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x-wav"/>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heme/theme2.xml" ContentType="application/vnd.openxmlformats-officedocument.theme+xml"/>
  <Override PartName="/ppt/notesSlides/notesSlide1.xml" ContentType="application/vnd.openxmlformats-officedocument.presentationml.notesSlide+xml"/>
  <Override PartName="/ppt/tags/tag64.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6"/>
  </p:notesMasterIdLst>
  <p:sldIdLst>
    <p:sldId id="413" r:id="rId2"/>
    <p:sldId id="479" r:id="rId3"/>
    <p:sldId id="541" r:id="rId4"/>
    <p:sldId id="414" r:id="rId5"/>
    <p:sldId id="415" r:id="rId6"/>
    <p:sldId id="416" r:id="rId7"/>
    <p:sldId id="417" r:id="rId8"/>
    <p:sldId id="418" r:id="rId9"/>
    <p:sldId id="422" r:id="rId10"/>
    <p:sldId id="421" r:id="rId11"/>
    <p:sldId id="542" r:id="rId12"/>
    <p:sldId id="426" r:id="rId13"/>
    <p:sldId id="427" r:id="rId14"/>
    <p:sldId id="544" r:id="rId15"/>
    <p:sldId id="546" r:id="rId16"/>
    <p:sldId id="547" r:id="rId17"/>
    <p:sldId id="548" r:id="rId18"/>
    <p:sldId id="428" r:id="rId19"/>
    <p:sldId id="429" r:id="rId20"/>
    <p:sldId id="554" r:id="rId21"/>
    <p:sldId id="543" r:id="rId22"/>
    <p:sldId id="545" r:id="rId23"/>
    <p:sldId id="552" r:id="rId24"/>
    <p:sldId id="555" r:id="rId25"/>
    <p:sldId id="553" r:id="rId26"/>
    <p:sldId id="557" r:id="rId27"/>
    <p:sldId id="556" r:id="rId28"/>
    <p:sldId id="558" r:id="rId29"/>
    <p:sldId id="562" r:id="rId30"/>
    <p:sldId id="563" r:id="rId31"/>
    <p:sldId id="564" r:id="rId32"/>
    <p:sldId id="574" r:id="rId33"/>
    <p:sldId id="575" r:id="rId34"/>
    <p:sldId id="566" r:id="rId35"/>
    <p:sldId id="568" r:id="rId36"/>
    <p:sldId id="431" r:id="rId37"/>
    <p:sldId id="432" r:id="rId38"/>
    <p:sldId id="435" r:id="rId39"/>
    <p:sldId id="569" r:id="rId40"/>
    <p:sldId id="565" r:id="rId41"/>
    <p:sldId id="436" r:id="rId42"/>
    <p:sldId id="576" r:id="rId43"/>
    <p:sldId id="469" r:id="rId44"/>
    <p:sldId id="473" r:id="rId45"/>
  </p:sldIdLst>
  <p:sldSz cx="12192000" cy="6858000"/>
  <p:notesSz cx="6858000" cy="9144000"/>
  <p:custDataLst>
    <p:tags r:id="rId4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9D9D9"/>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778" autoAdjust="0"/>
    <p:restoredTop sz="94660"/>
  </p:normalViewPr>
  <p:slideViewPr>
    <p:cSldViewPr snapToGrid="0">
      <p:cViewPr varScale="1">
        <p:scale>
          <a:sx n="64" d="100"/>
          <a:sy n="64" d="100"/>
        </p:scale>
        <p:origin x="-138" y="-516"/>
      </p:cViewPr>
      <p:guideLst>
        <p:guide orient="horz" pos="2152"/>
        <p:guide pos="3824"/>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ags" Target="tags/tag1.xml"/><Relationship Id="rId50"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2020-10-24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extLst>
      <p:ext uri="{BB962C8B-B14F-4D97-AF65-F5344CB8AC3E}">
        <p14:creationId xmlns:p14="http://schemas.microsoft.com/office/powerpoint/2010/main" val="3606716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TextEdit="1"/>
          </p:cNvSpPr>
          <p:nvPr>
            <p:ph type="sldImg"/>
          </p:nvPr>
        </p:nvSpPr>
        <p:spPr>
          <a:ln>
            <a:solidFill>
              <a:srgbClr val="000000">
                <a:alpha val="100000"/>
              </a:srgbClr>
            </a:solidFill>
            <a:miter lim="800000"/>
          </a:ln>
        </p:spPr>
      </p:sp>
      <p:sp>
        <p:nvSpPr>
          <p:cNvPr id="69635" name="Rectangle 3"/>
          <p:cNvSpPr>
            <a:spLocks noGrp="1"/>
          </p:cNvSpPr>
          <p:nvPr>
            <p:ph type="body" idx="1"/>
          </p:nvPr>
        </p:nvSpPr>
        <p:spPr>
          <a:xfrm>
            <a:off x="914400" y="4343400"/>
            <a:ext cx="5029200" cy="4114800"/>
          </a:xfrm>
          <a:noFill/>
          <a:ln>
            <a:noFill/>
          </a:ln>
        </p:spPr>
        <p:txBody>
          <a:bodyPr wrap="square" lIns="91440" tIns="45720" rIns="91440" bIns="45720" anchor="t"/>
          <a:lstStyle/>
          <a:p>
            <a:pPr lvl="0" eaLnBrk="1" hangingPunct="1">
              <a:spcBef>
                <a:spcPct val="0"/>
              </a:spcBef>
            </a:pPr>
            <a:endParaRPr lang="zh-CN" altLang="en-US">
              <a:ea typeface="宋体" panose="02010600030101010101" pitchFamily="2" charset="-122"/>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tags" Target="../tags/tag10.xml"/><Relationship Id="rId2" Type="http://schemas.openxmlformats.org/officeDocument/2006/relationships/tags" Target="../tags/tag9.xml"/><Relationship Id="rId1" Type="http://schemas.openxmlformats.org/officeDocument/2006/relationships/tags" Target="../tags/tag8.xml"/><Relationship Id="rId6" Type="http://schemas.openxmlformats.org/officeDocument/2006/relationships/slideMaster" Target="../slideMasters/slideMaster1.xml"/><Relationship Id="rId5" Type="http://schemas.openxmlformats.org/officeDocument/2006/relationships/tags" Target="../tags/tag12.xml"/><Relationship Id="rId4" Type="http://schemas.openxmlformats.org/officeDocument/2006/relationships/tags" Target="../tags/tag11.xml"/></Relationships>
</file>

<file path=ppt/slideLayouts/_rels/slideLayout10.xml.rels><?xml version="1.0" encoding="UTF-8" standalone="yes"?>
<Relationships xmlns="http://schemas.openxmlformats.org/package/2006/relationships"><Relationship Id="rId3" Type="http://schemas.openxmlformats.org/officeDocument/2006/relationships/tags" Target="../tags/tag57.xml"/><Relationship Id="rId2" Type="http://schemas.openxmlformats.org/officeDocument/2006/relationships/tags" Target="../tags/tag56.xml"/><Relationship Id="rId1" Type="http://schemas.openxmlformats.org/officeDocument/2006/relationships/tags" Target="../tags/tag55.xml"/><Relationship Id="rId5" Type="http://schemas.openxmlformats.org/officeDocument/2006/relationships/slideMaster" Target="../slideMasters/slideMaster1.xml"/><Relationship Id="rId4" Type="http://schemas.openxmlformats.org/officeDocument/2006/relationships/tags" Target="../tags/tag58.xml"/></Relationships>
</file>

<file path=ppt/slideLayouts/_rels/slideLayout11.xml.rels><?xml version="1.0" encoding="UTF-8" standalone="yes"?>
<Relationships xmlns="http://schemas.openxmlformats.org/package/2006/relationships"><Relationship Id="rId3" Type="http://schemas.openxmlformats.org/officeDocument/2006/relationships/tags" Target="../tags/tag61.xml"/><Relationship Id="rId2" Type="http://schemas.openxmlformats.org/officeDocument/2006/relationships/tags" Target="../tags/tag60.xml"/><Relationship Id="rId1" Type="http://schemas.openxmlformats.org/officeDocument/2006/relationships/tags" Target="../tags/tag59.xml"/><Relationship Id="rId6" Type="http://schemas.openxmlformats.org/officeDocument/2006/relationships/slideMaster" Target="../slideMasters/slideMaster1.xml"/><Relationship Id="rId5" Type="http://schemas.openxmlformats.org/officeDocument/2006/relationships/tags" Target="../tags/tag63.xml"/><Relationship Id="rId4" Type="http://schemas.openxmlformats.org/officeDocument/2006/relationships/tags" Target="../tags/tag6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tags" Target="../tags/tag15.xml"/><Relationship Id="rId2" Type="http://schemas.openxmlformats.org/officeDocument/2006/relationships/tags" Target="../tags/tag14.xml"/><Relationship Id="rId1" Type="http://schemas.openxmlformats.org/officeDocument/2006/relationships/tags" Target="../tags/tag13.xml"/><Relationship Id="rId6" Type="http://schemas.openxmlformats.org/officeDocument/2006/relationships/slideMaster" Target="../slideMasters/slideMaster1.xml"/><Relationship Id="rId5" Type="http://schemas.openxmlformats.org/officeDocument/2006/relationships/tags" Target="../tags/tag17.xml"/><Relationship Id="rId4" Type="http://schemas.openxmlformats.org/officeDocument/2006/relationships/tags" Target="../tags/tag16.xml"/></Relationships>
</file>

<file path=ppt/slideLayouts/_rels/slideLayout3.xml.rels><?xml version="1.0" encoding="UTF-8" standalone="yes"?>
<Relationships xmlns="http://schemas.openxmlformats.org/package/2006/relationships"><Relationship Id="rId3" Type="http://schemas.openxmlformats.org/officeDocument/2006/relationships/tags" Target="../tags/tag20.xml"/><Relationship Id="rId2" Type="http://schemas.openxmlformats.org/officeDocument/2006/relationships/tags" Target="../tags/tag19.xml"/><Relationship Id="rId1" Type="http://schemas.openxmlformats.org/officeDocument/2006/relationships/tags" Target="../tags/tag18.xml"/><Relationship Id="rId6" Type="http://schemas.openxmlformats.org/officeDocument/2006/relationships/slideMaster" Target="../slideMasters/slideMaster1.xml"/><Relationship Id="rId5" Type="http://schemas.openxmlformats.org/officeDocument/2006/relationships/tags" Target="../tags/tag22.xml"/><Relationship Id="rId4" Type="http://schemas.openxmlformats.org/officeDocument/2006/relationships/tags" Target="../tags/tag21.xml"/></Relationships>
</file>

<file path=ppt/slideLayouts/_rels/slideLayout4.xml.rels><?xml version="1.0" encoding="UTF-8" standalone="yes"?>
<Relationships xmlns="http://schemas.openxmlformats.org/package/2006/relationships"><Relationship Id="rId3" Type="http://schemas.openxmlformats.org/officeDocument/2006/relationships/tags" Target="../tags/tag25.xml"/><Relationship Id="rId7" Type="http://schemas.openxmlformats.org/officeDocument/2006/relationships/slideMaster" Target="../slideMasters/slideMaster1.xml"/><Relationship Id="rId2" Type="http://schemas.openxmlformats.org/officeDocument/2006/relationships/tags" Target="../tags/tag24.xml"/><Relationship Id="rId1" Type="http://schemas.openxmlformats.org/officeDocument/2006/relationships/tags" Target="../tags/tag23.xml"/><Relationship Id="rId6" Type="http://schemas.openxmlformats.org/officeDocument/2006/relationships/tags" Target="../tags/tag28.xml"/><Relationship Id="rId5" Type="http://schemas.openxmlformats.org/officeDocument/2006/relationships/tags" Target="../tags/tag27.xml"/><Relationship Id="rId4" Type="http://schemas.openxmlformats.org/officeDocument/2006/relationships/tags" Target="../tags/tag26.xml"/></Relationships>
</file>

<file path=ppt/slideLayouts/_rels/slideLayout5.xml.rels><?xml version="1.0" encoding="UTF-8" standalone="yes"?>
<Relationships xmlns="http://schemas.openxmlformats.org/package/2006/relationships"><Relationship Id="rId8" Type="http://schemas.openxmlformats.org/officeDocument/2006/relationships/tags" Target="../tags/tag36.xml"/><Relationship Id="rId3" Type="http://schemas.openxmlformats.org/officeDocument/2006/relationships/tags" Target="../tags/tag31.xml"/><Relationship Id="rId7" Type="http://schemas.openxmlformats.org/officeDocument/2006/relationships/tags" Target="../tags/tag35.xml"/><Relationship Id="rId2" Type="http://schemas.openxmlformats.org/officeDocument/2006/relationships/tags" Target="../tags/tag30.xml"/><Relationship Id="rId1" Type="http://schemas.openxmlformats.org/officeDocument/2006/relationships/tags" Target="../tags/tag29.xml"/><Relationship Id="rId6" Type="http://schemas.openxmlformats.org/officeDocument/2006/relationships/tags" Target="../tags/tag34.xml"/><Relationship Id="rId5" Type="http://schemas.openxmlformats.org/officeDocument/2006/relationships/tags" Target="../tags/tag33.xml"/><Relationship Id="rId4" Type="http://schemas.openxmlformats.org/officeDocument/2006/relationships/tags" Target="../tags/tag32.xml"/><Relationship Id="rId9"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tags" Target="../tags/tag39.xml"/><Relationship Id="rId2" Type="http://schemas.openxmlformats.org/officeDocument/2006/relationships/tags" Target="../tags/tag38.xml"/><Relationship Id="rId1" Type="http://schemas.openxmlformats.org/officeDocument/2006/relationships/tags" Target="../tags/tag37.xml"/><Relationship Id="rId5" Type="http://schemas.openxmlformats.org/officeDocument/2006/relationships/slideMaster" Target="../slideMasters/slideMaster1.xml"/><Relationship Id="rId4" Type="http://schemas.openxmlformats.org/officeDocument/2006/relationships/tags" Target="../tags/tag40.xml"/></Relationships>
</file>

<file path=ppt/slideLayouts/_rels/slideLayout7.xml.rels><?xml version="1.0" encoding="UTF-8" standalone="yes"?>
<Relationships xmlns="http://schemas.openxmlformats.org/package/2006/relationships"><Relationship Id="rId3" Type="http://schemas.openxmlformats.org/officeDocument/2006/relationships/tags" Target="../tags/tag43.xml"/><Relationship Id="rId2" Type="http://schemas.openxmlformats.org/officeDocument/2006/relationships/tags" Target="../tags/tag42.xml"/><Relationship Id="rId1" Type="http://schemas.openxmlformats.org/officeDocument/2006/relationships/tags" Target="../tags/tag41.xml"/><Relationship Id="rId4"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tags" Target="../tags/tag46.xml"/><Relationship Id="rId7" Type="http://schemas.openxmlformats.org/officeDocument/2006/relationships/slideMaster" Target="../slideMasters/slideMaster1.xml"/><Relationship Id="rId2" Type="http://schemas.openxmlformats.org/officeDocument/2006/relationships/tags" Target="../tags/tag45.xml"/><Relationship Id="rId1" Type="http://schemas.openxmlformats.org/officeDocument/2006/relationships/tags" Target="../tags/tag44.xml"/><Relationship Id="rId6" Type="http://schemas.openxmlformats.org/officeDocument/2006/relationships/tags" Target="../tags/tag49.xml"/><Relationship Id="rId5" Type="http://schemas.openxmlformats.org/officeDocument/2006/relationships/tags" Target="../tags/tag48.xml"/><Relationship Id="rId4" Type="http://schemas.openxmlformats.org/officeDocument/2006/relationships/tags" Target="../tags/tag47.xml"/></Relationships>
</file>

<file path=ppt/slideLayouts/_rels/slideLayout9.xml.rels><?xml version="1.0" encoding="UTF-8" standalone="yes"?>
<Relationships xmlns="http://schemas.openxmlformats.org/package/2006/relationships"><Relationship Id="rId3" Type="http://schemas.openxmlformats.org/officeDocument/2006/relationships/tags" Target="../tags/tag52.xml"/><Relationship Id="rId2" Type="http://schemas.openxmlformats.org/officeDocument/2006/relationships/tags" Target="../tags/tag51.xml"/><Relationship Id="rId1" Type="http://schemas.openxmlformats.org/officeDocument/2006/relationships/tags" Target="../tags/tag50.xml"/><Relationship Id="rId6" Type="http://schemas.openxmlformats.org/officeDocument/2006/relationships/slideMaster" Target="../slideMasters/slideMaster1.xml"/><Relationship Id="rId5" Type="http://schemas.openxmlformats.org/officeDocument/2006/relationships/tags" Target="../tags/tag54.xml"/><Relationship Id="rId4" Type="http://schemas.openxmlformats.org/officeDocument/2006/relationships/tags" Target="../tags/tag53.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8800" y="914400"/>
            <a:ext cx="9799200" cy="2570400"/>
          </a:xfrm>
        </p:spPr>
        <p:txBody>
          <a:bodyPr lIns="90000" tIns="46800" rIns="90000" bIns="46800" anchor="b" anchorCtr="0">
            <a:normAutofit/>
          </a:bodyPr>
          <a:lstStyle>
            <a:lvl1pPr algn="ctr">
              <a:defRPr sz="6000" b="1" i="0" spc="300" baseline="0">
                <a:solidFill>
                  <a:schemeClr val="tx1">
                    <a:lumMod val="85000"/>
                    <a:lumOff val="15000"/>
                  </a:schemeClr>
                </a:solidFill>
                <a:effectLst/>
              </a:defRPr>
            </a:lvl1pPr>
          </a:lstStyle>
          <a:p>
            <a:r>
              <a:rPr lang="zh-CN" altLang="en-US"/>
              <a:t>单击此处编辑标题</a:t>
            </a:r>
          </a:p>
        </p:txBody>
      </p:sp>
      <p:sp>
        <p:nvSpPr>
          <p:cNvPr id="3" name="副标题 2"/>
          <p:cNvSpPr>
            <a:spLocks noGrp="1"/>
          </p:cNvSpPr>
          <p:nvPr>
            <p:ph type="subTitle" idx="1" hasCustomPrompt="1"/>
            <p:custDataLst>
              <p:tags r:id="rId2"/>
            </p:custDataLst>
          </p:nvPr>
        </p:nvSpPr>
        <p:spPr>
          <a:xfrm>
            <a:off x="1198800" y="3560400"/>
            <a:ext cx="9799200" cy="1472400"/>
          </a:xfrm>
        </p:spPr>
        <p:txBody>
          <a:bodyPr lIns="90000" tIns="46800" rIns="90000" bIns="46800">
            <a:normAutofit/>
          </a:bodyPr>
          <a:lstStyle>
            <a:lvl1pPr marL="0" indent="0" algn="ctr" eaLnBrk="1" fontAlgn="auto" latinLnBrk="0" hangingPunct="1">
              <a:lnSpc>
                <a:spcPct val="110000"/>
              </a:lnSpc>
              <a:buNone/>
              <a:defRPr sz="2400" u="none" strike="noStrike" kern="1200" cap="none" spc="200" normalizeH="0" baseline="0">
                <a:solidFill>
                  <a:schemeClr val="tx1">
                    <a:lumMod val="65000"/>
                    <a:lumOff val="35000"/>
                  </a:schemeClr>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2020-10-24</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2020-10-24</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lvl1pPr marL="228600" indent="-228600" eaLnBrk="1" fontAlgn="auto" latinLnBrk="0" hangingPunct="1">
              <a:lnSpc>
                <a:spcPct val="130000"/>
              </a:lnSpc>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buFont typeface="Arial" panose="020B0604020202020204" pitchFamily="34" charset="0"/>
              <a:buChar char="●"/>
              <a:tabLst>
                <a:tab pos="1609725" algn="l"/>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buFont typeface="Wingdings"/>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2020-10-24</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6000" b="1" i="0" u="none" strike="noStrike" kern="1200" cap="none" spc="300" normalizeH="0" baseline="0" noProof="1">
                <a:solidFill>
                  <a:schemeClr val="tx1">
                    <a:lumMod val="85000"/>
                    <a:lumOff val="15000"/>
                  </a:schemeClr>
                </a:solidFill>
                <a:effectLst/>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marL="0" indent="0" algn="ctr">
              <a:lnSpc>
                <a:spcPct val="110000"/>
              </a:lnSpc>
              <a:buNone/>
              <a:defRPr sz="2400" spc="200" baseline="0">
                <a:solidFill>
                  <a:schemeClr val="tx1">
                    <a:lumMod val="65000"/>
                    <a:lumOff val="35000"/>
                  </a:schemeClr>
                </a:solidFill>
              </a:defRPr>
            </a:lvl1pPr>
          </a:lstStyle>
          <a:p>
            <a:pPr lvl="0"/>
            <a:r>
              <a:rPr lang="zh-CN" altLang="en-US"/>
              <a:t>单击此处编辑母版文本样式</a:t>
            </a:r>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bl">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p>
            <a:r>
              <a:rPr lang="zh-CN" altLang="en-US" smtClean="0"/>
              <a:t>单击此处编辑母版标题样式</a:t>
            </a:r>
            <a:endParaRPr lang="zh-CN" altLang="en-US"/>
          </a:p>
        </p:txBody>
      </p:sp>
      <p:sp>
        <p:nvSpPr>
          <p:cNvPr id="3" name="表格占位符 2"/>
          <p:cNvSpPr>
            <a:spLocks noGrp="1"/>
          </p:cNvSpPr>
          <p:nvPr>
            <p:ph type="tbl" idx="1"/>
          </p:nvPr>
        </p:nvSpPr>
        <p:spPr>
          <a:xfrm>
            <a:off x="609600" y="1600200"/>
            <a:ext cx="10972800" cy="4525963"/>
          </a:xfrm>
        </p:spPr>
        <p:txBody>
          <a:bodyPr vert="horz" wrap="square" lIns="91440" tIns="45720" rIns="91440" bIns="45720" numCol="1" rtlCol="0" anchor="t" anchorCtr="0" compatLnSpc="1">
            <a:normAutofit/>
          </a:bodyPr>
          <a:lstStyle/>
          <a:p>
            <a:pPr marL="342900" marR="0" lvl="0" indent="-342900" algn="l" defTabSz="914400" rtl="0" eaLnBrk="1" fontAlgn="base" latinLnBrk="0" hangingPunct="1">
              <a:lnSpc>
                <a:spcPct val="100000"/>
              </a:lnSpc>
              <a:spcBef>
                <a:spcPct val="20000"/>
              </a:spcBef>
              <a:spcAft>
                <a:spcPct val="0"/>
              </a:spcAft>
              <a:buClr>
                <a:schemeClr val="accent1"/>
              </a:buClr>
              <a:buSzPct val="50000"/>
              <a:buFont typeface="Wingdings 2" panose="05020102010507070707"/>
              <a:buChar char=""/>
              <a:defRPr/>
            </a:pPr>
            <a:endParaRPr kumimoji="0" lang="zh-CN" altLang="en-US" sz="3200" b="0" i="0" u="none" strike="noStrike" kern="1200" cap="none" spc="0" normalizeH="0" baseline="0" noProof="0">
              <a:ln>
                <a:noFill/>
              </a:ln>
              <a:solidFill>
                <a:schemeClr val="tx1"/>
              </a:solidFill>
              <a:effectLst/>
              <a:uLnTx/>
              <a:uFillTx/>
              <a:latin typeface="+mn-lt"/>
              <a:ea typeface="+mn-ea"/>
              <a:cs typeface="+mn-cs"/>
            </a:endParaRPr>
          </a:p>
        </p:txBody>
      </p:sp>
      <p:sp>
        <p:nvSpPr>
          <p:cNvPr id="12" name="日期占位符 3"/>
          <p:cNvSpPr>
            <a:spLocks noGrp="1"/>
          </p:cNvSpPr>
          <p:nvPr>
            <p:ph type="dt" sz="half" idx="2"/>
          </p:nvPr>
        </p:nvSpPr>
        <p:spPr>
          <a:xfrm>
            <a:off x="609600" y="6245225"/>
            <a:ext cx="2844800" cy="476250"/>
          </a:xfrm>
          <a:prstGeom prst="rect">
            <a:avLst/>
          </a:prstGeom>
        </p:spPr>
        <p:txBody>
          <a:bodyPr vert="horz" rtlCol="0" anchor="ctr"/>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mn-ea"/>
              <a:cs typeface="+mn-cs"/>
            </a:endParaRPr>
          </a:p>
        </p:txBody>
      </p:sp>
      <p:sp>
        <p:nvSpPr>
          <p:cNvPr id="13" name="页脚占位符 4"/>
          <p:cNvSpPr>
            <a:spLocks noGrp="1"/>
          </p:cNvSpPr>
          <p:nvPr>
            <p:ph type="ftr" sz="quarter" idx="3"/>
          </p:nvPr>
        </p:nvSpPr>
        <p:spPr>
          <a:xfrm>
            <a:off x="4165600" y="6245225"/>
            <a:ext cx="3860800" cy="476250"/>
          </a:xfrm>
          <a:prstGeom prst="rect">
            <a:avLst/>
          </a:prstGeom>
        </p:spPr>
        <p:txBody>
          <a:bodyPr vert="horz" rtlCol="0" anchor="ct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mn-ea"/>
              <a:cs typeface="+mn-cs"/>
            </a:endParaRPr>
          </a:p>
        </p:txBody>
      </p:sp>
      <p:sp>
        <p:nvSpPr>
          <p:cNvPr id="14" name="灯片编号占位符 5"/>
          <p:cNvSpPr>
            <a:spLocks noGrp="1"/>
          </p:cNvSpPr>
          <p:nvPr>
            <p:ph type="sldNum" sz="quarter" idx="4"/>
          </p:nvPr>
        </p:nvSpPr>
        <p:spPr>
          <a:xfrm>
            <a:off x="8737600" y="6245225"/>
            <a:ext cx="2844800" cy="476250"/>
          </a:xfrm>
          <a:prstGeom prst="rect">
            <a:avLst/>
          </a:prstGeom>
        </p:spPr>
        <p:txBody>
          <a:bodyPr vert="horz" rtlCol="0" anchor="ctr"/>
          <a:lstStyle/>
          <a:p>
            <a:pPr algn="r"/>
            <a:fld id="{9A0DB2DC-4C9A-4742-B13C-FB6460FD3503}" type="slidenum">
              <a:rPr lang="en-US" altLang="zh-CN">
                <a:ea typeface="华文楷体" panose="02010600040101010101" charset="-122"/>
              </a:rPr>
              <a:t>‹#›</a:t>
            </a:fld>
            <a:endParaRPr lang="en-US" altLang="zh-CN">
              <a:ea typeface="华文楷体" panose="02010600040101010101" charset="-122"/>
            </a:endParaRPr>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8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2020-10-24</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b="1" i="0" u="none" strike="noStrike" kern="1200" cap="none" spc="300" normalizeH="0" baseline="0">
                <a:solidFill>
                  <a:schemeClr val="tx1">
                    <a:lumMod val="85000"/>
                    <a:lumOff val="15000"/>
                  </a:schemeClr>
                </a:solidFill>
                <a:effectLst/>
                <a:uFillTx/>
              </a:defRPr>
            </a:lvl1pPr>
          </a:lstStyle>
          <a:p>
            <a:r>
              <a:rPr lang="zh-CN" altLang="en-US"/>
              <a:t>单击此处编辑标题</a:t>
            </a:r>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eaLnBrk="1" fontAlgn="auto" latinLnBrk="0" hangingPunct="1">
              <a:lnSpc>
                <a:spcPct val="130000"/>
              </a:lnSpc>
              <a:buNone/>
              <a:defRPr kumimoji="0" lang="zh-CN" altLang="en-US" sz="18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2020-10-24</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lvl1pPr marL="228600" indent="-228600" eaLnBrk="1" fontAlgn="auto" latinLnBrk="0" hangingPunct="1">
              <a:lnSpc>
                <a:spcPct val="130000"/>
              </a:lnSpc>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1pPr>
            <a:lvl2pPr marL="685800" indent="-228600" defTabSz="914400" eaLnBrk="1" fontAlgn="auto" latinLnBrk="0" hangingPunct="1">
              <a:lnSpc>
                <a:spcPct val="120000"/>
              </a:lnSpc>
              <a:buFont typeface="Arial" panose="020B0604020202020204" pitchFamily="34" charset="0"/>
              <a:buChar char="●"/>
              <a:tabLst>
                <a:tab pos="1609725" algn="l"/>
              </a:tabLst>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2pPr>
            <a:lvl3pPr marL="1143000" indent="-228600" eaLnBrk="1" fontAlgn="auto" latinLnBrk="0" hangingPunct="1">
              <a:lnSpc>
                <a:spcPct val="120000"/>
              </a:lnSpc>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3pPr>
            <a:lvl4pPr marL="1600200" indent="-228600" eaLnBrk="1" fontAlgn="auto" latinLnBrk="0" hangingPunct="1">
              <a:lnSpc>
                <a:spcPct val="120000"/>
              </a:lnSpc>
              <a:buFont typeface="Wingdings"/>
              <a:buChar char=""/>
              <a:defRPr sz="14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4pPr>
            <a:lvl5pPr eaLnBrk="1" fontAlgn="auto" latinLnBrk="0" hangingPunct="1">
              <a:lnSpc>
                <a:spcPct val="120000"/>
              </a:lnSpc>
              <a:defRPr sz="1400" u="none" strike="noStrike" kern="1200" cap="none" spc="150" normalizeH="0">
                <a:solidFill>
                  <a:schemeClr val="tx1">
                    <a:lumMod val="65000"/>
                    <a:lumOff val="35000"/>
                  </a:schemeClr>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2020-10-24</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eaLnBrk="1" fontAlgn="auto" latinLnBrk="0" hangingPunct="1">
              <a:lnSpc>
                <a:spcPct val="100000"/>
              </a:lnSpc>
              <a:spcAft>
                <a:spcPct val="0"/>
              </a:spcAft>
              <a:buNone/>
              <a:defRPr sz="2000" b="1" u="none" strike="noStrike" kern="1200" cap="none" spc="200" normalizeH="0" baseline="0">
                <a:solidFill>
                  <a:schemeClr val="tx1">
                    <a:lumMod val="75000"/>
                    <a:lumOff val="25000"/>
                  </a:schemeClr>
                </a:solidFill>
                <a:uFillTx/>
                <a:latin typeface="Arial" panose="020B0604020202020204" pitchFamily="34" charset="0"/>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2000" b="1" i="0" u="none" strike="noStrike" kern="1200" cap="none" spc="200" normalizeH="0" baseline="0" noProof="1">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t>2020-10-24</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2020-10-24</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2020-10-24</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1"/>
            </p:custDataLst>
          </p:nvPr>
        </p:nvSpPr>
        <p:spPr>
          <a:xfrm>
            <a:off x="608330" y="1555115"/>
            <a:ext cx="5233035" cy="4608195"/>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600" b="0" i="0" u="none" strike="noStrike" kern="1200" cap="none" spc="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600"/>
              </a:spcAft>
              <a:buFont typeface="Arial" panose="020B0604020202020204" pitchFamily="34" charset="0"/>
              <a:buNone/>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indent="0" defTabSz="914400" eaLnBrk="1" fontAlgn="auto" latinLnBrk="0" hangingPunct="1">
              <a:buNone/>
              <a:tabLst>
                <a:tab pos="1609725" algn="l"/>
              </a:tabLst>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2pPr>
            <a:lvl3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3pPr>
            <a:lvl4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4pPr>
            <a:lvl5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5pPr>
          </a:lstStyle>
          <a:p>
            <a:pPr lvl="0"/>
            <a:r>
              <a:rPr>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t>2020-10-24</a:t>
            </a:fld>
            <a:endParaRPr lang="zh-CN" altLang="en-US"/>
          </a:p>
        </p:txBody>
      </p:sp>
      <p:sp>
        <p:nvSpPr>
          <p:cNvPr id="6" name="页脚占位符 5"/>
          <p:cNvSpPr>
            <a:spLocks noGrp="1"/>
          </p:cNvSpPr>
          <p:nvPr>
            <p:ph type="ftr" sz="quarter" idx="11"/>
            <p:custDataLst>
              <p:tags r:id="rId4"/>
            </p:custDataLst>
          </p:nvPr>
        </p:nvSpPr>
        <p:spPr/>
        <p:txBody>
          <a:bodyPr/>
          <a:lstStyle/>
          <a:p>
            <a:endParaRPr lang="zh-CN" altLang="en-US"/>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t>‹#›</a:t>
            </a:fld>
            <a:endParaRPr lang="zh-CN" altLang="en-US"/>
          </a:p>
        </p:txBody>
      </p:sp>
      <p:sp>
        <p:nvSpPr>
          <p:cNvPr id="9" name="标题 8"/>
          <p:cNvSpPr>
            <a:spLocks noGrp="1"/>
          </p:cNvSpPr>
          <p:nvPr>
            <p:ph type="title"/>
            <p:custDataLst>
              <p:tags r:id="rId6"/>
            </p:custDataLst>
          </p:nvPr>
        </p:nvSpPr>
        <p:spPr/>
        <p:txBody>
          <a:bodyPr/>
          <a:lstStyle>
            <a:lvl1pPr>
              <a:defRPr baseline="0"/>
            </a:lvl1pPr>
          </a:lstStyle>
          <a:p>
            <a:r>
              <a:rPr lang="zh-CN" altLang="en-US"/>
              <a:t>单击此处编辑母版标题样式</a:t>
            </a:r>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ct val="0"/>
              </a:spcAft>
              <a:buNone/>
              <a:defRPr kumimoji="0" lang="zh-CN" altLang="en-US" sz="28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eaLnBrk="1" fontAlgn="auto" latinLnBrk="0" hangingPunct="1">
              <a:lnSpc>
                <a:spcPct val="130000"/>
              </a:lnSpc>
              <a:spcAft>
                <a:spcPts val="1000"/>
              </a:spcAft>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spcAft>
                <a:spcPts val="600"/>
              </a:spcAft>
              <a:buFont typeface="Arial" panose="020B0604020202020204" pitchFamily="34" charset="0"/>
              <a:buChar char="●"/>
              <a:tabLst>
                <a:tab pos="1609725" algn="l"/>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spcAft>
                <a:spcPts val="600"/>
              </a:spcAft>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spcAft>
                <a:spcPts val="300"/>
              </a:spcAft>
              <a:buFont typeface="Wingdings"/>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spcAft>
                <a:spcPts val="300"/>
              </a:spcAft>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2020-10-24</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18" Type="http://schemas.openxmlformats.org/officeDocument/2006/relationships/tags" Target="../tags/tag6.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ags" Target="../tags/tag5.xml"/><Relationship Id="rId2" Type="http://schemas.openxmlformats.org/officeDocument/2006/relationships/slideLayout" Target="../slideLayouts/slideLayout2.xml"/><Relationship Id="rId16" Type="http://schemas.openxmlformats.org/officeDocument/2006/relationships/tags" Target="../tags/tag4.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ags" Target="../tags/tag3.xml"/><Relationship Id="rId10" Type="http://schemas.openxmlformats.org/officeDocument/2006/relationships/slideLayout" Target="../slideLayouts/slideLayout10.xml"/><Relationship Id="rId19" Type="http://schemas.openxmlformats.org/officeDocument/2006/relationships/tags" Target="../tags/tag7.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ags" Target="../tags/tag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5"/>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a:t>单击此处编辑母版标题样式</a:t>
            </a:r>
          </a:p>
        </p:txBody>
      </p:sp>
      <p:sp>
        <p:nvSpPr>
          <p:cNvPr id="3" name="文本占位符 2"/>
          <p:cNvSpPr>
            <a:spLocks noGrp="1"/>
          </p:cNvSpPr>
          <p:nvPr>
            <p:ph type="body" idx="1"/>
            <p:custDataLst>
              <p:tags r:id="rId16"/>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17"/>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2020-10-24</a:t>
            </a:fld>
            <a:endParaRPr lang="zh-CN" altLang="en-US"/>
          </a:p>
        </p:txBody>
      </p:sp>
      <p:sp>
        <p:nvSpPr>
          <p:cNvPr id="5" name="页脚占位符 4"/>
          <p:cNvSpPr>
            <a:spLocks noGrp="1"/>
          </p:cNvSpPr>
          <p:nvPr>
            <p:ph type="ftr" sz="quarter" idx="3"/>
            <p:custDataLst>
              <p:tags r:id="rId18"/>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4"/>
            <p:custDataLst>
              <p:tags r:id="rId19"/>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a:p>
        </p:txBody>
      </p:sp>
    </p:spTree>
    <p:custDataLst>
      <p:tags r:id="rId14"/>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ct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ct val="0"/>
        </a:spcBef>
        <a:spcAft>
          <a:spcPts val="300"/>
        </a:spcAft>
        <a:buFont typeface="Wingdings"/>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ct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audio" Target="../media/audio3.wav"/><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gif"/><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194" name="标题 5"/>
          <p:cNvSpPr>
            <a:spLocks noGrp="1"/>
          </p:cNvSpPr>
          <p:nvPr>
            <p:ph type="title"/>
          </p:nvPr>
        </p:nvSpPr>
        <p:spPr>
          <a:xfrm>
            <a:off x="1905000" y="1447800"/>
            <a:ext cx="8229600" cy="2209800"/>
          </a:xfrm>
        </p:spPr>
        <p:txBody>
          <a:bodyPr vert="horz" wrap="square" lIns="91440" tIns="45720" rIns="91440" bIns="45720" anchor="ctr">
            <a:noAutofit/>
          </a:bodyPr>
          <a:lstStyle/>
          <a:p>
            <a:pPr eaLnBrk="1" hangingPunct="1"/>
            <a:r>
              <a:rPr lang="en-US" altLang="zh-CN" sz="6000" b="1">
                <a:ea typeface="隶书" panose="02010509060101010101" pitchFamily="49" charset="-122"/>
              </a:rPr>
              <a:t>《</a:t>
            </a:r>
            <a:r>
              <a:rPr lang="zh-CN" altLang="en-US" sz="6000" b="1">
                <a:ea typeface="隶书" panose="02010509060101010101" pitchFamily="49" charset="-122"/>
              </a:rPr>
              <a:t>拿来主义</a:t>
            </a:r>
            <a:r>
              <a:rPr lang="en-US" altLang="zh-CN" sz="6000" b="1">
                <a:ea typeface="隶书" panose="02010509060101010101" pitchFamily="49" charset="-122"/>
              </a:rPr>
              <a:t>》</a:t>
            </a:r>
            <a:br>
              <a:rPr lang="en-US" altLang="zh-CN" sz="6000" b="1">
                <a:ea typeface="隶书" panose="02010509060101010101" pitchFamily="49" charset="-122"/>
              </a:rPr>
            </a:br>
            <a:r>
              <a:rPr lang="en-US" altLang="zh-CN" sz="6000" b="1">
                <a:ea typeface="隶书" panose="02010509060101010101" pitchFamily="49" charset="-122"/>
              </a:rPr>
              <a:t/>
            </a:r>
            <a:br>
              <a:rPr lang="en-US" altLang="zh-CN" sz="6000" b="1">
                <a:ea typeface="隶书" panose="02010509060101010101" pitchFamily="49" charset="-122"/>
              </a:rPr>
            </a:br>
            <a:r>
              <a:rPr lang="en-US" altLang="zh-CN" sz="6000" b="1">
                <a:ea typeface="隶书" panose="02010509060101010101" pitchFamily="49" charset="-122"/>
              </a:rPr>
              <a:t>                           </a:t>
            </a:r>
            <a:r>
              <a:rPr lang="zh-CN" altLang="en-US" sz="4400" b="1">
                <a:ln w="13462">
                  <a:solidFill>
                    <a:schemeClr val="bg1"/>
                  </a:solidFill>
                  <a:prstDash val="solid"/>
                </a:ln>
                <a:solidFill>
                  <a:schemeClr val="tx1">
                    <a:lumMod val="85000"/>
                    <a:lumOff val="15000"/>
                  </a:schemeClr>
                </a:solidFill>
                <a:effectLst>
                  <a:outerShdw dist="38100" dir="2700000" algn="bl" rotWithShape="0">
                    <a:schemeClr val="accent5"/>
                  </a:outerShdw>
                </a:effectLst>
                <a:ea typeface="隶书" panose="02010509060101010101" pitchFamily="49" charset="-122"/>
              </a:rPr>
              <a:t>鲁迅</a:t>
            </a: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314" name="Rectangle 2"/>
          <p:cNvSpPr>
            <a:spLocks noGrp="1"/>
          </p:cNvSpPr>
          <p:nvPr>
            <p:ph type="title"/>
          </p:nvPr>
        </p:nvSpPr>
        <p:spPr/>
        <p:txBody>
          <a:bodyPr vert="horz" wrap="square" lIns="91440" tIns="45720" rIns="91440" bIns="45720" anchor="ctr"/>
          <a:lstStyle/>
          <a:p>
            <a:pPr eaLnBrk="1" hangingPunct="1"/>
            <a:r>
              <a:rPr lang="zh-CN" altLang="zh-CN" b="1">
                <a:ea typeface="隶书" panose="02010509060101010101" pitchFamily="49" charset="-122"/>
              </a:rPr>
              <a:t>选自《</a:t>
            </a:r>
            <a:r>
              <a:rPr lang="zh-CN" altLang="x-none" b="1">
                <a:ea typeface="隶书" panose="02010509060101010101" pitchFamily="49" charset="-122"/>
              </a:rPr>
              <a:t>且介亭杂文</a:t>
            </a:r>
            <a:r>
              <a:rPr lang="zh-CN" altLang="zh-CN" b="1">
                <a:ea typeface="隶书" panose="02010509060101010101" pitchFamily="49" charset="-122"/>
              </a:rPr>
              <a:t>》</a:t>
            </a:r>
            <a:endParaRPr lang="zh-CN" altLang="x-none" b="1">
              <a:ea typeface="隶书" panose="02010509060101010101" pitchFamily="49" charset="-122"/>
            </a:endParaRPr>
          </a:p>
        </p:txBody>
      </p:sp>
      <p:sp>
        <p:nvSpPr>
          <p:cNvPr id="13315" name="Rectangle 3"/>
          <p:cNvSpPr>
            <a:spLocks noGrp="1"/>
          </p:cNvSpPr>
          <p:nvPr>
            <p:ph idx="1"/>
          </p:nvPr>
        </p:nvSpPr>
        <p:spPr/>
        <p:txBody>
          <a:bodyPr vert="horz" wrap="square" lIns="91440" tIns="45720" rIns="91440" bIns="45720" anchor="t"/>
          <a:lstStyle/>
          <a:p>
            <a:pPr eaLnBrk="1" hangingPunct="1">
              <a:spcBef>
                <a:spcPct val="0"/>
              </a:spcBef>
              <a:buFont typeface="Wingdings" panose="05000000000000000000" pitchFamily="2" charset="2"/>
              <a:buChar char="Ø"/>
            </a:pPr>
            <a:endParaRPr lang="zh-CN" altLang="x-none" sz="3200" b="1">
              <a:effectLst>
                <a:outerShdw blurRad="38100" dist="38100" dir="2700000" algn="tl">
                  <a:srgbClr val="000000">
                    <a:alpha val="43137"/>
                  </a:srgbClr>
                </a:outerShdw>
              </a:effectLst>
              <a:latin typeface="楷体" panose="02010609060101010101" pitchFamily="49" charset="-122"/>
              <a:ea typeface="楷体" panose="02010609060101010101" pitchFamily="49" charset="-122"/>
            </a:endParaRPr>
          </a:p>
          <a:p>
            <a:pPr eaLnBrk="1" hangingPunct="1">
              <a:spcBef>
                <a:spcPct val="0"/>
              </a:spcBef>
              <a:buFont typeface="Wingdings" panose="05000000000000000000" pitchFamily="2" charset="2"/>
              <a:buChar char="Ø"/>
            </a:pPr>
            <a:r>
              <a:rPr lang="zh-CN" altLang="x-none" sz="3200" b="1">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有一段时间，鲁迅先生住在上海闸北帝国主义越界筑路的区域，这个地区有“</a:t>
            </a:r>
            <a:r>
              <a:rPr lang="zh-CN" altLang="x-none" sz="3200" b="1">
                <a:solidFill>
                  <a:srgbClr val="C00000"/>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半租界</a:t>
            </a:r>
            <a:r>
              <a:rPr lang="zh-CN" altLang="x-none" sz="3200" b="1">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”之称。鲁迅先生因此将“租界”二字各取一半，成“且介”，以表愤懑。“且介亭”</a:t>
            </a:r>
            <a:r>
              <a:rPr lang="zh-CN" altLang="x-none" sz="3200" b="1">
                <a:solidFill>
                  <a:srgbClr val="C00000"/>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暗示这些杂文是在上海半租界的亭子间里写的</a:t>
            </a:r>
            <a:r>
              <a:rPr lang="zh-CN" altLang="x-none" sz="3200" b="1">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，形象地讽刺了国民党统治下半殖民半封建的黑暗现实。 </a:t>
            </a:r>
          </a:p>
        </p:txBody>
      </p:sp>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p:cNvSpPr/>
          <p:nvPr/>
        </p:nvSpPr>
        <p:spPr>
          <a:xfrm>
            <a:off x="704215" y="3117215"/>
            <a:ext cx="9364980" cy="1198880"/>
          </a:xfrm>
          <a:prstGeom prst="rect">
            <a:avLst/>
          </a:prstGeom>
          <a:noFill/>
          <a:ln>
            <a:noFill/>
          </a:ln>
        </p:spPr>
        <p:txBody>
          <a:bodyPr wrap="none" rtlCol="0" anchor="t">
            <a:spAutoFit/>
          </a:bodyPr>
          <a:lstStyle/>
          <a:p>
            <a:pPr algn="ctr"/>
            <a:r>
              <a:rPr sz="7200" b="1">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latin typeface="隶书" panose="02010509060101010101" pitchFamily="49" charset="-122"/>
                <a:ea typeface="隶书" panose="02010509060101010101" pitchFamily="49" charset="-122"/>
                <a:sym typeface="+mn-ea"/>
              </a:rPr>
              <a:t>读文，理清文章的脉络</a:t>
            </a:r>
            <a:endParaRPr lang="zh-CN" altLang="en-US" sz="7200" b="1">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latin typeface="隶书" panose="02010509060101010101" pitchFamily="49" charset="-122"/>
              <a:ea typeface="隶书" panose="02010509060101010101" pitchFamily="49" charset="-122"/>
              <a:sym typeface="+mn-ea"/>
            </a:endParaRPr>
          </a:p>
        </p:txBody>
      </p:sp>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8434" name="Text Box 4"/>
          <p:cNvSpPr txBox="1"/>
          <p:nvPr/>
        </p:nvSpPr>
        <p:spPr>
          <a:xfrm>
            <a:off x="586740" y="932815"/>
            <a:ext cx="6157595" cy="768350"/>
          </a:xfrm>
          <a:prstGeom prst="rect">
            <a:avLst/>
          </a:prstGeom>
          <a:noFill/>
          <a:ln w="9525">
            <a:noFill/>
          </a:ln>
        </p:spPr>
        <p:txBody>
          <a:bodyPr wrap="square">
            <a:spAutoFit/>
          </a:bodyPr>
          <a:lstStyle/>
          <a:p>
            <a:pPr eaLnBrk="0" hangingPunct="0"/>
            <a:r>
              <a:rPr lang="zh-CN" altLang="en-US" sz="440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latin typeface="Arial" panose="020B0604020202020204" pitchFamily="34" charset="0"/>
                <a:ea typeface="黑体" panose="02010609060101010101" pitchFamily="2" charset="-122"/>
              </a:rPr>
              <a:t>掌握下列生字的读音</a:t>
            </a:r>
            <a:r>
              <a:rPr lang="zh-CN" altLang="en-US" sz="440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latin typeface="Arial" panose="020B0604020202020204" pitchFamily="34" charset="0"/>
                <a:ea typeface="华文行楷" panose="02010800040101010101" pitchFamily="2" charset="-122"/>
              </a:rPr>
              <a:t>：</a:t>
            </a:r>
          </a:p>
        </p:txBody>
      </p:sp>
      <p:sp>
        <p:nvSpPr>
          <p:cNvPr id="70661" name="Text Box 5"/>
          <p:cNvSpPr txBox="1"/>
          <p:nvPr/>
        </p:nvSpPr>
        <p:spPr>
          <a:xfrm>
            <a:off x="2135188" y="2852738"/>
            <a:ext cx="8064500" cy="645160"/>
          </a:xfrm>
          <a:prstGeom prst="rect">
            <a:avLst/>
          </a:prstGeom>
          <a:noFill/>
          <a:ln w="9525">
            <a:noFill/>
          </a:ln>
        </p:spPr>
        <p:txBody>
          <a:bodyPr>
            <a:spAutoFit/>
          </a:bodyPr>
          <a:lstStyle/>
          <a:p>
            <a:pPr eaLnBrk="0" hangingPunct="0"/>
            <a:r>
              <a:rPr lang="zh-CN" altLang="en-US" sz="3600">
                <a:solidFill>
                  <a:srgbClr val="FF3300"/>
                </a:solidFill>
                <a:latin typeface="Arial" panose="020B0604020202020204" pitchFamily="34" charset="0"/>
                <a:ea typeface="黑体" panose="02010609060101010101" pitchFamily="2" charset="-122"/>
              </a:rPr>
              <a:t>冠冕</a:t>
            </a:r>
            <a:r>
              <a:rPr lang="zh-CN" altLang="en-US" sz="3600">
                <a:latin typeface="Arial" panose="020B0604020202020204" pitchFamily="34" charset="0"/>
                <a:ea typeface="黑体" panose="02010609060101010101" pitchFamily="2" charset="-122"/>
              </a:rPr>
              <a:t>堂皇　　  吝</a:t>
            </a:r>
            <a:r>
              <a:rPr lang="zh-CN" altLang="en-US" sz="3600">
                <a:solidFill>
                  <a:srgbClr val="FF3300"/>
                </a:solidFill>
                <a:latin typeface="Arial" panose="020B0604020202020204" pitchFamily="34" charset="0"/>
                <a:ea typeface="黑体" panose="02010609060101010101" pitchFamily="2" charset="-122"/>
              </a:rPr>
              <a:t>啬</a:t>
            </a:r>
            <a:r>
              <a:rPr lang="zh-CN" altLang="en-US" sz="3600">
                <a:latin typeface="Arial" panose="020B0604020202020204" pitchFamily="34" charset="0"/>
                <a:ea typeface="黑体" panose="02010609060101010101" pitchFamily="2" charset="-122"/>
              </a:rPr>
              <a:t>　　 </a:t>
            </a:r>
            <a:r>
              <a:rPr lang="zh-CN" altLang="en-US" sz="3600">
                <a:solidFill>
                  <a:srgbClr val="FF3300"/>
                </a:solidFill>
                <a:latin typeface="Arial" panose="020B0604020202020204" pitchFamily="34" charset="0"/>
                <a:ea typeface="黑体" panose="02010609060101010101" pitchFamily="2" charset="-122"/>
              </a:rPr>
              <a:t>玄</a:t>
            </a:r>
            <a:r>
              <a:rPr lang="zh-CN" altLang="en-US" sz="3600">
                <a:latin typeface="Arial" panose="020B0604020202020204" pitchFamily="34" charset="0"/>
                <a:ea typeface="黑体" panose="02010609060101010101" pitchFamily="2" charset="-122"/>
              </a:rPr>
              <a:t>虚　　 </a:t>
            </a:r>
            <a:r>
              <a:rPr lang="zh-CN" altLang="en-US" sz="3600">
                <a:solidFill>
                  <a:srgbClr val="FF3300"/>
                </a:solidFill>
                <a:latin typeface="Arial" panose="020B0604020202020204" pitchFamily="34" charset="0"/>
                <a:ea typeface="黑体" panose="02010609060101010101" pitchFamily="2" charset="-122"/>
              </a:rPr>
              <a:t>蹩</a:t>
            </a:r>
            <a:r>
              <a:rPr lang="zh-CN" altLang="en-US" sz="3600">
                <a:latin typeface="Arial" panose="020B0604020202020204" pitchFamily="34" charset="0"/>
                <a:ea typeface="黑体" panose="02010609060101010101" pitchFamily="2" charset="-122"/>
              </a:rPr>
              <a:t>进</a:t>
            </a:r>
          </a:p>
        </p:txBody>
      </p:sp>
      <p:sp>
        <p:nvSpPr>
          <p:cNvPr id="70662" name="Text Box 6"/>
          <p:cNvSpPr txBox="1"/>
          <p:nvPr/>
        </p:nvSpPr>
        <p:spPr>
          <a:xfrm>
            <a:off x="1847850" y="4724400"/>
            <a:ext cx="8280400" cy="645160"/>
          </a:xfrm>
          <a:prstGeom prst="rect">
            <a:avLst/>
          </a:prstGeom>
          <a:noFill/>
          <a:ln w="9525">
            <a:noFill/>
          </a:ln>
        </p:spPr>
        <p:txBody>
          <a:bodyPr>
            <a:spAutoFit/>
          </a:bodyPr>
          <a:lstStyle/>
          <a:p>
            <a:pPr eaLnBrk="0" hangingPunct="0"/>
            <a:r>
              <a:rPr lang="zh-CN" altLang="en-US" sz="3600">
                <a:latin typeface="Arial" panose="020B0604020202020204" pitchFamily="34" charset="0"/>
                <a:ea typeface="华文楷体" panose="02010600040101010101" charset="-122"/>
              </a:rPr>
              <a:t>　</a:t>
            </a:r>
            <a:r>
              <a:rPr lang="zh-CN" altLang="en-US" sz="3600">
                <a:latin typeface="Arial" panose="020B0604020202020204" pitchFamily="34" charset="0"/>
                <a:ea typeface="黑体" panose="02010609060101010101" pitchFamily="2" charset="-122"/>
              </a:rPr>
              <a:t>残</a:t>
            </a:r>
            <a:r>
              <a:rPr lang="zh-CN" altLang="en-US" sz="3600">
                <a:solidFill>
                  <a:srgbClr val="FF3300"/>
                </a:solidFill>
                <a:latin typeface="Arial" panose="020B0604020202020204" pitchFamily="34" charset="0"/>
                <a:ea typeface="黑体" panose="02010609060101010101" pitchFamily="2" charset="-122"/>
              </a:rPr>
              <a:t>羮</a:t>
            </a:r>
            <a:r>
              <a:rPr lang="zh-CN" altLang="en-US" sz="3600">
                <a:latin typeface="Arial" panose="020B0604020202020204" pitchFamily="34" charset="0"/>
                <a:ea typeface="黑体" panose="02010609060101010101" pitchFamily="2" charset="-122"/>
              </a:rPr>
              <a:t>冷</a:t>
            </a:r>
            <a:r>
              <a:rPr lang="zh-CN" altLang="en-US" sz="3600">
                <a:solidFill>
                  <a:srgbClr val="FF3300"/>
                </a:solidFill>
                <a:latin typeface="Arial" panose="020B0604020202020204" pitchFamily="34" charset="0"/>
                <a:ea typeface="黑体" panose="02010609060101010101" pitchFamily="2" charset="-122"/>
              </a:rPr>
              <a:t>炙</a:t>
            </a:r>
            <a:r>
              <a:rPr lang="zh-CN" altLang="en-US" sz="3600">
                <a:latin typeface="Arial" panose="020B0604020202020204" pitchFamily="34" charset="0"/>
                <a:ea typeface="黑体" panose="02010609060101010101" pitchFamily="2" charset="-122"/>
              </a:rPr>
              <a:t>　　脑</a:t>
            </a:r>
            <a:r>
              <a:rPr lang="zh-CN" altLang="en-US" sz="3600">
                <a:solidFill>
                  <a:srgbClr val="FF3300"/>
                </a:solidFill>
                <a:latin typeface="Arial" panose="020B0604020202020204" pitchFamily="34" charset="0"/>
                <a:ea typeface="黑体" panose="02010609060101010101" pitchFamily="2" charset="-122"/>
              </a:rPr>
              <a:t>髓</a:t>
            </a:r>
            <a:r>
              <a:rPr lang="zh-CN" altLang="en-US" sz="3600">
                <a:latin typeface="Arial" panose="020B0604020202020204" pitchFamily="34" charset="0"/>
                <a:ea typeface="黑体" panose="02010609060101010101" pitchFamily="2" charset="-122"/>
              </a:rPr>
              <a:t>　　</a:t>
            </a:r>
            <a:r>
              <a:rPr lang="zh-CN" altLang="en-US" sz="3600">
                <a:solidFill>
                  <a:srgbClr val="FF3300"/>
                </a:solidFill>
                <a:latin typeface="Arial" panose="020B0604020202020204" pitchFamily="34" charset="0"/>
                <a:ea typeface="黑体" panose="02010609060101010101" pitchFamily="2" charset="-122"/>
              </a:rPr>
              <a:t>孱</a:t>
            </a:r>
            <a:r>
              <a:rPr lang="zh-CN" altLang="en-US" sz="3600">
                <a:latin typeface="Arial" panose="020B0604020202020204" pitchFamily="34" charset="0"/>
                <a:ea typeface="黑体" panose="02010609060101010101" pitchFamily="2" charset="-122"/>
              </a:rPr>
              <a:t>头　　自</a:t>
            </a:r>
            <a:r>
              <a:rPr lang="zh-CN" altLang="en-US" sz="3600">
                <a:solidFill>
                  <a:srgbClr val="FF3300"/>
                </a:solidFill>
                <a:latin typeface="Arial" panose="020B0604020202020204" pitchFamily="34" charset="0"/>
                <a:ea typeface="黑体" panose="02010609060101010101" pitchFamily="2" charset="-122"/>
              </a:rPr>
              <a:t>诩</a:t>
            </a:r>
          </a:p>
        </p:txBody>
      </p:sp>
      <p:sp>
        <p:nvSpPr>
          <p:cNvPr id="70664" name="Text Box 8"/>
          <p:cNvSpPr txBox="1"/>
          <p:nvPr/>
        </p:nvSpPr>
        <p:spPr>
          <a:xfrm>
            <a:off x="2208213" y="2349500"/>
            <a:ext cx="7848600" cy="583565"/>
          </a:xfrm>
          <a:prstGeom prst="rect">
            <a:avLst/>
          </a:prstGeom>
          <a:noFill/>
          <a:ln w="9525">
            <a:noFill/>
          </a:ln>
        </p:spPr>
        <p:txBody>
          <a:bodyPr>
            <a:spAutoFit/>
          </a:bodyPr>
          <a:lstStyle/>
          <a:p>
            <a:pPr eaLnBrk="0" hangingPunct="0"/>
            <a:r>
              <a:rPr lang="en-US" altLang="zh-CN" sz="3200" err="1">
                <a:solidFill>
                  <a:srgbClr val="FF3300"/>
                </a:solidFill>
                <a:latin typeface="Arial" panose="020B0604020202020204" pitchFamily="34" charset="0"/>
                <a:ea typeface="华文楷体" panose="02010600040101010101" charset="-122"/>
              </a:rPr>
              <a:t>guān miǎn             sè        xuán          bié</a:t>
            </a:r>
          </a:p>
        </p:txBody>
      </p:sp>
      <p:sp>
        <p:nvSpPr>
          <p:cNvPr id="70665" name="Text Box 9"/>
          <p:cNvSpPr txBox="1"/>
          <p:nvPr/>
        </p:nvSpPr>
        <p:spPr>
          <a:xfrm>
            <a:off x="1919288" y="4083050"/>
            <a:ext cx="8137525" cy="583565"/>
          </a:xfrm>
          <a:prstGeom prst="rect">
            <a:avLst/>
          </a:prstGeom>
          <a:noFill/>
          <a:ln w="9525">
            <a:noFill/>
          </a:ln>
        </p:spPr>
        <p:txBody>
          <a:bodyPr>
            <a:spAutoFit/>
          </a:bodyPr>
          <a:lstStyle/>
          <a:p>
            <a:pPr eaLnBrk="0" hangingPunct="0"/>
            <a:r>
              <a:rPr lang="en-US" altLang="zh-CN">
                <a:solidFill>
                  <a:srgbClr val="FF3300"/>
                </a:solidFill>
                <a:latin typeface="Arial" panose="020B0604020202020204" pitchFamily="34" charset="0"/>
                <a:ea typeface="华文楷体" panose="02010600040101010101" charset="-122"/>
              </a:rPr>
              <a:t>    </a:t>
            </a:r>
            <a:r>
              <a:rPr lang="en-US" altLang="zh-CN" sz="3200" err="1">
                <a:solidFill>
                  <a:srgbClr val="FF3300"/>
                </a:solidFill>
                <a:latin typeface="Arial" panose="020B0604020202020204" pitchFamily="34" charset="0"/>
                <a:ea typeface="华文楷体" panose="02010600040101010101" charset="-122"/>
              </a:rPr>
              <a:t>gēng  zhì            suǐ        càn              xǔ</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0661"/>
                                        </p:tgtEl>
                                        <p:attrNameLst>
                                          <p:attrName>style.visibility</p:attrName>
                                        </p:attrNameLst>
                                      </p:cBhvr>
                                      <p:to>
                                        <p:strVal val="visible"/>
                                      </p:to>
                                    </p:set>
                                    <p:anim calcmode="lin" valueType="num">
                                      <p:cBhvr additive="base">
                                        <p:cTn id="7" dur="500" fill="hold"/>
                                        <p:tgtEl>
                                          <p:spTgt spid="70661"/>
                                        </p:tgtEl>
                                        <p:attrNameLst>
                                          <p:attrName>ppt_x</p:attrName>
                                        </p:attrNameLst>
                                      </p:cBhvr>
                                      <p:tavLst>
                                        <p:tav tm="0">
                                          <p:val>
                                            <p:strVal val="#ppt_x"/>
                                          </p:val>
                                        </p:tav>
                                        <p:tav tm="100000">
                                          <p:val>
                                            <p:strVal val="#ppt_x"/>
                                          </p:val>
                                        </p:tav>
                                      </p:tavLst>
                                    </p:anim>
                                    <p:anim calcmode="lin" valueType="num">
                                      <p:cBhvr additive="base">
                                        <p:cTn id="8" dur="500" fill="hold"/>
                                        <p:tgtEl>
                                          <p:spTgt spid="70661"/>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2" presetClass="entr" presetSubtype="4" fill="hold" grpId="1" nodeType="clickEffect">
                                  <p:stCondLst>
                                    <p:cond delay="0"/>
                                  </p:stCondLst>
                                  <p:childTnLst>
                                    <p:set>
                                      <p:cBhvr>
                                        <p:cTn id="13" dur="1" fill="hold">
                                          <p:stCondLst>
                                            <p:cond delay="0"/>
                                          </p:stCondLst>
                                        </p:cTn>
                                        <p:tgtEl>
                                          <p:spTgt spid="70662"/>
                                        </p:tgtEl>
                                        <p:attrNameLst>
                                          <p:attrName>style.visibility</p:attrName>
                                        </p:attrNameLst>
                                      </p:cBhvr>
                                      <p:to>
                                        <p:strVal val="visible"/>
                                      </p:to>
                                    </p:set>
                                    <p:anim calcmode="lin" valueType="num">
                                      <p:cBhvr additive="base">
                                        <p:cTn id="14" dur="500" fill="hold"/>
                                        <p:tgtEl>
                                          <p:spTgt spid="70662"/>
                                        </p:tgtEl>
                                        <p:attrNameLst>
                                          <p:attrName>ppt_x</p:attrName>
                                        </p:attrNameLst>
                                      </p:cBhvr>
                                      <p:tavLst>
                                        <p:tav tm="0">
                                          <p:val>
                                            <p:strVal val="#ppt_x"/>
                                          </p:val>
                                        </p:tav>
                                        <p:tav tm="100000">
                                          <p:val>
                                            <p:strVal val="#ppt_x"/>
                                          </p:val>
                                        </p:tav>
                                      </p:tavLst>
                                    </p:anim>
                                    <p:anim calcmode="lin" valueType="num">
                                      <p:cBhvr additive="base">
                                        <p:cTn id="15" dur="500" fill="hold"/>
                                        <p:tgtEl>
                                          <p:spTgt spid="70662"/>
                                        </p:tgtEl>
                                        <p:attrNameLst>
                                          <p:attrName>ppt_y</p:attrName>
                                        </p:attrNameLst>
                                      </p:cBhvr>
                                      <p:tavLst>
                                        <p:tav tm="0">
                                          <p:val>
                                            <p:strVal val="1+#ppt_h/2"/>
                                          </p:val>
                                        </p:tav>
                                        <p:tav tm="100000">
                                          <p:val>
                                            <p:strVal val="#ppt_y"/>
                                          </p:val>
                                        </p:tav>
                                      </p:tavLst>
                                    </p:anim>
                                  </p:childTnLst>
                                </p:cTn>
                              </p:par>
                            </p:childTnLst>
                          </p:cTn>
                        </p:par>
                      </p:childTnLst>
                    </p:cTn>
                  </p:par>
                  <p:par>
                    <p:cTn id="16" fill="hold" nodeType="clickPar">
                      <p:stCondLst>
                        <p:cond delay="indefinite"/>
                      </p:stCondLst>
                      <p:childTnLst>
                        <p:par>
                          <p:cTn id="17" fill="hold" nodeType="withGroup">
                            <p:stCondLst>
                              <p:cond delay="indefinite"/>
                            </p:stCondLst>
                          </p:cTn>
                        </p:par>
                        <p:par>
                          <p:cTn id="18" fill="hold" nodeType="afterGroup">
                            <p:stCondLst>
                              <p:cond delay="0"/>
                            </p:stCondLst>
                            <p:childTnLst>
                              <p:par>
                                <p:cTn id="19" presetID="2" presetClass="entr" presetSubtype="8" fill="hold" grpId="2" nodeType="clickEffect">
                                  <p:stCondLst>
                                    <p:cond delay="0"/>
                                  </p:stCondLst>
                                  <p:childTnLst>
                                    <p:set>
                                      <p:cBhvr>
                                        <p:cTn id="20" dur="1" fill="hold">
                                          <p:stCondLst>
                                            <p:cond delay="0"/>
                                          </p:stCondLst>
                                        </p:cTn>
                                        <p:tgtEl>
                                          <p:spTgt spid="70664"/>
                                        </p:tgtEl>
                                        <p:attrNameLst>
                                          <p:attrName>style.visibility</p:attrName>
                                        </p:attrNameLst>
                                      </p:cBhvr>
                                      <p:to>
                                        <p:strVal val="visible"/>
                                      </p:to>
                                    </p:set>
                                    <p:anim calcmode="lin" valueType="num">
                                      <p:cBhvr additive="base">
                                        <p:cTn id="21" dur="2000" fill="hold"/>
                                        <p:tgtEl>
                                          <p:spTgt spid="70664"/>
                                        </p:tgtEl>
                                        <p:attrNameLst>
                                          <p:attrName>ppt_x</p:attrName>
                                        </p:attrNameLst>
                                      </p:cBhvr>
                                      <p:tavLst>
                                        <p:tav tm="0">
                                          <p:val>
                                            <p:strVal val="0-#ppt_w/2"/>
                                          </p:val>
                                        </p:tav>
                                        <p:tav tm="100000">
                                          <p:val>
                                            <p:strVal val="#ppt_x"/>
                                          </p:val>
                                        </p:tav>
                                      </p:tavLst>
                                    </p:anim>
                                    <p:anim calcmode="lin" valueType="num">
                                      <p:cBhvr additive="base">
                                        <p:cTn id="22" dur="2000" fill="hold"/>
                                        <p:tgtEl>
                                          <p:spTgt spid="70664"/>
                                        </p:tgtEl>
                                        <p:attrNameLst>
                                          <p:attrName>ppt_y</p:attrName>
                                        </p:attrNameLst>
                                      </p:cBhvr>
                                      <p:tavLst>
                                        <p:tav tm="0">
                                          <p:val>
                                            <p:strVal val="#ppt_y"/>
                                          </p:val>
                                        </p:tav>
                                        <p:tav tm="100000">
                                          <p:val>
                                            <p:strVal val="#ppt_y"/>
                                          </p:val>
                                        </p:tav>
                                      </p:tavLst>
                                    </p:anim>
                                  </p:childTnLst>
                                </p:cTn>
                              </p:par>
                            </p:childTnLst>
                          </p:cTn>
                        </p:par>
                      </p:childTnLst>
                    </p:cTn>
                  </p:par>
                  <p:par>
                    <p:cTn id="23" fill="hold" nodeType="clickPar">
                      <p:stCondLst>
                        <p:cond delay="indefinite"/>
                      </p:stCondLst>
                      <p:childTnLst>
                        <p:par>
                          <p:cTn id="24" fill="hold" nodeType="withGroup">
                            <p:stCondLst>
                              <p:cond delay="indefinite"/>
                            </p:stCondLst>
                          </p:cTn>
                        </p:par>
                        <p:par>
                          <p:cTn id="25" fill="hold" nodeType="afterGroup">
                            <p:stCondLst>
                              <p:cond delay="0"/>
                            </p:stCondLst>
                            <p:childTnLst>
                              <p:par>
                                <p:cTn id="26" presetID="2" presetClass="entr" presetSubtype="8" fill="hold" grpId="3" nodeType="clickEffect">
                                  <p:stCondLst>
                                    <p:cond delay="0"/>
                                  </p:stCondLst>
                                  <p:childTnLst>
                                    <p:set>
                                      <p:cBhvr>
                                        <p:cTn id="27" dur="1" fill="hold">
                                          <p:stCondLst>
                                            <p:cond delay="0"/>
                                          </p:stCondLst>
                                        </p:cTn>
                                        <p:tgtEl>
                                          <p:spTgt spid="70665"/>
                                        </p:tgtEl>
                                        <p:attrNameLst>
                                          <p:attrName>style.visibility</p:attrName>
                                        </p:attrNameLst>
                                      </p:cBhvr>
                                      <p:to>
                                        <p:strVal val="visible"/>
                                      </p:to>
                                    </p:set>
                                    <p:anim calcmode="lin" valueType="num">
                                      <p:cBhvr additive="base">
                                        <p:cTn id="28" dur="2000" fill="hold"/>
                                        <p:tgtEl>
                                          <p:spTgt spid="70665"/>
                                        </p:tgtEl>
                                        <p:attrNameLst>
                                          <p:attrName>ppt_x</p:attrName>
                                        </p:attrNameLst>
                                      </p:cBhvr>
                                      <p:tavLst>
                                        <p:tav tm="0">
                                          <p:val>
                                            <p:strVal val="0-#ppt_w/2"/>
                                          </p:val>
                                        </p:tav>
                                        <p:tav tm="100000">
                                          <p:val>
                                            <p:strVal val="#ppt_x"/>
                                          </p:val>
                                        </p:tav>
                                      </p:tavLst>
                                    </p:anim>
                                    <p:anim calcmode="lin" valueType="num">
                                      <p:cBhvr additive="base">
                                        <p:cTn id="29" dur="2000" fill="hold"/>
                                        <p:tgtEl>
                                          <p:spTgt spid="7066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661" grpId="0"/>
      <p:bldP spid="70662" grpId="1"/>
      <p:bldP spid="70664" grpId="2"/>
      <p:bldP spid="70665" grpId="3"/>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9458" name="Text Box 4"/>
          <p:cNvSpPr txBox="1"/>
          <p:nvPr/>
        </p:nvSpPr>
        <p:spPr>
          <a:xfrm>
            <a:off x="3935413" y="476250"/>
            <a:ext cx="3692525" cy="645160"/>
          </a:xfrm>
          <a:prstGeom prst="rect">
            <a:avLst/>
          </a:prstGeom>
          <a:noFill/>
          <a:ln w="9525">
            <a:noFill/>
          </a:ln>
        </p:spPr>
        <p:txBody>
          <a:bodyPr>
            <a:spAutoFit/>
          </a:bodyPr>
          <a:lstStyle/>
          <a:p>
            <a:pPr eaLnBrk="0" hangingPunct="0"/>
            <a:r>
              <a:rPr lang="zh-CN" altLang="en-US" sz="3600">
                <a:solidFill>
                  <a:srgbClr val="FF3300"/>
                </a:solidFill>
                <a:latin typeface="Arial" panose="020B0604020202020204" pitchFamily="34" charset="0"/>
                <a:ea typeface="黑体" panose="02010609060101010101" pitchFamily="2" charset="-122"/>
              </a:rPr>
              <a:t>掌握下列词语</a:t>
            </a:r>
            <a:r>
              <a:rPr lang="zh-CN" altLang="en-US" sz="3600">
                <a:solidFill>
                  <a:srgbClr val="FF3300"/>
                </a:solidFill>
                <a:latin typeface="Arial" panose="020B0604020202020204" pitchFamily="34" charset="0"/>
                <a:ea typeface="华文行楷" panose="02010800040101010101" pitchFamily="2" charset="-122"/>
              </a:rPr>
              <a:t>：</a:t>
            </a:r>
          </a:p>
        </p:txBody>
      </p:sp>
      <p:sp>
        <p:nvSpPr>
          <p:cNvPr id="71687" name="Text Box 7"/>
          <p:cNvSpPr txBox="1"/>
          <p:nvPr/>
        </p:nvSpPr>
        <p:spPr>
          <a:xfrm>
            <a:off x="1919288" y="3068638"/>
            <a:ext cx="2538412" cy="583565"/>
          </a:xfrm>
          <a:prstGeom prst="rect">
            <a:avLst/>
          </a:prstGeom>
          <a:noFill/>
          <a:ln w="9525">
            <a:noFill/>
          </a:ln>
        </p:spPr>
        <p:txBody>
          <a:bodyPr>
            <a:spAutoFit/>
          </a:bodyPr>
          <a:lstStyle/>
          <a:p>
            <a:pPr eaLnBrk="0" hangingPunct="0"/>
            <a:r>
              <a:rPr lang="zh-CN" altLang="en-US" sz="3200">
                <a:latin typeface="Arial" panose="020B0604020202020204" pitchFamily="34" charset="0"/>
                <a:ea typeface="华文行楷" panose="02010800040101010101" pitchFamily="2" charset="-122"/>
              </a:rPr>
              <a:t>博而不精：</a:t>
            </a:r>
          </a:p>
        </p:txBody>
      </p:sp>
      <p:sp>
        <p:nvSpPr>
          <p:cNvPr id="71688" name="Text Box 8"/>
          <p:cNvSpPr txBox="1"/>
          <p:nvPr/>
        </p:nvSpPr>
        <p:spPr>
          <a:xfrm>
            <a:off x="2208213" y="1268413"/>
            <a:ext cx="2087562" cy="583565"/>
          </a:xfrm>
          <a:prstGeom prst="rect">
            <a:avLst/>
          </a:prstGeom>
          <a:noFill/>
          <a:ln w="9525">
            <a:noFill/>
          </a:ln>
        </p:spPr>
        <p:txBody>
          <a:bodyPr>
            <a:spAutoFit/>
          </a:bodyPr>
          <a:lstStyle/>
          <a:p>
            <a:pPr eaLnBrk="0" hangingPunct="0"/>
            <a:r>
              <a:rPr lang="zh-CN" altLang="en-US" sz="3200">
                <a:latin typeface="Arial" panose="020B0604020202020204" pitchFamily="34" charset="0"/>
                <a:ea typeface="华文行楷" panose="02010800040101010101" pitchFamily="2" charset="-122"/>
              </a:rPr>
              <a:t>自　诩：</a:t>
            </a:r>
          </a:p>
        </p:txBody>
      </p:sp>
      <p:sp>
        <p:nvSpPr>
          <p:cNvPr id="71689" name="Text Box 9"/>
          <p:cNvSpPr txBox="1"/>
          <p:nvPr/>
        </p:nvSpPr>
        <p:spPr>
          <a:xfrm>
            <a:off x="1919288" y="3933825"/>
            <a:ext cx="3116262" cy="583565"/>
          </a:xfrm>
          <a:prstGeom prst="rect">
            <a:avLst/>
          </a:prstGeom>
          <a:noFill/>
          <a:ln w="9525">
            <a:noFill/>
          </a:ln>
        </p:spPr>
        <p:txBody>
          <a:bodyPr>
            <a:spAutoFit/>
          </a:bodyPr>
          <a:lstStyle/>
          <a:p>
            <a:pPr eaLnBrk="0" hangingPunct="0"/>
            <a:r>
              <a:rPr lang="zh-CN" altLang="en-US" sz="3200">
                <a:latin typeface="Arial" panose="020B0604020202020204" pitchFamily="34" charset="0"/>
                <a:ea typeface="华文行楷" panose="02010800040101010101" pitchFamily="2" charset="-122"/>
              </a:rPr>
              <a:t>礼尚往来：</a:t>
            </a:r>
          </a:p>
        </p:txBody>
      </p:sp>
      <p:sp>
        <p:nvSpPr>
          <p:cNvPr id="19462" name="Text Box 10"/>
          <p:cNvSpPr txBox="1"/>
          <p:nvPr/>
        </p:nvSpPr>
        <p:spPr>
          <a:xfrm>
            <a:off x="2332038" y="5018088"/>
            <a:ext cx="2755900" cy="368300"/>
          </a:xfrm>
          <a:prstGeom prst="rect">
            <a:avLst/>
          </a:prstGeom>
          <a:noFill/>
          <a:ln w="9525">
            <a:noFill/>
          </a:ln>
        </p:spPr>
        <p:txBody>
          <a:bodyPr>
            <a:spAutoFit/>
          </a:bodyPr>
          <a:lstStyle/>
          <a:p>
            <a:pPr eaLnBrk="0" hangingPunct="0"/>
            <a:endParaRPr lang="zh-CN" altLang="zh-CN">
              <a:latin typeface="Arial" panose="020B0604020202020204" pitchFamily="34" charset="0"/>
              <a:ea typeface="华文楷体" panose="02010600040101010101" charset="-122"/>
            </a:endParaRPr>
          </a:p>
        </p:txBody>
      </p:sp>
      <p:sp>
        <p:nvSpPr>
          <p:cNvPr id="71691" name="Text Box 11"/>
          <p:cNvSpPr txBox="1"/>
          <p:nvPr/>
        </p:nvSpPr>
        <p:spPr>
          <a:xfrm>
            <a:off x="1847850" y="4652963"/>
            <a:ext cx="2540000" cy="583565"/>
          </a:xfrm>
          <a:prstGeom prst="rect">
            <a:avLst/>
          </a:prstGeom>
          <a:noFill/>
          <a:ln w="9525">
            <a:noFill/>
          </a:ln>
        </p:spPr>
        <p:txBody>
          <a:bodyPr>
            <a:spAutoFit/>
          </a:bodyPr>
          <a:lstStyle/>
          <a:p>
            <a:pPr eaLnBrk="0" hangingPunct="0"/>
            <a:r>
              <a:rPr lang="zh-CN" altLang="en-US" sz="3200">
                <a:latin typeface="Arial" panose="020B0604020202020204" pitchFamily="34" charset="0"/>
                <a:ea typeface="华文行楷" panose="02010800040101010101" pitchFamily="2" charset="-122"/>
              </a:rPr>
              <a:t>冠冕堂皇：</a:t>
            </a:r>
          </a:p>
        </p:txBody>
      </p:sp>
      <p:sp>
        <p:nvSpPr>
          <p:cNvPr id="71692" name="Text Box 12"/>
          <p:cNvSpPr txBox="1"/>
          <p:nvPr/>
        </p:nvSpPr>
        <p:spPr>
          <a:xfrm>
            <a:off x="2208213" y="2133600"/>
            <a:ext cx="1965325" cy="583565"/>
          </a:xfrm>
          <a:prstGeom prst="rect">
            <a:avLst/>
          </a:prstGeom>
          <a:noFill/>
          <a:ln w="9525">
            <a:noFill/>
          </a:ln>
        </p:spPr>
        <p:txBody>
          <a:bodyPr>
            <a:spAutoFit/>
          </a:bodyPr>
          <a:lstStyle/>
          <a:p>
            <a:pPr eaLnBrk="0" hangingPunct="0"/>
            <a:r>
              <a:rPr lang="zh-CN" altLang="en-US" sz="3200">
                <a:latin typeface="Arial" panose="020B0604020202020204" pitchFamily="34" charset="0"/>
                <a:ea typeface="华文行楷" panose="02010800040101010101" pitchFamily="2" charset="-122"/>
              </a:rPr>
              <a:t>孱　头：</a:t>
            </a:r>
          </a:p>
        </p:txBody>
      </p:sp>
      <p:sp>
        <p:nvSpPr>
          <p:cNvPr id="71693" name="Text Box 13"/>
          <p:cNvSpPr txBox="1"/>
          <p:nvPr/>
        </p:nvSpPr>
        <p:spPr>
          <a:xfrm>
            <a:off x="1703388" y="5300663"/>
            <a:ext cx="2468562" cy="583565"/>
          </a:xfrm>
          <a:prstGeom prst="rect">
            <a:avLst/>
          </a:prstGeom>
          <a:noFill/>
          <a:ln w="9525">
            <a:noFill/>
          </a:ln>
        </p:spPr>
        <p:txBody>
          <a:bodyPr>
            <a:spAutoFit/>
          </a:bodyPr>
          <a:lstStyle/>
          <a:p>
            <a:pPr eaLnBrk="0" hangingPunct="0"/>
            <a:r>
              <a:rPr lang="zh-CN" altLang="en-US" sz="3200">
                <a:latin typeface="Arial" panose="020B0604020202020204" pitchFamily="34" charset="0"/>
                <a:ea typeface="华文行楷" panose="02010800040101010101" pitchFamily="2" charset="-122"/>
              </a:rPr>
              <a:t>  残羹冷炙：</a:t>
            </a:r>
          </a:p>
        </p:txBody>
      </p:sp>
      <p:sp>
        <p:nvSpPr>
          <p:cNvPr id="71695" name="Text Box 15"/>
          <p:cNvSpPr txBox="1"/>
          <p:nvPr/>
        </p:nvSpPr>
        <p:spPr>
          <a:xfrm>
            <a:off x="4367213" y="1341438"/>
            <a:ext cx="4195762" cy="521970"/>
          </a:xfrm>
          <a:prstGeom prst="rect">
            <a:avLst/>
          </a:prstGeom>
          <a:noFill/>
          <a:ln w="9525">
            <a:noFill/>
          </a:ln>
        </p:spPr>
        <p:txBody>
          <a:bodyPr>
            <a:spAutoFit/>
          </a:bodyPr>
          <a:lstStyle/>
          <a:p>
            <a:pPr eaLnBrk="0" hangingPunct="0"/>
            <a:r>
              <a:rPr lang="zh-CN" altLang="en-US" sz="2800">
                <a:solidFill>
                  <a:srgbClr val="FF3300"/>
                </a:solidFill>
                <a:latin typeface="Arial" panose="020B0604020202020204" pitchFamily="34" charset="0"/>
                <a:ea typeface="黑体" panose="02010609060101010101" pitchFamily="2" charset="-122"/>
              </a:rPr>
              <a:t>自己夸耀。诩，夸耀。</a:t>
            </a:r>
          </a:p>
        </p:txBody>
      </p:sp>
      <p:sp>
        <p:nvSpPr>
          <p:cNvPr id="71696" name="Text Box 16"/>
          <p:cNvSpPr txBox="1"/>
          <p:nvPr/>
        </p:nvSpPr>
        <p:spPr>
          <a:xfrm>
            <a:off x="4440238" y="2133600"/>
            <a:ext cx="4629150" cy="521970"/>
          </a:xfrm>
          <a:prstGeom prst="rect">
            <a:avLst/>
          </a:prstGeom>
          <a:noFill/>
          <a:ln w="9525">
            <a:noFill/>
          </a:ln>
        </p:spPr>
        <p:txBody>
          <a:bodyPr>
            <a:spAutoFit/>
          </a:bodyPr>
          <a:lstStyle/>
          <a:p>
            <a:pPr eaLnBrk="0" hangingPunct="0"/>
            <a:r>
              <a:rPr lang="zh-CN" altLang="en-US" sz="2800">
                <a:solidFill>
                  <a:srgbClr val="FF3300"/>
                </a:solidFill>
                <a:latin typeface="Arial" panose="020B0604020202020204" pitchFamily="34" charset="0"/>
                <a:ea typeface="黑体" panose="02010609060101010101" pitchFamily="2" charset="-122"/>
              </a:rPr>
              <a:t>懦弱无能的人。</a:t>
            </a:r>
          </a:p>
        </p:txBody>
      </p:sp>
      <p:sp>
        <p:nvSpPr>
          <p:cNvPr id="19468" name="Text Box 17"/>
          <p:cNvSpPr txBox="1"/>
          <p:nvPr/>
        </p:nvSpPr>
        <p:spPr>
          <a:xfrm>
            <a:off x="1774825" y="3716338"/>
            <a:ext cx="2376488" cy="368300"/>
          </a:xfrm>
          <a:prstGeom prst="rect">
            <a:avLst/>
          </a:prstGeom>
          <a:noFill/>
          <a:ln w="9525">
            <a:noFill/>
          </a:ln>
        </p:spPr>
        <p:txBody>
          <a:bodyPr>
            <a:spAutoFit/>
          </a:bodyPr>
          <a:lstStyle/>
          <a:p>
            <a:pPr eaLnBrk="0" hangingPunct="0"/>
            <a:endParaRPr lang="zh-CN" altLang="zh-CN">
              <a:latin typeface="Arial" panose="020B0604020202020204" pitchFamily="34" charset="0"/>
              <a:ea typeface="华文楷体" panose="02010600040101010101" charset="-122"/>
            </a:endParaRPr>
          </a:p>
        </p:txBody>
      </p:sp>
      <p:sp>
        <p:nvSpPr>
          <p:cNvPr id="71699" name="Text Box 19"/>
          <p:cNvSpPr txBox="1"/>
          <p:nvPr/>
        </p:nvSpPr>
        <p:spPr>
          <a:xfrm>
            <a:off x="4367213" y="3141663"/>
            <a:ext cx="5851525" cy="521970"/>
          </a:xfrm>
          <a:prstGeom prst="rect">
            <a:avLst/>
          </a:prstGeom>
          <a:noFill/>
          <a:ln w="9525">
            <a:noFill/>
          </a:ln>
        </p:spPr>
        <p:txBody>
          <a:bodyPr>
            <a:spAutoFit/>
          </a:bodyPr>
          <a:lstStyle/>
          <a:p>
            <a:pPr eaLnBrk="0" hangingPunct="0"/>
            <a:r>
              <a:rPr lang="zh-CN" altLang="en-US" sz="2800">
                <a:solidFill>
                  <a:srgbClr val="FF3300"/>
                </a:solidFill>
                <a:latin typeface="Arial" panose="020B0604020202020204" pitchFamily="34" charset="0"/>
                <a:ea typeface="黑体" panose="02010609060101010101" pitchFamily="2" charset="-122"/>
              </a:rPr>
              <a:t>广博而不精深</a:t>
            </a:r>
            <a:r>
              <a:rPr lang="zh-CN" altLang="en-US" sz="2800">
                <a:solidFill>
                  <a:srgbClr val="FF3300"/>
                </a:solidFill>
                <a:latin typeface="Arial" panose="020B0604020202020204" pitchFamily="34" charset="0"/>
                <a:ea typeface="华文行楷" panose="02010800040101010101" pitchFamily="2" charset="-122"/>
              </a:rPr>
              <a:t>。</a:t>
            </a:r>
          </a:p>
        </p:txBody>
      </p:sp>
      <p:sp>
        <p:nvSpPr>
          <p:cNvPr id="71700" name="Text Box 20"/>
          <p:cNvSpPr txBox="1"/>
          <p:nvPr/>
        </p:nvSpPr>
        <p:spPr>
          <a:xfrm>
            <a:off x="4367213" y="3933825"/>
            <a:ext cx="5924550" cy="521970"/>
          </a:xfrm>
          <a:prstGeom prst="rect">
            <a:avLst/>
          </a:prstGeom>
          <a:noFill/>
          <a:ln w="9525">
            <a:noFill/>
          </a:ln>
        </p:spPr>
        <p:txBody>
          <a:bodyPr>
            <a:spAutoFit/>
          </a:bodyPr>
          <a:lstStyle/>
          <a:p>
            <a:pPr eaLnBrk="0" hangingPunct="0"/>
            <a:r>
              <a:rPr lang="zh-CN" altLang="en-US" sz="2800">
                <a:solidFill>
                  <a:srgbClr val="FF3300"/>
                </a:solidFill>
                <a:latin typeface="Arial" panose="020B0604020202020204" pitchFamily="34" charset="0"/>
                <a:ea typeface="黑体" panose="02010609060101010101" pitchFamily="2" charset="-122"/>
              </a:rPr>
              <a:t>礼节上重在有来有往。尚，崇尚。</a:t>
            </a:r>
          </a:p>
        </p:txBody>
      </p:sp>
      <p:sp>
        <p:nvSpPr>
          <p:cNvPr id="71702" name="Text Box 22"/>
          <p:cNvSpPr txBox="1"/>
          <p:nvPr/>
        </p:nvSpPr>
        <p:spPr>
          <a:xfrm>
            <a:off x="4224338" y="4724400"/>
            <a:ext cx="5851525" cy="521970"/>
          </a:xfrm>
          <a:prstGeom prst="rect">
            <a:avLst/>
          </a:prstGeom>
          <a:noFill/>
          <a:ln w="9525">
            <a:noFill/>
          </a:ln>
        </p:spPr>
        <p:txBody>
          <a:bodyPr>
            <a:spAutoFit/>
          </a:bodyPr>
          <a:lstStyle/>
          <a:p>
            <a:pPr eaLnBrk="0" hangingPunct="0"/>
            <a:r>
              <a:rPr lang="zh-CN" altLang="en-US" sz="2800">
                <a:solidFill>
                  <a:srgbClr val="FF3300"/>
                </a:solidFill>
                <a:latin typeface="Arial" panose="020B0604020202020204" pitchFamily="34" charset="0"/>
                <a:ea typeface="黑体" panose="02010609060101010101" pitchFamily="2" charset="-122"/>
              </a:rPr>
              <a:t>形容表面上庄严或正大的样子。</a:t>
            </a:r>
          </a:p>
        </p:txBody>
      </p:sp>
      <p:sp>
        <p:nvSpPr>
          <p:cNvPr id="71703" name="Text Box 23"/>
          <p:cNvSpPr txBox="1"/>
          <p:nvPr/>
        </p:nvSpPr>
        <p:spPr>
          <a:xfrm>
            <a:off x="4267200" y="5410200"/>
            <a:ext cx="5276850" cy="521970"/>
          </a:xfrm>
          <a:prstGeom prst="rect">
            <a:avLst/>
          </a:prstGeom>
          <a:noFill/>
          <a:ln w="9525">
            <a:noFill/>
          </a:ln>
        </p:spPr>
        <p:txBody>
          <a:bodyPr>
            <a:spAutoFit/>
          </a:bodyPr>
          <a:lstStyle/>
          <a:p>
            <a:pPr eaLnBrk="0" hangingPunct="0"/>
            <a:r>
              <a:rPr lang="zh-CN" altLang="en-US" sz="2800">
                <a:solidFill>
                  <a:srgbClr val="FF3300"/>
                </a:solidFill>
                <a:latin typeface="Arial" panose="020B0604020202020204" pitchFamily="34" charset="0"/>
                <a:ea typeface="黑体" panose="02010609060101010101" pitchFamily="2" charset="-122"/>
              </a:rPr>
              <a:t>吃剩的饭菜，借指权贵的施舍。</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1" nodeType="clickEffect">
                                  <p:stCondLst>
                                    <p:cond delay="0"/>
                                  </p:stCondLst>
                                  <p:childTnLst>
                                    <p:set>
                                      <p:cBhvr>
                                        <p:cTn id="6" dur="1" fill="hold">
                                          <p:stCondLst>
                                            <p:cond delay="0"/>
                                          </p:stCondLst>
                                        </p:cTn>
                                        <p:tgtEl>
                                          <p:spTgt spid="71688"/>
                                        </p:tgtEl>
                                        <p:attrNameLst>
                                          <p:attrName>style.visibility</p:attrName>
                                        </p:attrNameLst>
                                      </p:cBhvr>
                                      <p:to>
                                        <p:strVal val="visible"/>
                                      </p:to>
                                    </p:set>
                                    <p:anim calcmode="lin" valueType="num">
                                      <p:cBhvr additive="base">
                                        <p:cTn id="7" dur="500" fill="hold"/>
                                        <p:tgtEl>
                                          <p:spTgt spid="71688"/>
                                        </p:tgtEl>
                                        <p:attrNameLst>
                                          <p:attrName>ppt_x</p:attrName>
                                        </p:attrNameLst>
                                      </p:cBhvr>
                                      <p:tavLst>
                                        <p:tav tm="0">
                                          <p:val>
                                            <p:strVal val="#ppt_x"/>
                                          </p:val>
                                        </p:tav>
                                        <p:tav tm="100000">
                                          <p:val>
                                            <p:strVal val="#ppt_x"/>
                                          </p:val>
                                        </p:tav>
                                      </p:tavLst>
                                    </p:anim>
                                    <p:anim calcmode="lin" valueType="num">
                                      <p:cBhvr additive="base">
                                        <p:cTn id="8" dur="500" fill="hold"/>
                                        <p:tgtEl>
                                          <p:spTgt spid="71688"/>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2" presetClass="entr" presetSubtype="4" fill="hold" grpId="4" nodeType="clickEffect">
                                  <p:stCondLst>
                                    <p:cond delay="0"/>
                                  </p:stCondLst>
                                  <p:childTnLst>
                                    <p:set>
                                      <p:cBhvr>
                                        <p:cTn id="13" dur="1" fill="hold">
                                          <p:stCondLst>
                                            <p:cond delay="0"/>
                                          </p:stCondLst>
                                        </p:cTn>
                                        <p:tgtEl>
                                          <p:spTgt spid="71692"/>
                                        </p:tgtEl>
                                        <p:attrNameLst>
                                          <p:attrName>style.visibility</p:attrName>
                                        </p:attrNameLst>
                                      </p:cBhvr>
                                      <p:to>
                                        <p:strVal val="visible"/>
                                      </p:to>
                                    </p:set>
                                    <p:anim calcmode="lin" valueType="num">
                                      <p:cBhvr additive="base">
                                        <p:cTn id="14" dur="500" fill="hold"/>
                                        <p:tgtEl>
                                          <p:spTgt spid="71692"/>
                                        </p:tgtEl>
                                        <p:attrNameLst>
                                          <p:attrName>ppt_x</p:attrName>
                                        </p:attrNameLst>
                                      </p:cBhvr>
                                      <p:tavLst>
                                        <p:tav tm="0">
                                          <p:val>
                                            <p:strVal val="#ppt_x"/>
                                          </p:val>
                                        </p:tav>
                                        <p:tav tm="100000">
                                          <p:val>
                                            <p:strVal val="#ppt_x"/>
                                          </p:val>
                                        </p:tav>
                                      </p:tavLst>
                                    </p:anim>
                                    <p:anim calcmode="lin" valueType="num">
                                      <p:cBhvr additive="base">
                                        <p:cTn id="15" dur="500" fill="hold"/>
                                        <p:tgtEl>
                                          <p:spTgt spid="71692"/>
                                        </p:tgtEl>
                                        <p:attrNameLst>
                                          <p:attrName>ppt_y</p:attrName>
                                        </p:attrNameLst>
                                      </p:cBhvr>
                                      <p:tavLst>
                                        <p:tav tm="0">
                                          <p:val>
                                            <p:strVal val="1+#ppt_h/2"/>
                                          </p:val>
                                        </p:tav>
                                        <p:tav tm="100000">
                                          <p:val>
                                            <p:strVal val="#ppt_y"/>
                                          </p:val>
                                        </p:tav>
                                      </p:tavLst>
                                    </p:anim>
                                  </p:childTnLst>
                                </p:cTn>
                              </p:par>
                            </p:childTnLst>
                          </p:cTn>
                        </p:par>
                      </p:childTnLst>
                    </p:cTn>
                  </p:par>
                  <p:par>
                    <p:cTn id="16" fill="hold" nodeType="clickPar">
                      <p:stCondLst>
                        <p:cond delay="indefinite"/>
                      </p:stCondLst>
                      <p:childTnLst>
                        <p:par>
                          <p:cTn id="17" fill="hold" nodeType="withGroup">
                            <p:stCondLst>
                              <p:cond delay="indefinite"/>
                            </p:stCondLst>
                          </p:cTn>
                        </p:par>
                        <p:par>
                          <p:cTn id="18" fill="hold" nodeType="afterGroup">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71687"/>
                                        </p:tgtEl>
                                        <p:attrNameLst>
                                          <p:attrName>style.visibility</p:attrName>
                                        </p:attrNameLst>
                                      </p:cBhvr>
                                      <p:to>
                                        <p:strVal val="visible"/>
                                      </p:to>
                                    </p:set>
                                    <p:anim calcmode="lin" valueType="num">
                                      <p:cBhvr additive="base">
                                        <p:cTn id="21" dur="500" fill="hold"/>
                                        <p:tgtEl>
                                          <p:spTgt spid="71687"/>
                                        </p:tgtEl>
                                        <p:attrNameLst>
                                          <p:attrName>ppt_x</p:attrName>
                                        </p:attrNameLst>
                                      </p:cBhvr>
                                      <p:tavLst>
                                        <p:tav tm="0">
                                          <p:val>
                                            <p:strVal val="#ppt_x"/>
                                          </p:val>
                                        </p:tav>
                                        <p:tav tm="100000">
                                          <p:val>
                                            <p:strVal val="#ppt_x"/>
                                          </p:val>
                                        </p:tav>
                                      </p:tavLst>
                                    </p:anim>
                                    <p:anim calcmode="lin" valueType="num">
                                      <p:cBhvr additive="base">
                                        <p:cTn id="22" dur="500" fill="hold"/>
                                        <p:tgtEl>
                                          <p:spTgt spid="71687"/>
                                        </p:tgtEl>
                                        <p:attrNameLst>
                                          <p:attrName>ppt_y</p:attrName>
                                        </p:attrNameLst>
                                      </p:cBhvr>
                                      <p:tavLst>
                                        <p:tav tm="0">
                                          <p:val>
                                            <p:strVal val="1+#ppt_h/2"/>
                                          </p:val>
                                        </p:tav>
                                        <p:tav tm="100000">
                                          <p:val>
                                            <p:strVal val="#ppt_y"/>
                                          </p:val>
                                        </p:tav>
                                      </p:tavLst>
                                    </p:anim>
                                  </p:childTnLst>
                                </p:cTn>
                              </p:par>
                            </p:childTnLst>
                          </p:cTn>
                        </p:par>
                      </p:childTnLst>
                    </p:cTn>
                  </p:par>
                  <p:par>
                    <p:cTn id="23" fill="hold" nodeType="clickPar">
                      <p:stCondLst>
                        <p:cond delay="indefinite"/>
                      </p:stCondLst>
                      <p:childTnLst>
                        <p:par>
                          <p:cTn id="24" fill="hold" nodeType="withGroup">
                            <p:stCondLst>
                              <p:cond delay="indefinite"/>
                            </p:stCondLst>
                          </p:cTn>
                        </p:par>
                        <p:par>
                          <p:cTn id="25" fill="hold" nodeType="afterGroup">
                            <p:stCondLst>
                              <p:cond delay="0"/>
                            </p:stCondLst>
                            <p:childTnLst>
                              <p:par>
                                <p:cTn id="26" presetID="2" presetClass="entr" presetSubtype="4" fill="hold" grpId="2" nodeType="clickEffect">
                                  <p:stCondLst>
                                    <p:cond delay="0"/>
                                  </p:stCondLst>
                                  <p:childTnLst>
                                    <p:set>
                                      <p:cBhvr>
                                        <p:cTn id="27" dur="1" fill="hold">
                                          <p:stCondLst>
                                            <p:cond delay="0"/>
                                          </p:stCondLst>
                                        </p:cTn>
                                        <p:tgtEl>
                                          <p:spTgt spid="71689"/>
                                        </p:tgtEl>
                                        <p:attrNameLst>
                                          <p:attrName>style.visibility</p:attrName>
                                        </p:attrNameLst>
                                      </p:cBhvr>
                                      <p:to>
                                        <p:strVal val="visible"/>
                                      </p:to>
                                    </p:set>
                                    <p:anim calcmode="lin" valueType="num">
                                      <p:cBhvr additive="base">
                                        <p:cTn id="28" dur="500" fill="hold"/>
                                        <p:tgtEl>
                                          <p:spTgt spid="71689"/>
                                        </p:tgtEl>
                                        <p:attrNameLst>
                                          <p:attrName>ppt_x</p:attrName>
                                        </p:attrNameLst>
                                      </p:cBhvr>
                                      <p:tavLst>
                                        <p:tav tm="0">
                                          <p:val>
                                            <p:strVal val="#ppt_x"/>
                                          </p:val>
                                        </p:tav>
                                        <p:tav tm="100000">
                                          <p:val>
                                            <p:strVal val="#ppt_x"/>
                                          </p:val>
                                        </p:tav>
                                      </p:tavLst>
                                    </p:anim>
                                    <p:anim calcmode="lin" valueType="num">
                                      <p:cBhvr additive="base">
                                        <p:cTn id="29" dur="500" fill="hold"/>
                                        <p:tgtEl>
                                          <p:spTgt spid="71689"/>
                                        </p:tgtEl>
                                        <p:attrNameLst>
                                          <p:attrName>ppt_y</p:attrName>
                                        </p:attrNameLst>
                                      </p:cBhvr>
                                      <p:tavLst>
                                        <p:tav tm="0">
                                          <p:val>
                                            <p:strVal val="1+#ppt_h/2"/>
                                          </p:val>
                                        </p:tav>
                                        <p:tav tm="100000">
                                          <p:val>
                                            <p:strVal val="#ppt_y"/>
                                          </p:val>
                                        </p:tav>
                                      </p:tavLst>
                                    </p:anim>
                                  </p:childTnLst>
                                </p:cTn>
                              </p:par>
                            </p:childTnLst>
                          </p:cTn>
                        </p:par>
                      </p:childTnLst>
                    </p:cTn>
                  </p:par>
                  <p:par>
                    <p:cTn id="30" fill="hold" nodeType="clickPar">
                      <p:stCondLst>
                        <p:cond delay="indefinite"/>
                      </p:stCondLst>
                      <p:childTnLst>
                        <p:par>
                          <p:cTn id="31" fill="hold" nodeType="withGroup">
                            <p:stCondLst>
                              <p:cond delay="indefinite"/>
                            </p:stCondLst>
                          </p:cTn>
                        </p:par>
                        <p:par>
                          <p:cTn id="32" fill="hold" nodeType="afterGroup">
                            <p:stCondLst>
                              <p:cond delay="0"/>
                            </p:stCondLst>
                            <p:childTnLst>
                              <p:par>
                                <p:cTn id="33" presetID="2" presetClass="entr" presetSubtype="4" fill="hold" grpId="3" nodeType="clickEffect">
                                  <p:stCondLst>
                                    <p:cond delay="0"/>
                                  </p:stCondLst>
                                  <p:childTnLst>
                                    <p:set>
                                      <p:cBhvr>
                                        <p:cTn id="34" dur="1" fill="hold">
                                          <p:stCondLst>
                                            <p:cond delay="0"/>
                                          </p:stCondLst>
                                        </p:cTn>
                                        <p:tgtEl>
                                          <p:spTgt spid="71691"/>
                                        </p:tgtEl>
                                        <p:attrNameLst>
                                          <p:attrName>style.visibility</p:attrName>
                                        </p:attrNameLst>
                                      </p:cBhvr>
                                      <p:to>
                                        <p:strVal val="visible"/>
                                      </p:to>
                                    </p:set>
                                    <p:anim calcmode="lin" valueType="num">
                                      <p:cBhvr additive="base">
                                        <p:cTn id="35" dur="500" fill="hold"/>
                                        <p:tgtEl>
                                          <p:spTgt spid="71691"/>
                                        </p:tgtEl>
                                        <p:attrNameLst>
                                          <p:attrName>ppt_x</p:attrName>
                                        </p:attrNameLst>
                                      </p:cBhvr>
                                      <p:tavLst>
                                        <p:tav tm="0">
                                          <p:val>
                                            <p:strVal val="#ppt_x"/>
                                          </p:val>
                                        </p:tav>
                                        <p:tav tm="100000">
                                          <p:val>
                                            <p:strVal val="#ppt_x"/>
                                          </p:val>
                                        </p:tav>
                                      </p:tavLst>
                                    </p:anim>
                                    <p:anim calcmode="lin" valueType="num">
                                      <p:cBhvr additive="base">
                                        <p:cTn id="36" dur="500" fill="hold"/>
                                        <p:tgtEl>
                                          <p:spTgt spid="71691"/>
                                        </p:tgtEl>
                                        <p:attrNameLst>
                                          <p:attrName>ppt_y</p:attrName>
                                        </p:attrNameLst>
                                      </p:cBhvr>
                                      <p:tavLst>
                                        <p:tav tm="0">
                                          <p:val>
                                            <p:strVal val="1+#ppt_h/2"/>
                                          </p:val>
                                        </p:tav>
                                        <p:tav tm="100000">
                                          <p:val>
                                            <p:strVal val="#ppt_y"/>
                                          </p:val>
                                        </p:tav>
                                      </p:tavLst>
                                    </p:anim>
                                  </p:childTnLst>
                                </p:cTn>
                              </p:par>
                            </p:childTnLst>
                          </p:cTn>
                        </p:par>
                      </p:childTnLst>
                    </p:cTn>
                  </p:par>
                  <p:par>
                    <p:cTn id="37" fill="hold" nodeType="clickPar">
                      <p:stCondLst>
                        <p:cond delay="indefinite"/>
                      </p:stCondLst>
                      <p:childTnLst>
                        <p:par>
                          <p:cTn id="38" fill="hold" nodeType="withGroup">
                            <p:stCondLst>
                              <p:cond delay="indefinite"/>
                            </p:stCondLst>
                          </p:cTn>
                        </p:par>
                        <p:par>
                          <p:cTn id="39" fill="hold" nodeType="afterGroup">
                            <p:stCondLst>
                              <p:cond delay="0"/>
                            </p:stCondLst>
                            <p:childTnLst>
                              <p:par>
                                <p:cTn id="40" presetID="2" presetClass="entr" presetSubtype="4" fill="hold" grpId="5" nodeType="clickEffect">
                                  <p:stCondLst>
                                    <p:cond delay="0"/>
                                  </p:stCondLst>
                                  <p:childTnLst>
                                    <p:set>
                                      <p:cBhvr>
                                        <p:cTn id="41" dur="1" fill="hold">
                                          <p:stCondLst>
                                            <p:cond delay="0"/>
                                          </p:stCondLst>
                                        </p:cTn>
                                        <p:tgtEl>
                                          <p:spTgt spid="71693"/>
                                        </p:tgtEl>
                                        <p:attrNameLst>
                                          <p:attrName>style.visibility</p:attrName>
                                        </p:attrNameLst>
                                      </p:cBhvr>
                                      <p:to>
                                        <p:strVal val="visible"/>
                                      </p:to>
                                    </p:set>
                                    <p:anim calcmode="lin" valueType="num">
                                      <p:cBhvr additive="base">
                                        <p:cTn id="42" dur="500" fill="hold"/>
                                        <p:tgtEl>
                                          <p:spTgt spid="71693"/>
                                        </p:tgtEl>
                                        <p:attrNameLst>
                                          <p:attrName>ppt_x</p:attrName>
                                        </p:attrNameLst>
                                      </p:cBhvr>
                                      <p:tavLst>
                                        <p:tav tm="0">
                                          <p:val>
                                            <p:strVal val="#ppt_x"/>
                                          </p:val>
                                        </p:tav>
                                        <p:tav tm="100000">
                                          <p:val>
                                            <p:strVal val="#ppt_x"/>
                                          </p:val>
                                        </p:tav>
                                      </p:tavLst>
                                    </p:anim>
                                    <p:anim calcmode="lin" valueType="num">
                                      <p:cBhvr additive="base">
                                        <p:cTn id="43" dur="500" fill="hold"/>
                                        <p:tgtEl>
                                          <p:spTgt spid="71693"/>
                                        </p:tgtEl>
                                        <p:attrNameLst>
                                          <p:attrName>ppt_y</p:attrName>
                                        </p:attrNameLst>
                                      </p:cBhvr>
                                      <p:tavLst>
                                        <p:tav tm="0">
                                          <p:val>
                                            <p:strVal val="1+#ppt_h/2"/>
                                          </p:val>
                                        </p:tav>
                                        <p:tav tm="100000">
                                          <p:val>
                                            <p:strVal val="#ppt_y"/>
                                          </p:val>
                                        </p:tav>
                                      </p:tavLst>
                                    </p:anim>
                                  </p:childTnLst>
                                </p:cTn>
                              </p:par>
                            </p:childTnLst>
                          </p:cTn>
                        </p:par>
                      </p:childTnLst>
                    </p:cTn>
                  </p:par>
                  <p:par>
                    <p:cTn id="44" fill="hold" nodeType="clickPar">
                      <p:stCondLst>
                        <p:cond delay="indefinite"/>
                      </p:stCondLst>
                      <p:childTnLst>
                        <p:par>
                          <p:cTn id="45" fill="hold" nodeType="withGroup">
                            <p:stCondLst>
                              <p:cond delay="indefinite"/>
                            </p:stCondLst>
                          </p:cTn>
                        </p:par>
                        <p:par>
                          <p:cTn id="46" fill="hold" nodeType="afterGroup">
                            <p:stCondLst>
                              <p:cond delay="0"/>
                            </p:stCondLst>
                            <p:childTnLst>
                              <p:par>
                                <p:cTn id="47" presetID="2" presetClass="entr" presetSubtype="4" fill="hold" grpId="6" nodeType="clickEffect">
                                  <p:stCondLst>
                                    <p:cond delay="0"/>
                                  </p:stCondLst>
                                  <p:childTnLst>
                                    <p:set>
                                      <p:cBhvr>
                                        <p:cTn id="48" dur="1" fill="hold">
                                          <p:stCondLst>
                                            <p:cond delay="0"/>
                                          </p:stCondLst>
                                        </p:cTn>
                                        <p:tgtEl>
                                          <p:spTgt spid="71695"/>
                                        </p:tgtEl>
                                        <p:attrNameLst>
                                          <p:attrName>style.visibility</p:attrName>
                                        </p:attrNameLst>
                                      </p:cBhvr>
                                      <p:to>
                                        <p:strVal val="visible"/>
                                      </p:to>
                                    </p:set>
                                    <p:anim calcmode="lin" valueType="num">
                                      <p:cBhvr additive="base">
                                        <p:cTn id="49" dur="500" fill="hold"/>
                                        <p:tgtEl>
                                          <p:spTgt spid="71695"/>
                                        </p:tgtEl>
                                        <p:attrNameLst>
                                          <p:attrName>ppt_x</p:attrName>
                                        </p:attrNameLst>
                                      </p:cBhvr>
                                      <p:tavLst>
                                        <p:tav tm="0">
                                          <p:val>
                                            <p:strVal val="#ppt_x"/>
                                          </p:val>
                                        </p:tav>
                                        <p:tav tm="100000">
                                          <p:val>
                                            <p:strVal val="#ppt_x"/>
                                          </p:val>
                                        </p:tav>
                                      </p:tavLst>
                                    </p:anim>
                                    <p:anim calcmode="lin" valueType="num">
                                      <p:cBhvr additive="base">
                                        <p:cTn id="50" dur="500" fill="hold"/>
                                        <p:tgtEl>
                                          <p:spTgt spid="71695"/>
                                        </p:tgtEl>
                                        <p:attrNameLst>
                                          <p:attrName>ppt_y</p:attrName>
                                        </p:attrNameLst>
                                      </p:cBhvr>
                                      <p:tavLst>
                                        <p:tav tm="0">
                                          <p:val>
                                            <p:strVal val="1+#ppt_h/2"/>
                                          </p:val>
                                        </p:tav>
                                        <p:tav tm="100000">
                                          <p:val>
                                            <p:strVal val="#ppt_y"/>
                                          </p:val>
                                        </p:tav>
                                      </p:tavLst>
                                    </p:anim>
                                  </p:childTnLst>
                                </p:cTn>
                              </p:par>
                            </p:childTnLst>
                          </p:cTn>
                        </p:par>
                      </p:childTnLst>
                    </p:cTn>
                  </p:par>
                  <p:par>
                    <p:cTn id="51" fill="hold" nodeType="clickPar">
                      <p:stCondLst>
                        <p:cond delay="indefinite"/>
                      </p:stCondLst>
                      <p:childTnLst>
                        <p:par>
                          <p:cTn id="52" fill="hold" nodeType="withGroup">
                            <p:stCondLst>
                              <p:cond delay="indefinite"/>
                            </p:stCondLst>
                          </p:cTn>
                        </p:par>
                        <p:par>
                          <p:cTn id="53" fill="hold" nodeType="afterGroup">
                            <p:stCondLst>
                              <p:cond delay="0"/>
                            </p:stCondLst>
                            <p:childTnLst>
                              <p:par>
                                <p:cTn id="54" presetID="2" presetClass="entr" presetSubtype="4" fill="hold" grpId="7" nodeType="clickEffect">
                                  <p:stCondLst>
                                    <p:cond delay="0"/>
                                  </p:stCondLst>
                                  <p:childTnLst>
                                    <p:set>
                                      <p:cBhvr>
                                        <p:cTn id="55" dur="1" fill="hold">
                                          <p:stCondLst>
                                            <p:cond delay="0"/>
                                          </p:stCondLst>
                                        </p:cTn>
                                        <p:tgtEl>
                                          <p:spTgt spid="71696"/>
                                        </p:tgtEl>
                                        <p:attrNameLst>
                                          <p:attrName>style.visibility</p:attrName>
                                        </p:attrNameLst>
                                      </p:cBhvr>
                                      <p:to>
                                        <p:strVal val="visible"/>
                                      </p:to>
                                    </p:set>
                                    <p:anim calcmode="lin" valueType="num">
                                      <p:cBhvr additive="base">
                                        <p:cTn id="56" dur="500" fill="hold"/>
                                        <p:tgtEl>
                                          <p:spTgt spid="71696"/>
                                        </p:tgtEl>
                                        <p:attrNameLst>
                                          <p:attrName>ppt_x</p:attrName>
                                        </p:attrNameLst>
                                      </p:cBhvr>
                                      <p:tavLst>
                                        <p:tav tm="0">
                                          <p:val>
                                            <p:strVal val="#ppt_x"/>
                                          </p:val>
                                        </p:tav>
                                        <p:tav tm="100000">
                                          <p:val>
                                            <p:strVal val="#ppt_x"/>
                                          </p:val>
                                        </p:tav>
                                      </p:tavLst>
                                    </p:anim>
                                    <p:anim calcmode="lin" valueType="num">
                                      <p:cBhvr additive="base">
                                        <p:cTn id="57" dur="500" fill="hold"/>
                                        <p:tgtEl>
                                          <p:spTgt spid="71696"/>
                                        </p:tgtEl>
                                        <p:attrNameLst>
                                          <p:attrName>ppt_y</p:attrName>
                                        </p:attrNameLst>
                                      </p:cBhvr>
                                      <p:tavLst>
                                        <p:tav tm="0">
                                          <p:val>
                                            <p:strVal val="1+#ppt_h/2"/>
                                          </p:val>
                                        </p:tav>
                                        <p:tav tm="100000">
                                          <p:val>
                                            <p:strVal val="#ppt_y"/>
                                          </p:val>
                                        </p:tav>
                                      </p:tavLst>
                                    </p:anim>
                                  </p:childTnLst>
                                </p:cTn>
                              </p:par>
                            </p:childTnLst>
                          </p:cTn>
                        </p:par>
                      </p:childTnLst>
                    </p:cTn>
                  </p:par>
                  <p:par>
                    <p:cTn id="58" fill="hold" nodeType="clickPar">
                      <p:stCondLst>
                        <p:cond delay="indefinite"/>
                      </p:stCondLst>
                      <p:childTnLst>
                        <p:par>
                          <p:cTn id="59" fill="hold" nodeType="withGroup">
                            <p:stCondLst>
                              <p:cond delay="indefinite"/>
                            </p:stCondLst>
                          </p:cTn>
                        </p:par>
                        <p:par>
                          <p:cTn id="60" fill="hold" nodeType="afterGroup">
                            <p:stCondLst>
                              <p:cond delay="0"/>
                            </p:stCondLst>
                            <p:childTnLst>
                              <p:par>
                                <p:cTn id="61" presetID="2" presetClass="entr" presetSubtype="4" fill="hold" grpId="8" nodeType="clickEffect">
                                  <p:stCondLst>
                                    <p:cond delay="0"/>
                                  </p:stCondLst>
                                  <p:childTnLst>
                                    <p:set>
                                      <p:cBhvr>
                                        <p:cTn id="62" dur="1" fill="hold">
                                          <p:stCondLst>
                                            <p:cond delay="0"/>
                                          </p:stCondLst>
                                        </p:cTn>
                                        <p:tgtEl>
                                          <p:spTgt spid="71699"/>
                                        </p:tgtEl>
                                        <p:attrNameLst>
                                          <p:attrName>style.visibility</p:attrName>
                                        </p:attrNameLst>
                                      </p:cBhvr>
                                      <p:to>
                                        <p:strVal val="visible"/>
                                      </p:to>
                                    </p:set>
                                    <p:anim calcmode="lin" valueType="num">
                                      <p:cBhvr additive="base">
                                        <p:cTn id="63" dur="500" fill="hold"/>
                                        <p:tgtEl>
                                          <p:spTgt spid="71699"/>
                                        </p:tgtEl>
                                        <p:attrNameLst>
                                          <p:attrName>ppt_x</p:attrName>
                                        </p:attrNameLst>
                                      </p:cBhvr>
                                      <p:tavLst>
                                        <p:tav tm="0">
                                          <p:val>
                                            <p:strVal val="#ppt_x"/>
                                          </p:val>
                                        </p:tav>
                                        <p:tav tm="100000">
                                          <p:val>
                                            <p:strVal val="#ppt_x"/>
                                          </p:val>
                                        </p:tav>
                                      </p:tavLst>
                                    </p:anim>
                                    <p:anim calcmode="lin" valueType="num">
                                      <p:cBhvr additive="base">
                                        <p:cTn id="64" dur="500" fill="hold"/>
                                        <p:tgtEl>
                                          <p:spTgt spid="71699"/>
                                        </p:tgtEl>
                                        <p:attrNameLst>
                                          <p:attrName>ppt_y</p:attrName>
                                        </p:attrNameLst>
                                      </p:cBhvr>
                                      <p:tavLst>
                                        <p:tav tm="0">
                                          <p:val>
                                            <p:strVal val="1+#ppt_h/2"/>
                                          </p:val>
                                        </p:tav>
                                        <p:tav tm="100000">
                                          <p:val>
                                            <p:strVal val="#ppt_y"/>
                                          </p:val>
                                        </p:tav>
                                      </p:tavLst>
                                    </p:anim>
                                  </p:childTnLst>
                                </p:cTn>
                              </p:par>
                            </p:childTnLst>
                          </p:cTn>
                        </p:par>
                      </p:childTnLst>
                    </p:cTn>
                  </p:par>
                  <p:par>
                    <p:cTn id="65" fill="hold" nodeType="clickPar">
                      <p:stCondLst>
                        <p:cond delay="indefinite"/>
                      </p:stCondLst>
                      <p:childTnLst>
                        <p:par>
                          <p:cTn id="66" fill="hold" nodeType="withGroup">
                            <p:stCondLst>
                              <p:cond delay="indefinite"/>
                            </p:stCondLst>
                          </p:cTn>
                        </p:par>
                        <p:par>
                          <p:cTn id="67" fill="hold" nodeType="afterGroup">
                            <p:stCondLst>
                              <p:cond delay="0"/>
                            </p:stCondLst>
                            <p:childTnLst>
                              <p:par>
                                <p:cTn id="68" presetID="2" presetClass="entr" presetSubtype="4" fill="hold" grpId="9" nodeType="clickEffect">
                                  <p:stCondLst>
                                    <p:cond delay="0"/>
                                  </p:stCondLst>
                                  <p:childTnLst>
                                    <p:set>
                                      <p:cBhvr>
                                        <p:cTn id="69" dur="1" fill="hold">
                                          <p:stCondLst>
                                            <p:cond delay="0"/>
                                          </p:stCondLst>
                                        </p:cTn>
                                        <p:tgtEl>
                                          <p:spTgt spid="71700"/>
                                        </p:tgtEl>
                                        <p:attrNameLst>
                                          <p:attrName>style.visibility</p:attrName>
                                        </p:attrNameLst>
                                      </p:cBhvr>
                                      <p:to>
                                        <p:strVal val="visible"/>
                                      </p:to>
                                    </p:set>
                                    <p:anim calcmode="lin" valueType="num">
                                      <p:cBhvr additive="base">
                                        <p:cTn id="70" dur="500" fill="hold"/>
                                        <p:tgtEl>
                                          <p:spTgt spid="71700"/>
                                        </p:tgtEl>
                                        <p:attrNameLst>
                                          <p:attrName>ppt_x</p:attrName>
                                        </p:attrNameLst>
                                      </p:cBhvr>
                                      <p:tavLst>
                                        <p:tav tm="0">
                                          <p:val>
                                            <p:strVal val="#ppt_x"/>
                                          </p:val>
                                        </p:tav>
                                        <p:tav tm="100000">
                                          <p:val>
                                            <p:strVal val="#ppt_x"/>
                                          </p:val>
                                        </p:tav>
                                      </p:tavLst>
                                    </p:anim>
                                    <p:anim calcmode="lin" valueType="num">
                                      <p:cBhvr additive="base">
                                        <p:cTn id="71" dur="500" fill="hold"/>
                                        <p:tgtEl>
                                          <p:spTgt spid="71700"/>
                                        </p:tgtEl>
                                        <p:attrNameLst>
                                          <p:attrName>ppt_y</p:attrName>
                                        </p:attrNameLst>
                                      </p:cBhvr>
                                      <p:tavLst>
                                        <p:tav tm="0">
                                          <p:val>
                                            <p:strVal val="1+#ppt_h/2"/>
                                          </p:val>
                                        </p:tav>
                                        <p:tav tm="100000">
                                          <p:val>
                                            <p:strVal val="#ppt_y"/>
                                          </p:val>
                                        </p:tav>
                                      </p:tavLst>
                                    </p:anim>
                                  </p:childTnLst>
                                </p:cTn>
                              </p:par>
                            </p:childTnLst>
                          </p:cTn>
                        </p:par>
                      </p:childTnLst>
                    </p:cTn>
                  </p:par>
                  <p:par>
                    <p:cTn id="72" fill="hold" nodeType="clickPar">
                      <p:stCondLst>
                        <p:cond delay="indefinite"/>
                      </p:stCondLst>
                      <p:childTnLst>
                        <p:par>
                          <p:cTn id="73" fill="hold" nodeType="withGroup">
                            <p:stCondLst>
                              <p:cond delay="indefinite"/>
                            </p:stCondLst>
                          </p:cTn>
                        </p:par>
                        <p:par>
                          <p:cTn id="74" fill="hold" nodeType="afterGroup">
                            <p:stCondLst>
                              <p:cond delay="0"/>
                            </p:stCondLst>
                            <p:childTnLst>
                              <p:par>
                                <p:cTn id="75" presetID="2" presetClass="entr" presetSubtype="4" fill="hold" grpId="10" nodeType="clickEffect">
                                  <p:stCondLst>
                                    <p:cond delay="0"/>
                                  </p:stCondLst>
                                  <p:childTnLst>
                                    <p:set>
                                      <p:cBhvr>
                                        <p:cTn id="76" dur="1" fill="hold">
                                          <p:stCondLst>
                                            <p:cond delay="0"/>
                                          </p:stCondLst>
                                        </p:cTn>
                                        <p:tgtEl>
                                          <p:spTgt spid="71702"/>
                                        </p:tgtEl>
                                        <p:attrNameLst>
                                          <p:attrName>style.visibility</p:attrName>
                                        </p:attrNameLst>
                                      </p:cBhvr>
                                      <p:to>
                                        <p:strVal val="visible"/>
                                      </p:to>
                                    </p:set>
                                    <p:anim calcmode="lin" valueType="num">
                                      <p:cBhvr additive="base">
                                        <p:cTn id="77" dur="500" fill="hold"/>
                                        <p:tgtEl>
                                          <p:spTgt spid="71702"/>
                                        </p:tgtEl>
                                        <p:attrNameLst>
                                          <p:attrName>ppt_x</p:attrName>
                                        </p:attrNameLst>
                                      </p:cBhvr>
                                      <p:tavLst>
                                        <p:tav tm="0">
                                          <p:val>
                                            <p:strVal val="#ppt_x"/>
                                          </p:val>
                                        </p:tav>
                                        <p:tav tm="100000">
                                          <p:val>
                                            <p:strVal val="#ppt_x"/>
                                          </p:val>
                                        </p:tav>
                                      </p:tavLst>
                                    </p:anim>
                                    <p:anim calcmode="lin" valueType="num">
                                      <p:cBhvr additive="base">
                                        <p:cTn id="78" dur="500" fill="hold"/>
                                        <p:tgtEl>
                                          <p:spTgt spid="71702"/>
                                        </p:tgtEl>
                                        <p:attrNameLst>
                                          <p:attrName>ppt_y</p:attrName>
                                        </p:attrNameLst>
                                      </p:cBhvr>
                                      <p:tavLst>
                                        <p:tav tm="0">
                                          <p:val>
                                            <p:strVal val="1+#ppt_h/2"/>
                                          </p:val>
                                        </p:tav>
                                        <p:tav tm="100000">
                                          <p:val>
                                            <p:strVal val="#ppt_y"/>
                                          </p:val>
                                        </p:tav>
                                      </p:tavLst>
                                    </p:anim>
                                  </p:childTnLst>
                                </p:cTn>
                              </p:par>
                            </p:childTnLst>
                          </p:cTn>
                        </p:par>
                      </p:childTnLst>
                    </p:cTn>
                  </p:par>
                  <p:par>
                    <p:cTn id="79" fill="hold" nodeType="clickPar">
                      <p:stCondLst>
                        <p:cond delay="indefinite"/>
                      </p:stCondLst>
                      <p:childTnLst>
                        <p:par>
                          <p:cTn id="80" fill="hold" nodeType="withGroup">
                            <p:stCondLst>
                              <p:cond delay="indefinite"/>
                            </p:stCondLst>
                          </p:cTn>
                        </p:par>
                        <p:par>
                          <p:cTn id="81" fill="hold" nodeType="afterGroup">
                            <p:stCondLst>
                              <p:cond delay="0"/>
                            </p:stCondLst>
                            <p:childTnLst>
                              <p:par>
                                <p:cTn id="82" presetID="2" presetClass="entr" presetSubtype="4" fill="hold" grpId="11" nodeType="clickEffect">
                                  <p:stCondLst>
                                    <p:cond delay="0"/>
                                  </p:stCondLst>
                                  <p:childTnLst>
                                    <p:set>
                                      <p:cBhvr>
                                        <p:cTn id="83" dur="1" fill="hold">
                                          <p:stCondLst>
                                            <p:cond delay="0"/>
                                          </p:stCondLst>
                                        </p:cTn>
                                        <p:tgtEl>
                                          <p:spTgt spid="71703"/>
                                        </p:tgtEl>
                                        <p:attrNameLst>
                                          <p:attrName>style.visibility</p:attrName>
                                        </p:attrNameLst>
                                      </p:cBhvr>
                                      <p:to>
                                        <p:strVal val="visible"/>
                                      </p:to>
                                    </p:set>
                                    <p:anim calcmode="lin" valueType="num">
                                      <p:cBhvr additive="base">
                                        <p:cTn id="84" dur="500" fill="hold"/>
                                        <p:tgtEl>
                                          <p:spTgt spid="71703"/>
                                        </p:tgtEl>
                                        <p:attrNameLst>
                                          <p:attrName>ppt_x</p:attrName>
                                        </p:attrNameLst>
                                      </p:cBhvr>
                                      <p:tavLst>
                                        <p:tav tm="0">
                                          <p:val>
                                            <p:strVal val="#ppt_x"/>
                                          </p:val>
                                        </p:tav>
                                        <p:tav tm="100000">
                                          <p:val>
                                            <p:strVal val="#ppt_x"/>
                                          </p:val>
                                        </p:tav>
                                      </p:tavLst>
                                    </p:anim>
                                    <p:anim calcmode="lin" valueType="num">
                                      <p:cBhvr additive="base">
                                        <p:cTn id="85" dur="500" fill="hold"/>
                                        <p:tgtEl>
                                          <p:spTgt spid="7170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687" grpId="0"/>
      <p:bldP spid="71688" grpId="1"/>
      <p:bldP spid="71689" grpId="2"/>
      <p:bldP spid="71691" grpId="3"/>
      <p:bldP spid="71692" grpId="4"/>
      <p:bldP spid="71693" grpId="5"/>
      <p:bldP spid="71695" grpId="6"/>
      <p:bldP spid="71696" grpId="7"/>
      <p:bldP spid="71699" grpId="8"/>
      <p:bldP spid="71700" grpId="9"/>
      <p:bldP spid="71702" grpId="10"/>
      <p:bldP spid="71703" grpId="11"/>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1746" name="Text Box 2"/>
          <p:cNvSpPr txBox="1"/>
          <p:nvPr/>
        </p:nvSpPr>
        <p:spPr>
          <a:xfrm>
            <a:off x="1825625" y="189230"/>
            <a:ext cx="6969125" cy="829945"/>
          </a:xfrm>
          <a:prstGeom prst="rect">
            <a:avLst/>
          </a:prstGeom>
          <a:solidFill>
            <a:schemeClr val="accent1"/>
          </a:solidFill>
          <a:ln w="9525" cap="flat" cmpd="sng">
            <a:solidFill>
              <a:schemeClr val="accent1"/>
            </a:solidFill>
            <a:prstDash val="solid"/>
            <a:miter/>
            <a:headEnd type="none" w="med" len="med"/>
            <a:tailEnd type="none" w="med" len="med"/>
          </a:ln>
        </p:spPr>
        <p:txBody>
          <a:bodyPr wrap="square">
            <a:spAutoFit/>
          </a:bodyPr>
          <a:lstStyle/>
          <a:p>
            <a:pPr eaLnBrk="0" hangingPunct="0">
              <a:spcBef>
                <a:spcPct val="50000"/>
              </a:spcBef>
            </a:pPr>
            <a:r>
              <a:rPr lang="en-US" altLang="zh-CN" sz="4800">
                <a:solidFill>
                  <a:srgbClr val="0000FF"/>
                </a:solidFill>
                <a:latin typeface="华文新魏" panose="02010800040101010101" pitchFamily="2" charset="-122"/>
                <a:ea typeface="华文新魏" panose="02010800040101010101" pitchFamily="2" charset="-122"/>
              </a:rPr>
              <a:t>1</a:t>
            </a:r>
            <a:r>
              <a:rPr lang="zh-CN" altLang="en-US" sz="4800">
                <a:solidFill>
                  <a:srgbClr val="0000FF"/>
                </a:solidFill>
                <a:latin typeface="华文新魏" panose="02010800040101010101" pitchFamily="2" charset="-122"/>
                <a:ea typeface="华文新魏" panose="02010800040101010101" pitchFamily="2" charset="-122"/>
              </a:rPr>
              <a:t>、理清思路</a:t>
            </a:r>
            <a:r>
              <a:rPr lang="en-US" altLang="zh-CN" sz="4800">
                <a:solidFill>
                  <a:srgbClr val="0000FF"/>
                </a:solidFill>
                <a:latin typeface="华文新魏" panose="02010800040101010101" pitchFamily="2" charset="-122"/>
                <a:ea typeface="华文新魏" panose="02010800040101010101" pitchFamily="2" charset="-122"/>
              </a:rPr>
              <a:t>,</a:t>
            </a:r>
            <a:r>
              <a:rPr lang="zh-CN" altLang="en-US" sz="4800">
                <a:solidFill>
                  <a:srgbClr val="0000FF"/>
                </a:solidFill>
                <a:latin typeface="华文新魏" panose="02010800040101010101" pitchFamily="2" charset="-122"/>
                <a:ea typeface="华文新魏" panose="02010800040101010101" pitchFamily="2" charset="-122"/>
              </a:rPr>
              <a:t>整体把握</a:t>
            </a:r>
            <a:r>
              <a:rPr lang="en-US" altLang="zh-CN" sz="4800">
                <a:solidFill>
                  <a:srgbClr val="0000FF"/>
                </a:solidFill>
                <a:latin typeface="华文新魏" panose="02010800040101010101" pitchFamily="2" charset="-122"/>
                <a:ea typeface="华文新魏" panose="02010800040101010101" pitchFamily="2" charset="-122"/>
              </a:rPr>
              <a:t>:</a:t>
            </a:r>
          </a:p>
        </p:txBody>
      </p:sp>
      <p:sp>
        <p:nvSpPr>
          <p:cNvPr id="33795" name="Text Box 3"/>
          <p:cNvSpPr txBox="1">
            <a:spLocks noChangeArrowheads="1"/>
          </p:cNvSpPr>
          <p:nvPr/>
        </p:nvSpPr>
        <p:spPr bwMode="auto">
          <a:xfrm>
            <a:off x="1905000" y="1447800"/>
            <a:ext cx="8382000" cy="4154170"/>
          </a:xfrm>
          <a:prstGeom prst="rect">
            <a:avLst/>
          </a:prstGeom>
          <a:noFill/>
          <a:ln w="9525">
            <a:noFill/>
            <a:miter lim="800000"/>
          </a:ln>
          <a:effectLst/>
        </p:spPr>
        <p:txBody>
          <a:bodyPr>
            <a:spAutoFit/>
          </a:bodyPr>
          <a:lstStyle/>
          <a:p>
            <a:pPr marR="0" defTabSz="914400" eaLnBrk="0" hangingPunct="0">
              <a:spcBef>
                <a:spcPct val="50000"/>
              </a:spcBef>
              <a:buClrTx/>
              <a:buSzTx/>
              <a:buFontTx/>
              <a:defRPr/>
            </a:pPr>
            <a:r>
              <a:rPr kumimoji="1" lang="zh-CN" altLang="en-US" sz="2400" b="1" kern="1200" cap="none" spc="0" normalizeH="0" baseline="0" noProof="0">
                <a:solidFill>
                  <a:srgbClr val="FF3300"/>
                </a:solidFill>
                <a:effectLst>
                  <a:outerShdw blurRad="38100" dist="38100" dir="2700000" algn="tl">
                    <a:srgbClr val="C0C0C0"/>
                  </a:outerShdw>
                </a:effectLst>
                <a:latin typeface="楷体" panose="02010609060101010101" pitchFamily="49" charset="-122"/>
                <a:ea typeface="楷体" panose="02010609060101010101" pitchFamily="49" charset="-122"/>
                <a:cs typeface="+mn-cs"/>
              </a:rPr>
              <a:t>第一部分</a:t>
            </a:r>
            <a:r>
              <a:rPr kumimoji="1" lang="zh-CN" altLang="en-US" sz="2400" b="1" kern="1200" cap="none" spc="0" normalizeH="0" baseline="0" noProof="0">
                <a:solidFill>
                  <a:schemeClr val="tx2"/>
                </a:solidFill>
                <a:latin typeface="楷体" panose="02010609060101010101" pitchFamily="49" charset="-122"/>
                <a:ea typeface="楷体" panose="02010609060101010101" pitchFamily="49" charset="-122"/>
                <a:cs typeface="+mn-cs"/>
                <a:sym typeface="Wingdings" panose="05000000000000000000" pitchFamily="2" charset="2"/>
              </a:rPr>
              <a:t>（</a:t>
            </a:r>
            <a:r>
              <a:rPr kumimoji="1" lang="en-US" altLang="zh-CN" sz="2400" b="1" kern="1200" cap="none" spc="0" normalizeH="0" baseline="0" noProof="0">
                <a:solidFill>
                  <a:schemeClr val="tx2"/>
                </a:solidFill>
                <a:latin typeface="楷体" panose="02010609060101010101" pitchFamily="49" charset="-122"/>
                <a:ea typeface="楷体" panose="02010609060101010101" pitchFamily="49" charset="-122"/>
                <a:cs typeface="+mn-cs"/>
                <a:sym typeface="Wingdings" panose="05000000000000000000" pitchFamily="2" charset="2"/>
              </a:rPr>
              <a:t>1~4</a:t>
            </a:r>
            <a:r>
              <a:rPr kumimoji="1" lang="zh-CN" altLang="en-US" sz="2400" b="1" kern="1200" cap="none" spc="0" normalizeH="0" baseline="0" noProof="0">
                <a:solidFill>
                  <a:schemeClr val="tx2"/>
                </a:solidFill>
                <a:latin typeface="楷体" panose="02010609060101010101" pitchFamily="49" charset="-122"/>
                <a:ea typeface="楷体" panose="02010609060101010101" pitchFamily="49" charset="-122"/>
                <a:cs typeface="+mn-cs"/>
                <a:sym typeface="Wingdings" panose="05000000000000000000" pitchFamily="2" charset="2"/>
              </a:rPr>
              <a:t>）：揭露批判“送去主义”的实质及其严重后果。</a:t>
            </a:r>
          </a:p>
          <a:p>
            <a:pPr marR="0" defTabSz="914400" eaLnBrk="0" hangingPunct="0">
              <a:spcBef>
                <a:spcPct val="50000"/>
              </a:spcBef>
              <a:buClrTx/>
              <a:buSzTx/>
              <a:buFontTx/>
              <a:defRPr/>
            </a:pPr>
            <a:endParaRPr kumimoji="1" lang="en-US" altLang="zh-CN" sz="2400" b="1" kern="1200" cap="none" spc="0" normalizeH="0" baseline="0" noProof="0">
              <a:solidFill>
                <a:srgbClr val="FF3300"/>
              </a:solidFill>
              <a:latin typeface="楷体" panose="02010609060101010101" pitchFamily="49" charset="-122"/>
              <a:ea typeface="楷体" panose="02010609060101010101" pitchFamily="49" charset="-122"/>
              <a:cs typeface="+mn-cs"/>
              <a:sym typeface="Wingdings" panose="05000000000000000000" pitchFamily="2" charset="2"/>
            </a:endParaRPr>
          </a:p>
          <a:p>
            <a:pPr marR="0" defTabSz="914400" eaLnBrk="0" hangingPunct="0">
              <a:spcBef>
                <a:spcPct val="50000"/>
              </a:spcBef>
              <a:buClrTx/>
              <a:buSzTx/>
              <a:buFontTx/>
              <a:defRPr/>
            </a:pPr>
            <a:r>
              <a:rPr kumimoji="1" lang="zh-CN" altLang="en-US" sz="2400" b="1" kern="1200" cap="none" spc="0" normalizeH="0" baseline="0" noProof="0">
                <a:solidFill>
                  <a:srgbClr val="FF3300"/>
                </a:solidFill>
                <a:latin typeface="楷体" panose="02010609060101010101" pitchFamily="49" charset="-122"/>
                <a:ea typeface="楷体" panose="02010609060101010101" pitchFamily="49" charset="-122"/>
                <a:cs typeface="+mn-cs"/>
                <a:sym typeface="Wingdings" panose="05000000000000000000" pitchFamily="2" charset="2"/>
              </a:rPr>
              <a:t>第二部分</a:t>
            </a:r>
            <a:r>
              <a:rPr kumimoji="1" lang="zh-CN" altLang="en-US" sz="2400" b="1" kern="1200" cap="none" spc="0" normalizeH="0" baseline="0" noProof="0">
                <a:solidFill>
                  <a:schemeClr val="tx2"/>
                </a:solidFill>
                <a:latin typeface="楷体" panose="02010609060101010101" pitchFamily="49" charset="-122"/>
                <a:ea typeface="楷体" panose="02010609060101010101" pitchFamily="49" charset="-122"/>
                <a:cs typeface="+mn-cs"/>
                <a:sym typeface="Wingdings" panose="05000000000000000000" pitchFamily="2" charset="2"/>
              </a:rPr>
              <a:t>（</a:t>
            </a:r>
            <a:r>
              <a:rPr kumimoji="1" lang="en-US" altLang="zh-CN" sz="2400" b="1" kern="1200" cap="none" spc="0" normalizeH="0" baseline="0" noProof="0">
                <a:solidFill>
                  <a:schemeClr val="tx2"/>
                </a:solidFill>
                <a:latin typeface="楷体" panose="02010609060101010101" pitchFamily="49" charset="-122"/>
                <a:ea typeface="楷体" panose="02010609060101010101" pitchFamily="49" charset="-122"/>
                <a:cs typeface="+mn-cs"/>
                <a:sym typeface="Wingdings" panose="05000000000000000000" pitchFamily="2" charset="2"/>
              </a:rPr>
              <a:t>5~9</a:t>
            </a:r>
            <a:r>
              <a:rPr kumimoji="1" lang="zh-CN" altLang="en-US" sz="2400" b="1" kern="1200" cap="none" spc="0" normalizeH="0" baseline="0" noProof="0">
                <a:solidFill>
                  <a:schemeClr val="tx2"/>
                </a:solidFill>
                <a:latin typeface="楷体" panose="02010609060101010101" pitchFamily="49" charset="-122"/>
                <a:ea typeface="楷体" panose="02010609060101010101" pitchFamily="49" charset="-122"/>
                <a:cs typeface="+mn-cs"/>
                <a:sym typeface="Wingdings" panose="05000000000000000000" pitchFamily="2" charset="2"/>
              </a:rPr>
              <a:t>）：阐明“拿来主义”的内容，批判在对待文化遗产问题上的错误倾向。</a:t>
            </a:r>
          </a:p>
          <a:p>
            <a:pPr marR="0" defTabSz="914400" eaLnBrk="0" hangingPunct="0">
              <a:spcBef>
                <a:spcPct val="50000"/>
              </a:spcBef>
              <a:buClrTx/>
              <a:buSzTx/>
              <a:buFontTx/>
              <a:defRPr/>
            </a:pPr>
            <a:endParaRPr kumimoji="1" lang="en-US" altLang="zh-CN" sz="2400" b="1" kern="1200" cap="none" spc="0" normalizeH="0" baseline="0" noProof="0">
              <a:solidFill>
                <a:srgbClr val="FF3300"/>
              </a:solidFill>
              <a:latin typeface="楷体" panose="02010609060101010101" pitchFamily="49" charset="-122"/>
              <a:ea typeface="楷体" panose="02010609060101010101" pitchFamily="49" charset="-122"/>
              <a:cs typeface="+mn-cs"/>
            </a:endParaRPr>
          </a:p>
          <a:p>
            <a:pPr marR="0" defTabSz="914400" eaLnBrk="0" hangingPunct="0">
              <a:spcBef>
                <a:spcPct val="50000"/>
              </a:spcBef>
              <a:buClrTx/>
              <a:buSzTx/>
              <a:buFontTx/>
              <a:defRPr/>
            </a:pPr>
            <a:r>
              <a:rPr kumimoji="1" lang="zh-CN" altLang="en-US" sz="2400" b="1" kern="1200" cap="none" spc="0" normalizeH="0" baseline="0" noProof="0">
                <a:solidFill>
                  <a:srgbClr val="FF3300"/>
                </a:solidFill>
                <a:latin typeface="楷体" panose="02010609060101010101" pitchFamily="49" charset="-122"/>
                <a:ea typeface="楷体" panose="02010609060101010101" pitchFamily="49" charset="-122"/>
                <a:cs typeface="+mn-cs"/>
              </a:rPr>
              <a:t>第三部分</a:t>
            </a:r>
            <a:r>
              <a:rPr kumimoji="1" lang="zh-CN" altLang="en-US" sz="2400" b="1" kern="1200" cap="none" spc="0" normalizeH="0" baseline="0" noProof="0">
                <a:solidFill>
                  <a:schemeClr val="tx2"/>
                </a:solidFill>
                <a:latin typeface="楷体" panose="02010609060101010101" pitchFamily="49" charset="-122"/>
                <a:ea typeface="楷体" panose="02010609060101010101" pitchFamily="49" charset="-122"/>
                <a:cs typeface="+mn-cs"/>
              </a:rPr>
              <a:t>（</a:t>
            </a:r>
            <a:r>
              <a:rPr kumimoji="1" lang="en-US" altLang="zh-CN" sz="2400" b="1" kern="1200" cap="none" spc="0" normalizeH="0" baseline="0" noProof="0">
                <a:solidFill>
                  <a:schemeClr val="tx2"/>
                </a:solidFill>
                <a:latin typeface="楷体" panose="02010609060101010101" pitchFamily="49" charset="-122"/>
                <a:ea typeface="楷体" panose="02010609060101010101" pitchFamily="49" charset="-122"/>
                <a:cs typeface="+mn-cs"/>
              </a:rPr>
              <a:t>10</a:t>
            </a:r>
            <a:r>
              <a:rPr kumimoji="1" lang="zh-CN" altLang="en-US" sz="2400" b="1" kern="1200" cap="none" spc="0" normalizeH="0" baseline="0" noProof="0">
                <a:solidFill>
                  <a:schemeClr val="tx2"/>
                </a:solidFill>
                <a:latin typeface="楷体" panose="02010609060101010101" pitchFamily="49" charset="-122"/>
                <a:ea typeface="楷体" panose="02010609060101010101" pitchFamily="49" charset="-122"/>
                <a:cs typeface="+mn-cs"/>
              </a:rPr>
              <a:t>）：总结全文，指出实行“拿来主义”的人应具有的胆识和品质，以及“拿来主义”对于创造民族新文化的重要意义。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33795"/>
                                        </p:tgtEl>
                                        <p:attrNameLst>
                                          <p:attrName>style.visibility</p:attrName>
                                        </p:attrNameLst>
                                      </p:cBhvr>
                                      <p:to>
                                        <p:strVal val="visible"/>
                                      </p:to>
                                    </p:set>
                                    <p:animEffect transition="in" filter="wipe(up)">
                                      <p:cBhvr>
                                        <p:cTn id="7" dur="2000"/>
                                        <p:tgtEl>
                                          <p:spTgt spid="337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5"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55298" name="Group 2"/>
          <p:cNvGraphicFramePr>
            <a:graphicFrameLocks noGrp="1"/>
          </p:cNvGraphicFramePr>
          <p:nvPr>
            <p:custDataLst>
              <p:tags r:id="rId1"/>
            </p:custDataLst>
          </p:nvPr>
        </p:nvGraphicFramePr>
        <p:xfrm>
          <a:off x="1992313" y="1773238"/>
          <a:ext cx="8424545" cy="4422775"/>
        </p:xfrm>
        <a:graphic>
          <a:graphicData uri="http://schemas.openxmlformats.org/drawingml/2006/table">
            <a:tbl>
              <a:tblPr/>
              <a:tblGrid>
                <a:gridCol w="934720"/>
                <a:gridCol w="2376805"/>
                <a:gridCol w="2520950"/>
                <a:gridCol w="2592070"/>
              </a:tblGrid>
              <a:tr h="576580">
                <a:tc>
                  <a:txBody>
                    <a:bodyPr/>
                    <a:lstStyle/>
                    <a:p>
                      <a:pPr marL="0" marR="0" lvl="0" indent="0" algn="l" defTabSz="914400" rtl="0" eaLnBrk="0" fontAlgn="base" latinLnBrk="0" hangingPunct="0">
                        <a:lnSpc>
                          <a:spcPct val="100000"/>
                        </a:lnSpc>
                        <a:spcBef>
                          <a:spcPct val="20000"/>
                        </a:spcBef>
                        <a:spcAft>
                          <a:spcPct val="0"/>
                        </a:spcAft>
                        <a:buClrTx/>
                        <a:buSzTx/>
                        <a:buFontTx/>
                        <a:buNone/>
                      </a:pPr>
                      <a:endParaRPr kumimoji="0" lang="zh-CN" altLang="en-US" sz="2800" b="1" i="0" u="none" strike="noStrike" cap="none" normalizeH="0" baseline="0" smtClean="0">
                        <a:ln>
                          <a:noFill/>
                        </a:ln>
                        <a:solidFill>
                          <a:schemeClr val="tx1"/>
                        </a:solidFill>
                        <a:effectLst/>
                        <a:latin typeface="Arial" panose="020B0604020202020204" pitchFamily="34" charset="0"/>
                        <a:ea typeface="黑体" panose="02010609060101010101" pitchFamily="2" charset="-122"/>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pPr>
                      <a:r>
                        <a:rPr kumimoji="0" lang="zh-CN" altLang="en-US" sz="2800" b="1" i="0" u="none" strike="noStrike" cap="none" normalizeH="0" baseline="0" smtClean="0">
                          <a:ln>
                            <a:noFill/>
                          </a:ln>
                          <a:solidFill>
                            <a:schemeClr val="tx1"/>
                          </a:solidFill>
                          <a:effectLst/>
                          <a:latin typeface="Arial" panose="020B0604020202020204" pitchFamily="34" charset="0"/>
                          <a:ea typeface="黑体" panose="02010609060101010101" pitchFamily="2" charset="-122"/>
                        </a:rPr>
                        <a:t>闭关主义</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pPr>
                      <a:r>
                        <a:rPr kumimoji="0" lang="zh-CN" altLang="en-US" sz="2800" b="1" i="0" u="none" strike="noStrike" cap="none" normalizeH="0" baseline="0" smtClean="0">
                          <a:ln>
                            <a:noFill/>
                          </a:ln>
                          <a:solidFill>
                            <a:schemeClr val="tx1"/>
                          </a:solidFill>
                          <a:effectLst/>
                          <a:latin typeface="Arial" panose="020B0604020202020204" pitchFamily="34" charset="0"/>
                          <a:ea typeface="黑体" panose="02010609060101010101" pitchFamily="2" charset="-122"/>
                        </a:rPr>
                        <a:t>送去主义</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pPr>
                      <a:r>
                        <a:rPr kumimoji="0" lang="zh-CN" altLang="en-US" sz="2800" b="1" i="0" u="none" strike="noStrike" cap="none" normalizeH="0" baseline="0" smtClean="0">
                          <a:ln>
                            <a:noFill/>
                          </a:ln>
                          <a:solidFill>
                            <a:schemeClr val="tx1"/>
                          </a:solidFill>
                          <a:effectLst/>
                          <a:latin typeface="Arial" panose="020B0604020202020204" pitchFamily="34" charset="0"/>
                          <a:ea typeface="黑体" panose="02010609060101010101" pitchFamily="2" charset="-122"/>
                        </a:rPr>
                        <a:t>拿来主义</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153160">
                <a:tc>
                  <a:txBody>
                    <a:bodyPr/>
                    <a:lstStyle/>
                    <a:p>
                      <a:pPr marL="0" marR="0" lvl="0" indent="0" algn="ctr" defTabSz="914400" rtl="0" eaLnBrk="0" fontAlgn="base" latinLnBrk="0" hangingPunct="0">
                        <a:lnSpc>
                          <a:spcPct val="100000"/>
                        </a:lnSpc>
                        <a:spcBef>
                          <a:spcPct val="20000"/>
                        </a:spcBef>
                        <a:spcAft>
                          <a:spcPct val="0"/>
                        </a:spcAft>
                        <a:buClrTx/>
                        <a:buSzTx/>
                        <a:buFontTx/>
                        <a:buNone/>
                      </a:pPr>
                      <a:r>
                        <a:rPr kumimoji="0" lang="zh-CN" altLang="en-US" sz="2800" b="1" i="0" u="none" strike="noStrike" cap="none" normalizeH="0" baseline="0" smtClean="0">
                          <a:ln>
                            <a:noFill/>
                          </a:ln>
                          <a:solidFill>
                            <a:schemeClr val="tx1"/>
                          </a:solidFill>
                          <a:effectLst/>
                          <a:latin typeface="Arial" panose="020B0604020202020204" pitchFamily="34" charset="0"/>
                          <a:ea typeface="黑体" panose="02010609060101010101" pitchFamily="2" charset="-122"/>
                        </a:rPr>
                        <a:t>特点</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pPr>
                      <a:r>
                        <a:rPr kumimoji="0" lang="zh-CN" altLang="en-US" sz="2800" b="1" i="0" u="none" strike="noStrike" cap="none" normalizeH="0" baseline="0" smtClean="0">
                          <a:ln>
                            <a:noFill/>
                          </a:ln>
                          <a:solidFill>
                            <a:srgbClr val="FF0000"/>
                          </a:solidFill>
                          <a:effectLst>
                            <a:outerShdw blurRad="38100" dist="38100" dir="2700000" algn="tl">
                              <a:srgbClr val="000000">
                                <a:alpha val="43137"/>
                              </a:srgbClr>
                            </a:outerShdw>
                          </a:effectLst>
                          <a:latin typeface="Arial" panose="020B0604020202020204" pitchFamily="34" charset="0"/>
                          <a:ea typeface="黑体" panose="02010609060101010101" pitchFamily="2" charset="-122"/>
                        </a:rPr>
                        <a:t>不送不拿</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pPr>
                      <a:r>
                        <a:rPr kumimoji="0" lang="zh-CN" altLang="en-US" sz="2800" b="1" i="0" u="none" strike="noStrike" cap="none" normalizeH="0" baseline="0" smtClean="0">
                          <a:ln>
                            <a:noFill/>
                          </a:ln>
                          <a:solidFill>
                            <a:srgbClr val="FF0000"/>
                          </a:solidFill>
                          <a:effectLst>
                            <a:outerShdw blurRad="38100" dist="38100" dir="2700000" algn="tl">
                              <a:srgbClr val="000000">
                                <a:alpha val="43137"/>
                              </a:srgbClr>
                            </a:outerShdw>
                          </a:effectLst>
                          <a:latin typeface="Arial" panose="020B0604020202020204" pitchFamily="34" charset="0"/>
                          <a:ea typeface="黑体" panose="02010609060101010101" pitchFamily="2" charset="-122"/>
                        </a:rPr>
                        <a:t>只送不拿</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pPr>
                      <a:r>
                        <a:rPr kumimoji="0" lang="zh-CN" altLang="en-US" sz="2800" b="1" i="0" u="none" strike="noStrike" cap="none" normalizeH="0" baseline="0" smtClean="0">
                          <a:ln>
                            <a:noFill/>
                          </a:ln>
                          <a:solidFill>
                            <a:srgbClr val="FF0000"/>
                          </a:solidFill>
                          <a:effectLst>
                            <a:outerShdw blurRad="38100" dist="38100" dir="2700000" algn="tl">
                              <a:srgbClr val="000000">
                                <a:alpha val="43137"/>
                              </a:srgbClr>
                            </a:outerShdw>
                          </a:effectLst>
                          <a:latin typeface="Arial" panose="020B0604020202020204" pitchFamily="34" charset="0"/>
                          <a:ea typeface="黑体" panose="02010609060101010101" pitchFamily="2" charset="-122"/>
                        </a:rPr>
                        <a:t>送去之外</a:t>
                      </a:r>
                    </a:p>
                    <a:p>
                      <a:pPr marL="0" marR="0" lvl="0" indent="0" algn="l" defTabSz="914400" rtl="0" eaLnBrk="0" fontAlgn="base" latinLnBrk="0" hangingPunct="0">
                        <a:lnSpc>
                          <a:spcPct val="100000"/>
                        </a:lnSpc>
                        <a:spcBef>
                          <a:spcPct val="20000"/>
                        </a:spcBef>
                        <a:spcAft>
                          <a:spcPct val="0"/>
                        </a:spcAft>
                        <a:buClrTx/>
                        <a:buSzTx/>
                        <a:buFontTx/>
                        <a:buNone/>
                      </a:pPr>
                      <a:r>
                        <a:rPr kumimoji="0" lang="zh-CN" altLang="en-US" sz="2800" b="1" i="0" u="none" strike="noStrike" cap="none" normalizeH="0" baseline="0" smtClean="0">
                          <a:ln>
                            <a:noFill/>
                          </a:ln>
                          <a:solidFill>
                            <a:srgbClr val="FF0000"/>
                          </a:solidFill>
                          <a:effectLst>
                            <a:outerShdw blurRad="38100" dist="38100" dir="2700000" algn="tl">
                              <a:srgbClr val="000000">
                                <a:alpha val="43137"/>
                              </a:srgbClr>
                            </a:outerShdw>
                          </a:effectLst>
                          <a:latin typeface="Arial" panose="020B0604020202020204" pitchFamily="34" charset="0"/>
                          <a:ea typeface="黑体" panose="02010609060101010101" pitchFamily="2" charset="-122"/>
                        </a:rPr>
                        <a:t>还得拿来</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150620">
                <a:tc>
                  <a:txBody>
                    <a:bodyPr/>
                    <a:lstStyle/>
                    <a:p>
                      <a:pPr marL="0" marR="0" lvl="0" indent="0" algn="ctr" defTabSz="914400" rtl="0" eaLnBrk="0" fontAlgn="base" latinLnBrk="0" hangingPunct="0">
                        <a:lnSpc>
                          <a:spcPct val="100000"/>
                        </a:lnSpc>
                        <a:spcBef>
                          <a:spcPct val="20000"/>
                        </a:spcBef>
                        <a:spcAft>
                          <a:spcPct val="0"/>
                        </a:spcAft>
                        <a:buClrTx/>
                        <a:buSzTx/>
                        <a:buFontTx/>
                        <a:buNone/>
                      </a:pPr>
                      <a:r>
                        <a:rPr kumimoji="0" lang="zh-CN" altLang="en-US" sz="2800" b="1" i="0" u="none" strike="noStrike" cap="none" normalizeH="0" baseline="0" smtClean="0">
                          <a:ln>
                            <a:noFill/>
                          </a:ln>
                          <a:solidFill>
                            <a:schemeClr val="tx1"/>
                          </a:solidFill>
                          <a:effectLst/>
                          <a:latin typeface="Arial" panose="020B0604020202020204" pitchFamily="34" charset="0"/>
                          <a:ea typeface="黑体" panose="02010609060101010101" pitchFamily="2" charset="-122"/>
                        </a:rPr>
                        <a:t>实质</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pPr>
                      <a:r>
                        <a:rPr kumimoji="0" lang="zh-CN" altLang="en-US" sz="2800" b="1" i="0" u="none" strike="noStrike" cap="none" normalizeH="0" baseline="0" smtClean="0">
                          <a:ln>
                            <a:noFill/>
                          </a:ln>
                          <a:solidFill>
                            <a:srgbClr val="FF0000"/>
                          </a:solidFill>
                          <a:effectLst>
                            <a:outerShdw blurRad="38100" dist="38100" dir="2700000" algn="tl">
                              <a:srgbClr val="000000">
                                <a:alpha val="43137"/>
                              </a:srgbClr>
                            </a:outerShdw>
                          </a:effectLst>
                          <a:latin typeface="Arial" panose="020B0604020202020204" pitchFamily="34" charset="0"/>
                          <a:ea typeface="黑体" panose="02010609060101010101" pitchFamily="2" charset="-122"/>
                        </a:rPr>
                        <a:t>惧外、排外</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pPr>
                      <a:r>
                        <a:rPr kumimoji="0" lang="zh-CN" altLang="en-US" sz="2800" b="1" i="0" u="none" strike="noStrike" cap="none" normalizeH="0" baseline="0" smtClean="0">
                          <a:ln>
                            <a:noFill/>
                          </a:ln>
                          <a:solidFill>
                            <a:srgbClr val="FF0000"/>
                          </a:solidFill>
                          <a:effectLst>
                            <a:outerShdw blurRad="38100" dist="38100" dir="2700000" algn="tl">
                              <a:srgbClr val="000000">
                                <a:alpha val="43137"/>
                              </a:srgbClr>
                            </a:outerShdw>
                          </a:effectLst>
                          <a:latin typeface="Arial" panose="020B0604020202020204" pitchFamily="34" charset="0"/>
                          <a:ea typeface="黑体" panose="02010609060101010101" pitchFamily="2" charset="-122"/>
                        </a:rPr>
                        <a:t>媚外、卖国</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pPr>
                      <a:r>
                        <a:rPr kumimoji="0" lang="zh-CN" altLang="en-US" sz="2800" b="1" i="0" u="none" strike="noStrike" cap="none" normalizeH="0" baseline="0" smtClean="0">
                          <a:ln>
                            <a:noFill/>
                          </a:ln>
                          <a:solidFill>
                            <a:srgbClr val="FF0000"/>
                          </a:solidFill>
                          <a:effectLst>
                            <a:outerShdw blurRad="38100" dist="38100" dir="2700000" algn="tl">
                              <a:srgbClr val="000000">
                                <a:alpha val="43137"/>
                              </a:srgbClr>
                            </a:outerShdw>
                          </a:effectLst>
                          <a:latin typeface="Arial" panose="020B0604020202020204" pitchFamily="34" charset="0"/>
                          <a:ea typeface="黑体" panose="02010609060101010101" pitchFamily="2" charset="-122"/>
                        </a:rPr>
                        <a:t>爱国</a:t>
                      </a:r>
                    </a:p>
                    <a:p>
                      <a:pPr marL="0" marR="0" lvl="0" indent="0" algn="l" defTabSz="914400" rtl="0" eaLnBrk="0" fontAlgn="base" latinLnBrk="0" hangingPunct="0">
                        <a:lnSpc>
                          <a:spcPct val="100000"/>
                        </a:lnSpc>
                        <a:spcBef>
                          <a:spcPct val="20000"/>
                        </a:spcBef>
                        <a:spcAft>
                          <a:spcPct val="0"/>
                        </a:spcAft>
                        <a:buClrTx/>
                        <a:buSzTx/>
                        <a:buFontTx/>
                        <a:buNone/>
                      </a:pPr>
                      <a:r>
                        <a:rPr kumimoji="0" lang="zh-CN" altLang="en-US" sz="2800" b="1" i="0" u="none" strike="noStrike" cap="none" normalizeH="0" baseline="0" smtClean="0">
                          <a:ln>
                            <a:noFill/>
                          </a:ln>
                          <a:solidFill>
                            <a:srgbClr val="FF0000"/>
                          </a:solidFill>
                          <a:effectLst>
                            <a:outerShdw blurRad="38100" dist="38100" dir="2700000" algn="tl">
                              <a:srgbClr val="000000">
                                <a:alpha val="43137"/>
                              </a:srgbClr>
                            </a:outerShdw>
                          </a:effectLst>
                          <a:latin typeface="Arial" panose="020B0604020202020204" pitchFamily="34" charset="0"/>
                          <a:ea typeface="黑体" panose="02010609060101010101" pitchFamily="2" charset="-122"/>
                        </a:rPr>
                        <a:t>和平交往</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542415">
                <a:tc>
                  <a:txBody>
                    <a:bodyPr/>
                    <a:lstStyle/>
                    <a:p>
                      <a:pPr marL="0" marR="0" lvl="0" indent="0" algn="ctr" defTabSz="914400" rtl="0" eaLnBrk="0" fontAlgn="base" latinLnBrk="0" hangingPunct="0">
                        <a:lnSpc>
                          <a:spcPct val="100000"/>
                        </a:lnSpc>
                        <a:spcBef>
                          <a:spcPct val="20000"/>
                        </a:spcBef>
                        <a:spcAft>
                          <a:spcPct val="0"/>
                        </a:spcAft>
                        <a:buClrTx/>
                        <a:buSzTx/>
                        <a:buFontTx/>
                        <a:buNone/>
                      </a:pPr>
                      <a:r>
                        <a:rPr kumimoji="0" lang="zh-CN" altLang="en-US" sz="2800" b="1" i="0" u="none" strike="noStrike" cap="none" normalizeH="0" baseline="0" smtClean="0">
                          <a:ln>
                            <a:noFill/>
                          </a:ln>
                          <a:solidFill>
                            <a:schemeClr val="tx1"/>
                          </a:solidFill>
                          <a:effectLst/>
                          <a:latin typeface="Arial" panose="020B0604020202020204" pitchFamily="34" charset="0"/>
                          <a:ea typeface="黑体" panose="02010609060101010101" pitchFamily="2" charset="-122"/>
                        </a:rPr>
                        <a:t>利弊</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pPr>
                      <a:r>
                        <a:rPr kumimoji="0" lang="zh-CN" altLang="en-US" sz="2800" b="1" i="0" u="none" strike="noStrike" cap="none" normalizeH="0" baseline="0" smtClean="0">
                          <a:ln>
                            <a:noFill/>
                          </a:ln>
                          <a:solidFill>
                            <a:srgbClr val="FF0000"/>
                          </a:solidFill>
                          <a:effectLst>
                            <a:outerShdw blurRad="38100" dist="38100" dir="2700000" algn="tl">
                              <a:srgbClr val="000000">
                                <a:alpha val="43137"/>
                              </a:srgbClr>
                            </a:outerShdw>
                          </a:effectLst>
                          <a:latin typeface="Arial" panose="020B0604020202020204" pitchFamily="34" charset="0"/>
                          <a:ea typeface="黑体" panose="02010609060101010101" pitchFamily="2" charset="-122"/>
                        </a:rPr>
                        <a:t>丧权辱国</a:t>
                      </a:r>
                    </a:p>
                    <a:p>
                      <a:pPr marL="0" marR="0" lvl="0" indent="0" algn="l" defTabSz="914400" rtl="0" eaLnBrk="0" fontAlgn="base" latinLnBrk="0" hangingPunct="0">
                        <a:lnSpc>
                          <a:spcPct val="100000"/>
                        </a:lnSpc>
                        <a:spcBef>
                          <a:spcPct val="20000"/>
                        </a:spcBef>
                        <a:spcAft>
                          <a:spcPct val="0"/>
                        </a:spcAft>
                        <a:buClrTx/>
                        <a:buSzTx/>
                        <a:buFontTx/>
                        <a:buNone/>
                      </a:pPr>
                      <a:r>
                        <a:rPr kumimoji="0" lang="zh-CN" altLang="en-US" sz="2800" b="1" i="0" u="none" strike="noStrike" cap="none" normalizeH="0" baseline="0" smtClean="0">
                          <a:ln>
                            <a:noFill/>
                          </a:ln>
                          <a:solidFill>
                            <a:srgbClr val="FF0000"/>
                          </a:solidFill>
                          <a:effectLst>
                            <a:outerShdw blurRad="38100" dist="38100" dir="2700000" algn="tl">
                              <a:srgbClr val="000000">
                                <a:alpha val="43137"/>
                              </a:srgbClr>
                            </a:outerShdw>
                          </a:effectLst>
                          <a:latin typeface="Arial" panose="020B0604020202020204" pitchFamily="34" charset="0"/>
                          <a:ea typeface="黑体" panose="02010609060101010101" pitchFamily="2" charset="-122"/>
                        </a:rPr>
                        <a:t>割地赔款</a:t>
                      </a:r>
                    </a:p>
                    <a:p>
                      <a:pPr marL="0" marR="0" lvl="0" indent="0" algn="l" defTabSz="914400" rtl="0" eaLnBrk="0" fontAlgn="base" latinLnBrk="0" hangingPunct="0">
                        <a:lnSpc>
                          <a:spcPct val="100000"/>
                        </a:lnSpc>
                        <a:spcBef>
                          <a:spcPct val="20000"/>
                        </a:spcBef>
                        <a:spcAft>
                          <a:spcPct val="0"/>
                        </a:spcAft>
                        <a:buClrTx/>
                        <a:buSzTx/>
                        <a:buFontTx/>
                        <a:buNone/>
                      </a:pPr>
                      <a:r>
                        <a:rPr kumimoji="0" lang="zh-CN" altLang="en-US" sz="2800" b="1" i="0" u="none" strike="noStrike" cap="none" normalizeH="0" baseline="0" smtClean="0">
                          <a:ln>
                            <a:noFill/>
                          </a:ln>
                          <a:solidFill>
                            <a:srgbClr val="FF0000"/>
                          </a:solidFill>
                          <a:effectLst>
                            <a:outerShdw blurRad="38100" dist="38100" dir="2700000" algn="tl">
                              <a:srgbClr val="000000">
                                <a:alpha val="43137"/>
                              </a:srgbClr>
                            </a:outerShdw>
                          </a:effectLst>
                          <a:latin typeface="Arial" panose="020B0604020202020204" pitchFamily="34" charset="0"/>
                          <a:ea typeface="黑体" panose="02010609060101010101" pitchFamily="2" charset="-122"/>
                        </a:rPr>
                        <a:t>导致送去主义</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pPr>
                      <a:r>
                        <a:rPr kumimoji="0" lang="zh-CN" altLang="en-US" sz="2800" b="1" i="0" u="none" strike="noStrike" cap="none" normalizeH="0" baseline="0" smtClean="0">
                          <a:ln>
                            <a:noFill/>
                          </a:ln>
                          <a:solidFill>
                            <a:srgbClr val="FF0000"/>
                          </a:solidFill>
                          <a:effectLst>
                            <a:outerShdw blurRad="38100" dist="38100" dir="2700000" algn="tl">
                              <a:srgbClr val="000000">
                                <a:alpha val="43137"/>
                              </a:srgbClr>
                            </a:outerShdw>
                          </a:effectLst>
                          <a:latin typeface="Arial" panose="020B0604020202020204" pitchFamily="34" charset="0"/>
                          <a:ea typeface="黑体" panose="02010609060101010101" pitchFamily="2" charset="-122"/>
                        </a:rPr>
                        <a:t>文化堕落</a:t>
                      </a:r>
                    </a:p>
                    <a:p>
                      <a:pPr marL="0" marR="0" lvl="0" indent="0" algn="l" defTabSz="914400" rtl="0" eaLnBrk="0" fontAlgn="base" latinLnBrk="0" hangingPunct="0">
                        <a:lnSpc>
                          <a:spcPct val="100000"/>
                        </a:lnSpc>
                        <a:spcBef>
                          <a:spcPct val="20000"/>
                        </a:spcBef>
                        <a:spcAft>
                          <a:spcPct val="0"/>
                        </a:spcAft>
                        <a:buClrTx/>
                        <a:buSzTx/>
                        <a:buFontTx/>
                        <a:buNone/>
                      </a:pPr>
                      <a:r>
                        <a:rPr kumimoji="0" lang="zh-CN" altLang="en-US" sz="2800" b="1" i="0" u="none" strike="noStrike" cap="none" normalizeH="0" baseline="0" smtClean="0">
                          <a:ln>
                            <a:noFill/>
                          </a:ln>
                          <a:solidFill>
                            <a:srgbClr val="FF0000"/>
                          </a:solidFill>
                          <a:effectLst>
                            <a:outerShdw blurRad="38100" dist="38100" dir="2700000" algn="tl">
                              <a:srgbClr val="000000">
                                <a:alpha val="43137"/>
                              </a:srgbClr>
                            </a:outerShdw>
                          </a:effectLst>
                          <a:latin typeface="Arial" panose="020B0604020202020204" pitchFamily="34" charset="0"/>
                          <a:ea typeface="黑体" panose="02010609060101010101" pitchFamily="2" charset="-122"/>
                        </a:rPr>
                        <a:t>主权丧尽</a:t>
                      </a:r>
                    </a:p>
                    <a:p>
                      <a:pPr marL="0" marR="0" lvl="0" indent="0" algn="l" defTabSz="914400" rtl="0" eaLnBrk="0" fontAlgn="base" latinLnBrk="0" hangingPunct="0">
                        <a:lnSpc>
                          <a:spcPct val="100000"/>
                        </a:lnSpc>
                        <a:spcBef>
                          <a:spcPct val="20000"/>
                        </a:spcBef>
                        <a:spcAft>
                          <a:spcPct val="0"/>
                        </a:spcAft>
                        <a:buClrTx/>
                        <a:buSzTx/>
                        <a:buFontTx/>
                        <a:buNone/>
                      </a:pPr>
                      <a:r>
                        <a:rPr kumimoji="0" lang="zh-CN" altLang="en-US" sz="2800" b="1" i="0" u="none" strike="noStrike" cap="none" normalizeH="0" baseline="0" smtClean="0">
                          <a:ln>
                            <a:noFill/>
                          </a:ln>
                          <a:solidFill>
                            <a:srgbClr val="FF0000"/>
                          </a:solidFill>
                          <a:effectLst>
                            <a:outerShdw blurRad="38100" dist="38100" dir="2700000" algn="tl">
                              <a:srgbClr val="000000">
                                <a:alpha val="43137"/>
                              </a:srgbClr>
                            </a:outerShdw>
                          </a:effectLst>
                          <a:latin typeface="Arial" panose="020B0604020202020204" pitchFamily="34" charset="0"/>
                          <a:ea typeface="黑体" panose="02010609060101010101" pitchFamily="2" charset="-122"/>
                        </a:rPr>
                        <a:t>贻害子孙</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pPr>
                      <a:r>
                        <a:rPr kumimoji="0" lang="zh-CN" altLang="en-US" sz="2800" b="1" i="0" u="none" strike="noStrike" cap="none" normalizeH="0" baseline="0" smtClean="0">
                          <a:ln>
                            <a:noFill/>
                          </a:ln>
                          <a:solidFill>
                            <a:srgbClr val="FF0000"/>
                          </a:solidFill>
                          <a:effectLst>
                            <a:outerShdw blurRad="38100" dist="38100" dir="2700000" algn="tl">
                              <a:srgbClr val="000000">
                                <a:alpha val="43137"/>
                              </a:srgbClr>
                            </a:outerShdw>
                          </a:effectLst>
                          <a:latin typeface="Arial" panose="020B0604020202020204" pitchFamily="34" charset="0"/>
                          <a:ea typeface="黑体" panose="02010609060101010101" pitchFamily="2" charset="-122"/>
                        </a:rPr>
                        <a:t>人自成为新人</a:t>
                      </a:r>
                    </a:p>
                    <a:p>
                      <a:pPr marL="0" marR="0" lvl="0" indent="0" algn="l" defTabSz="914400" rtl="0" eaLnBrk="0" fontAlgn="base" latinLnBrk="0" hangingPunct="0">
                        <a:lnSpc>
                          <a:spcPct val="100000"/>
                        </a:lnSpc>
                        <a:spcBef>
                          <a:spcPct val="20000"/>
                        </a:spcBef>
                        <a:spcAft>
                          <a:spcPct val="0"/>
                        </a:spcAft>
                        <a:buClrTx/>
                        <a:buSzTx/>
                        <a:buFontTx/>
                        <a:buNone/>
                      </a:pPr>
                      <a:r>
                        <a:rPr kumimoji="0" lang="zh-CN" altLang="en-US" sz="2800" b="1" i="0" u="none" strike="noStrike" cap="none" normalizeH="0" baseline="0" smtClean="0">
                          <a:ln>
                            <a:noFill/>
                          </a:ln>
                          <a:solidFill>
                            <a:srgbClr val="FF0000"/>
                          </a:solidFill>
                          <a:effectLst>
                            <a:outerShdw blurRad="38100" dist="38100" dir="2700000" algn="tl">
                              <a:srgbClr val="000000">
                                <a:alpha val="43137"/>
                              </a:srgbClr>
                            </a:outerShdw>
                          </a:effectLst>
                          <a:latin typeface="Arial" panose="020B0604020202020204" pitchFamily="34" charset="0"/>
                          <a:ea typeface="黑体" panose="02010609060101010101" pitchFamily="2" charset="-122"/>
                        </a:rPr>
                        <a:t>文艺自成为新文艺</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37917" name="Rectangle 29"/>
          <p:cNvSpPr>
            <a:spLocks noGrp="1"/>
          </p:cNvSpPr>
          <p:nvPr>
            <p:ph type="title"/>
          </p:nvPr>
        </p:nvSpPr>
        <p:spPr/>
        <p:txBody>
          <a:bodyPr vert="horz" wrap="square" lIns="91440" tIns="45720" rIns="91440" bIns="45720" anchor="ctr"/>
          <a:lstStyle/>
          <a:p>
            <a:pPr eaLnBrk="1" hangingPunct="1"/>
            <a:r>
              <a:rPr lang="en-US" altLang="zh-CN">
                <a:ea typeface="隶书" panose="02010509060101010101" pitchFamily="49" charset="-122"/>
              </a:rPr>
              <a:t>2</a:t>
            </a:r>
            <a:r>
              <a:rPr>
                <a:ea typeface="隶书" panose="02010509060101010101" pitchFamily="49" charset="-122"/>
              </a:rPr>
              <a:t>、阅读课文填表：</a:t>
            </a:r>
            <a:r>
              <a:rPr lang="zh-CN" altLang="en-US">
                <a:ea typeface="隶书" panose="02010509060101010101" pitchFamily="49" charset="-122"/>
              </a:rPr>
              <a:t>对照表一</a:t>
            </a:r>
          </a:p>
        </p:txBody>
      </p:sp>
    </p:spTree>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a:t/>
            </a:r>
            <a:br>
              <a:rPr lang="en-US" altLang="zh-CN"/>
            </a:br>
            <a:r>
              <a:rPr lang="en-US" altLang="zh-CN"/>
              <a:t/>
            </a:r>
            <a:br>
              <a:rPr lang="en-US" altLang="zh-CN"/>
            </a:br>
            <a:r>
              <a:rPr lang="en-US" altLang="zh-CN"/>
              <a:t/>
            </a:r>
            <a:br>
              <a:rPr lang="en-US" altLang="zh-CN"/>
            </a:br>
            <a:r>
              <a:rPr lang="en-US" altLang="zh-CN"/>
              <a:t/>
            </a:r>
            <a:br>
              <a:rPr lang="en-US" altLang="zh-CN"/>
            </a:br>
            <a:r>
              <a:rPr lang="en-US" altLang="zh-CN"/>
              <a:t/>
            </a:r>
            <a:br>
              <a:rPr lang="en-US" altLang="zh-CN"/>
            </a:br>
            <a:r>
              <a:rPr lang="en-US" altLang="zh-CN"/>
              <a:t/>
            </a:r>
            <a:br>
              <a:rPr lang="en-US" altLang="zh-CN"/>
            </a:br>
            <a:r>
              <a:rPr lang="en-US" altLang="zh-CN"/>
              <a:t/>
            </a:r>
            <a:br>
              <a:rPr lang="en-US" altLang="zh-CN"/>
            </a:br>
            <a:r>
              <a:rPr lang="en-US" altLang="zh-CN"/>
              <a:t/>
            </a:r>
            <a:br>
              <a:rPr lang="en-US" altLang="zh-CN"/>
            </a:br>
            <a:r>
              <a:rPr lang="en-US" altLang="zh-CN"/>
              <a:t>3</a:t>
            </a:r>
            <a:r>
              <a:t>、</a:t>
            </a:r>
            <a:r>
              <a:rPr>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latin typeface="黑体" panose="02010609060101010101" pitchFamily="2" charset="-122"/>
                <a:ea typeface="黑体" panose="02010609060101010101" pitchFamily="2" charset="-122"/>
                <a:sym typeface="+mn-ea"/>
              </a:rPr>
              <a:t>本文重点是论证</a:t>
            </a:r>
            <a:r>
              <a:rPr>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latin typeface="Times New Roman" pitchFamily="18" charset="0"/>
                <a:ea typeface="黑体" panose="02010609060101010101" pitchFamily="2" charset="-122"/>
                <a:sym typeface="+mn-ea"/>
              </a:rPr>
              <a:t>“</a:t>
            </a:r>
            <a:r>
              <a:rPr>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latin typeface="黑体" panose="02010609060101010101" pitchFamily="2" charset="-122"/>
                <a:ea typeface="黑体" panose="02010609060101010101" pitchFamily="2" charset="-122"/>
                <a:sym typeface="+mn-ea"/>
              </a:rPr>
              <a:t>拿来主义</a:t>
            </a:r>
            <a:r>
              <a:rPr>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latin typeface="Times New Roman" pitchFamily="18" charset="0"/>
                <a:ea typeface="黑体" panose="02010609060101010101" pitchFamily="2" charset="-122"/>
                <a:sym typeface="+mn-ea"/>
              </a:rPr>
              <a:t>”</a:t>
            </a:r>
            <a:r>
              <a:rPr>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latin typeface="黑体" panose="02010609060101010101" pitchFamily="2" charset="-122"/>
                <a:ea typeface="黑体" panose="02010609060101010101" pitchFamily="2" charset="-122"/>
                <a:sym typeface="+mn-ea"/>
              </a:rPr>
              <a:t>，但在前半部分却多论述 </a:t>
            </a:r>
            <a:r>
              <a:rPr>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latin typeface="Times New Roman" pitchFamily="18" charset="0"/>
                <a:ea typeface="黑体" panose="02010609060101010101" pitchFamily="2" charset="-122"/>
                <a:sym typeface="+mn-ea"/>
              </a:rPr>
              <a:t>“</a:t>
            </a:r>
            <a:r>
              <a:rPr>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latin typeface="黑体" panose="02010609060101010101" pitchFamily="2" charset="-122"/>
                <a:ea typeface="黑体" panose="02010609060101010101" pitchFamily="2" charset="-122"/>
                <a:sym typeface="+mn-ea"/>
              </a:rPr>
              <a:t>送去主义</a:t>
            </a:r>
            <a:r>
              <a:rPr>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latin typeface="Times New Roman" pitchFamily="18" charset="0"/>
                <a:ea typeface="黑体" panose="02010609060101010101" pitchFamily="2" charset="-122"/>
                <a:sym typeface="+mn-ea"/>
              </a:rPr>
              <a:t>”</a:t>
            </a:r>
            <a:r>
              <a:rPr>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latin typeface="黑体" panose="02010609060101010101" pitchFamily="2" charset="-122"/>
                <a:ea typeface="黑体" panose="02010609060101010101" pitchFamily="2" charset="-122"/>
                <a:sym typeface="+mn-ea"/>
              </a:rPr>
              <a:t>，为什么？作者又是何批判</a:t>
            </a:r>
            <a:r>
              <a:rPr>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latin typeface="Times New Roman" pitchFamily="18" charset="0"/>
                <a:ea typeface="黑体" panose="02010609060101010101" pitchFamily="2" charset="-122"/>
                <a:sym typeface="+mn-ea"/>
              </a:rPr>
              <a:t>“</a:t>
            </a:r>
            <a:r>
              <a:rPr>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latin typeface="黑体" panose="02010609060101010101" pitchFamily="2" charset="-122"/>
                <a:ea typeface="黑体" panose="02010609060101010101" pitchFamily="2" charset="-122"/>
                <a:sym typeface="+mn-ea"/>
              </a:rPr>
              <a:t>送去主义</a:t>
            </a:r>
            <a:r>
              <a:rPr>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latin typeface="Times New Roman" pitchFamily="18" charset="0"/>
                <a:ea typeface="黑体" panose="02010609060101010101" pitchFamily="2" charset="-122"/>
                <a:sym typeface="+mn-ea"/>
              </a:rPr>
              <a:t>”</a:t>
            </a:r>
            <a:r>
              <a:rPr>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latin typeface="黑体" panose="02010609060101010101" pitchFamily="2" charset="-122"/>
                <a:ea typeface="黑体" panose="02010609060101010101" pitchFamily="2" charset="-122"/>
                <a:sym typeface="+mn-ea"/>
              </a:rPr>
              <a:t>的？</a:t>
            </a:r>
            <a:br>
              <a:rPr>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latin typeface="黑体" panose="02010609060101010101" pitchFamily="2" charset="-122"/>
                <a:ea typeface="黑体" panose="02010609060101010101" pitchFamily="2" charset="-122"/>
                <a:sym typeface="+mn-ea"/>
              </a:rPr>
            </a:br>
            <a:r>
              <a:rPr>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latin typeface="黑体" panose="02010609060101010101" pitchFamily="2" charset="-122"/>
                <a:ea typeface="黑体" panose="02010609060101010101" pitchFamily="2" charset="-122"/>
                <a:sym typeface="+mn-ea"/>
              </a:rPr>
              <a:t/>
            </a:r>
            <a:br>
              <a:rPr>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latin typeface="黑体" panose="02010609060101010101" pitchFamily="2" charset="-122"/>
                <a:ea typeface="黑体" panose="02010609060101010101" pitchFamily="2" charset="-122"/>
                <a:sym typeface="+mn-ea"/>
              </a:rPr>
            </a:br>
            <a:r>
              <a:rPr>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latin typeface="黑体" panose="02010609060101010101" pitchFamily="2" charset="-122"/>
                <a:ea typeface="黑体" panose="02010609060101010101" pitchFamily="2" charset="-122"/>
                <a:sym typeface="+mn-ea"/>
              </a:rPr>
              <a:t/>
            </a:r>
            <a:br>
              <a:rPr>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latin typeface="黑体" panose="02010609060101010101" pitchFamily="2" charset="-122"/>
                <a:ea typeface="黑体" panose="02010609060101010101" pitchFamily="2" charset="-122"/>
                <a:sym typeface="+mn-ea"/>
              </a:rPr>
            </a:br>
            <a:r>
              <a:rPr>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latin typeface="黑体" panose="02010609060101010101" pitchFamily="2" charset="-122"/>
                <a:ea typeface="黑体" panose="02010609060101010101" pitchFamily="2" charset="-122"/>
                <a:sym typeface="+mn-ea"/>
              </a:rPr>
              <a:t>方法：学生讨论，师生共同归纳总结。</a:t>
            </a:r>
            <a:r>
              <a:rPr lang="zh-CN" altLang="en-US">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latin typeface="黑体" panose="02010609060101010101" pitchFamily="2" charset="-122"/>
                <a:ea typeface="黑体" panose="02010609060101010101" pitchFamily="2" charset="-122"/>
              </a:rPr>
              <a:t/>
            </a:r>
            <a:br>
              <a:rPr lang="zh-CN" altLang="en-US">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latin typeface="黑体" panose="02010609060101010101" pitchFamily="2" charset="-122"/>
                <a:ea typeface="黑体" panose="02010609060101010101" pitchFamily="2" charset="-122"/>
              </a:rPr>
            </a:br>
            <a:endParaRPr lang="zh-CN" altLang="en-US">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latin typeface="黑体" panose="02010609060101010101" pitchFamily="2" charset="-122"/>
              <a:ea typeface="黑体" panose="02010609060101010101" pitchFamily="2" charset="-122"/>
            </a:endParaRPr>
          </a:p>
        </p:txBody>
      </p:sp>
    </p:spTree>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4275" name="Rectangle 3"/>
          <p:cNvSpPr>
            <a:spLocks noGrp="1"/>
          </p:cNvSpPr>
          <p:nvPr>
            <p:ph idx="1"/>
          </p:nvPr>
        </p:nvSpPr>
        <p:spPr>
          <a:xfrm>
            <a:off x="1847850" y="304800"/>
            <a:ext cx="8496300" cy="6172200"/>
          </a:xfrm>
        </p:spPr>
        <p:txBody>
          <a:bodyPr vert="horz" wrap="square" lIns="91440" tIns="45720" rIns="91440" bIns="45720" anchor="t">
            <a:normAutofit fontScale="97500" lnSpcReduction="10000"/>
          </a:bodyPr>
          <a:lstStyle/>
          <a:p>
            <a:pPr eaLnBrk="1" hangingPunct="1">
              <a:buFontTx/>
              <a:buNone/>
            </a:pPr>
            <a:r>
              <a:rPr lang="zh-CN" altLang="en-US" sz="2800" b="1">
                <a:solidFill>
                  <a:srgbClr val="FF0000"/>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明确：</a:t>
            </a:r>
          </a:p>
          <a:p>
            <a:pPr eaLnBrk="1" hangingPunct="1">
              <a:buFontTx/>
              <a:buNone/>
            </a:pPr>
            <a:r>
              <a:rPr lang="zh-CN" altLang="en-US" sz="2800" b="1">
                <a:solidFill>
                  <a:srgbClr val="FF0000"/>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a:t>
            </a:r>
            <a:r>
              <a:rPr lang="en-US" altLang="zh-CN" sz="2800" b="1">
                <a:solidFill>
                  <a:srgbClr val="FF0000"/>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1</a:t>
            </a:r>
            <a:r>
              <a:rPr lang="zh-CN" altLang="en-US" sz="2800" b="1">
                <a:solidFill>
                  <a:srgbClr val="FF0000"/>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作者要论说的是“拿来主义”，但它是针对历史和现实存在的问题提出来的，近代的“闭关主义”必然导致现在的“送去主义”。“送去主义”是一种有往无来的卖国行径，必然导致国势日弱，被动挨打，从长远看，将造成亡国灭种。因此，采取与“送去主义”针锋相对的“拿来主义”就刻不容缓。“送去主义”和“拿来主义”是一个问题的两个方面，“破”正是为了“立”。</a:t>
            </a:r>
          </a:p>
          <a:p>
            <a:pPr eaLnBrk="1" hangingPunct="1">
              <a:buFontTx/>
              <a:buNone/>
            </a:pPr>
            <a:r>
              <a:rPr lang="zh-CN" altLang="en-US" sz="2800" b="1">
                <a:solidFill>
                  <a:srgbClr val="FF0000"/>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a:t>
            </a:r>
            <a:r>
              <a:rPr lang="en-US" altLang="zh-CN" sz="2800" b="1">
                <a:solidFill>
                  <a:srgbClr val="FF0000"/>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2</a:t>
            </a:r>
            <a:r>
              <a:rPr lang="zh-CN" altLang="en-US" sz="2800" b="1">
                <a:solidFill>
                  <a:srgbClr val="FF0000"/>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）做铺垫，为论述</a:t>
            </a:r>
            <a:r>
              <a:rPr lang="en-US" altLang="zh-CN" sz="2800" b="1">
                <a:solidFill>
                  <a:srgbClr val="FF0000"/>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a:t>
            </a:r>
            <a:r>
              <a:rPr sz="2800" b="1">
                <a:solidFill>
                  <a:srgbClr val="FF0000"/>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拿来主义</a:t>
            </a:r>
            <a:r>
              <a:rPr lang="en-US" altLang="zh-CN" sz="2800" b="1">
                <a:solidFill>
                  <a:srgbClr val="FF0000"/>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a:t>
            </a:r>
            <a:r>
              <a:rPr sz="2800" b="1">
                <a:solidFill>
                  <a:srgbClr val="FF0000"/>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做铺垫。</a:t>
            </a:r>
            <a:endParaRPr lang="zh-CN" altLang="en-US" sz="2800" b="1">
              <a:solidFill>
                <a:srgbClr val="FF0000"/>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a:p>
            <a:pPr eaLnBrk="1" hangingPunct="1">
              <a:buFontTx/>
              <a:buNone/>
            </a:pPr>
            <a:r>
              <a:rPr lang="zh-CN" altLang="en-US" sz="2800" b="1">
                <a:solidFill>
                  <a:srgbClr val="FF0000"/>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a:t>
            </a:r>
            <a:r>
              <a:rPr lang="en-US" altLang="zh-CN" sz="2800" b="1">
                <a:solidFill>
                  <a:srgbClr val="FF0000"/>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3</a:t>
            </a:r>
            <a:r>
              <a:rPr lang="zh-CN" altLang="en-US" sz="2800" b="1">
                <a:solidFill>
                  <a:srgbClr val="FF0000"/>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）形成鲜明对比，反衬</a:t>
            </a:r>
            <a:r>
              <a:rPr lang="en-US" altLang="zh-CN" sz="2800" b="1">
                <a:solidFill>
                  <a:srgbClr val="FF0000"/>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a:t>
            </a:r>
            <a:r>
              <a:rPr sz="2800" b="1">
                <a:solidFill>
                  <a:srgbClr val="FF0000"/>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拿来主义</a:t>
            </a:r>
            <a:r>
              <a:rPr lang="en-US" altLang="zh-CN" sz="2800" b="1">
                <a:solidFill>
                  <a:srgbClr val="FF0000"/>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a:t>
            </a:r>
            <a:r>
              <a:rPr sz="2800" b="1">
                <a:solidFill>
                  <a:srgbClr val="FF0000"/>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的严重错误。</a:t>
            </a:r>
            <a:r>
              <a:rPr lang="zh-CN" altLang="en-US" sz="2800" b="1">
                <a:solidFill>
                  <a:srgbClr val="FF0000"/>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 </a:t>
            </a:r>
            <a:r>
              <a:rPr lang="en-US" altLang="zh-CN" sz="2800" b="1">
                <a:solidFill>
                  <a:srgbClr val="FF0000"/>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3" presetClass="entr" presetSubtype="10" fill="hold" grpId="0" nodeType="withEffect">
                                  <p:stCondLst>
                                    <p:cond delay="0"/>
                                  </p:stCondLst>
                                  <p:childTnLst>
                                    <p:set>
                                      <p:cBhvr>
                                        <p:cTn id="6" dur="1" fill="hold">
                                          <p:stCondLst>
                                            <p:cond delay="0"/>
                                          </p:stCondLst>
                                        </p:cTn>
                                        <p:tgtEl>
                                          <p:spTgt spid="54275">
                                            <p:txEl>
                                              <p:pRg st="0" end="0"/>
                                            </p:txEl>
                                          </p:spTgt>
                                        </p:tgtEl>
                                        <p:attrNameLst>
                                          <p:attrName>style.visibility</p:attrName>
                                        </p:attrNameLst>
                                      </p:cBhvr>
                                      <p:to>
                                        <p:strVal val="visible"/>
                                      </p:to>
                                    </p:set>
                                    <p:animEffect transition="in" filter="blinds(horizontal)">
                                      <p:cBhvr>
                                        <p:cTn id="7" dur="500"/>
                                        <p:tgtEl>
                                          <p:spTgt spid="5427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4275">
                                            <p:txEl>
                                              <p:pRg st="1" end="1"/>
                                            </p:txEl>
                                          </p:spTgt>
                                        </p:tgtEl>
                                        <p:attrNameLst>
                                          <p:attrName>style.visibility</p:attrName>
                                        </p:attrNameLst>
                                      </p:cBhvr>
                                      <p:to>
                                        <p:strVal val="visible"/>
                                      </p:to>
                                    </p:set>
                                    <p:animEffect transition="in" filter="blinds(horizontal)">
                                      <p:cBhvr>
                                        <p:cTn id="12" dur="500"/>
                                        <p:tgtEl>
                                          <p:spTgt spid="5427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4275">
                                            <p:txEl>
                                              <p:pRg st="2" end="2"/>
                                            </p:txEl>
                                          </p:spTgt>
                                        </p:tgtEl>
                                        <p:attrNameLst>
                                          <p:attrName>style.visibility</p:attrName>
                                        </p:attrNameLst>
                                      </p:cBhvr>
                                      <p:to>
                                        <p:strVal val="visible"/>
                                      </p:to>
                                    </p:set>
                                    <p:animEffect transition="in" filter="blinds(horizontal)">
                                      <p:cBhvr>
                                        <p:cTn id="17" dur="500"/>
                                        <p:tgtEl>
                                          <p:spTgt spid="5427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54275">
                                            <p:txEl>
                                              <p:pRg st="3" end="3"/>
                                            </p:txEl>
                                          </p:spTgt>
                                        </p:tgtEl>
                                        <p:attrNameLst>
                                          <p:attrName>style.visibility</p:attrName>
                                        </p:attrNameLst>
                                      </p:cBhvr>
                                      <p:to>
                                        <p:strVal val="visible"/>
                                      </p:to>
                                    </p:set>
                                    <p:animEffect transition="in" filter="blinds(horizontal)">
                                      <p:cBhvr>
                                        <p:cTn id="22" dur="500"/>
                                        <p:tgtEl>
                                          <p:spTgt spid="5427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275" grpId="0" uiExpand="1" build="p"/>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482" name="Text Box 2"/>
          <p:cNvSpPr txBox="1"/>
          <p:nvPr/>
        </p:nvSpPr>
        <p:spPr>
          <a:xfrm>
            <a:off x="401955" y="228600"/>
            <a:ext cx="10037445" cy="2030095"/>
          </a:xfrm>
          <a:prstGeom prst="rect">
            <a:avLst/>
          </a:prstGeom>
          <a:noFill/>
          <a:ln w="9525">
            <a:noFill/>
          </a:ln>
        </p:spPr>
        <p:txBody>
          <a:bodyPr wrap="square">
            <a:spAutoFit/>
          </a:bodyPr>
          <a:lstStyle/>
          <a:p>
            <a:pPr eaLnBrk="0" hangingPunct="0">
              <a:spcBef>
                <a:spcPct val="50000"/>
              </a:spcBef>
            </a:pPr>
            <a:endParaRPr lang="en-US" altLang="zh-CN" sz="3600" b="1">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latin typeface="宋体" panose="02010600030101010101" pitchFamily="2" charset="-122"/>
              <a:ea typeface="华文楷体" panose="02010600040101010101" charset="-122"/>
            </a:endParaRPr>
          </a:p>
          <a:p>
            <a:pPr eaLnBrk="0" hangingPunct="0">
              <a:spcBef>
                <a:spcPct val="50000"/>
              </a:spcBef>
            </a:pPr>
            <a:r>
              <a:rPr lang="en-US" altLang="zh-CN" sz="3600" b="1">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latin typeface="宋体" panose="02010600030101010101" pitchFamily="2" charset="-122"/>
                <a:ea typeface="华文楷体" panose="02010600040101010101" charset="-122"/>
              </a:rPr>
              <a:t>4</a:t>
            </a:r>
            <a:r>
              <a:rPr lang="zh-CN" altLang="en-US" sz="3600" b="1">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latin typeface="宋体" panose="02010600030101010101" pitchFamily="2" charset="-122"/>
                <a:ea typeface="华文楷体" panose="02010600040101010101" charset="-122"/>
              </a:rPr>
              <a:t>、</a:t>
            </a:r>
            <a:r>
              <a:rPr lang="zh-CN" altLang="x-none" sz="3600" b="1">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latin typeface="宋体" panose="02010600030101010101" pitchFamily="2" charset="-122"/>
                <a:ea typeface="华文楷体" panose="02010600040101010101" charset="-122"/>
              </a:rPr>
              <a:t>本段开头就指出</a:t>
            </a:r>
            <a:r>
              <a:rPr lang="zh-CN" altLang="x-none" sz="3600" b="1">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latin typeface="Times New Roman" pitchFamily="18" charset="0"/>
                <a:ea typeface="华文楷体" panose="02010600040101010101" charset="-122"/>
              </a:rPr>
              <a:t>“</a:t>
            </a:r>
            <a:r>
              <a:rPr lang="zh-CN" altLang="x-none" sz="3600" b="1">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latin typeface="宋体" panose="02010600030101010101" pitchFamily="2" charset="-122"/>
                <a:ea typeface="华文楷体" panose="02010600040101010101" charset="-122"/>
              </a:rPr>
              <a:t>送去主义</a:t>
            </a:r>
            <a:r>
              <a:rPr lang="zh-CN" altLang="x-none" sz="3600" b="1">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latin typeface="Times New Roman" pitchFamily="18" charset="0"/>
                <a:ea typeface="华文楷体" panose="02010600040101010101" charset="-122"/>
              </a:rPr>
              <a:t>”</a:t>
            </a:r>
            <a:r>
              <a:rPr lang="zh-CN" altLang="x-none" sz="3600" b="1">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latin typeface="宋体" panose="02010600030101010101" pitchFamily="2" charset="-122"/>
                <a:ea typeface="华文楷体" panose="02010600040101010101" charset="-122"/>
              </a:rPr>
              <a:t>和</a:t>
            </a:r>
            <a:r>
              <a:rPr lang="zh-CN" altLang="x-none" sz="3600" b="1">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latin typeface="Times New Roman" pitchFamily="18" charset="0"/>
                <a:ea typeface="华文楷体" panose="02010600040101010101" charset="-122"/>
              </a:rPr>
              <a:t>“</a:t>
            </a:r>
            <a:r>
              <a:rPr lang="zh-CN" altLang="x-none" sz="3600" b="1">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latin typeface="宋体" panose="02010600030101010101" pitchFamily="2" charset="-122"/>
                <a:ea typeface="华文楷体" panose="02010600040101010101" charset="-122"/>
              </a:rPr>
              <a:t>闭关主义</a:t>
            </a:r>
            <a:r>
              <a:rPr lang="zh-CN" altLang="x-none" sz="3600" b="1">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latin typeface="Times New Roman" pitchFamily="18" charset="0"/>
                <a:ea typeface="华文楷体" panose="02010600040101010101" charset="-122"/>
              </a:rPr>
              <a:t>”</a:t>
            </a:r>
            <a:r>
              <a:rPr lang="zh-CN" altLang="x-none" sz="3600" b="1">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latin typeface="宋体" panose="02010600030101010101" pitchFamily="2" charset="-122"/>
                <a:ea typeface="华文楷体" panose="02010600040101010101" charset="-122"/>
              </a:rPr>
              <a:t>一脉相承，这有什么作用？</a:t>
            </a:r>
            <a:r>
              <a:rPr lang="zh-CN" altLang="x-none" sz="3600" b="1">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latin typeface="Times New Roman" pitchFamily="18" charset="0"/>
                <a:ea typeface="华文楷体" panose="02010600040101010101" charset="-122"/>
              </a:rPr>
              <a:t> </a:t>
            </a:r>
          </a:p>
        </p:txBody>
      </p:sp>
      <p:sp>
        <p:nvSpPr>
          <p:cNvPr id="13315" name="Text Box 3"/>
          <p:cNvSpPr txBox="1"/>
          <p:nvPr/>
        </p:nvSpPr>
        <p:spPr>
          <a:xfrm>
            <a:off x="476885" y="2927985"/>
            <a:ext cx="10298430" cy="1814830"/>
          </a:xfrm>
          <a:prstGeom prst="rect">
            <a:avLst/>
          </a:prstGeom>
          <a:noFill/>
          <a:ln w="9525">
            <a:noFill/>
          </a:ln>
        </p:spPr>
        <p:txBody>
          <a:bodyPr wrap="square">
            <a:spAutoFit/>
          </a:bodyPr>
          <a:lstStyle/>
          <a:p>
            <a:pPr eaLnBrk="0" hangingPunct="0">
              <a:spcBef>
                <a:spcPct val="50000"/>
              </a:spcBef>
            </a:pPr>
            <a:r>
              <a:rPr lang="zh-CN" altLang="x-none" sz="2800" b="1">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latin typeface="楷体" panose="02010609060101010101" pitchFamily="49" charset="-122"/>
                <a:ea typeface="楷体" panose="02010609060101010101" pitchFamily="49" charset="-122"/>
              </a:rPr>
              <a:t>明确：送去主义是闭关主义在新形势下的表现。从闭关锁国到投降卖国</a:t>
            </a:r>
            <a:r>
              <a:rPr lang="zh-CN" altLang="zh-CN" sz="2800" b="1">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latin typeface="楷体" panose="02010609060101010101" pitchFamily="49" charset="-122"/>
                <a:ea typeface="楷体" panose="02010609060101010101" pitchFamily="49" charset="-122"/>
              </a:rPr>
              <a:t>,</a:t>
            </a:r>
            <a:r>
              <a:rPr lang="zh-CN" altLang="x-none" sz="2800" b="1">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latin typeface="楷体" panose="02010609060101010101" pitchFamily="49" charset="-122"/>
                <a:ea typeface="楷体" panose="02010609060101010101" pitchFamily="49" charset="-122"/>
              </a:rPr>
              <a:t>从对旧文化的抱残守旧到对进步文化的深闭固拒，都是与中华民族新文化的创造和发展不相容的，文章一开始就把问题放到历史和现实的背景中去考察。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7" presetClass="entr" presetSubtype="4" fill="hold" grpId="0" nodeType="clickEffect">
                                  <p:stCondLst>
                                    <p:cond delay="0"/>
                                  </p:stCondLst>
                                  <p:childTnLst>
                                    <p:set>
                                      <p:cBhvr>
                                        <p:cTn id="6" dur="1" fill="hold">
                                          <p:stCondLst>
                                            <p:cond delay="0"/>
                                          </p:stCondLst>
                                        </p:cTn>
                                        <p:tgtEl>
                                          <p:spTgt spid="13315"/>
                                        </p:tgtEl>
                                        <p:attrNameLst>
                                          <p:attrName>style.visibility</p:attrName>
                                        </p:attrNameLst>
                                      </p:cBhvr>
                                      <p:to>
                                        <p:strVal val="visible"/>
                                      </p:to>
                                    </p:set>
                                    <p:anim calcmode="lin" valueType="num">
                                      <p:cBhvr additive="base">
                                        <p:cTn id="7" dur="5000" fill="hold"/>
                                        <p:tgtEl>
                                          <p:spTgt spid="13315"/>
                                        </p:tgtEl>
                                        <p:attrNameLst>
                                          <p:attrName>ppt_x</p:attrName>
                                        </p:attrNameLst>
                                      </p:cBhvr>
                                      <p:tavLst>
                                        <p:tav tm="0">
                                          <p:val>
                                            <p:strVal val="#ppt_x"/>
                                          </p:val>
                                        </p:tav>
                                        <p:tav tm="100000">
                                          <p:val>
                                            <p:strVal val="#ppt_x"/>
                                          </p:val>
                                        </p:tav>
                                      </p:tavLst>
                                    </p:anim>
                                    <p:anim calcmode="lin" valueType="num">
                                      <p:cBhvr additive="base">
                                        <p:cTn id="8" dur="5000" fill="hold"/>
                                        <p:tgtEl>
                                          <p:spTgt spid="133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5"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506" name="Rectangle 2"/>
          <p:cNvSpPr>
            <a:spLocks noGrp="1"/>
          </p:cNvSpPr>
          <p:nvPr>
            <p:ph type="title"/>
          </p:nvPr>
        </p:nvSpPr>
        <p:spPr>
          <a:xfrm>
            <a:off x="129610" y="617925"/>
            <a:ext cx="10969200" cy="705600"/>
          </a:xfrm>
        </p:spPr>
        <p:txBody>
          <a:bodyPr vert="horz" wrap="square" lIns="91440" tIns="45720" rIns="91440" bIns="45720" anchor="ctr"/>
          <a:lstStyle/>
          <a:p>
            <a:pPr algn="l" eaLnBrk="1" hangingPunct="1"/>
            <a:r>
              <a:rPr lang="en-US" altLang="zh-CN" sz="3200" b="1">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latin typeface="黑体" panose="02010609060101010101" pitchFamily="2" charset="-122"/>
                <a:ea typeface="黑体" panose="02010609060101010101" pitchFamily="2" charset="-122"/>
              </a:rPr>
              <a:t>5</a:t>
            </a:r>
            <a:r>
              <a:rPr sz="3200" b="1">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latin typeface="黑体" panose="02010609060101010101" pitchFamily="2" charset="-122"/>
                <a:ea typeface="黑体" panose="02010609060101010101" pitchFamily="2" charset="-122"/>
              </a:rPr>
              <a:t>、</a:t>
            </a:r>
            <a:r>
              <a:rPr lang="zh-CN" altLang="x-none" sz="3200" b="1">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latin typeface="黑体" panose="02010609060101010101" pitchFamily="2" charset="-122"/>
                <a:ea typeface="黑体" panose="02010609060101010101" pitchFamily="2" charset="-122"/>
              </a:rPr>
              <a:t>第</a:t>
            </a:r>
            <a:r>
              <a:rPr lang="zh-CN" altLang="zh-CN" sz="3200" b="1">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latin typeface="黑体" panose="02010609060101010101" pitchFamily="2" charset="-122"/>
                <a:ea typeface="黑体" panose="02010609060101010101" pitchFamily="2" charset="-122"/>
              </a:rPr>
              <a:t>1</a:t>
            </a:r>
            <a:r>
              <a:rPr lang="zh-CN" altLang="x-none" sz="3200" b="1">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latin typeface="黑体" panose="02010609060101010101" pitchFamily="2" charset="-122"/>
                <a:ea typeface="黑体" panose="02010609060101010101" pitchFamily="2" charset="-122"/>
              </a:rPr>
              <a:t>段</a:t>
            </a:r>
            <a:r>
              <a:rPr lang="zh-CN" altLang="x-none" sz="3200" b="1">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latin typeface="Arial" panose="020B0604020202020204" pitchFamily="34" charset="0"/>
                <a:ea typeface="黑体" panose="02010609060101010101" pitchFamily="2" charset="-122"/>
              </a:rPr>
              <a:t>“</a:t>
            </a:r>
            <a:r>
              <a:rPr lang="zh-CN" altLang="x-none" sz="3200" b="1">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latin typeface="黑体" panose="02010609060101010101" pitchFamily="2" charset="-122"/>
                <a:ea typeface="黑体" panose="02010609060101010101" pitchFamily="2" charset="-122"/>
              </a:rPr>
              <a:t>别的且不说罢</a:t>
            </a:r>
            <a:r>
              <a:rPr lang="zh-CN" altLang="x-none" sz="3200" b="1">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latin typeface="Arial" panose="020B0604020202020204" pitchFamily="34" charset="0"/>
                <a:ea typeface="黑体" panose="02010609060101010101" pitchFamily="2" charset="-122"/>
              </a:rPr>
              <a:t>”</a:t>
            </a:r>
            <a:r>
              <a:rPr lang="zh-CN" altLang="x-none" sz="3200" b="1">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latin typeface="黑体" panose="02010609060101010101" pitchFamily="2" charset="-122"/>
                <a:ea typeface="黑体" panose="02010609060101010101" pitchFamily="2" charset="-122"/>
              </a:rPr>
              <a:t>一句有什么作用</a:t>
            </a:r>
            <a:r>
              <a:rPr lang="zh-CN" altLang="zh-CN" sz="3200" b="1">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latin typeface="黑体" panose="02010609060101010101" pitchFamily="2" charset="-122"/>
                <a:ea typeface="黑体" panose="02010609060101010101" pitchFamily="2" charset="-122"/>
              </a:rPr>
              <a:t>?</a:t>
            </a:r>
          </a:p>
        </p:txBody>
      </p:sp>
      <p:sp>
        <p:nvSpPr>
          <p:cNvPr id="15363" name="Rectangle 3"/>
          <p:cNvSpPr>
            <a:spLocks noGrp="1"/>
          </p:cNvSpPr>
          <p:nvPr>
            <p:ph idx="1"/>
          </p:nvPr>
        </p:nvSpPr>
        <p:spPr/>
        <p:txBody>
          <a:bodyPr vert="horz" wrap="square" lIns="91440" tIns="45720" rIns="91440" bIns="45720" anchor="t"/>
          <a:lstStyle/>
          <a:p>
            <a:pPr eaLnBrk="1" hangingPunct="1">
              <a:lnSpc>
                <a:spcPct val="90000"/>
              </a:lnSpc>
            </a:pPr>
            <a:r>
              <a:rPr lang="zh-CN" altLang="x-none" sz="3600" b="1">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这一句</a:t>
            </a:r>
            <a:r>
              <a:rPr lang="zh-CN" altLang="x-none" sz="3600" b="1">
                <a:solidFill>
                  <a:srgbClr val="C00000"/>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把所要揭露、论述的范围加以严格的限制</a:t>
            </a:r>
            <a:r>
              <a:rPr lang="zh-CN" altLang="x-none" sz="3600" b="1">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，只讲</a:t>
            </a:r>
            <a:r>
              <a:rPr lang="zh-CN" altLang="x-none" sz="3600" b="1">
                <a:solidFill>
                  <a:srgbClr val="C00000"/>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文化上</a:t>
            </a:r>
            <a:r>
              <a:rPr lang="zh-CN" altLang="x-none" sz="3600" b="1">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的事。本文写于</a:t>
            </a:r>
            <a:r>
              <a:rPr lang="zh-CN" altLang="zh-CN" sz="3600" b="1">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1934</a:t>
            </a:r>
            <a:r>
              <a:rPr lang="zh-CN" altLang="x-none" sz="3600" b="1">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年</a:t>
            </a:r>
            <a:r>
              <a:rPr lang="zh-CN" altLang="zh-CN" sz="3600" b="1">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6</a:t>
            </a:r>
            <a:r>
              <a:rPr lang="zh-CN" altLang="x-none" sz="3600" b="1">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月</a:t>
            </a:r>
            <a:r>
              <a:rPr lang="zh-CN" altLang="zh-CN" sz="3600" b="1">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4</a:t>
            </a:r>
            <a:r>
              <a:rPr lang="zh-CN" altLang="x-none" sz="3600" b="1">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日，那时日本帝国主义的魔爪已经伸到了东北、华北，国民党政府推行卖国主义政策，变本加厉地出卖国家的领土、资源和主权，确实“成了什么都是‘送去主义’了”。因此，用“别的且不说罢”的句子，</a:t>
            </a:r>
            <a:r>
              <a:rPr lang="zh-CN" altLang="x-none" sz="3600" b="1">
                <a:solidFill>
                  <a:srgbClr val="C00000"/>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不仅使论述的范围明确，而且增强了揭露的深刻性</a:t>
            </a:r>
            <a:r>
              <a:rPr lang="zh-CN" altLang="x-none" sz="3600" b="1">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5363">
                                            <p:txEl>
                                              <p:pRg st="0" end="0"/>
                                            </p:txEl>
                                          </p:spTgt>
                                        </p:tgtEl>
                                        <p:attrNameLst>
                                          <p:attrName>style.visibility</p:attrName>
                                        </p:attrNameLst>
                                      </p:cBhvr>
                                      <p:to>
                                        <p:strVal val="visible"/>
                                      </p:to>
                                    </p:set>
                                    <p:animEffect transition="in" filter="blinds(horizontal)">
                                      <p:cBhvr>
                                        <p:cTn id="7" dur="500"/>
                                        <p:tgtEl>
                                          <p:spTgt spid="1536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3" grpId="0" build="p"/>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教学目标：</a:t>
            </a:r>
          </a:p>
        </p:txBody>
      </p:sp>
      <p:sp>
        <p:nvSpPr>
          <p:cNvPr id="3" name="内容占位符 2"/>
          <p:cNvSpPr>
            <a:spLocks noGrp="1"/>
          </p:cNvSpPr>
          <p:nvPr>
            <p:ph idx="1"/>
          </p:nvPr>
        </p:nvSpPr>
        <p:spPr/>
        <p:txBody>
          <a:bodyPr/>
          <a:lstStyle/>
          <a:p>
            <a:r>
              <a:rPr lang="en-US" altLang="zh-CN" sz="3200" b="1">
                <a:effectLst>
                  <a:outerShdw blurRad="38100" dist="38100" dir="2700000" algn="tl">
                    <a:srgbClr val="000000">
                      <a:alpha val="43137"/>
                    </a:srgbClr>
                  </a:outerShdw>
                </a:effectLst>
              </a:rPr>
              <a:t>1</a:t>
            </a:r>
            <a:r>
              <a:rPr sz="3200" b="1">
                <a:effectLst>
                  <a:outerShdw blurRad="38100" dist="38100" dir="2700000" algn="tl">
                    <a:srgbClr val="000000">
                      <a:alpha val="43137"/>
                    </a:srgbClr>
                  </a:outerShdw>
                </a:effectLst>
              </a:rPr>
              <a:t>、了解作者及写作背景；</a:t>
            </a:r>
          </a:p>
          <a:p>
            <a:r>
              <a:rPr lang="en-US" altLang="zh-CN" sz="3200" b="1">
                <a:effectLst>
                  <a:outerShdw blurRad="38100" dist="38100" dir="2700000" algn="tl">
                    <a:srgbClr val="000000">
                      <a:alpha val="43137"/>
                    </a:srgbClr>
                  </a:outerShdw>
                </a:effectLst>
              </a:rPr>
              <a:t>2</a:t>
            </a:r>
            <a:r>
              <a:rPr sz="3200" b="1">
                <a:effectLst>
                  <a:outerShdw blurRad="38100" dist="38100" dir="2700000" algn="tl">
                    <a:srgbClr val="000000">
                      <a:alpha val="43137"/>
                    </a:srgbClr>
                  </a:outerShdw>
                </a:effectLst>
              </a:rPr>
              <a:t>、读文，理清文章的脉络；</a:t>
            </a:r>
          </a:p>
          <a:p>
            <a:r>
              <a:rPr lang="en-US" altLang="zh-CN" sz="3200" b="1">
                <a:effectLst>
                  <a:outerShdw blurRad="38100" dist="38100" dir="2700000" algn="tl">
                    <a:srgbClr val="000000">
                      <a:alpha val="43137"/>
                    </a:srgbClr>
                  </a:outerShdw>
                </a:effectLst>
              </a:rPr>
              <a:t>3</a:t>
            </a:r>
            <a:r>
              <a:rPr sz="3200" b="1">
                <a:effectLst>
                  <a:outerShdw blurRad="38100" dist="38100" dir="2700000" algn="tl">
                    <a:srgbClr val="000000">
                      <a:alpha val="43137"/>
                    </a:srgbClr>
                  </a:outerShdw>
                </a:effectLst>
              </a:rPr>
              <a:t>、归纳本文论证方式；</a:t>
            </a:r>
          </a:p>
          <a:p>
            <a:r>
              <a:rPr lang="en-US" altLang="zh-CN" sz="3200" b="1">
                <a:effectLst>
                  <a:outerShdw blurRad="38100" dist="38100" dir="2700000" algn="tl">
                    <a:srgbClr val="000000">
                      <a:alpha val="43137"/>
                    </a:srgbClr>
                  </a:outerShdw>
                </a:effectLst>
              </a:rPr>
              <a:t>4</a:t>
            </a:r>
            <a:r>
              <a:rPr sz="3200" b="1">
                <a:effectLst>
                  <a:outerShdw blurRad="38100" dist="38100" dir="2700000" algn="tl">
                    <a:srgbClr val="000000">
                      <a:alpha val="43137"/>
                    </a:srgbClr>
                  </a:outerShdw>
                </a:effectLst>
              </a:rPr>
              <a:t>、理解驳论语言的特点；</a:t>
            </a:r>
          </a:p>
          <a:p>
            <a:pPr marL="0" indent="0">
              <a:buNone/>
            </a:pPr>
            <a:endParaRPr sz="3200" b="1">
              <a:effectLst>
                <a:outerShdw blurRad="38100" dist="38100" dir="2700000" algn="tl">
                  <a:srgbClr val="000000">
                    <a:alpha val="43137"/>
                  </a:srgbClr>
                </a:outerShdw>
              </a:effectLst>
            </a:endParaRPr>
          </a:p>
        </p:txBody>
      </p:sp>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0178" name="Text Box 2"/>
          <p:cNvSpPr txBox="1"/>
          <p:nvPr/>
        </p:nvSpPr>
        <p:spPr>
          <a:xfrm>
            <a:off x="422910" y="838200"/>
            <a:ext cx="10245090" cy="1322070"/>
          </a:xfrm>
          <a:prstGeom prst="rect">
            <a:avLst/>
          </a:prstGeom>
          <a:noFill/>
          <a:ln w="9525">
            <a:noFill/>
          </a:ln>
        </p:spPr>
        <p:txBody>
          <a:bodyPr wrap="square">
            <a:spAutoFit/>
          </a:bodyPr>
          <a:lstStyle/>
          <a:p>
            <a:pPr eaLnBrk="0" hangingPunct="0">
              <a:spcBef>
                <a:spcPct val="50000"/>
              </a:spcBef>
            </a:pPr>
            <a:r>
              <a:rPr lang="en-US" altLang="zh-CN" sz="4000" b="1">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latin typeface="宋体" panose="02010600030101010101" pitchFamily="2" charset="-122"/>
                <a:ea typeface="华文楷体" panose="02010600040101010101" charset="-122"/>
              </a:rPr>
              <a:t>6</a:t>
            </a:r>
            <a:r>
              <a:rPr lang="zh-CN" altLang="en-US" sz="4000" b="1">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latin typeface="宋体" panose="02010600030101010101" pitchFamily="2" charset="-122"/>
                <a:ea typeface="华文楷体" panose="02010600040101010101" charset="-122"/>
              </a:rPr>
              <a:t>、</a:t>
            </a:r>
            <a:r>
              <a:rPr lang="zh-CN" altLang="x-none" sz="4000" b="1">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latin typeface="宋体" panose="02010600030101010101" pitchFamily="2" charset="-122"/>
                <a:ea typeface="华文楷体" panose="02010600040101010101" charset="-122"/>
              </a:rPr>
              <a:t>最后一句的</a:t>
            </a:r>
            <a:r>
              <a:rPr lang="zh-CN" altLang="x-none" sz="4000" b="1">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latin typeface="Times New Roman" pitchFamily="18" charset="0"/>
                <a:ea typeface="华文楷体" panose="02010600040101010101" charset="-122"/>
              </a:rPr>
              <a:t>“</a:t>
            </a:r>
            <a:r>
              <a:rPr lang="zh-CN" altLang="x-none" sz="4000" b="1">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latin typeface="宋体" panose="02010600030101010101" pitchFamily="2" charset="-122"/>
                <a:ea typeface="华文楷体" panose="02010600040101010101" charset="-122"/>
              </a:rPr>
              <a:t>新文艺</a:t>
            </a:r>
            <a:r>
              <a:rPr lang="zh-CN" altLang="x-none" sz="4000" b="1">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latin typeface="Times New Roman" pitchFamily="18" charset="0"/>
                <a:ea typeface="华文楷体" panose="02010600040101010101" charset="-122"/>
              </a:rPr>
              <a:t>”</a:t>
            </a:r>
            <a:r>
              <a:rPr lang="zh-CN" altLang="x-none" sz="4000" b="1">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latin typeface="宋体" panose="02010600030101010101" pitchFamily="2" charset="-122"/>
                <a:ea typeface="华文楷体" panose="02010600040101010101" charset="-122"/>
              </a:rPr>
              <a:t>、</a:t>
            </a:r>
            <a:r>
              <a:rPr lang="zh-CN" altLang="x-none" sz="4000" b="1">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latin typeface="Times New Roman" pitchFamily="18" charset="0"/>
                <a:ea typeface="华文楷体" panose="02010600040101010101" charset="-122"/>
              </a:rPr>
              <a:t>“</a:t>
            </a:r>
            <a:r>
              <a:rPr lang="zh-CN" altLang="x-none" sz="4000" b="1">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latin typeface="宋体" panose="02010600030101010101" pitchFamily="2" charset="-122"/>
                <a:ea typeface="华文楷体" panose="02010600040101010101" charset="-122"/>
              </a:rPr>
              <a:t>新人</a:t>
            </a:r>
            <a:r>
              <a:rPr lang="zh-CN" altLang="x-none" sz="4000" b="1">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latin typeface="Times New Roman" pitchFamily="18" charset="0"/>
                <a:ea typeface="华文楷体" panose="02010600040101010101" charset="-122"/>
              </a:rPr>
              <a:t>”</a:t>
            </a:r>
            <a:r>
              <a:rPr lang="zh-CN" altLang="x-none" sz="4000" b="1">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latin typeface="宋体" panose="02010600030101010101" pitchFamily="2" charset="-122"/>
                <a:ea typeface="华文楷体" panose="02010600040101010101" charset="-122"/>
              </a:rPr>
              <a:t>指什么？</a:t>
            </a:r>
          </a:p>
        </p:txBody>
      </p:sp>
      <p:sp>
        <p:nvSpPr>
          <p:cNvPr id="46083" name="Text Box 3"/>
          <p:cNvSpPr txBox="1"/>
          <p:nvPr/>
        </p:nvSpPr>
        <p:spPr>
          <a:xfrm>
            <a:off x="273685" y="3176270"/>
            <a:ext cx="11643995" cy="1014730"/>
          </a:xfrm>
          <a:prstGeom prst="rect">
            <a:avLst/>
          </a:prstGeom>
          <a:solidFill>
            <a:schemeClr val="bg1"/>
          </a:solidFill>
          <a:ln w="9525">
            <a:noFill/>
          </a:ln>
        </p:spPr>
        <p:txBody>
          <a:bodyPr wrap="square">
            <a:spAutoFit/>
            <a:scene3d>
              <a:camera prst="orthographicFront"/>
              <a:lightRig rig="threePt" dir="t"/>
            </a:scene3d>
          </a:bodyPr>
          <a:lstStyle/>
          <a:p>
            <a:pPr eaLnBrk="0" hangingPunct="0">
              <a:spcBef>
                <a:spcPct val="50000"/>
              </a:spcBef>
            </a:pPr>
            <a:r>
              <a:rPr lang="en-US" altLang="zh-CN" sz="3200" b="1">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latin typeface="楷体" panose="02010609060101010101" pitchFamily="49" charset="-122"/>
                <a:ea typeface="楷体" panose="02010609060101010101" pitchFamily="49" charset="-122"/>
              </a:rPr>
              <a:t>“</a:t>
            </a:r>
            <a:r>
              <a:rPr lang="zh-CN" altLang="x-none" sz="3200" b="1">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latin typeface="楷体" panose="02010609060101010101" pitchFamily="49" charset="-122"/>
                <a:ea typeface="楷体" panose="02010609060101010101" pitchFamily="49" charset="-122"/>
              </a:rPr>
              <a:t>新人</a:t>
            </a:r>
            <a:r>
              <a:rPr lang="en-US" altLang="zh-CN" sz="3200" b="1">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latin typeface="楷体" panose="02010609060101010101" pitchFamily="49" charset="-122"/>
                <a:ea typeface="楷体" panose="02010609060101010101" pitchFamily="49" charset="-122"/>
              </a:rPr>
              <a:t>”</a:t>
            </a:r>
            <a:r>
              <a:rPr lang="zh-CN" altLang="x-none" sz="3200" b="1">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latin typeface="楷体" panose="02010609060101010101" pitchFamily="49" charset="-122"/>
                <a:ea typeface="楷体" panose="02010609060101010101" pitchFamily="49" charset="-122"/>
              </a:rPr>
              <a:t>指无产阶级文艺工作者，</a:t>
            </a:r>
            <a:r>
              <a:rPr lang="en-US" altLang="zh-CN" sz="3200" b="1">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latin typeface="楷体" panose="02010609060101010101" pitchFamily="49" charset="-122"/>
                <a:ea typeface="楷体" panose="02010609060101010101" pitchFamily="49" charset="-122"/>
              </a:rPr>
              <a:t>“</a:t>
            </a:r>
            <a:r>
              <a:rPr lang="zh-CN" altLang="x-none" sz="3200" b="1">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latin typeface="楷体" panose="02010609060101010101" pitchFamily="49" charset="-122"/>
                <a:ea typeface="楷体" panose="02010609060101010101" pitchFamily="49" charset="-122"/>
              </a:rPr>
              <a:t>新文化</a:t>
            </a:r>
            <a:r>
              <a:rPr lang="en-US" altLang="zh-CN" sz="3200" b="1">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latin typeface="楷体" panose="02010609060101010101" pitchFamily="49" charset="-122"/>
                <a:ea typeface="楷体" panose="02010609060101010101" pitchFamily="49" charset="-122"/>
              </a:rPr>
              <a:t>”</a:t>
            </a:r>
            <a:r>
              <a:rPr lang="zh-CN" altLang="x-none" sz="3200" b="1">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latin typeface="楷体" panose="02010609060101010101" pitchFamily="49" charset="-122"/>
                <a:ea typeface="楷体" panose="02010609060101010101" pitchFamily="49" charset="-122"/>
              </a:rPr>
              <a:t>指无产阶级文艺。</a:t>
            </a:r>
            <a:r>
              <a:rPr lang="zh-CN" altLang="x-none" sz="600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latin typeface="楷体" panose="02010609060101010101" pitchFamily="49" charset="-122"/>
                <a:ea typeface="楷体" panose="02010609060101010101" pitchFamily="49" charset="-122"/>
              </a:rPr>
              <a:t>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46083"/>
                                        </p:tgtEl>
                                        <p:attrNameLst>
                                          <p:attrName>style.visibility</p:attrName>
                                        </p:attrNameLst>
                                      </p:cBhvr>
                                      <p:to>
                                        <p:strVal val="visible"/>
                                      </p:to>
                                    </p:set>
                                    <p:animEffect transition="in" filter="box(in)">
                                      <p:cBhvr>
                                        <p:cTn id="7" dur="500"/>
                                        <p:tgtEl>
                                          <p:spTgt spid="460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083" grpId="0" animBg="1"/>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a:xfrm>
            <a:off x="407105" y="292170"/>
            <a:ext cx="10969200" cy="705600"/>
          </a:xfrm>
        </p:spPr>
        <p:txBody>
          <a:bodyPr/>
          <a:lstStyle/>
          <a:p>
            <a:r>
              <a:rPr lang="zh-CN" altLang="en-US"/>
              <a:t>：</a:t>
            </a:r>
          </a:p>
        </p:txBody>
      </p:sp>
      <p:sp>
        <p:nvSpPr>
          <p:cNvPr id="3" name="内容占位符 2"/>
          <p:cNvSpPr>
            <a:spLocks noGrp="1"/>
          </p:cNvSpPr>
          <p:nvPr>
            <p:ph idx="1"/>
          </p:nvPr>
        </p:nvSpPr>
        <p:spPr>
          <a:xfrm>
            <a:off x="343535" y="2707640"/>
            <a:ext cx="11466195" cy="2057400"/>
          </a:xfrm>
        </p:spPr>
        <p:txBody>
          <a:bodyPr>
            <a:scene3d>
              <a:camera prst="orthographicFront"/>
              <a:lightRig rig="threePt" dir="t"/>
            </a:scene3d>
          </a:bodyPr>
          <a:lstStyle/>
          <a:p>
            <a:pPr marL="0" indent="0">
              <a:buNone/>
            </a:pPr>
            <a:r>
              <a:rPr sz="6600" b="1">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sym typeface="+mn-ea"/>
              </a:rPr>
              <a:t>学习本文的论证方式</a:t>
            </a:r>
            <a:endParaRPr lang="zh-CN" altLang="en-US" sz="660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endParaRPr>
          </a:p>
          <a:p>
            <a:endParaRPr lang="zh-CN" altLang="en-US" sz="660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endParaRPr>
          </a:p>
        </p:txBody>
      </p:sp>
    </p:spTree>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a:t>1</a:t>
            </a:r>
            <a:r>
              <a:t>、分项列举的论证方法</a:t>
            </a:r>
          </a:p>
        </p:txBody>
      </p:sp>
      <p:sp>
        <p:nvSpPr>
          <p:cNvPr id="3" name="内容占位符 2"/>
          <p:cNvSpPr>
            <a:spLocks noGrp="1"/>
          </p:cNvSpPr>
          <p:nvPr>
            <p:ph idx="1"/>
          </p:nvPr>
        </p:nvSpPr>
        <p:spPr/>
        <p:txBody>
          <a:bodyPr/>
          <a:lstStyle/>
          <a:p>
            <a:endParaRPr lang="zh-CN" altLang="en-US" sz="280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endParaRPr>
          </a:p>
          <a:p>
            <a:endParaRPr lang="zh-CN" altLang="en-US" sz="280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endParaRPr>
          </a:p>
          <a:p>
            <a:r>
              <a:rPr lang="zh-CN" altLang="en-US" sz="280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问题：文章提出哪些对待文化遗产的错误态度？使用了什么论证方法？</a:t>
            </a:r>
          </a:p>
        </p:txBody>
      </p:sp>
    </p:spTree>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5058" name="Rectangle 2"/>
          <p:cNvSpPr>
            <a:spLocks noGrp="1"/>
          </p:cNvSpPr>
          <p:nvPr>
            <p:ph type="title"/>
          </p:nvPr>
        </p:nvSpPr>
        <p:spPr/>
        <p:txBody>
          <a:bodyPr vert="horz" wrap="square" lIns="91440" tIns="45720" rIns="91440" bIns="45720" anchor="ctr"/>
          <a:lstStyle/>
          <a:p>
            <a:pPr eaLnBrk="1" hangingPunct="1"/>
            <a:r>
              <a:rPr lang="zh-CN" altLang="en-US" sz="3200">
                <a:ea typeface="隶书" panose="02010509060101010101" pitchFamily="49" charset="-122"/>
              </a:rPr>
              <a:t>概括归纳：对待外来文化的错误态度</a:t>
            </a:r>
          </a:p>
        </p:txBody>
      </p:sp>
      <p:graphicFrame>
        <p:nvGraphicFramePr>
          <p:cNvPr id="63491" name="Group 3"/>
          <p:cNvGraphicFramePr>
            <a:graphicFrameLocks noGrp="1"/>
          </p:cNvGraphicFramePr>
          <p:nvPr>
            <p:ph type="tbl" idx="1"/>
          </p:nvPr>
        </p:nvGraphicFramePr>
        <p:xfrm>
          <a:off x="2133600" y="1916113"/>
          <a:ext cx="8077200" cy="3709670"/>
        </p:xfrm>
        <a:graphic>
          <a:graphicData uri="http://schemas.openxmlformats.org/drawingml/2006/table">
            <a:tbl>
              <a:tblPr/>
              <a:tblGrid>
                <a:gridCol w="1447800"/>
                <a:gridCol w="3124200"/>
                <a:gridCol w="3505200"/>
              </a:tblGrid>
              <a:tr h="581660">
                <a:tc>
                  <a:txBody>
                    <a:bodyPr/>
                    <a:lstStyle/>
                    <a:p>
                      <a:pPr marL="0" marR="0" lvl="0" indent="0" algn="ctr" defTabSz="914400" rtl="0" eaLnBrk="0" fontAlgn="base" latinLnBrk="0" hangingPunct="0">
                        <a:lnSpc>
                          <a:spcPct val="100000"/>
                        </a:lnSpc>
                        <a:spcBef>
                          <a:spcPct val="20000"/>
                        </a:spcBef>
                        <a:spcAft>
                          <a:spcPct val="0"/>
                        </a:spcAft>
                        <a:buClrTx/>
                        <a:buSzTx/>
                        <a:buFontTx/>
                        <a:buNone/>
                      </a:pPr>
                      <a:r>
                        <a:rPr kumimoji="0" lang="zh-CN" altLang="en-US" sz="3200" b="1" i="0" u="none" strike="noStrike" cap="none" normalizeH="0" baseline="0" smtClean="0">
                          <a:ln>
                            <a:noFill/>
                          </a:ln>
                          <a:solidFill>
                            <a:schemeClr val="tx1"/>
                          </a:solidFill>
                          <a:effectLst/>
                          <a:latin typeface="Arial" panose="020B0604020202020204" pitchFamily="34" charset="0"/>
                          <a:ea typeface="黑体" panose="02010609060101010101" pitchFamily="2" charset="-122"/>
                        </a:rPr>
                        <a:t>种类</a:t>
                      </a:r>
                    </a:p>
                  </a:txBody>
                  <a:tcPr marL="90000" marR="90000" marT="46800" marB="4680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pPr>
                      <a:r>
                        <a:rPr kumimoji="0" lang="zh-CN" altLang="en-US" sz="3200" b="1" i="0" u="none" strike="noStrike" cap="none" normalizeH="0" baseline="0" smtClean="0">
                          <a:ln>
                            <a:noFill/>
                          </a:ln>
                          <a:solidFill>
                            <a:schemeClr val="tx1"/>
                          </a:solidFill>
                          <a:effectLst/>
                          <a:latin typeface="Arial" panose="020B0604020202020204" pitchFamily="34" charset="0"/>
                          <a:ea typeface="黑体" panose="02010609060101010101" pitchFamily="2" charset="-122"/>
                        </a:rPr>
                        <a:t>表现</a:t>
                      </a:r>
                    </a:p>
                  </a:txBody>
                  <a:tcPr marL="90000" marR="90000" marT="46800" marB="4680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pPr>
                      <a:r>
                        <a:rPr kumimoji="0" lang="zh-CN" altLang="en-US" sz="3200" b="1" i="0" u="none" strike="noStrike" cap="none" normalizeH="0" baseline="0" smtClean="0">
                          <a:ln>
                            <a:noFill/>
                          </a:ln>
                          <a:solidFill>
                            <a:schemeClr val="tx1"/>
                          </a:solidFill>
                          <a:effectLst/>
                          <a:latin typeface="Arial" panose="020B0604020202020204" pitchFamily="34" charset="0"/>
                          <a:ea typeface="黑体" panose="02010609060101010101" pitchFamily="2" charset="-122"/>
                        </a:rPr>
                        <a:t>实质</a:t>
                      </a:r>
                    </a:p>
                  </a:txBody>
                  <a:tcPr marL="90000" marR="90000" marT="46800" marB="4680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071245">
                <a:tc>
                  <a:txBody>
                    <a:bodyPr/>
                    <a:lstStyle/>
                    <a:p>
                      <a:pPr marL="0" marR="0" lvl="0" indent="0" algn="ctr" defTabSz="914400" rtl="0" eaLnBrk="0" fontAlgn="base" latinLnBrk="0" hangingPunct="0">
                        <a:lnSpc>
                          <a:spcPct val="100000"/>
                        </a:lnSpc>
                        <a:spcBef>
                          <a:spcPct val="20000"/>
                        </a:spcBef>
                        <a:spcAft>
                          <a:spcPct val="0"/>
                        </a:spcAft>
                        <a:buClrTx/>
                        <a:buSzTx/>
                        <a:buFontTx/>
                        <a:buNone/>
                      </a:pPr>
                      <a:r>
                        <a:rPr kumimoji="0" lang="zh-CN" altLang="en-US" sz="3200" b="1" i="0" u="none" strike="noStrike" cap="none" normalizeH="0" baseline="0" smtClean="0">
                          <a:ln>
                            <a:noFill/>
                          </a:ln>
                          <a:solidFill>
                            <a:schemeClr val="tx1"/>
                          </a:solidFill>
                          <a:effectLst/>
                          <a:latin typeface="Arial" panose="020B0604020202020204" pitchFamily="34" charset="0"/>
                          <a:ea typeface="黑体" panose="02010609060101010101" pitchFamily="2" charset="-122"/>
                        </a:rPr>
                        <a:t>孱头</a:t>
                      </a:r>
                    </a:p>
                  </a:txBody>
                  <a:tcPr marL="90000" marR="90000" marT="46800" marB="4680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pPr>
                      <a:r>
                        <a:rPr kumimoji="0" lang="zh-CN" altLang="en-US" sz="2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rPr>
                        <a:t>怕被染污徘徊不敢走进门</a:t>
                      </a:r>
                    </a:p>
                  </a:txBody>
                  <a:tcPr marL="90000" marR="90000" marT="46800" marB="4680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pPr>
                      <a:r>
                        <a:rPr kumimoji="0" lang="zh-CN" altLang="en-US" sz="2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rPr>
                        <a:t>害怕继承拒绝借鉴，逃避主义</a:t>
                      </a:r>
                    </a:p>
                  </a:txBody>
                  <a:tcPr marL="90000" marR="90000" marT="46800" marB="4680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028065">
                <a:tc>
                  <a:txBody>
                    <a:bodyPr/>
                    <a:lstStyle/>
                    <a:p>
                      <a:pPr marL="0" marR="0" lvl="0" indent="0" algn="ctr" defTabSz="914400" rtl="0" eaLnBrk="0" fontAlgn="base" latinLnBrk="0" hangingPunct="0">
                        <a:lnSpc>
                          <a:spcPct val="100000"/>
                        </a:lnSpc>
                        <a:spcBef>
                          <a:spcPct val="20000"/>
                        </a:spcBef>
                        <a:spcAft>
                          <a:spcPct val="0"/>
                        </a:spcAft>
                        <a:buClrTx/>
                        <a:buSzTx/>
                        <a:buFontTx/>
                        <a:buNone/>
                      </a:pPr>
                      <a:r>
                        <a:rPr kumimoji="0" lang="zh-CN" altLang="en-US" sz="3200" b="1" i="0" u="none" strike="noStrike" cap="none" normalizeH="0" baseline="0" smtClean="0">
                          <a:ln>
                            <a:noFill/>
                          </a:ln>
                          <a:solidFill>
                            <a:schemeClr val="tx1"/>
                          </a:solidFill>
                          <a:effectLst/>
                          <a:latin typeface="Arial" panose="020B0604020202020204" pitchFamily="34" charset="0"/>
                          <a:ea typeface="黑体" panose="02010609060101010101" pitchFamily="2" charset="-122"/>
                        </a:rPr>
                        <a:t>昏蛋</a:t>
                      </a:r>
                    </a:p>
                  </a:txBody>
                  <a:tcPr marL="90000" marR="90000" marT="46800" marB="4680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pPr>
                      <a:r>
                        <a:rPr kumimoji="0" lang="zh-CN" altLang="en-US" sz="2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rPr>
                        <a:t>勃然大怒放一把火烧光</a:t>
                      </a:r>
                    </a:p>
                  </a:txBody>
                  <a:tcPr marL="90000" marR="90000" marT="46800" marB="4680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pPr>
                      <a:r>
                        <a:rPr kumimoji="0" lang="zh-CN" altLang="en-US" sz="2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rPr>
                        <a:t>盲目排斥，虚无主义，左派幼稚病患者</a:t>
                      </a:r>
                    </a:p>
                  </a:txBody>
                  <a:tcPr marL="90000" marR="90000" marT="46800" marB="4680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028700">
                <a:tc>
                  <a:txBody>
                    <a:bodyPr/>
                    <a:lstStyle/>
                    <a:p>
                      <a:pPr marL="0" marR="0" lvl="0" indent="0" algn="ctr" defTabSz="914400" rtl="0" eaLnBrk="0" fontAlgn="base" latinLnBrk="0" hangingPunct="0">
                        <a:lnSpc>
                          <a:spcPct val="100000"/>
                        </a:lnSpc>
                        <a:spcBef>
                          <a:spcPct val="20000"/>
                        </a:spcBef>
                        <a:spcAft>
                          <a:spcPct val="0"/>
                        </a:spcAft>
                        <a:buClrTx/>
                        <a:buSzTx/>
                        <a:buFontTx/>
                        <a:buNone/>
                      </a:pPr>
                      <a:r>
                        <a:rPr kumimoji="0" lang="zh-CN" altLang="en-US" sz="3200" b="1" i="0" u="none" strike="noStrike" cap="none" normalizeH="0" baseline="0" smtClean="0">
                          <a:ln>
                            <a:noFill/>
                          </a:ln>
                          <a:solidFill>
                            <a:schemeClr val="tx1"/>
                          </a:solidFill>
                          <a:effectLst/>
                          <a:latin typeface="Arial" panose="020B0604020202020204" pitchFamily="34" charset="0"/>
                          <a:ea typeface="黑体" panose="02010609060101010101" pitchFamily="2" charset="-122"/>
                        </a:rPr>
                        <a:t>废物</a:t>
                      </a:r>
                    </a:p>
                  </a:txBody>
                  <a:tcPr marL="90000" marR="90000" marT="46800" marB="4680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pPr>
                      <a:r>
                        <a:rPr kumimoji="0" lang="zh-CN" altLang="en-US" sz="2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rPr>
                        <a:t>欣欣然蹩进卧室大吸鸦片</a:t>
                      </a:r>
                    </a:p>
                  </a:txBody>
                  <a:tcPr marL="90000" marR="90000" marT="46800" marB="4680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pPr>
                      <a:r>
                        <a:rPr kumimoji="0" lang="zh-CN" altLang="en-US" sz="2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rPr>
                        <a:t>崇洋媚外全盘西化，投降主义</a:t>
                      </a:r>
                    </a:p>
                  </a:txBody>
                  <a:tcPr marL="90000" marR="90000" marT="46800" marB="4680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总结分类列举的论证方法</a:t>
            </a:r>
          </a:p>
        </p:txBody>
      </p:sp>
      <p:sp>
        <p:nvSpPr>
          <p:cNvPr id="4" name="文本框 3"/>
          <p:cNvSpPr txBox="1"/>
          <p:nvPr/>
        </p:nvSpPr>
        <p:spPr>
          <a:xfrm>
            <a:off x="890905" y="2249805"/>
            <a:ext cx="8970645" cy="2306955"/>
          </a:xfrm>
          <a:prstGeom prst="rect">
            <a:avLst/>
          </a:prstGeom>
          <a:noFill/>
        </p:spPr>
        <p:txBody>
          <a:bodyPr wrap="square" rtlCol="0">
            <a:spAutoFit/>
          </a:bodyPr>
          <a:lstStyle/>
          <a:p>
            <a:r>
              <a:rPr lang="zh-CN" altLang="en-US" sz="360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本文用分类列举的方法，列举出对待文化遗产的三种错误态度，这三种态度的现象和实质，实际上是谈这三种态度的危害，使得读者对这三种做法的危害。</a:t>
            </a:r>
          </a:p>
        </p:txBody>
      </p:sp>
    </p:spTree>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a:t>2</a:t>
            </a:r>
            <a:r>
              <a:rPr lang="zh-CN" altLang="en-US"/>
              <a:t>、比喻论证的方法</a:t>
            </a:r>
          </a:p>
        </p:txBody>
      </p:sp>
      <p:sp>
        <p:nvSpPr>
          <p:cNvPr id="5" name="文本框 4"/>
          <p:cNvSpPr txBox="1"/>
          <p:nvPr/>
        </p:nvSpPr>
        <p:spPr>
          <a:xfrm>
            <a:off x="609600" y="1588135"/>
            <a:ext cx="7880985" cy="829945"/>
          </a:xfrm>
          <a:prstGeom prst="rect">
            <a:avLst/>
          </a:prstGeom>
          <a:noFill/>
        </p:spPr>
        <p:txBody>
          <a:bodyPr wrap="square" rtlCol="0">
            <a:spAutoFit/>
          </a:bodyPr>
          <a:lstStyle/>
          <a:p>
            <a:r>
              <a:rPr lang="zh-CN" altLang="en-US" sz="240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提示：前面讲的对待文化遗产三种错误态度的论证方法，除了用</a:t>
            </a:r>
            <a:r>
              <a:rPr lang="en-US" altLang="zh-CN" sz="240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a:t>
            </a:r>
            <a:r>
              <a:rPr lang="zh-CN" altLang="en-US" sz="240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分类列举</a:t>
            </a:r>
            <a:r>
              <a:rPr lang="en-US" altLang="zh-CN" sz="240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a:t>
            </a:r>
            <a:r>
              <a:rPr lang="zh-CN" altLang="en-US" sz="240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的论证方法，也是比喻论证方法。</a:t>
            </a:r>
          </a:p>
        </p:txBody>
      </p:sp>
      <p:sp>
        <p:nvSpPr>
          <p:cNvPr id="100" name="文本框 99"/>
          <p:cNvSpPr txBox="1"/>
          <p:nvPr/>
        </p:nvSpPr>
        <p:spPr>
          <a:xfrm>
            <a:off x="450215" y="3263900"/>
            <a:ext cx="10706100" cy="2306955"/>
          </a:xfrm>
          <a:prstGeom prst="rect">
            <a:avLst/>
          </a:prstGeom>
          <a:noFill/>
          <a:ln w="9525">
            <a:noFill/>
          </a:ln>
        </p:spPr>
        <p:txBody>
          <a:bodyPr wrap="square">
            <a:spAutoFit/>
          </a:bodyPr>
          <a:lstStyle/>
          <a:p>
            <a:pPr indent="0"/>
            <a:r>
              <a:rPr lang="zh-CN" sz="2400" b="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ea typeface="宋体" panose="02010600030101010101" pitchFamily="2" charset="-122"/>
              </a:rPr>
              <a:t>孱头：比喻懦弱无能、害怕继承、拒绝借鉴的逃避主义者。（十足的懦夫）</a:t>
            </a:r>
            <a:r>
              <a:rPr lang="en-US" sz="2400" b="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latin typeface="宋体" panose="02010600030101010101" pitchFamily="2" charset="-122"/>
                <a:ea typeface="宋体" panose="02010600030101010101" pitchFamily="2" charset="-122"/>
              </a:rPr>
              <a:t> </a:t>
            </a:r>
            <a:r>
              <a:rPr lang="zh-CN" sz="2400" b="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ea typeface="宋体" panose="02010600030101010101" pitchFamily="2" charset="-122"/>
              </a:rPr>
              <a:t> </a:t>
            </a:r>
          </a:p>
          <a:p>
            <a:pPr indent="0"/>
            <a:endParaRPr lang="zh-CN" sz="2400" b="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ea typeface="宋体" panose="02010600030101010101" pitchFamily="2" charset="-122"/>
            </a:endParaRPr>
          </a:p>
          <a:p>
            <a:pPr indent="0"/>
            <a:r>
              <a:rPr lang="zh-CN" sz="2400" b="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ea typeface="宋体" panose="02010600030101010101" pitchFamily="2" charset="-122"/>
              </a:rPr>
              <a:t>浑蛋：比喻割断历史、盲目排斥的虚无主义者和貌似彻底革命的“左”派幼稚病患者。    （左得出奇）  </a:t>
            </a:r>
          </a:p>
          <a:p>
            <a:pPr indent="0"/>
            <a:endParaRPr lang="zh-CN" sz="2400" b="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ea typeface="宋体" panose="02010600030101010101" pitchFamily="2" charset="-122"/>
            </a:endParaRPr>
          </a:p>
          <a:p>
            <a:pPr indent="0"/>
            <a:r>
              <a:rPr lang="zh-CN" sz="2400" b="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ea typeface="宋体" panose="02010600030101010101" pitchFamily="2" charset="-122"/>
              </a:rPr>
              <a:t>废物：比喻崇洋媚外、主张全盘西化的投降主义者。（右倾投降主义者）</a:t>
            </a:r>
            <a:endParaRPr lang="zh-CN" altLang="en-US" sz="2400" b="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ea typeface="宋体" panose="02010600030101010101" pitchFamily="2" charset="-122"/>
            </a:endParaRPr>
          </a:p>
        </p:txBody>
      </p:sp>
    </p:spTree>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6886" name="AutoShape 22"/>
          <p:cNvSpPr>
            <a:spLocks noChangeArrowheads="1"/>
          </p:cNvSpPr>
          <p:nvPr/>
        </p:nvSpPr>
        <p:spPr bwMode="auto">
          <a:xfrm>
            <a:off x="-152400" y="89535"/>
            <a:ext cx="8982075" cy="1235075"/>
          </a:xfrm>
          <a:prstGeom prst="cloudCallout">
            <a:avLst>
              <a:gd name="adj1" fmla="val 54176"/>
              <a:gd name="adj2" fmla="val 50644"/>
            </a:avLst>
          </a:prstGeom>
          <a:solidFill>
            <a:schemeClr val="bg1"/>
          </a:solidFill>
          <a:ln w="9525">
            <a:solidFill>
              <a:srgbClr val="00FFFF"/>
            </a:solidFill>
            <a:round/>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1" lang="zh-CN" altLang="en-US" sz="3200" b="1" i="0" u="none" strike="noStrike" kern="1200" cap="none" spc="0" normalizeH="0" baseline="0" noProof="0">
                <a:ln>
                  <a:noFill/>
                </a:ln>
                <a:solidFill>
                  <a:srgbClr val="FF3300"/>
                </a:solidFill>
                <a:effectLst>
                  <a:outerShdw blurRad="38100" dist="38100" dir="2700000" algn="tl">
                    <a:srgbClr val="C0C0C0"/>
                  </a:outerShdw>
                </a:effectLst>
                <a:uLnTx/>
                <a:uFillTx/>
                <a:latin typeface="Times New Roman" pitchFamily="18" charset="0"/>
                <a:ea typeface="华文新魏" panose="02010800040101010101" pitchFamily="2" charset="-122"/>
                <a:cs typeface="+mn-cs"/>
              </a:rPr>
              <a:t>用图示来表现对待文化遗产的态度</a:t>
            </a:r>
          </a:p>
        </p:txBody>
      </p:sp>
      <p:sp>
        <p:nvSpPr>
          <p:cNvPr id="36868" name="Text Box 4"/>
          <p:cNvSpPr txBox="1"/>
          <p:nvPr/>
        </p:nvSpPr>
        <p:spPr>
          <a:xfrm>
            <a:off x="6781800" y="1905000"/>
            <a:ext cx="2362200" cy="645160"/>
          </a:xfrm>
          <a:prstGeom prst="rect">
            <a:avLst/>
          </a:prstGeom>
          <a:noFill/>
          <a:ln w="9525" cap="flat" cmpd="sng">
            <a:solidFill>
              <a:srgbClr val="000000"/>
            </a:solidFill>
            <a:prstDash val="solid"/>
            <a:miter/>
            <a:headEnd type="none" w="med" len="med"/>
            <a:tailEnd type="none" w="med" len="med"/>
          </a:ln>
        </p:spPr>
        <p:txBody>
          <a:bodyPr>
            <a:spAutoFit/>
          </a:bodyPr>
          <a:lstStyle/>
          <a:p>
            <a:pPr eaLnBrk="0" hangingPunct="0">
              <a:spcBef>
                <a:spcPct val="50000"/>
              </a:spcBef>
            </a:pPr>
            <a:r>
              <a:rPr lang="zh-CN" altLang="en-US" sz="3600">
                <a:solidFill>
                  <a:srgbClr val="9900FF"/>
                </a:solidFill>
                <a:latin typeface="华文行楷" panose="02010800040101010101" pitchFamily="2" charset="-122"/>
                <a:ea typeface="华文行楷" panose="02010800040101010101" pitchFamily="2" charset="-122"/>
              </a:rPr>
              <a:t>文化遗产</a:t>
            </a:r>
          </a:p>
        </p:txBody>
      </p:sp>
      <p:sp>
        <p:nvSpPr>
          <p:cNvPr id="36869" name="Text Box 5">
            <a:hlinkClick r:id="" action="ppaction://noaction"/>
          </p:cNvPr>
          <p:cNvSpPr txBox="1"/>
          <p:nvPr/>
        </p:nvSpPr>
        <p:spPr>
          <a:xfrm>
            <a:off x="1676400" y="6126163"/>
            <a:ext cx="8915400" cy="521970"/>
          </a:xfrm>
          <a:prstGeom prst="rect">
            <a:avLst/>
          </a:prstGeom>
          <a:noFill/>
          <a:ln w="9525">
            <a:noFill/>
          </a:ln>
        </p:spPr>
        <p:txBody>
          <a:bodyPr>
            <a:spAutoFit/>
          </a:bodyPr>
          <a:lstStyle/>
          <a:p>
            <a:pPr eaLnBrk="0" hangingPunct="0">
              <a:spcBef>
                <a:spcPct val="50000"/>
              </a:spcBef>
            </a:pPr>
            <a:r>
              <a:rPr lang="zh-CN" altLang="en-US" sz="2800">
                <a:solidFill>
                  <a:srgbClr val="CC00FF"/>
                </a:solidFill>
                <a:latin typeface="黑体" panose="02010609060101010101" pitchFamily="2" charset="-122"/>
                <a:ea typeface="黑体" panose="02010609060101010101" pitchFamily="2" charset="-122"/>
              </a:rPr>
              <a:t>形象的比喻论证</a:t>
            </a:r>
            <a:r>
              <a:rPr lang="en-US" altLang="zh-CN" sz="2800">
                <a:solidFill>
                  <a:srgbClr val="CC00FF"/>
                </a:solidFill>
                <a:latin typeface="黑体" panose="02010609060101010101" pitchFamily="2" charset="-122"/>
                <a:ea typeface="黑体" panose="02010609060101010101" pitchFamily="2" charset="-122"/>
              </a:rPr>
              <a:t>:</a:t>
            </a:r>
            <a:r>
              <a:rPr lang="zh-CN" altLang="en-US" sz="2800">
                <a:solidFill>
                  <a:srgbClr val="CC00FF"/>
                </a:solidFill>
                <a:latin typeface="黑体" panose="02010609060101010101" pitchFamily="2" charset="-122"/>
                <a:ea typeface="黑体" panose="02010609060101010101" pitchFamily="2" charset="-122"/>
              </a:rPr>
              <a:t>继承</a:t>
            </a:r>
            <a:r>
              <a:rPr lang="zh-CN" altLang="en-US" sz="2800">
                <a:solidFill>
                  <a:srgbClr val="CC00FF"/>
                </a:solidFill>
                <a:latin typeface="Times New Roman" pitchFamily="18" charset="0"/>
                <a:ea typeface="黑体" panose="02010609060101010101" pitchFamily="2" charset="-122"/>
              </a:rPr>
              <a:t>“</a:t>
            </a:r>
            <a:r>
              <a:rPr lang="zh-CN" altLang="en-US" sz="2800">
                <a:solidFill>
                  <a:srgbClr val="CC00FF"/>
                </a:solidFill>
                <a:latin typeface="黑体" panose="02010609060101010101" pitchFamily="2" charset="-122"/>
                <a:ea typeface="黑体" panose="02010609060101010101" pitchFamily="2" charset="-122"/>
              </a:rPr>
              <a:t>大宅子</a:t>
            </a:r>
            <a:r>
              <a:rPr lang="zh-CN" altLang="en-US" sz="2800">
                <a:solidFill>
                  <a:srgbClr val="CC00FF"/>
                </a:solidFill>
                <a:latin typeface="Times New Roman" pitchFamily="18" charset="0"/>
                <a:ea typeface="黑体" panose="02010609060101010101" pitchFamily="2" charset="-122"/>
              </a:rPr>
              <a:t>”</a:t>
            </a:r>
            <a:r>
              <a:rPr lang="zh-CN" altLang="en-US" sz="2800">
                <a:solidFill>
                  <a:srgbClr val="CC00FF"/>
                </a:solidFill>
                <a:latin typeface="黑体" panose="02010609060101010101" pitchFamily="2" charset="-122"/>
                <a:ea typeface="黑体" panose="02010609060101010101" pitchFamily="2" charset="-122"/>
              </a:rPr>
              <a:t>即继承</a:t>
            </a:r>
            <a:r>
              <a:rPr lang="zh-CN" altLang="en-US" sz="2800">
                <a:solidFill>
                  <a:srgbClr val="CC00FF"/>
                </a:solidFill>
                <a:latin typeface="Times New Roman" pitchFamily="18" charset="0"/>
                <a:ea typeface="黑体" panose="02010609060101010101" pitchFamily="2" charset="-122"/>
              </a:rPr>
              <a:t>“</a:t>
            </a:r>
            <a:r>
              <a:rPr lang="zh-CN" altLang="en-US" sz="2800">
                <a:solidFill>
                  <a:srgbClr val="CC00FF"/>
                </a:solidFill>
                <a:latin typeface="黑体" panose="02010609060101010101" pitchFamily="2" charset="-122"/>
                <a:ea typeface="黑体" panose="02010609060101010101" pitchFamily="2" charset="-122"/>
              </a:rPr>
              <a:t>文化遗产</a:t>
            </a:r>
            <a:r>
              <a:rPr lang="zh-CN" altLang="en-US" sz="2800">
                <a:solidFill>
                  <a:srgbClr val="CC00FF"/>
                </a:solidFill>
                <a:latin typeface="Times New Roman" pitchFamily="18" charset="0"/>
                <a:ea typeface="黑体" panose="02010609060101010101" pitchFamily="2" charset="-122"/>
              </a:rPr>
              <a:t>”</a:t>
            </a:r>
            <a:endParaRPr lang="zh-CN" altLang="en-US" sz="2800">
              <a:solidFill>
                <a:srgbClr val="CC00FF"/>
              </a:solidFill>
              <a:latin typeface="黑体" panose="02010609060101010101" pitchFamily="2" charset="-122"/>
              <a:ea typeface="黑体" panose="02010609060101010101" pitchFamily="2" charset="-122"/>
            </a:endParaRPr>
          </a:p>
        </p:txBody>
      </p:sp>
      <p:grpSp>
        <p:nvGrpSpPr>
          <p:cNvPr id="2" name="Group 6"/>
          <p:cNvGrpSpPr/>
          <p:nvPr/>
        </p:nvGrpSpPr>
        <p:grpSpPr>
          <a:xfrm>
            <a:off x="7535863" y="2997200"/>
            <a:ext cx="2667000" cy="609600"/>
            <a:chOff x="3936" y="1248"/>
            <a:chExt cx="1680" cy="384"/>
          </a:xfrm>
        </p:grpSpPr>
        <p:sp>
          <p:nvSpPr>
            <p:cNvPr id="46099" name="AutoShape 7"/>
            <p:cNvSpPr/>
            <p:nvPr/>
          </p:nvSpPr>
          <p:spPr>
            <a:xfrm>
              <a:off x="3936" y="1296"/>
              <a:ext cx="1536" cy="336"/>
            </a:xfrm>
            <a:prstGeom prst="leftArrowCallout">
              <a:avLst>
                <a:gd name="adj1" fmla="val 22027"/>
                <a:gd name="adj2" fmla="val 25000"/>
                <a:gd name="adj3" fmla="val 72910"/>
                <a:gd name="adj4" fmla="val 75718"/>
              </a:avLst>
            </a:prstGeom>
            <a:noFill/>
            <a:ln w="9525" cap="flat" cmpd="sng">
              <a:solidFill>
                <a:schemeClr val="tx1"/>
              </a:solidFill>
              <a:prstDash val="solid"/>
              <a:miter/>
              <a:headEnd type="none" w="med" len="med"/>
              <a:tailEnd type="none" w="med" len="med"/>
            </a:ln>
          </p:spPr>
          <p:txBody>
            <a:bodyPr wrap="none" anchor="ctr"/>
            <a:lstStyle/>
            <a:p>
              <a:pPr eaLnBrk="0" hangingPunct="0"/>
              <a:endParaRPr lang="zh-CN" altLang="en-US">
                <a:latin typeface="Arial" panose="020B0604020202020204" pitchFamily="34" charset="0"/>
                <a:ea typeface="华文楷体" panose="02010600040101010101" charset="-122"/>
              </a:endParaRPr>
            </a:p>
          </p:txBody>
        </p:sp>
        <p:sp>
          <p:nvSpPr>
            <p:cNvPr id="46100" name="Text Box 8"/>
            <p:cNvSpPr txBox="1"/>
            <p:nvPr/>
          </p:nvSpPr>
          <p:spPr>
            <a:xfrm>
              <a:off x="4320" y="1248"/>
              <a:ext cx="1296" cy="368"/>
            </a:xfrm>
            <a:prstGeom prst="rect">
              <a:avLst/>
            </a:prstGeom>
            <a:noFill/>
            <a:ln w="9525">
              <a:noFill/>
            </a:ln>
          </p:spPr>
          <p:txBody>
            <a:bodyPr>
              <a:spAutoFit/>
            </a:bodyPr>
            <a:lstStyle/>
            <a:p>
              <a:pPr eaLnBrk="0" hangingPunct="0">
                <a:spcBef>
                  <a:spcPct val="50000"/>
                </a:spcBef>
              </a:pPr>
              <a:r>
                <a:rPr lang="zh-CN" altLang="en-US" sz="3200">
                  <a:solidFill>
                    <a:srgbClr val="9900FF"/>
                  </a:solidFill>
                  <a:latin typeface="Times New Roman" pitchFamily="18" charset="0"/>
                  <a:ea typeface="隶书" panose="02010509060101010101" pitchFamily="49" charset="-122"/>
                </a:rPr>
                <a:t>逃避害怕</a:t>
              </a:r>
            </a:p>
          </p:txBody>
        </p:sp>
      </p:grpSp>
      <p:grpSp>
        <p:nvGrpSpPr>
          <p:cNvPr id="3" name="Group 9"/>
          <p:cNvGrpSpPr/>
          <p:nvPr/>
        </p:nvGrpSpPr>
        <p:grpSpPr>
          <a:xfrm>
            <a:off x="7608888" y="3933825"/>
            <a:ext cx="2667000" cy="609600"/>
            <a:chOff x="3936" y="1248"/>
            <a:chExt cx="1680" cy="384"/>
          </a:xfrm>
        </p:grpSpPr>
        <p:sp>
          <p:nvSpPr>
            <p:cNvPr id="46097" name="AutoShape 10"/>
            <p:cNvSpPr/>
            <p:nvPr/>
          </p:nvSpPr>
          <p:spPr>
            <a:xfrm>
              <a:off x="3936" y="1296"/>
              <a:ext cx="1536" cy="336"/>
            </a:xfrm>
            <a:prstGeom prst="leftArrowCallout">
              <a:avLst>
                <a:gd name="adj1" fmla="val 22027"/>
                <a:gd name="adj2" fmla="val 25000"/>
                <a:gd name="adj3" fmla="val 72910"/>
                <a:gd name="adj4" fmla="val 75718"/>
              </a:avLst>
            </a:prstGeom>
            <a:noFill/>
            <a:ln w="9525" cap="flat" cmpd="sng">
              <a:solidFill>
                <a:schemeClr val="tx1"/>
              </a:solidFill>
              <a:prstDash val="solid"/>
              <a:miter/>
              <a:headEnd type="none" w="med" len="med"/>
              <a:tailEnd type="none" w="med" len="med"/>
            </a:ln>
          </p:spPr>
          <p:txBody>
            <a:bodyPr wrap="none" anchor="ctr"/>
            <a:lstStyle/>
            <a:p>
              <a:pPr eaLnBrk="0" hangingPunct="0"/>
              <a:endParaRPr lang="zh-CN" altLang="en-US">
                <a:latin typeface="Arial" panose="020B0604020202020204" pitchFamily="34" charset="0"/>
                <a:ea typeface="华文楷体" panose="02010600040101010101" charset="-122"/>
              </a:endParaRPr>
            </a:p>
          </p:txBody>
        </p:sp>
        <p:sp>
          <p:nvSpPr>
            <p:cNvPr id="46098" name="Text Box 11"/>
            <p:cNvSpPr txBox="1"/>
            <p:nvPr/>
          </p:nvSpPr>
          <p:spPr>
            <a:xfrm>
              <a:off x="4320" y="1248"/>
              <a:ext cx="1296" cy="368"/>
            </a:xfrm>
            <a:prstGeom prst="rect">
              <a:avLst/>
            </a:prstGeom>
            <a:noFill/>
            <a:ln w="9525">
              <a:noFill/>
            </a:ln>
          </p:spPr>
          <p:txBody>
            <a:bodyPr>
              <a:spAutoFit/>
            </a:bodyPr>
            <a:lstStyle/>
            <a:p>
              <a:pPr eaLnBrk="0" hangingPunct="0">
                <a:spcBef>
                  <a:spcPct val="50000"/>
                </a:spcBef>
              </a:pPr>
              <a:r>
                <a:rPr lang="zh-CN" altLang="en-US" sz="3200">
                  <a:solidFill>
                    <a:srgbClr val="9900FF"/>
                  </a:solidFill>
                  <a:latin typeface="Times New Roman" pitchFamily="18" charset="0"/>
                  <a:ea typeface="隶书" panose="02010509060101010101" pitchFamily="49" charset="-122"/>
                </a:rPr>
                <a:t>全盘否定</a:t>
              </a:r>
            </a:p>
          </p:txBody>
        </p:sp>
      </p:grpSp>
      <p:grpSp>
        <p:nvGrpSpPr>
          <p:cNvPr id="4" name="Group 12"/>
          <p:cNvGrpSpPr/>
          <p:nvPr/>
        </p:nvGrpSpPr>
        <p:grpSpPr>
          <a:xfrm>
            <a:off x="7608888" y="5013325"/>
            <a:ext cx="2667000" cy="609600"/>
            <a:chOff x="3936" y="1248"/>
            <a:chExt cx="1680" cy="384"/>
          </a:xfrm>
        </p:grpSpPr>
        <p:sp>
          <p:nvSpPr>
            <p:cNvPr id="46095" name="AutoShape 13"/>
            <p:cNvSpPr/>
            <p:nvPr/>
          </p:nvSpPr>
          <p:spPr>
            <a:xfrm>
              <a:off x="3936" y="1296"/>
              <a:ext cx="1536" cy="336"/>
            </a:xfrm>
            <a:prstGeom prst="leftArrowCallout">
              <a:avLst>
                <a:gd name="adj1" fmla="val 22027"/>
                <a:gd name="adj2" fmla="val 25000"/>
                <a:gd name="adj3" fmla="val 72910"/>
                <a:gd name="adj4" fmla="val 75718"/>
              </a:avLst>
            </a:prstGeom>
            <a:noFill/>
            <a:ln w="9525" cap="flat" cmpd="sng">
              <a:solidFill>
                <a:schemeClr val="tx1"/>
              </a:solidFill>
              <a:prstDash val="solid"/>
              <a:miter/>
              <a:headEnd type="none" w="med" len="med"/>
              <a:tailEnd type="none" w="med" len="med"/>
            </a:ln>
          </p:spPr>
          <p:txBody>
            <a:bodyPr wrap="none" anchor="ctr"/>
            <a:lstStyle/>
            <a:p>
              <a:pPr eaLnBrk="0" hangingPunct="0"/>
              <a:endParaRPr lang="zh-CN" altLang="en-US">
                <a:latin typeface="Arial" panose="020B0604020202020204" pitchFamily="34" charset="0"/>
                <a:ea typeface="华文楷体" panose="02010600040101010101" charset="-122"/>
              </a:endParaRPr>
            </a:p>
          </p:txBody>
        </p:sp>
        <p:sp>
          <p:nvSpPr>
            <p:cNvPr id="46096" name="Text Box 14"/>
            <p:cNvSpPr txBox="1"/>
            <p:nvPr/>
          </p:nvSpPr>
          <p:spPr>
            <a:xfrm>
              <a:off x="4320" y="1248"/>
              <a:ext cx="1296" cy="368"/>
            </a:xfrm>
            <a:prstGeom prst="rect">
              <a:avLst/>
            </a:prstGeom>
            <a:noFill/>
            <a:ln w="9525">
              <a:noFill/>
            </a:ln>
          </p:spPr>
          <p:txBody>
            <a:bodyPr>
              <a:spAutoFit/>
            </a:bodyPr>
            <a:lstStyle/>
            <a:p>
              <a:pPr eaLnBrk="0" hangingPunct="0">
                <a:spcBef>
                  <a:spcPct val="50000"/>
                </a:spcBef>
              </a:pPr>
              <a:r>
                <a:rPr lang="zh-CN" altLang="en-US" sz="3200">
                  <a:solidFill>
                    <a:srgbClr val="9900FF"/>
                  </a:solidFill>
                  <a:latin typeface="Times New Roman" pitchFamily="18" charset="0"/>
                  <a:ea typeface="隶书" panose="02010509060101010101" pitchFamily="49" charset="-122"/>
                </a:rPr>
                <a:t>全盘肯定</a:t>
              </a:r>
            </a:p>
          </p:txBody>
        </p:sp>
      </p:grpSp>
      <p:sp>
        <p:nvSpPr>
          <p:cNvPr id="36880" name="AutoShape 16">
            <a:hlinkClick r:id="" action="ppaction://noaction"/>
          </p:cNvPr>
          <p:cNvSpPr/>
          <p:nvPr/>
        </p:nvSpPr>
        <p:spPr>
          <a:xfrm rot="-120104">
            <a:off x="5256213" y="3003550"/>
            <a:ext cx="2316162" cy="609600"/>
          </a:xfrm>
          <a:prstGeom prst="wedgeEllipseCallout">
            <a:avLst>
              <a:gd name="adj1" fmla="val -114981"/>
              <a:gd name="adj2" fmla="val 188282"/>
            </a:avLst>
          </a:prstGeom>
          <a:solidFill>
            <a:srgbClr val="66FFFF"/>
          </a:solidFill>
          <a:ln w="9525" cap="flat" cmpd="sng">
            <a:solidFill>
              <a:schemeClr val="tx1"/>
            </a:solidFill>
            <a:prstDash val="solid"/>
            <a:miter/>
            <a:headEnd type="none" w="med" len="med"/>
            <a:tailEnd type="none" w="med" len="med"/>
          </a:ln>
        </p:spPr>
        <p:txBody>
          <a:bodyPr/>
          <a:lstStyle/>
          <a:p>
            <a:pPr algn="ctr" eaLnBrk="0" hangingPunct="0"/>
            <a:r>
              <a:rPr lang="zh-CN" altLang="en-US" sz="2400">
                <a:solidFill>
                  <a:srgbClr val="9900FF"/>
                </a:solidFill>
                <a:latin typeface="Times New Roman" pitchFamily="18" charset="0"/>
                <a:ea typeface="华文行楷" panose="02010800040101010101" pitchFamily="2" charset="-122"/>
              </a:rPr>
              <a:t>不敢进门</a:t>
            </a:r>
          </a:p>
        </p:txBody>
      </p:sp>
      <p:sp>
        <p:nvSpPr>
          <p:cNvPr id="36881" name="AutoShape 17">
            <a:hlinkClick r:id="" action="ppaction://noaction"/>
          </p:cNvPr>
          <p:cNvSpPr/>
          <p:nvPr/>
        </p:nvSpPr>
        <p:spPr>
          <a:xfrm rot="-89046">
            <a:off x="5448300" y="4005263"/>
            <a:ext cx="2133600" cy="609600"/>
          </a:xfrm>
          <a:prstGeom prst="wedgeEllipseCallout">
            <a:avLst>
              <a:gd name="adj1" fmla="val -88148"/>
              <a:gd name="adj2" fmla="val 18032"/>
            </a:avLst>
          </a:prstGeom>
          <a:solidFill>
            <a:srgbClr val="00FFFF"/>
          </a:solidFill>
          <a:ln w="9525" cap="flat" cmpd="sng">
            <a:solidFill>
              <a:schemeClr val="tx1"/>
            </a:solidFill>
            <a:prstDash val="solid"/>
            <a:miter/>
            <a:headEnd type="none" w="med" len="med"/>
            <a:tailEnd type="none" w="med" len="med"/>
          </a:ln>
        </p:spPr>
        <p:txBody>
          <a:bodyPr/>
          <a:lstStyle/>
          <a:p>
            <a:pPr algn="ctr" eaLnBrk="0" hangingPunct="0"/>
            <a:r>
              <a:rPr lang="zh-CN" altLang="en-US" sz="2400">
                <a:solidFill>
                  <a:srgbClr val="9900FF"/>
                </a:solidFill>
                <a:latin typeface="Times New Roman" pitchFamily="18" charset="0"/>
                <a:ea typeface="华文行楷" panose="02010800040101010101" pitchFamily="2" charset="-122"/>
              </a:rPr>
              <a:t>放火烧光</a:t>
            </a:r>
          </a:p>
        </p:txBody>
      </p:sp>
      <p:sp>
        <p:nvSpPr>
          <p:cNvPr id="36882" name="AutoShape 18">
            <a:hlinkClick r:id="" action="ppaction://noaction"/>
          </p:cNvPr>
          <p:cNvSpPr/>
          <p:nvPr/>
        </p:nvSpPr>
        <p:spPr>
          <a:xfrm rot="28806">
            <a:off x="5448300" y="5157788"/>
            <a:ext cx="2209800" cy="644525"/>
          </a:xfrm>
          <a:prstGeom prst="cloudCallout">
            <a:avLst>
              <a:gd name="adj1" fmla="val -130324"/>
              <a:gd name="adj2" fmla="val -68616"/>
            </a:avLst>
          </a:prstGeom>
          <a:solidFill>
            <a:srgbClr val="00FFFF"/>
          </a:solidFill>
          <a:ln w="9525" cap="flat" cmpd="sng">
            <a:solidFill>
              <a:schemeClr val="tx1"/>
            </a:solidFill>
            <a:prstDash val="solid"/>
            <a:headEnd type="none" w="med" len="med"/>
            <a:tailEnd type="none" w="med" len="med"/>
          </a:ln>
        </p:spPr>
        <p:txBody>
          <a:bodyPr/>
          <a:lstStyle/>
          <a:p>
            <a:pPr eaLnBrk="0" hangingPunct="0"/>
            <a:r>
              <a:rPr lang="zh-CN" altLang="en-US" sz="2400">
                <a:solidFill>
                  <a:srgbClr val="9900FF"/>
                </a:solidFill>
                <a:latin typeface="Times New Roman" pitchFamily="18" charset="0"/>
                <a:ea typeface="华文行楷" panose="02010800040101010101" pitchFamily="2" charset="-122"/>
              </a:rPr>
              <a:t>接受一切</a:t>
            </a:r>
          </a:p>
          <a:p>
            <a:pPr algn="ctr" eaLnBrk="0" hangingPunct="0"/>
            <a:endParaRPr lang="en-US" altLang="zh-CN" sz="2400">
              <a:latin typeface="Times New Roman" pitchFamily="18" charset="0"/>
              <a:ea typeface="华文新魏" panose="02010800040101010101" pitchFamily="2" charset="-122"/>
            </a:endParaRPr>
          </a:p>
        </p:txBody>
      </p:sp>
      <p:sp>
        <p:nvSpPr>
          <p:cNvPr id="36883" name="Text Box 19"/>
          <p:cNvSpPr txBox="1"/>
          <p:nvPr/>
        </p:nvSpPr>
        <p:spPr>
          <a:xfrm>
            <a:off x="2305050" y="2550160"/>
            <a:ext cx="2286000" cy="3046095"/>
          </a:xfrm>
          <a:prstGeom prst="rect">
            <a:avLst/>
          </a:prstGeom>
          <a:noFill/>
          <a:ln w="9525" cap="flat" cmpd="sng">
            <a:solidFill>
              <a:srgbClr val="000000"/>
            </a:solidFill>
            <a:prstDash val="solid"/>
            <a:miter/>
            <a:headEnd type="none" w="med" len="med"/>
            <a:tailEnd type="none" w="med" len="med"/>
          </a:ln>
        </p:spPr>
        <p:txBody>
          <a:bodyPr wrap="square">
            <a:spAutoFit/>
          </a:bodyPr>
          <a:lstStyle/>
          <a:p>
            <a:pPr eaLnBrk="0" hangingPunct="0">
              <a:spcBef>
                <a:spcPct val="50000"/>
              </a:spcBef>
            </a:pPr>
            <a:r>
              <a:rPr lang="zh-CN" altLang="en-US" sz="4800">
                <a:solidFill>
                  <a:srgbClr val="9900FF"/>
                </a:solidFill>
                <a:latin typeface="华文行楷" panose="02010800040101010101" pitchFamily="2" charset="-122"/>
                <a:ea typeface="华文行楷" panose="02010800040101010101" pitchFamily="2" charset="-122"/>
              </a:rPr>
              <a:t>大</a:t>
            </a:r>
          </a:p>
          <a:p>
            <a:pPr eaLnBrk="0" hangingPunct="0">
              <a:spcBef>
                <a:spcPct val="50000"/>
              </a:spcBef>
            </a:pPr>
            <a:r>
              <a:rPr lang="zh-CN" altLang="en-US" sz="4800">
                <a:solidFill>
                  <a:srgbClr val="9900FF"/>
                </a:solidFill>
                <a:latin typeface="华文行楷" panose="02010800040101010101" pitchFamily="2" charset="-122"/>
                <a:ea typeface="华文行楷" panose="02010800040101010101" pitchFamily="2" charset="-122"/>
              </a:rPr>
              <a:t>宅</a:t>
            </a:r>
          </a:p>
          <a:p>
            <a:pPr eaLnBrk="0" hangingPunct="0">
              <a:spcBef>
                <a:spcPct val="50000"/>
              </a:spcBef>
            </a:pPr>
            <a:r>
              <a:rPr lang="zh-CN" altLang="en-US" sz="4800">
                <a:solidFill>
                  <a:srgbClr val="9900FF"/>
                </a:solidFill>
                <a:latin typeface="华文行楷" panose="02010800040101010101" pitchFamily="2" charset="-122"/>
                <a:ea typeface="华文行楷" panose="02010800040101010101" pitchFamily="2" charset="-122"/>
              </a:rPr>
              <a:t>子</a:t>
            </a:r>
          </a:p>
        </p:txBody>
      </p:sp>
      <p:sp>
        <p:nvSpPr>
          <p:cNvPr id="36884" name="AutoShape 20"/>
          <p:cNvSpPr/>
          <p:nvPr/>
        </p:nvSpPr>
        <p:spPr>
          <a:xfrm>
            <a:off x="5181600" y="1981200"/>
            <a:ext cx="1219200" cy="457200"/>
          </a:xfrm>
          <a:custGeom>
            <a:avLst/>
            <a:gdLst>
              <a:gd name="txL" fmla="*/ 3375 w 21600"/>
              <a:gd name="txT" fmla="*/ 5400 h 21600"/>
              <a:gd name="txR" fmla="*/ 18900 w 21600"/>
              <a:gd name="txB" fmla="*/ 16200 h 21600"/>
            </a:gdLst>
            <a:ahLst/>
            <a:cxnLst>
              <a:cxn ang="17694720">
                <a:pos x="2147483647" y="0"/>
              </a:cxn>
              <a:cxn ang="11796480">
                <a:pos x="0" y="2147483647"/>
              </a:cxn>
              <a:cxn ang="5898240">
                <a:pos x="2147483647" y="2147483647"/>
              </a:cxn>
              <a:cxn ang="0">
                <a:pos x="2147483647" y="2147483647"/>
              </a:cxn>
            </a:cxnLst>
            <a:rect l="txL" t="txT" r="txR" b="txB"/>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00FFFF">
              <a:alpha val="100000"/>
            </a:srgbClr>
          </a:solidFill>
          <a:ln w="9525" cap="flat" cmpd="sng">
            <a:solidFill>
              <a:schemeClr val="tx1">
                <a:alpha val="100000"/>
              </a:schemeClr>
            </a:solidFill>
            <a:prstDash val="solid"/>
            <a:miter lim="800000"/>
            <a:headEnd type="none" w="med" len="med"/>
            <a:tailEnd type="none" w="med" len="med"/>
          </a:ln>
        </p:spPr>
        <p:txBody>
          <a:bodyPr/>
          <a:lstStyle/>
          <a:p>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grpId="5" nodeType="clickEffect">
                                  <p:stCondLst>
                                    <p:cond delay="0"/>
                                  </p:stCondLst>
                                  <p:childTnLst>
                                    <p:set>
                                      <p:cBhvr>
                                        <p:cTn id="6" dur="1" fill="hold">
                                          <p:stCondLst>
                                            <p:cond delay="0"/>
                                          </p:stCondLst>
                                        </p:cTn>
                                        <p:tgtEl>
                                          <p:spTgt spid="36883"/>
                                        </p:tgtEl>
                                        <p:attrNameLst>
                                          <p:attrName>style.visibility</p:attrName>
                                        </p:attrNameLst>
                                      </p:cBhvr>
                                      <p:to>
                                        <p:strVal val="visible"/>
                                      </p:to>
                                    </p:set>
                                    <p:anim calcmode="lin" valueType="num">
                                      <p:cBhvr additive="base">
                                        <p:cTn id="7" dur="500" fill="hold"/>
                                        <p:tgtEl>
                                          <p:spTgt spid="36883"/>
                                        </p:tgtEl>
                                        <p:attrNameLst>
                                          <p:attrName>ppt_x</p:attrName>
                                        </p:attrNameLst>
                                      </p:cBhvr>
                                      <p:tavLst>
                                        <p:tav tm="0">
                                          <p:val>
                                            <p:strVal val="0-#ppt_w/2"/>
                                          </p:val>
                                        </p:tav>
                                        <p:tav tm="100000">
                                          <p:val>
                                            <p:strVal val="#ppt_x"/>
                                          </p:val>
                                        </p:tav>
                                      </p:tavLst>
                                    </p:anim>
                                    <p:anim calcmode="lin" valueType="num">
                                      <p:cBhvr additive="base">
                                        <p:cTn id="8" dur="500" fill="hold"/>
                                        <p:tgtEl>
                                          <p:spTgt spid="36883"/>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2" presetClass="entr" presetSubtype="8" fill="hold" nodeType="clickEffect">
                                  <p:stCondLst>
                                    <p:cond delay="0"/>
                                  </p:stCondLst>
                                  <p:childTnLst>
                                    <p:set>
                                      <p:cBhvr>
                                        <p:cTn id="13" dur="1" fill="hold">
                                          <p:stCondLst>
                                            <p:cond delay="0"/>
                                          </p:stCondLst>
                                        </p:cTn>
                                        <p:tgtEl>
                                          <p:spTgt spid="36884"/>
                                        </p:tgtEl>
                                        <p:attrNameLst>
                                          <p:attrName>style.visibility</p:attrName>
                                        </p:attrNameLst>
                                      </p:cBhvr>
                                      <p:to>
                                        <p:strVal val="visible"/>
                                      </p:to>
                                    </p:set>
                                    <p:anim calcmode="lin" valueType="num">
                                      <p:cBhvr additive="base">
                                        <p:cTn id="14" dur="500" fill="hold"/>
                                        <p:tgtEl>
                                          <p:spTgt spid="36884"/>
                                        </p:tgtEl>
                                        <p:attrNameLst>
                                          <p:attrName>ppt_x</p:attrName>
                                        </p:attrNameLst>
                                      </p:cBhvr>
                                      <p:tavLst>
                                        <p:tav tm="0">
                                          <p:val>
                                            <p:strVal val="0-#ppt_w/2"/>
                                          </p:val>
                                        </p:tav>
                                        <p:tav tm="100000">
                                          <p:val>
                                            <p:strVal val="#ppt_x"/>
                                          </p:val>
                                        </p:tav>
                                      </p:tavLst>
                                    </p:anim>
                                    <p:anim calcmode="lin" valueType="num">
                                      <p:cBhvr additive="base">
                                        <p:cTn id="15" dur="500" fill="hold"/>
                                        <p:tgtEl>
                                          <p:spTgt spid="36884"/>
                                        </p:tgtEl>
                                        <p:attrNameLst>
                                          <p:attrName>ppt_y</p:attrName>
                                        </p:attrNameLst>
                                      </p:cBhvr>
                                      <p:tavLst>
                                        <p:tav tm="0">
                                          <p:val>
                                            <p:strVal val="#ppt_y"/>
                                          </p:val>
                                        </p:tav>
                                        <p:tav tm="100000">
                                          <p:val>
                                            <p:strVal val="#ppt_y"/>
                                          </p:val>
                                        </p:tav>
                                      </p:tavLst>
                                    </p:anim>
                                  </p:childTnLst>
                                </p:cTn>
                              </p:par>
                            </p:childTnLst>
                          </p:cTn>
                        </p:par>
                      </p:childTnLst>
                    </p:cTn>
                  </p:par>
                  <p:par>
                    <p:cTn id="16" fill="hold" nodeType="clickPar">
                      <p:stCondLst>
                        <p:cond delay="indefinite"/>
                      </p:stCondLst>
                      <p:childTnLst>
                        <p:par>
                          <p:cTn id="17" fill="hold" nodeType="withGroup">
                            <p:stCondLst>
                              <p:cond delay="indefinite"/>
                            </p:stCondLst>
                          </p:cTn>
                        </p:par>
                        <p:par>
                          <p:cTn id="18" fill="hold" nodeType="afterGroup">
                            <p:stCondLst>
                              <p:cond delay="0"/>
                            </p:stCondLst>
                            <p:childTnLst>
                              <p:par>
                                <p:cTn id="19" presetID="17" presetClass="entr" presetSubtype="8" fill="hold" grpId="0" nodeType="clickEffect">
                                  <p:stCondLst>
                                    <p:cond delay="0"/>
                                  </p:stCondLst>
                                  <p:childTnLst>
                                    <p:set>
                                      <p:cBhvr>
                                        <p:cTn id="20" dur="1" fill="hold">
                                          <p:stCondLst>
                                            <p:cond delay="0"/>
                                          </p:stCondLst>
                                        </p:cTn>
                                        <p:tgtEl>
                                          <p:spTgt spid="36868"/>
                                        </p:tgtEl>
                                        <p:attrNameLst>
                                          <p:attrName>style.visibility</p:attrName>
                                        </p:attrNameLst>
                                      </p:cBhvr>
                                      <p:to>
                                        <p:strVal val="visible"/>
                                      </p:to>
                                    </p:set>
                                    <p:anim calcmode="lin" valueType="num">
                                      <p:cBhvr>
                                        <p:cTn id="21" dur="500" fill="hold"/>
                                        <p:tgtEl>
                                          <p:spTgt spid="36868"/>
                                        </p:tgtEl>
                                        <p:attrNameLst>
                                          <p:attrName>ppt_x</p:attrName>
                                        </p:attrNameLst>
                                      </p:cBhvr>
                                      <p:tavLst>
                                        <p:tav tm="0">
                                          <p:val>
                                            <p:strVal val="#ppt_x-#ppt_w/2"/>
                                          </p:val>
                                        </p:tav>
                                        <p:tav tm="100000">
                                          <p:val>
                                            <p:strVal val="#ppt_x"/>
                                          </p:val>
                                        </p:tav>
                                      </p:tavLst>
                                    </p:anim>
                                    <p:anim calcmode="lin" valueType="num">
                                      <p:cBhvr>
                                        <p:cTn id="22" dur="500" fill="hold"/>
                                        <p:tgtEl>
                                          <p:spTgt spid="36868"/>
                                        </p:tgtEl>
                                        <p:attrNameLst>
                                          <p:attrName>ppt_y</p:attrName>
                                        </p:attrNameLst>
                                      </p:cBhvr>
                                      <p:tavLst>
                                        <p:tav tm="0">
                                          <p:val>
                                            <p:strVal val="#ppt_y"/>
                                          </p:val>
                                        </p:tav>
                                        <p:tav tm="100000">
                                          <p:val>
                                            <p:strVal val="#ppt_y"/>
                                          </p:val>
                                        </p:tav>
                                      </p:tavLst>
                                    </p:anim>
                                    <p:anim calcmode="lin" valueType="num">
                                      <p:cBhvr>
                                        <p:cTn id="23" dur="500" fill="hold"/>
                                        <p:tgtEl>
                                          <p:spTgt spid="36868"/>
                                        </p:tgtEl>
                                        <p:attrNameLst>
                                          <p:attrName>ppt_w</p:attrName>
                                        </p:attrNameLst>
                                      </p:cBhvr>
                                      <p:tavLst>
                                        <p:tav tm="0">
                                          <p:val>
                                            <p:fltVal val="0"/>
                                          </p:val>
                                        </p:tav>
                                        <p:tav tm="100000">
                                          <p:val>
                                            <p:strVal val="#ppt_w"/>
                                          </p:val>
                                        </p:tav>
                                      </p:tavLst>
                                    </p:anim>
                                    <p:anim calcmode="lin" valueType="num">
                                      <p:cBhvr>
                                        <p:cTn id="24" dur="500" fill="hold"/>
                                        <p:tgtEl>
                                          <p:spTgt spid="36868"/>
                                        </p:tgtEl>
                                        <p:attrNameLst>
                                          <p:attrName>ppt_h</p:attrName>
                                        </p:attrNameLst>
                                      </p:cBhvr>
                                      <p:tavLst>
                                        <p:tav tm="0">
                                          <p:val>
                                            <p:strVal val="#ppt_h"/>
                                          </p:val>
                                        </p:tav>
                                        <p:tav tm="100000">
                                          <p:val>
                                            <p:strVal val="#ppt_h"/>
                                          </p:val>
                                        </p:tav>
                                      </p:tavLst>
                                    </p:anim>
                                  </p:childTnLst>
                                  <p:subTnLst>
                                    <p:audio>
                                      <p:cMediaNode>
                                        <p:cTn display="0" masterRel="sameClick">
                                          <p:stCondLst>
                                            <p:cond evt="begin" delay="0">
                                              <p:tn val="19"/>
                                            </p:cond>
                                          </p:stCondLst>
                                          <p:endCondLst>
                                            <p:cond evt="onStopAudio" delay="0">
                                              <p:tgtEl>
                                                <p:sldTgt/>
                                              </p:tgtEl>
                                            </p:cond>
                                          </p:endCondLst>
                                        </p:cTn>
                                        <p:tgtEl>
                                          <p:sndTgt r:embed="rId2" name="chimes.wav"/>
                                        </p:tgtEl>
                                      </p:cMediaNode>
                                    </p:audio>
                                  </p:subTnLst>
                                </p:cTn>
                              </p:par>
                            </p:childTnLst>
                          </p:cTn>
                        </p:par>
                      </p:childTnLst>
                    </p:cTn>
                  </p:par>
                  <p:par>
                    <p:cTn id="25" fill="hold" nodeType="clickPar">
                      <p:stCondLst>
                        <p:cond delay="indefinite"/>
                      </p:stCondLst>
                      <p:childTnLst>
                        <p:par>
                          <p:cTn id="26" fill="hold" nodeType="withGroup">
                            <p:stCondLst>
                              <p:cond delay="indefinite"/>
                            </p:stCondLst>
                          </p:cTn>
                        </p:par>
                        <p:par>
                          <p:cTn id="27" fill="hold" nodeType="afterGroup">
                            <p:stCondLst>
                              <p:cond delay="0"/>
                            </p:stCondLst>
                            <p:childTnLst>
                              <p:par>
                                <p:cTn id="28" presetID="2" presetClass="entr" presetSubtype="9" fill="hold" grpId="2" nodeType="clickEffect">
                                  <p:stCondLst>
                                    <p:cond delay="0"/>
                                  </p:stCondLst>
                                  <p:iterate type="lt">
                                    <p:tmPct val="100000"/>
                                  </p:iterate>
                                  <p:childTnLst>
                                    <p:set>
                                      <p:cBhvr>
                                        <p:cTn id="29" dur="1" fill="hold">
                                          <p:stCondLst>
                                            <p:cond delay="0"/>
                                          </p:stCondLst>
                                        </p:cTn>
                                        <p:tgtEl>
                                          <p:spTgt spid="36880"/>
                                        </p:tgtEl>
                                        <p:attrNameLst>
                                          <p:attrName>style.visibility</p:attrName>
                                        </p:attrNameLst>
                                      </p:cBhvr>
                                      <p:to>
                                        <p:strVal val="visible"/>
                                      </p:to>
                                    </p:set>
                                    <p:anim calcmode="lin" valueType="num">
                                      <p:cBhvr additive="base">
                                        <p:cTn id="30" dur="75" fill="hold"/>
                                        <p:tgtEl>
                                          <p:spTgt spid="36880"/>
                                        </p:tgtEl>
                                        <p:attrNameLst>
                                          <p:attrName>ppt_x</p:attrName>
                                        </p:attrNameLst>
                                      </p:cBhvr>
                                      <p:tavLst>
                                        <p:tav tm="0">
                                          <p:val>
                                            <p:strVal val="0-#ppt_w/2"/>
                                          </p:val>
                                        </p:tav>
                                        <p:tav tm="100000">
                                          <p:val>
                                            <p:strVal val="#ppt_x"/>
                                          </p:val>
                                        </p:tav>
                                      </p:tavLst>
                                    </p:anim>
                                    <p:anim calcmode="lin" valueType="num">
                                      <p:cBhvr additive="base">
                                        <p:cTn id="31" dur="75" fill="hold"/>
                                        <p:tgtEl>
                                          <p:spTgt spid="36880"/>
                                        </p:tgtEl>
                                        <p:attrNameLst>
                                          <p:attrName>ppt_y</p:attrName>
                                        </p:attrNameLst>
                                      </p:cBhvr>
                                      <p:tavLst>
                                        <p:tav tm="0">
                                          <p:val>
                                            <p:strVal val="0-#ppt_h/2"/>
                                          </p:val>
                                        </p:tav>
                                        <p:tav tm="100000">
                                          <p:val>
                                            <p:strVal val="#ppt_y"/>
                                          </p:val>
                                        </p:tav>
                                      </p:tavLst>
                                    </p:anim>
                                  </p:childTnLst>
                                  <p:subTnLst>
                                    <p:audio>
                                      <p:cMediaNode>
                                        <p:cTn display="0" masterRel="sameClick">
                                          <p:stCondLst>
                                            <p:cond evt="begin" delay="0">
                                              <p:tn val="28"/>
                                            </p:cond>
                                          </p:stCondLst>
                                          <p:endCondLst>
                                            <p:cond evt="onStopAudio" delay="0">
                                              <p:tgtEl>
                                                <p:sldTgt/>
                                              </p:tgtEl>
                                            </p:cond>
                                          </p:endCondLst>
                                        </p:cTn>
                                        <p:tgtEl>
                                          <p:sndTgt r:embed="rId2" name="chimes.wav"/>
                                        </p:tgtEl>
                                      </p:cMediaNode>
                                    </p:audio>
                                  </p:subTnLst>
                                </p:cTn>
                              </p:par>
                            </p:childTnLst>
                          </p:cTn>
                        </p:par>
                      </p:childTnLst>
                    </p:cTn>
                  </p:par>
                  <p:par>
                    <p:cTn id="32" fill="hold" nodeType="clickPar">
                      <p:stCondLst>
                        <p:cond delay="indefinite"/>
                      </p:stCondLst>
                      <p:childTnLst>
                        <p:par>
                          <p:cTn id="33" fill="hold" nodeType="withGroup">
                            <p:stCondLst>
                              <p:cond delay="indefinite"/>
                            </p:stCondLst>
                          </p:cTn>
                        </p:par>
                        <p:par>
                          <p:cTn id="34" fill="hold" nodeType="afterGroup">
                            <p:stCondLst>
                              <p:cond delay="0"/>
                            </p:stCondLst>
                            <p:childTnLst>
                              <p:par>
                                <p:cTn id="35" presetID="2" presetClass="entr" presetSubtype="8" fill="hold" nodeType="clickEffect">
                                  <p:stCondLst>
                                    <p:cond delay="0"/>
                                  </p:stCondLst>
                                  <p:childTnLst>
                                    <p:set>
                                      <p:cBhvr>
                                        <p:cTn id="36" dur="1" fill="hold">
                                          <p:stCondLst>
                                            <p:cond delay="0"/>
                                          </p:stCondLst>
                                        </p:cTn>
                                        <p:tgtEl>
                                          <p:spTgt spid="2"/>
                                        </p:tgtEl>
                                        <p:attrNameLst>
                                          <p:attrName>style.visibility</p:attrName>
                                        </p:attrNameLst>
                                      </p:cBhvr>
                                      <p:to>
                                        <p:strVal val="visible"/>
                                      </p:to>
                                    </p:set>
                                    <p:anim calcmode="lin" valueType="num">
                                      <p:cBhvr additive="base">
                                        <p:cTn id="37" dur="500" fill="hold"/>
                                        <p:tgtEl>
                                          <p:spTgt spid="2"/>
                                        </p:tgtEl>
                                        <p:attrNameLst>
                                          <p:attrName>ppt_x</p:attrName>
                                        </p:attrNameLst>
                                      </p:cBhvr>
                                      <p:tavLst>
                                        <p:tav tm="0">
                                          <p:val>
                                            <p:strVal val="0-#ppt_w/2"/>
                                          </p:val>
                                        </p:tav>
                                        <p:tav tm="100000">
                                          <p:val>
                                            <p:strVal val="#ppt_x"/>
                                          </p:val>
                                        </p:tav>
                                      </p:tavLst>
                                    </p:anim>
                                    <p:anim calcmode="lin" valueType="num">
                                      <p:cBhvr additive="base">
                                        <p:cTn id="3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39" fill="hold" nodeType="clickPar">
                      <p:stCondLst>
                        <p:cond delay="indefinite"/>
                      </p:stCondLst>
                      <p:childTnLst>
                        <p:par>
                          <p:cTn id="40" fill="hold" nodeType="withGroup">
                            <p:stCondLst>
                              <p:cond delay="indefinite"/>
                            </p:stCondLst>
                          </p:cTn>
                        </p:par>
                        <p:par>
                          <p:cTn id="41" fill="hold" nodeType="afterGroup">
                            <p:stCondLst>
                              <p:cond delay="0"/>
                            </p:stCondLst>
                            <p:childTnLst>
                              <p:par>
                                <p:cTn id="42" presetID="2" presetClass="entr" presetSubtype="9" fill="hold" grpId="3" nodeType="clickEffect">
                                  <p:stCondLst>
                                    <p:cond delay="0"/>
                                  </p:stCondLst>
                                  <p:childTnLst>
                                    <p:set>
                                      <p:cBhvr>
                                        <p:cTn id="43" dur="1" fill="hold">
                                          <p:stCondLst>
                                            <p:cond delay="0"/>
                                          </p:stCondLst>
                                        </p:cTn>
                                        <p:tgtEl>
                                          <p:spTgt spid="36881"/>
                                        </p:tgtEl>
                                        <p:attrNameLst>
                                          <p:attrName>style.visibility</p:attrName>
                                        </p:attrNameLst>
                                      </p:cBhvr>
                                      <p:to>
                                        <p:strVal val="visible"/>
                                      </p:to>
                                    </p:set>
                                    <p:anim calcmode="lin" valueType="num">
                                      <p:cBhvr additive="base">
                                        <p:cTn id="44" dur="500" fill="hold"/>
                                        <p:tgtEl>
                                          <p:spTgt spid="36881"/>
                                        </p:tgtEl>
                                        <p:attrNameLst>
                                          <p:attrName>ppt_x</p:attrName>
                                        </p:attrNameLst>
                                      </p:cBhvr>
                                      <p:tavLst>
                                        <p:tav tm="0">
                                          <p:val>
                                            <p:strVal val="0-#ppt_w/2"/>
                                          </p:val>
                                        </p:tav>
                                        <p:tav tm="100000">
                                          <p:val>
                                            <p:strVal val="#ppt_x"/>
                                          </p:val>
                                        </p:tav>
                                      </p:tavLst>
                                    </p:anim>
                                    <p:anim calcmode="lin" valueType="num">
                                      <p:cBhvr additive="base">
                                        <p:cTn id="45" dur="500" fill="hold"/>
                                        <p:tgtEl>
                                          <p:spTgt spid="36881"/>
                                        </p:tgtEl>
                                        <p:attrNameLst>
                                          <p:attrName>ppt_y</p:attrName>
                                        </p:attrNameLst>
                                      </p:cBhvr>
                                      <p:tavLst>
                                        <p:tav tm="0">
                                          <p:val>
                                            <p:strVal val="0-#ppt_h/2"/>
                                          </p:val>
                                        </p:tav>
                                        <p:tav tm="100000">
                                          <p:val>
                                            <p:strVal val="#ppt_y"/>
                                          </p:val>
                                        </p:tav>
                                      </p:tavLst>
                                    </p:anim>
                                  </p:childTnLst>
                                  <p:subTnLst>
                                    <p:audio>
                                      <p:cMediaNode>
                                        <p:cTn display="0" masterRel="sameClick">
                                          <p:stCondLst>
                                            <p:cond evt="begin" delay="0">
                                              <p:tn val="42"/>
                                            </p:cond>
                                          </p:stCondLst>
                                          <p:endCondLst>
                                            <p:cond evt="onStopAudio" delay="0">
                                              <p:tgtEl>
                                                <p:sldTgt/>
                                              </p:tgtEl>
                                            </p:cond>
                                          </p:endCondLst>
                                        </p:cTn>
                                        <p:tgtEl>
                                          <p:sndTgt r:embed="rId2" name="chimes.wav"/>
                                        </p:tgtEl>
                                      </p:cMediaNode>
                                    </p:audio>
                                  </p:subTnLst>
                                </p:cTn>
                              </p:par>
                            </p:childTnLst>
                          </p:cTn>
                        </p:par>
                      </p:childTnLst>
                    </p:cTn>
                  </p:par>
                  <p:par>
                    <p:cTn id="46" fill="hold" nodeType="clickPar">
                      <p:stCondLst>
                        <p:cond delay="indefinite"/>
                      </p:stCondLst>
                      <p:childTnLst>
                        <p:par>
                          <p:cTn id="47" fill="hold" nodeType="withGroup">
                            <p:stCondLst>
                              <p:cond delay="indefinite"/>
                            </p:stCondLst>
                          </p:cTn>
                        </p:par>
                        <p:par>
                          <p:cTn id="48" fill="hold" nodeType="afterGroup">
                            <p:stCondLst>
                              <p:cond delay="0"/>
                            </p:stCondLst>
                            <p:childTnLst>
                              <p:par>
                                <p:cTn id="49" presetID="2" presetClass="entr" presetSubtype="2" fill="hold" nodeType="clickEffect">
                                  <p:stCondLst>
                                    <p:cond delay="0"/>
                                  </p:stCondLst>
                                  <p:childTnLst>
                                    <p:set>
                                      <p:cBhvr>
                                        <p:cTn id="50" dur="1" fill="hold">
                                          <p:stCondLst>
                                            <p:cond delay="0"/>
                                          </p:stCondLst>
                                        </p:cTn>
                                        <p:tgtEl>
                                          <p:spTgt spid="3"/>
                                        </p:tgtEl>
                                        <p:attrNameLst>
                                          <p:attrName>style.visibility</p:attrName>
                                        </p:attrNameLst>
                                      </p:cBhvr>
                                      <p:to>
                                        <p:strVal val="visible"/>
                                      </p:to>
                                    </p:set>
                                    <p:anim calcmode="lin" valueType="num">
                                      <p:cBhvr additive="base">
                                        <p:cTn id="51" dur="500" fill="hold"/>
                                        <p:tgtEl>
                                          <p:spTgt spid="3"/>
                                        </p:tgtEl>
                                        <p:attrNameLst>
                                          <p:attrName>ppt_x</p:attrName>
                                        </p:attrNameLst>
                                      </p:cBhvr>
                                      <p:tavLst>
                                        <p:tav tm="0">
                                          <p:val>
                                            <p:strVal val="1+#ppt_w/2"/>
                                          </p:val>
                                        </p:tav>
                                        <p:tav tm="100000">
                                          <p:val>
                                            <p:strVal val="#ppt_x"/>
                                          </p:val>
                                        </p:tav>
                                      </p:tavLst>
                                    </p:anim>
                                    <p:anim calcmode="lin" valueType="num">
                                      <p:cBhvr additive="base">
                                        <p:cTn id="52"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53" fill="hold" nodeType="clickPar">
                      <p:stCondLst>
                        <p:cond delay="indefinite"/>
                      </p:stCondLst>
                      <p:childTnLst>
                        <p:par>
                          <p:cTn id="54" fill="hold" nodeType="withGroup">
                            <p:stCondLst>
                              <p:cond delay="indefinite"/>
                            </p:stCondLst>
                          </p:cTn>
                        </p:par>
                        <p:par>
                          <p:cTn id="55" fill="hold" nodeType="afterGroup">
                            <p:stCondLst>
                              <p:cond delay="0"/>
                            </p:stCondLst>
                            <p:childTnLst>
                              <p:par>
                                <p:cTn id="56" presetID="2" presetClass="entr" presetSubtype="9" fill="hold" grpId="4" nodeType="clickEffect">
                                  <p:stCondLst>
                                    <p:cond delay="0"/>
                                  </p:stCondLst>
                                  <p:childTnLst>
                                    <p:set>
                                      <p:cBhvr>
                                        <p:cTn id="57" dur="1" fill="hold">
                                          <p:stCondLst>
                                            <p:cond delay="0"/>
                                          </p:stCondLst>
                                        </p:cTn>
                                        <p:tgtEl>
                                          <p:spTgt spid="36882"/>
                                        </p:tgtEl>
                                        <p:attrNameLst>
                                          <p:attrName>style.visibility</p:attrName>
                                        </p:attrNameLst>
                                      </p:cBhvr>
                                      <p:to>
                                        <p:strVal val="visible"/>
                                      </p:to>
                                    </p:set>
                                    <p:anim calcmode="lin" valueType="num">
                                      <p:cBhvr additive="base">
                                        <p:cTn id="58" dur="500" fill="hold"/>
                                        <p:tgtEl>
                                          <p:spTgt spid="36882"/>
                                        </p:tgtEl>
                                        <p:attrNameLst>
                                          <p:attrName>ppt_x</p:attrName>
                                        </p:attrNameLst>
                                      </p:cBhvr>
                                      <p:tavLst>
                                        <p:tav tm="0">
                                          <p:val>
                                            <p:strVal val="0-#ppt_w/2"/>
                                          </p:val>
                                        </p:tav>
                                        <p:tav tm="100000">
                                          <p:val>
                                            <p:strVal val="#ppt_x"/>
                                          </p:val>
                                        </p:tav>
                                      </p:tavLst>
                                    </p:anim>
                                    <p:anim calcmode="lin" valueType="num">
                                      <p:cBhvr additive="base">
                                        <p:cTn id="59" dur="500" fill="hold"/>
                                        <p:tgtEl>
                                          <p:spTgt spid="36882"/>
                                        </p:tgtEl>
                                        <p:attrNameLst>
                                          <p:attrName>ppt_y</p:attrName>
                                        </p:attrNameLst>
                                      </p:cBhvr>
                                      <p:tavLst>
                                        <p:tav tm="0">
                                          <p:val>
                                            <p:strVal val="0-#ppt_h/2"/>
                                          </p:val>
                                        </p:tav>
                                        <p:tav tm="100000">
                                          <p:val>
                                            <p:strVal val="#ppt_y"/>
                                          </p:val>
                                        </p:tav>
                                      </p:tavLst>
                                    </p:anim>
                                  </p:childTnLst>
                                  <p:subTnLst>
                                    <p:audio>
                                      <p:cMediaNode>
                                        <p:cTn display="0" masterRel="sameClick">
                                          <p:stCondLst>
                                            <p:cond evt="begin" delay="0">
                                              <p:tn val="56"/>
                                            </p:cond>
                                          </p:stCondLst>
                                          <p:endCondLst>
                                            <p:cond evt="onStopAudio" delay="0">
                                              <p:tgtEl>
                                                <p:sldTgt/>
                                              </p:tgtEl>
                                            </p:cond>
                                          </p:endCondLst>
                                        </p:cTn>
                                        <p:tgtEl>
                                          <p:sndTgt r:embed="rId2" name="chimes.wav"/>
                                        </p:tgtEl>
                                      </p:cMediaNode>
                                    </p:audio>
                                  </p:subTnLst>
                                </p:cTn>
                              </p:par>
                            </p:childTnLst>
                          </p:cTn>
                        </p:par>
                      </p:childTnLst>
                    </p:cTn>
                  </p:par>
                  <p:par>
                    <p:cTn id="60" fill="hold" nodeType="clickPar">
                      <p:stCondLst>
                        <p:cond delay="indefinite"/>
                      </p:stCondLst>
                      <p:childTnLst>
                        <p:par>
                          <p:cTn id="61" fill="hold" nodeType="withGroup">
                            <p:stCondLst>
                              <p:cond delay="indefinite"/>
                            </p:stCondLst>
                          </p:cTn>
                        </p:par>
                        <p:par>
                          <p:cTn id="62" fill="hold" nodeType="afterGroup">
                            <p:stCondLst>
                              <p:cond delay="0"/>
                            </p:stCondLst>
                            <p:childTnLst>
                              <p:par>
                                <p:cTn id="63" presetID="2" presetClass="entr" presetSubtype="2" fill="hold" nodeType="clickEffect">
                                  <p:stCondLst>
                                    <p:cond delay="0"/>
                                  </p:stCondLst>
                                  <p:childTnLst>
                                    <p:set>
                                      <p:cBhvr>
                                        <p:cTn id="64" dur="1" fill="hold">
                                          <p:stCondLst>
                                            <p:cond delay="0"/>
                                          </p:stCondLst>
                                        </p:cTn>
                                        <p:tgtEl>
                                          <p:spTgt spid="4"/>
                                        </p:tgtEl>
                                        <p:attrNameLst>
                                          <p:attrName>style.visibility</p:attrName>
                                        </p:attrNameLst>
                                      </p:cBhvr>
                                      <p:to>
                                        <p:strVal val="visible"/>
                                      </p:to>
                                    </p:set>
                                    <p:anim calcmode="lin" valueType="num">
                                      <p:cBhvr additive="base">
                                        <p:cTn id="65" dur="500" fill="hold"/>
                                        <p:tgtEl>
                                          <p:spTgt spid="4"/>
                                        </p:tgtEl>
                                        <p:attrNameLst>
                                          <p:attrName>ppt_x</p:attrName>
                                        </p:attrNameLst>
                                      </p:cBhvr>
                                      <p:tavLst>
                                        <p:tav tm="0">
                                          <p:val>
                                            <p:strVal val="1+#ppt_w/2"/>
                                          </p:val>
                                        </p:tav>
                                        <p:tav tm="100000">
                                          <p:val>
                                            <p:strVal val="#ppt_x"/>
                                          </p:val>
                                        </p:tav>
                                      </p:tavLst>
                                    </p:anim>
                                    <p:anim calcmode="lin" valueType="num">
                                      <p:cBhvr additive="base">
                                        <p:cTn id="66"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67" fill="hold" nodeType="clickPar">
                      <p:stCondLst>
                        <p:cond delay="indefinite"/>
                      </p:stCondLst>
                      <p:childTnLst>
                        <p:par>
                          <p:cTn id="68" fill="hold" nodeType="withGroup">
                            <p:stCondLst>
                              <p:cond delay="indefinite"/>
                            </p:stCondLst>
                          </p:cTn>
                        </p:par>
                        <p:par>
                          <p:cTn id="69" fill="hold" nodeType="afterGroup">
                            <p:stCondLst>
                              <p:cond delay="0"/>
                            </p:stCondLst>
                            <p:childTnLst>
                              <p:par>
                                <p:cTn id="70" presetID="2" presetClass="entr" presetSubtype="8" fill="hold" grpId="1" nodeType="clickEffect">
                                  <p:stCondLst>
                                    <p:cond delay="0"/>
                                  </p:stCondLst>
                                  <p:iterate type="lt">
                                    <p:tmPct val="100000"/>
                                  </p:iterate>
                                  <p:childTnLst>
                                    <p:set>
                                      <p:cBhvr>
                                        <p:cTn id="71" dur="1" fill="hold">
                                          <p:stCondLst>
                                            <p:cond delay="0"/>
                                          </p:stCondLst>
                                        </p:cTn>
                                        <p:tgtEl>
                                          <p:spTgt spid="36869"/>
                                        </p:tgtEl>
                                        <p:attrNameLst>
                                          <p:attrName>style.visibility</p:attrName>
                                        </p:attrNameLst>
                                      </p:cBhvr>
                                      <p:to>
                                        <p:strVal val="visible"/>
                                      </p:to>
                                    </p:set>
                                    <p:anim calcmode="lin" valueType="num">
                                      <p:cBhvr additive="base">
                                        <p:cTn id="72" dur="75" fill="hold"/>
                                        <p:tgtEl>
                                          <p:spTgt spid="36869"/>
                                        </p:tgtEl>
                                        <p:attrNameLst>
                                          <p:attrName>ppt_x</p:attrName>
                                        </p:attrNameLst>
                                      </p:cBhvr>
                                      <p:tavLst>
                                        <p:tav tm="0">
                                          <p:val>
                                            <p:strVal val="0-#ppt_w/2"/>
                                          </p:val>
                                        </p:tav>
                                        <p:tav tm="100000">
                                          <p:val>
                                            <p:strVal val="#ppt_x"/>
                                          </p:val>
                                        </p:tav>
                                      </p:tavLst>
                                    </p:anim>
                                    <p:anim calcmode="lin" valueType="num">
                                      <p:cBhvr additive="base">
                                        <p:cTn id="73" dur="75" fill="hold"/>
                                        <p:tgtEl>
                                          <p:spTgt spid="368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68" grpId="0" animBg="1"/>
      <p:bldP spid="36869" grpId="1"/>
      <p:bldP spid="36880" grpId="2" animBg="1"/>
      <p:bldP spid="36881" grpId="3" animBg="1"/>
      <p:bldP spid="36882" grpId="4" animBg="1"/>
      <p:bldP spid="36883" grpId="5" animBg="1"/>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表格占位符 2"/>
          <p:cNvSpPr>
            <a:spLocks noGrp="1"/>
          </p:cNvSpPr>
          <p:nvPr>
            <p:ph type="tbl" idx="1"/>
          </p:nvPr>
        </p:nvSpPr>
        <p:spPr/>
        <p:txBody>
          <a:bodyPr/>
          <a:lstStyle/>
          <a:p>
            <a:endParaRPr/>
          </a:p>
        </p:txBody>
      </p:sp>
      <p:sp>
        <p:nvSpPr>
          <p:cNvPr id="4" name="矩形 3"/>
          <p:cNvSpPr/>
          <p:nvPr/>
        </p:nvSpPr>
        <p:spPr>
          <a:xfrm>
            <a:off x="550545" y="2388235"/>
            <a:ext cx="9326880" cy="829945"/>
          </a:xfrm>
          <a:prstGeom prst="rect">
            <a:avLst/>
          </a:prstGeom>
          <a:noFill/>
          <a:ln>
            <a:noFill/>
          </a:ln>
        </p:spPr>
        <p:txBody>
          <a:bodyPr wrap="none" rtlCol="0" anchor="t">
            <a:spAutoFit/>
            <a:scene3d>
              <a:camera prst="orthographicFront"/>
              <a:lightRig rig="threePt" dir="t"/>
            </a:scene3d>
          </a:bodyPr>
          <a:lstStyle/>
          <a:p>
            <a:pPr algn="ctr"/>
            <a:r>
              <a:rPr lang="zh-CN" altLang="en-US" sz="4800" b="1">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正确对待文化遗产的做法是什么？</a:t>
            </a:r>
          </a:p>
        </p:txBody>
      </p:sp>
      <p:sp>
        <p:nvSpPr>
          <p:cNvPr id="5" name="矩形 4"/>
          <p:cNvSpPr/>
          <p:nvPr/>
        </p:nvSpPr>
        <p:spPr>
          <a:xfrm>
            <a:off x="1896110" y="3653790"/>
            <a:ext cx="7498080" cy="1198880"/>
          </a:xfrm>
          <a:prstGeom prst="rect">
            <a:avLst/>
          </a:prstGeom>
          <a:noFill/>
          <a:ln>
            <a:noFill/>
          </a:ln>
        </p:spPr>
        <p:txBody>
          <a:bodyPr wrap="square" rtlCol="0" anchor="t">
            <a:spAutoFit/>
          </a:bodyPr>
          <a:lstStyle/>
          <a:p>
            <a:pPr algn="ctr"/>
            <a:r>
              <a:rPr lang="zh-CN" altLang="en-US" sz="7200" b="1">
                <a:solidFill>
                  <a:schemeClr val="accent1"/>
                </a:solidFill>
                <a:effectLst>
                  <a:outerShdw blurRad="38100" dist="25400" dir="5400000" algn="ctr" rotWithShape="0">
                    <a:srgbClr val="6E747A">
                      <a:alpha val="43000"/>
                    </a:srgbClr>
                  </a:outerShdw>
                </a:effectLst>
              </a:rPr>
              <a:t>挑选！拿来主义！</a:t>
            </a:r>
          </a:p>
        </p:txBody>
      </p:sp>
    </p:spTree>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7890" name="Text Box 2"/>
          <p:cNvSpPr txBox="1">
            <a:spLocks noChangeArrowheads="1"/>
          </p:cNvSpPr>
          <p:nvPr/>
        </p:nvSpPr>
        <p:spPr bwMode="auto">
          <a:xfrm>
            <a:off x="1473835" y="492125"/>
            <a:ext cx="7822565" cy="1814830"/>
          </a:xfrm>
          <a:prstGeom prst="rect">
            <a:avLst/>
          </a:prstGeom>
          <a:noFill/>
          <a:ln w="9525">
            <a:noFill/>
            <a:miter lim="800000"/>
          </a:ln>
          <a:effectLst/>
        </p:spPr>
        <p:txBody>
          <a:bodyPr wrap="square">
            <a:spAutoFit/>
          </a:bodyPr>
          <a:lstStyle/>
          <a:p>
            <a:pPr marR="0" defTabSz="914400" eaLnBrk="0" hangingPunct="0">
              <a:spcBef>
                <a:spcPct val="50000"/>
              </a:spcBef>
              <a:buClrTx/>
              <a:buSzTx/>
              <a:buFontTx/>
              <a:defRPr/>
            </a:pPr>
            <a:r>
              <a:rPr kumimoji="1" lang="zh-CN" altLang="en-US" sz="3200" kern="1200" cap="none" spc="0" normalizeH="0" baseline="0" noProof="0">
                <a:solidFill>
                  <a:srgbClr val="CC00FF"/>
                </a:solidFill>
                <a:effectLst>
                  <a:outerShdw blurRad="38100" dist="38100" dir="2700000" algn="tl">
                    <a:srgbClr val="C0C0C0"/>
                  </a:outerShdw>
                </a:effectLst>
                <a:latin typeface="华文新魏" panose="02010800040101010101" pitchFamily="2" charset="-122"/>
                <a:ea typeface="华文新魏" panose="02010800040101010101" pitchFamily="2" charset="-122"/>
                <a:cs typeface="+mn-cs"/>
              </a:rPr>
              <a:t>　　</a:t>
            </a:r>
            <a:r>
              <a:rPr kumimoji="1" lang="zh-CN" altLang="en-US" sz="3200" b="1" kern="1200" cap="none" spc="0" normalizeH="0" baseline="0" noProof="0">
                <a:solidFill>
                  <a:srgbClr val="FF0000"/>
                </a:solidFill>
                <a:effectLst/>
                <a:latin typeface="Times New Roman" panose="02020603050405020304"/>
                <a:ea typeface="黑体" panose="02010609060101010101" pitchFamily="2" charset="-122"/>
                <a:cs typeface="+mn-cs"/>
              </a:rPr>
              <a:t>“</a:t>
            </a:r>
            <a:r>
              <a:rPr kumimoji="1" lang="zh-CN" altLang="en-US" sz="3200" b="1" kern="1200" cap="none" spc="0" normalizeH="0" baseline="0" noProof="0">
                <a:solidFill>
                  <a:srgbClr val="FF0000"/>
                </a:solidFill>
                <a:effectLst/>
                <a:latin typeface="黑体" panose="02010609060101010101" pitchFamily="2" charset="-122"/>
                <a:ea typeface="黑体" panose="02010609060101010101" pitchFamily="2" charset="-122"/>
                <a:cs typeface="+mn-cs"/>
              </a:rPr>
              <a:t>拿来主义</a:t>
            </a:r>
            <a:r>
              <a:rPr kumimoji="1" lang="zh-CN" altLang="en-US" sz="3200" b="1" kern="1200" cap="none" spc="0" normalizeH="0" baseline="0" noProof="0">
                <a:solidFill>
                  <a:srgbClr val="FF0000"/>
                </a:solidFill>
                <a:effectLst/>
                <a:latin typeface="Times New Roman" panose="02020603050405020304"/>
                <a:ea typeface="黑体" panose="02010609060101010101" pitchFamily="2" charset="-122"/>
                <a:cs typeface="+mn-cs"/>
              </a:rPr>
              <a:t>”</a:t>
            </a:r>
            <a:r>
              <a:rPr kumimoji="1" lang="zh-CN" altLang="en-US" sz="3200" b="1" kern="1200" cap="none" spc="0" normalizeH="0" baseline="0" noProof="0">
                <a:solidFill>
                  <a:srgbClr val="FF0000"/>
                </a:solidFill>
                <a:effectLst/>
                <a:latin typeface="黑体" panose="02010609060101010101" pitchFamily="2" charset="-122"/>
                <a:ea typeface="黑体" panose="02010609060101010101" pitchFamily="2" charset="-122"/>
                <a:cs typeface="+mn-cs"/>
              </a:rPr>
              <a:t>者是怎样</a:t>
            </a:r>
            <a:r>
              <a:rPr kumimoji="1" lang="zh-CN" altLang="en-US" sz="3200" b="1" kern="1200" cap="none" spc="0" normalizeH="0" baseline="0" noProof="0">
                <a:solidFill>
                  <a:srgbClr val="FF0000"/>
                </a:solidFill>
                <a:effectLst/>
                <a:latin typeface="Times New Roman" panose="02020603050405020304"/>
                <a:ea typeface="黑体" panose="02010609060101010101" pitchFamily="2" charset="-122"/>
                <a:cs typeface="+mn-cs"/>
              </a:rPr>
              <a:t>“</a:t>
            </a:r>
            <a:r>
              <a:rPr kumimoji="1" lang="zh-CN" altLang="en-US" sz="3200" b="1" kern="1200" cap="none" spc="0" normalizeH="0" baseline="0" noProof="0">
                <a:solidFill>
                  <a:srgbClr val="FF0000"/>
                </a:solidFill>
                <a:effectLst/>
                <a:latin typeface="黑体" panose="02010609060101010101" pitchFamily="2" charset="-122"/>
                <a:ea typeface="黑体" panose="02010609060101010101" pitchFamily="2" charset="-122"/>
                <a:cs typeface="+mn-cs"/>
              </a:rPr>
              <a:t>挑选</a:t>
            </a:r>
            <a:r>
              <a:rPr kumimoji="1" lang="zh-CN" altLang="en-US" sz="3200" b="1" kern="1200" cap="none" spc="0" normalizeH="0" baseline="0" noProof="0">
                <a:solidFill>
                  <a:srgbClr val="FF0000"/>
                </a:solidFill>
                <a:effectLst/>
                <a:latin typeface="Times New Roman" panose="02020603050405020304"/>
                <a:ea typeface="黑体" panose="02010609060101010101" pitchFamily="2" charset="-122"/>
                <a:cs typeface="+mn-cs"/>
              </a:rPr>
              <a:t>”</a:t>
            </a:r>
            <a:r>
              <a:rPr kumimoji="1" lang="zh-CN" altLang="en-US" sz="3200" b="1" kern="1200" cap="none" spc="0" normalizeH="0" baseline="0" noProof="0">
                <a:solidFill>
                  <a:srgbClr val="FF0000"/>
                </a:solidFill>
                <a:effectLst/>
                <a:latin typeface="黑体" panose="02010609060101010101" pitchFamily="2" charset="-122"/>
                <a:ea typeface="黑体" panose="02010609060101010101" pitchFamily="2" charset="-122"/>
                <a:cs typeface="+mn-cs"/>
              </a:rPr>
              <a:t>文化遗产的</a:t>
            </a:r>
            <a:r>
              <a:rPr kumimoji="1" lang="en-US" altLang="zh-CN" sz="3200" b="1" kern="1200" cap="none" spc="0" normalizeH="0" baseline="0" noProof="0">
                <a:solidFill>
                  <a:srgbClr val="FF0000"/>
                </a:solidFill>
                <a:effectLst/>
                <a:latin typeface="黑体" panose="02010609060101010101" pitchFamily="2" charset="-122"/>
                <a:ea typeface="黑体" panose="02010609060101010101" pitchFamily="2" charset="-122"/>
                <a:cs typeface="+mn-cs"/>
              </a:rPr>
              <a:t>?</a:t>
            </a:r>
            <a:r>
              <a:rPr kumimoji="1" lang="zh-CN" altLang="en-US" sz="3200" b="1" kern="1200" cap="none" spc="0" normalizeH="0" baseline="0" noProof="0">
                <a:solidFill>
                  <a:srgbClr val="FF0000"/>
                </a:solidFill>
                <a:effectLst/>
                <a:latin typeface="黑体" panose="02010609060101010101" pitchFamily="2" charset="-122"/>
                <a:ea typeface="黑体" panose="02010609060101010101" pitchFamily="2" charset="-122"/>
                <a:cs typeface="+mn-cs"/>
              </a:rPr>
              <a:t>文中是怎样说理的</a:t>
            </a:r>
            <a:r>
              <a:rPr kumimoji="1" lang="en-US" altLang="zh-CN" sz="3200" b="1" kern="1200" cap="none" spc="0" normalizeH="0" baseline="0" noProof="0">
                <a:solidFill>
                  <a:srgbClr val="FF0000"/>
                </a:solidFill>
                <a:effectLst/>
                <a:latin typeface="黑体" panose="02010609060101010101" pitchFamily="2" charset="-122"/>
                <a:ea typeface="黑体" panose="02010609060101010101" pitchFamily="2" charset="-122"/>
                <a:cs typeface="+mn-cs"/>
              </a:rPr>
              <a:t>?</a:t>
            </a:r>
          </a:p>
          <a:p>
            <a:pPr marR="0" defTabSz="914400" eaLnBrk="0" hangingPunct="0">
              <a:spcBef>
                <a:spcPct val="50000"/>
              </a:spcBef>
              <a:buClrTx/>
              <a:buSzTx/>
              <a:buFontTx/>
              <a:defRPr/>
            </a:pPr>
            <a:endParaRPr kumimoji="1" lang="en-US" altLang="zh-CN" sz="3200" b="1" kern="1200" cap="none" spc="0" normalizeH="0" baseline="0" noProof="0">
              <a:solidFill>
                <a:srgbClr val="FF0000"/>
              </a:solidFill>
              <a:effectLst/>
              <a:latin typeface="黑体" panose="02010609060101010101" pitchFamily="2" charset="-122"/>
              <a:ea typeface="黑体" panose="02010609060101010101" pitchFamily="2" charset="-122"/>
              <a:cs typeface="+mn-cs"/>
            </a:endParaRPr>
          </a:p>
        </p:txBody>
      </p:sp>
      <p:sp>
        <p:nvSpPr>
          <p:cNvPr id="37891" name="Text Box 3"/>
          <p:cNvSpPr txBox="1">
            <a:spLocks noChangeArrowheads="1"/>
          </p:cNvSpPr>
          <p:nvPr/>
        </p:nvSpPr>
        <p:spPr bwMode="auto">
          <a:xfrm>
            <a:off x="5105400" y="4876800"/>
            <a:ext cx="2057400" cy="460375"/>
          </a:xfrm>
          <a:prstGeom prst="rect">
            <a:avLst/>
          </a:prstGeom>
          <a:noFill/>
          <a:ln w="9525">
            <a:noFill/>
            <a:miter lim="800000"/>
          </a:ln>
          <a:effectLst/>
        </p:spPr>
        <p:txBody>
          <a:bodyPr>
            <a:spAutoFit/>
          </a:bodyPr>
          <a:lstStyle/>
          <a:p>
            <a:pPr marR="0" defTabSz="914400" eaLnBrk="0" hangingPunct="0">
              <a:spcBef>
                <a:spcPct val="50000"/>
              </a:spcBef>
              <a:buClrTx/>
              <a:buSzTx/>
              <a:buFontTx/>
              <a:defRPr/>
            </a:pPr>
            <a:r>
              <a:rPr kumimoji="1" lang="zh-CN" altLang="en-US" sz="2400" b="1" kern="1200" cap="none" spc="0" normalizeH="0" baseline="0" noProof="0">
                <a:solidFill>
                  <a:schemeClr val="tx1"/>
                </a:solidFill>
                <a:effectLst>
                  <a:outerShdw blurRad="38100" dist="38100" dir="2700000" algn="tl">
                    <a:srgbClr val="C0C0C0"/>
                  </a:outerShdw>
                </a:effectLst>
                <a:latin typeface="Times New Roman" pitchFamily="18" charset="0"/>
                <a:ea typeface="宋体" panose="02010600030101010101" pitchFamily="2" charset="-122"/>
                <a:cs typeface="+mn-cs"/>
              </a:rPr>
              <a:t>姨   太  太</a:t>
            </a:r>
          </a:p>
        </p:txBody>
      </p:sp>
      <p:grpSp>
        <p:nvGrpSpPr>
          <p:cNvPr id="2" name="Group 4"/>
          <p:cNvGrpSpPr/>
          <p:nvPr/>
        </p:nvGrpSpPr>
        <p:grpSpPr>
          <a:xfrm>
            <a:off x="1693863" y="3124200"/>
            <a:ext cx="2895600" cy="762000"/>
            <a:chOff x="107" y="1584"/>
            <a:chExt cx="1824" cy="480"/>
          </a:xfrm>
        </p:grpSpPr>
        <p:sp>
          <p:nvSpPr>
            <p:cNvPr id="47139" name="Oval 5"/>
            <p:cNvSpPr/>
            <p:nvPr/>
          </p:nvSpPr>
          <p:spPr>
            <a:xfrm>
              <a:off x="107" y="1584"/>
              <a:ext cx="1824" cy="480"/>
            </a:xfrm>
            <a:prstGeom prst="ellipse">
              <a:avLst/>
            </a:prstGeom>
            <a:gradFill rotWithShape="0">
              <a:gsLst>
                <a:gs pos="0">
                  <a:srgbClr val="0000FF"/>
                </a:gs>
                <a:gs pos="50000">
                  <a:srgbClr val="FFFFFF"/>
                </a:gs>
                <a:gs pos="100000">
                  <a:srgbClr val="0000FF"/>
                </a:gs>
              </a:gsLst>
              <a:lin ang="2700000" scaled="1"/>
            </a:gradFill>
            <a:ln w="9525" cap="flat" cmpd="sng">
              <a:solidFill>
                <a:schemeClr val="tx1"/>
              </a:solidFill>
              <a:prstDash val="solid"/>
              <a:headEnd type="none" w="med" len="med"/>
              <a:tailEnd type="none" w="med" len="med"/>
            </a:ln>
          </p:spPr>
          <p:txBody>
            <a:bodyPr wrap="none" anchor="ctr"/>
            <a:lstStyle/>
            <a:p>
              <a:pPr algn="ctr" eaLnBrk="0" hangingPunct="0"/>
              <a:endParaRPr lang="zh-CN" altLang="zh-CN" sz="2400">
                <a:latin typeface="Times New Roman" pitchFamily="18" charset="0"/>
                <a:ea typeface="华文楷体" panose="02010600040101010101" charset="-122"/>
              </a:endParaRPr>
            </a:p>
          </p:txBody>
        </p:sp>
        <p:sp>
          <p:nvSpPr>
            <p:cNvPr id="47140" name="Text Box 6"/>
            <p:cNvSpPr txBox="1"/>
            <p:nvPr/>
          </p:nvSpPr>
          <p:spPr>
            <a:xfrm>
              <a:off x="155" y="1680"/>
              <a:ext cx="1776" cy="329"/>
            </a:xfrm>
            <a:prstGeom prst="rect">
              <a:avLst/>
            </a:prstGeom>
            <a:noFill/>
            <a:ln w="9525">
              <a:noFill/>
            </a:ln>
          </p:spPr>
          <p:txBody>
            <a:bodyPr>
              <a:spAutoFit/>
            </a:bodyPr>
            <a:lstStyle/>
            <a:p>
              <a:pPr eaLnBrk="0" hangingPunct="0">
                <a:spcBef>
                  <a:spcPct val="50000"/>
                </a:spcBef>
              </a:pPr>
              <a:r>
                <a:rPr lang="zh-CN" altLang="en-US" sz="2800">
                  <a:solidFill>
                    <a:schemeClr val="accent2"/>
                  </a:solidFill>
                  <a:latin typeface="Times New Roman" pitchFamily="18" charset="0"/>
                  <a:ea typeface="黑体" panose="02010609060101010101" pitchFamily="2" charset="-122"/>
                </a:rPr>
                <a:t>大宅子里的遗产</a:t>
              </a:r>
            </a:p>
          </p:txBody>
        </p:sp>
      </p:grpSp>
      <p:grpSp>
        <p:nvGrpSpPr>
          <p:cNvPr id="3" name="Group 7"/>
          <p:cNvGrpSpPr/>
          <p:nvPr/>
        </p:nvGrpSpPr>
        <p:grpSpPr>
          <a:xfrm>
            <a:off x="6477000" y="2286000"/>
            <a:ext cx="1752600" cy="460375"/>
            <a:chOff x="3120" y="1440"/>
            <a:chExt cx="1104" cy="290"/>
          </a:xfrm>
        </p:grpSpPr>
        <p:sp>
          <p:nvSpPr>
            <p:cNvPr id="47137" name="AutoShape 8"/>
            <p:cNvSpPr/>
            <p:nvPr/>
          </p:nvSpPr>
          <p:spPr>
            <a:xfrm>
              <a:off x="3120" y="1536"/>
              <a:ext cx="384" cy="144"/>
            </a:xfrm>
            <a:prstGeom prst="leftArrow">
              <a:avLst>
                <a:gd name="adj1" fmla="val 50000"/>
                <a:gd name="adj2" fmla="val 66666"/>
              </a:avLst>
            </a:prstGeom>
            <a:noFill/>
            <a:ln w="9525" cap="flat" cmpd="sng">
              <a:solidFill>
                <a:schemeClr val="tx1"/>
              </a:solidFill>
              <a:prstDash val="solid"/>
              <a:miter/>
              <a:headEnd type="none" w="med" len="med"/>
              <a:tailEnd type="none" w="med" len="med"/>
            </a:ln>
          </p:spPr>
          <p:txBody>
            <a:bodyPr wrap="none" anchor="ctr"/>
            <a:lstStyle/>
            <a:p>
              <a:pPr eaLnBrk="0" hangingPunct="0"/>
              <a:endParaRPr lang="zh-CN" altLang="en-US">
                <a:latin typeface="Arial" panose="020B0604020202020204" pitchFamily="34" charset="0"/>
                <a:ea typeface="华文楷体" panose="02010600040101010101" charset="-122"/>
              </a:endParaRPr>
            </a:p>
          </p:txBody>
        </p:sp>
        <p:sp>
          <p:nvSpPr>
            <p:cNvPr id="47138" name="Text Box 9"/>
            <p:cNvSpPr txBox="1"/>
            <p:nvPr/>
          </p:nvSpPr>
          <p:spPr>
            <a:xfrm>
              <a:off x="3504" y="1440"/>
              <a:ext cx="720" cy="290"/>
            </a:xfrm>
            <a:prstGeom prst="rect">
              <a:avLst/>
            </a:prstGeom>
            <a:noFill/>
            <a:ln w="9525">
              <a:noFill/>
            </a:ln>
          </p:spPr>
          <p:txBody>
            <a:bodyPr>
              <a:spAutoFit/>
            </a:bodyPr>
            <a:lstStyle/>
            <a:p>
              <a:pPr eaLnBrk="0" hangingPunct="0">
                <a:spcBef>
                  <a:spcPct val="50000"/>
                </a:spcBef>
              </a:pPr>
              <a:r>
                <a:rPr lang="zh-CN" altLang="en-US" sz="2400" b="1">
                  <a:solidFill>
                    <a:schemeClr val="tx1"/>
                  </a:solidFill>
                  <a:effectLst>
                    <a:outerShdw blurRad="38100" dist="38100" dir="2700000" algn="tl">
                      <a:srgbClr val="000000">
                        <a:alpha val="43137"/>
                      </a:srgbClr>
                    </a:outerShdw>
                  </a:effectLst>
                  <a:latin typeface="Times New Roman" pitchFamily="18" charset="0"/>
                  <a:ea typeface="华文楷体" panose="02010600040101010101" charset="-122"/>
                </a:rPr>
                <a:t>吃　掉</a:t>
              </a:r>
            </a:p>
          </p:txBody>
        </p:sp>
      </p:grpSp>
      <p:grpSp>
        <p:nvGrpSpPr>
          <p:cNvPr id="4" name="Group 10"/>
          <p:cNvGrpSpPr/>
          <p:nvPr/>
        </p:nvGrpSpPr>
        <p:grpSpPr>
          <a:xfrm>
            <a:off x="6477000" y="2971800"/>
            <a:ext cx="1828800" cy="460375"/>
            <a:chOff x="3120" y="1872"/>
            <a:chExt cx="1152" cy="290"/>
          </a:xfrm>
        </p:grpSpPr>
        <p:sp>
          <p:nvSpPr>
            <p:cNvPr id="47135" name="AutoShape 11"/>
            <p:cNvSpPr/>
            <p:nvPr/>
          </p:nvSpPr>
          <p:spPr>
            <a:xfrm>
              <a:off x="3120" y="1968"/>
              <a:ext cx="384" cy="144"/>
            </a:xfrm>
            <a:prstGeom prst="leftArrow">
              <a:avLst>
                <a:gd name="adj1" fmla="val 50000"/>
                <a:gd name="adj2" fmla="val 66666"/>
              </a:avLst>
            </a:prstGeom>
            <a:noFill/>
            <a:ln w="9525" cap="flat" cmpd="sng">
              <a:solidFill>
                <a:schemeClr val="tx1"/>
              </a:solidFill>
              <a:prstDash val="solid"/>
              <a:miter/>
              <a:headEnd type="none" w="med" len="med"/>
              <a:tailEnd type="none" w="med" len="med"/>
            </a:ln>
          </p:spPr>
          <p:txBody>
            <a:bodyPr wrap="none" anchor="ctr"/>
            <a:lstStyle/>
            <a:p>
              <a:pPr eaLnBrk="0" hangingPunct="0"/>
              <a:endParaRPr lang="zh-CN" altLang="en-US">
                <a:latin typeface="Arial" panose="020B0604020202020204" pitchFamily="34" charset="0"/>
                <a:ea typeface="华文楷体" panose="02010600040101010101" charset="-122"/>
              </a:endParaRPr>
            </a:p>
          </p:txBody>
        </p:sp>
        <p:sp>
          <p:nvSpPr>
            <p:cNvPr id="47136" name="Text Box 12"/>
            <p:cNvSpPr txBox="1"/>
            <p:nvPr/>
          </p:nvSpPr>
          <p:spPr>
            <a:xfrm>
              <a:off x="3504" y="1872"/>
              <a:ext cx="768" cy="290"/>
            </a:xfrm>
            <a:prstGeom prst="rect">
              <a:avLst/>
            </a:prstGeom>
            <a:noFill/>
            <a:ln w="9525">
              <a:noFill/>
            </a:ln>
          </p:spPr>
          <p:txBody>
            <a:bodyPr>
              <a:spAutoFit/>
            </a:bodyPr>
            <a:lstStyle/>
            <a:p>
              <a:pPr eaLnBrk="0" hangingPunct="0">
                <a:spcBef>
                  <a:spcPct val="50000"/>
                </a:spcBef>
              </a:pPr>
              <a:r>
                <a:rPr lang="zh-CN" altLang="en-US" sz="2400" b="1">
                  <a:solidFill>
                    <a:schemeClr val="tx1"/>
                  </a:solidFill>
                  <a:effectLst>
                    <a:outerShdw blurRad="38100" dist="38100" dir="2700000" algn="tl">
                      <a:srgbClr val="000000">
                        <a:alpha val="43137"/>
                      </a:srgbClr>
                    </a:outerShdw>
                  </a:effectLst>
                  <a:latin typeface="Times New Roman" pitchFamily="18" charset="0"/>
                  <a:ea typeface="华文楷体" panose="02010600040101010101" charset="-122"/>
                </a:rPr>
                <a:t>送药房</a:t>
              </a:r>
            </a:p>
          </p:txBody>
        </p:sp>
      </p:grpSp>
      <p:grpSp>
        <p:nvGrpSpPr>
          <p:cNvPr id="5" name="Group 13"/>
          <p:cNvGrpSpPr/>
          <p:nvPr/>
        </p:nvGrpSpPr>
        <p:grpSpPr>
          <a:xfrm>
            <a:off x="6477000" y="3886200"/>
            <a:ext cx="1828800" cy="460375"/>
            <a:chOff x="3120" y="2448"/>
            <a:chExt cx="1152" cy="290"/>
          </a:xfrm>
        </p:grpSpPr>
        <p:sp>
          <p:nvSpPr>
            <p:cNvPr id="47133" name="AutoShape 14"/>
            <p:cNvSpPr/>
            <p:nvPr/>
          </p:nvSpPr>
          <p:spPr>
            <a:xfrm>
              <a:off x="3120" y="2544"/>
              <a:ext cx="384" cy="144"/>
            </a:xfrm>
            <a:prstGeom prst="leftArrow">
              <a:avLst>
                <a:gd name="adj1" fmla="val 50000"/>
                <a:gd name="adj2" fmla="val 66666"/>
              </a:avLst>
            </a:prstGeom>
            <a:noFill/>
            <a:ln w="9525" cap="flat" cmpd="sng">
              <a:solidFill>
                <a:schemeClr val="tx1"/>
              </a:solidFill>
              <a:prstDash val="solid"/>
              <a:miter/>
              <a:headEnd type="none" w="med" len="med"/>
              <a:tailEnd type="none" w="med" len="med"/>
            </a:ln>
          </p:spPr>
          <p:txBody>
            <a:bodyPr wrap="none" anchor="ctr"/>
            <a:lstStyle/>
            <a:p>
              <a:pPr eaLnBrk="0" hangingPunct="0"/>
              <a:endParaRPr lang="zh-CN" altLang="en-US">
                <a:latin typeface="Arial" panose="020B0604020202020204" pitchFamily="34" charset="0"/>
                <a:ea typeface="华文楷体" panose="02010600040101010101" charset="-122"/>
              </a:endParaRPr>
            </a:p>
          </p:txBody>
        </p:sp>
        <p:sp>
          <p:nvSpPr>
            <p:cNvPr id="47134" name="Text Box 15"/>
            <p:cNvSpPr txBox="1"/>
            <p:nvPr/>
          </p:nvSpPr>
          <p:spPr>
            <a:xfrm>
              <a:off x="3456" y="2448"/>
              <a:ext cx="816" cy="290"/>
            </a:xfrm>
            <a:prstGeom prst="rect">
              <a:avLst/>
            </a:prstGeom>
            <a:noFill/>
            <a:ln w="9525">
              <a:noFill/>
            </a:ln>
          </p:spPr>
          <p:txBody>
            <a:bodyPr>
              <a:spAutoFit/>
            </a:bodyPr>
            <a:lstStyle/>
            <a:p>
              <a:pPr eaLnBrk="0" hangingPunct="0">
                <a:spcBef>
                  <a:spcPct val="50000"/>
                </a:spcBef>
              </a:pPr>
              <a:r>
                <a:rPr lang="en-US" altLang="zh-CN" sz="2400">
                  <a:solidFill>
                    <a:srgbClr val="CC00FF"/>
                  </a:solidFill>
                  <a:latin typeface="Times New Roman" pitchFamily="18" charset="0"/>
                  <a:ea typeface="华文楷体" panose="02010600040101010101" charset="-122"/>
                </a:rPr>
                <a:t> </a:t>
              </a:r>
              <a:r>
                <a:rPr lang="zh-CN" altLang="en-US" sz="2400" b="1">
                  <a:solidFill>
                    <a:schemeClr val="tx1"/>
                  </a:solidFill>
                  <a:effectLst>
                    <a:outerShdw blurRad="38100" dist="38100" dir="2700000" algn="tl">
                      <a:srgbClr val="000000">
                        <a:alpha val="43137"/>
                      </a:srgbClr>
                    </a:outerShdw>
                  </a:effectLst>
                  <a:latin typeface="Times New Roman" pitchFamily="18" charset="0"/>
                  <a:ea typeface="华文楷体" panose="02010600040101010101" charset="-122"/>
                </a:rPr>
                <a:t>送</a:t>
              </a:r>
              <a:r>
                <a:rPr lang="en-US" altLang="zh-CN" sz="2400" b="1">
                  <a:solidFill>
                    <a:schemeClr val="tx1"/>
                  </a:solidFill>
                  <a:effectLst>
                    <a:outerShdw blurRad="38100" dist="38100" dir="2700000" algn="tl">
                      <a:srgbClr val="000000">
                        <a:alpha val="43137"/>
                      </a:srgbClr>
                    </a:outerShdw>
                  </a:effectLst>
                  <a:latin typeface="Times New Roman" pitchFamily="18" charset="0"/>
                  <a:ea typeface="华文楷体" panose="02010600040101010101" charset="-122"/>
                </a:rPr>
                <a:t>,</a:t>
              </a:r>
              <a:r>
                <a:rPr lang="zh-CN" altLang="en-US" sz="2400" b="1">
                  <a:solidFill>
                    <a:schemeClr val="tx1"/>
                  </a:solidFill>
                  <a:effectLst>
                    <a:outerShdw blurRad="38100" dist="38100" dir="2700000" algn="tl">
                      <a:srgbClr val="000000">
                        <a:alpha val="43137"/>
                      </a:srgbClr>
                    </a:outerShdw>
                  </a:effectLst>
                  <a:latin typeface="Times New Roman" pitchFamily="18" charset="0"/>
                  <a:ea typeface="华文楷体" panose="02010600040101010101" charset="-122"/>
                </a:rPr>
                <a:t>毁掉</a:t>
              </a:r>
            </a:p>
          </p:txBody>
        </p:sp>
      </p:grpSp>
      <p:grpSp>
        <p:nvGrpSpPr>
          <p:cNvPr id="6" name="Group 16"/>
          <p:cNvGrpSpPr/>
          <p:nvPr/>
        </p:nvGrpSpPr>
        <p:grpSpPr>
          <a:xfrm>
            <a:off x="6553200" y="4837113"/>
            <a:ext cx="2057400" cy="460375"/>
            <a:chOff x="3168" y="3047"/>
            <a:chExt cx="1296" cy="290"/>
          </a:xfrm>
        </p:grpSpPr>
        <p:sp>
          <p:nvSpPr>
            <p:cNvPr id="47131" name="AutoShape 17"/>
            <p:cNvSpPr/>
            <p:nvPr/>
          </p:nvSpPr>
          <p:spPr>
            <a:xfrm>
              <a:off x="3168" y="3168"/>
              <a:ext cx="384" cy="144"/>
            </a:xfrm>
            <a:prstGeom prst="leftArrow">
              <a:avLst>
                <a:gd name="adj1" fmla="val 50000"/>
                <a:gd name="adj2" fmla="val 66666"/>
              </a:avLst>
            </a:prstGeom>
            <a:noFill/>
            <a:ln w="9525" cap="flat" cmpd="sng">
              <a:solidFill>
                <a:schemeClr val="tx1"/>
              </a:solidFill>
              <a:prstDash val="solid"/>
              <a:miter/>
              <a:headEnd type="none" w="med" len="med"/>
              <a:tailEnd type="none" w="med" len="med"/>
            </a:ln>
          </p:spPr>
          <p:txBody>
            <a:bodyPr wrap="none" anchor="ctr"/>
            <a:lstStyle/>
            <a:p>
              <a:pPr eaLnBrk="0" hangingPunct="0"/>
              <a:endParaRPr lang="zh-CN" altLang="en-US">
                <a:latin typeface="Arial" panose="020B0604020202020204" pitchFamily="34" charset="0"/>
                <a:ea typeface="华文楷体" panose="02010600040101010101" charset="-122"/>
              </a:endParaRPr>
            </a:p>
          </p:txBody>
        </p:sp>
        <p:sp>
          <p:nvSpPr>
            <p:cNvPr id="47132" name="Text Box 18"/>
            <p:cNvSpPr txBox="1"/>
            <p:nvPr/>
          </p:nvSpPr>
          <p:spPr>
            <a:xfrm>
              <a:off x="3552" y="3047"/>
              <a:ext cx="912" cy="290"/>
            </a:xfrm>
            <a:prstGeom prst="rect">
              <a:avLst/>
            </a:prstGeom>
            <a:noFill/>
            <a:ln w="9525">
              <a:noFill/>
            </a:ln>
          </p:spPr>
          <p:txBody>
            <a:bodyPr>
              <a:spAutoFit/>
            </a:bodyPr>
            <a:lstStyle/>
            <a:p>
              <a:pPr eaLnBrk="0" hangingPunct="0">
                <a:spcBef>
                  <a:spcPct val="50000"/>
                </a:spcBef>
              </a:pPr>
              <a:r>
                <a:rPr lang="zh-CN" altLang="en-US" sz="2400" b="1">
                  <a:solidFill>
                    <a:schemeClr val="tx1"/>
                  </a:solidFill>
                  <a:effectLst>
                    <a:outerShdw blurRad="38100" dist="38100" dir="2700000" algn="tl">
                      <a:srgbClr val="000000">
                        <a:alpha val="43137"/>
                      </a:srgbClr>
                    </a:outerShdw>
                  </a:effectLst>
                  <a:latin typeface="Times New Roman" pitchFamily="18" charset="0"/>
                  <a:ea typeface="华文楷体" panose="02010600040101010101" charset="-122"/>
                </a:rPr>
                <a:t>走  散</a:t>
              </a:r>
            </a:p>
          </p:txBody>
        </p:sp>
      </p:grpSp>
      <p:sp>
        <p:nvSpPr>
          <p:cNvPr id="37907" name="AutoShape 19"/>
          <p:cNvSpPr/>
          <p:nvPr/>
        </p:nvSpPr>
        <p:spPr>
          <a:xfrm>
            <a:off x="8153400" y="2133600"/>
            <a:ext cx="2438400" cy="685800"/>
          </a:xfrm>
          <a:prstGeom prst="leftArrowCallout">
            <a:avLst>
              <a:gd name="adj1" fmla="val 25000"/>
              <a:gd name="adj2" fmla="val 25000"/>
              <a:gd name="adj3" fmla="val 46979"/>
              <a:gd name="adj4" fmla="val 79046"/>
            </a:avLst>
          </a:prstGeom>
          <a:gradFill rotWithShape="0">
            <a:gsLst>
              <a:gs pos="0">
                <a:srgbClr val="00FFFF"/>
              </a:gs>
              <a:gs pos="50000">
                <a:srgbClr val="FFFFFF"/>
              </a:gs>
              <a:gs pos="100000">
                <a:srgbClr val="00FFFF"/>
              </a:gs>
            </a:gsLst>
            <a:lin ang="5400000" scaled="1"/>
          </a:gradFill>
          <a:ln w="9525" cap="flat" cmpd="sng">
            <a:solidFill>
              <a:schemeClr val="tx1"/>
            </a:solidFill>
            <a:prstDash val="solid"/>
            <a:miter/>
            <a:headEnd type="none" w="med" len="med"/>
            <a:tailEnd type="none" w="med" len="med"/>
          </a:ln>
        </p:spPr>
        <p:txBody>
          <a:bodyPr wrap="none" anchor="ctr"/>
          <a:lstStyle/>
          <a:p>
            <a:pPr algn="ctr" eaLnBrk="0" hangingPunct="0"/>
            <a:r>
              <a:rPr lang="zh-CN" altLang="en-US" sz="2800">
                <a:latin typeface="Times New Roman" pitchFamily="18" charset="0"/>
                <a:ea typeface="华文行楷" panose="02010800040101010101" pitchFamily="2" charset="-122"/>
              </a:rPr>
              <a:t>喻文化精华</a:t>
            </a:r>
          </a:p>
        </p:txBody>
      </p:sp>
      <p:sp>
        <p:nvSpPr>
          <p:cNvPr id="37908" name="AutoShape 20"/>
          <p:cNvSpPr/>
          <p:nvPr/>
        </p:nvSpPr>
        <p:spPr>
          <a:xfrm>
            <a:off x="8229600" y="2924175"/>
            <a:ext cx="2438400" cy="685800"/>
          </a:xfrm>
          <a:prstGeom prst="leftArrowCallout">
            <a:avLst>
              <a:gd name="adj1" fmla="val 25000"/>
              <a:gd name="adj2" fmla="val 25000"/>
              <a:gd name="adj3" fmla="val 46979"/>
              <a:gd name="adj4" fmla="val 79046"/>
            </a:avLst>
          </a:prstGeom>
          <a:gradFill rotWithShape="0">
            <a:gsLst>
              <a:gs pos="0">
                <a:srgbClr val="00FFFF"/>
              </a:gs>
              <a:gs pos="50000">
                <a:srgbClr val="FFFFFF"/>
              </a:gs>
              <a:gs pos="100000">
                <a:srgbClr val="00FFFF"/>
              </a:gs>
            </a:gsLst>
            <a:lin ang="5400000" scaled="1"/>
          </a:gradFill>
          <a:ln w="9525" cap="flat" cmpd="sng">
            <a:solidFill>
              <a:schemeClr val="tx1"/>
            </a:solidFill>
            <a:prstDash val="solid"/>
            <a:miter/>
            <a:headEnd type="none" w="med" len="med"/>
            <a:tailEnd type="none" w="med" len="med"/>
          </a:ln>
        </p:spPr>
        <p:txBody>
          <a:bodyPr wrap="none" anchor="ctr"/>
          <a:lstStyle/>
          <a:p>
            <a:pPr algn="ctr" eaLnBrk="0" hangingPunct="0"/>
            <a:r>
              <a:rPr lang="zh-CN" altLang="en-US" sz="2400">
                <a:latin typeface="Times New Roman" pitchFamily="18" charset="0"/>
                <a:ea typeface="华文行楷" panose="02010800040101010101" pitchFamily="2" charset="-122"/>
              </a:rPr>
              <a:t>喻精华糟粕</a:t>
            </a:r>
          </a:p>
          <a:p>
            <a:pPr algn="ctr" eaLnBrk="0" hangingPunct="0"/>
            <a:r>
              <a:rPr lang="zh-CN" altLang="en-US" sz="2400">
                <a:latin typeface="Times New Roman" pitchFamily="18" charset="0"/>
                <a:ea typeface="华文行楷" panose="02010800040101010101" pitchFamily="2" charset="-122"/>
              </a:rPr>
              <a:t>并存的文化</a:t>
            </a:r>
          </a:p>
        </p:txBody>
      </p:sp>
      <p:sp>
        <p:nvSpPr>
          <p:cNvPr id="37909" name="AutoShape 21"/>
          <p:cNvSpPr/>
          <p:nvPr/>
        </p:nvSpPr>
        <p:spPr>
          <a:xfrm>
            <a:off x="8153400" y="3733800"/>
            <a:ext cx="2438400" cy="685800"/>
          </a:xfrm>
          <a:prstGeom prst="leftArrowCallout">
            <a:avLst>
              <a:gd name="adj1" fmla="val 25000"/>
              <a:gd name="adj2" fmla="val 25000"/>
              <a:gd name="adj3" fmla="val 46979"/>
              <a:gd name="adj4" fmla="val 79046"/>
            </a:avLst>
          </a:prstGeom>
          <a:gradFill rotWithShape="0">
            <a:gsLst>
              <a:gs pos="0">
                <a:srgbClr val="00FFFF"/>
              </a:gs>
              <a:gs pos="50000">
                <a:srgbClr val="FFFFFF"/>
              </a:gs>
              <a:gs pos="100000">
                <a:srgbClr val="00FFFF"/>
              </a:gs>
            </a:gsLst>
            <a:lin ang="5400000" scaled="1"/>
          </a:gradFill>
          <a:ln w="9525" cap="flat" cmpd="sng">
            <a:solidFill>
              <a:schemeClr val="tx1"/>
            </a:solidFill>
            <a:prstDash val="solid"/>
            <a:miter/>
            <a:headEnd type="none" w="med" len="med"/>
            <a:tailEnd type="none" w="med" len="med"/>
          </a:ln>
        </p:spPr>
        <p:txBody>
          <a:bodyPr wrap="none" anchor="ctr"/>
          <a:lstStyle/>
          <a:p>
            <a:pPr algn="ctr" eaLnBrk="0" hangingPunct="0"/>
            <a:r>
              <a:rPr lang="zh-CN" altLang="en-US" sz="2800">
                <a:latin typeface="Times New Roman" pitchFamily="18" charset="0"/>
                <a:ea typeface="华文行楷" panose="02010800040101010101" pitchFamily="2" charset="-122"/>
              </a:rPr>
              <a:t>喻文化糟粕</a:t>
            </a:r>
          </a:p>
        </p:txBody>
      </p:sp>
      <p:sp>
        <p:nvSpPr>
          <p:cNvPr id="37910" name="AutoShape 22"/>
          <p:cNvSpPr/>
          <p:nvPr/>
        </p:nvSpPr>
        <p:spPr>
          <a:xfrm>
            <a:off x="8153400" y="4724400"/>
            <a:ext cx="2438400" cy="685800"/>
          </a:xfrm>
          <a:prstGeom prst="leftArrowCallout">
            <a:avLst>
              <a:gd name="adj1" fmla="val 25000"/>
              <a:gd name="adj2" fmla="val 23148"/>
              <a:gd name="adj3" fmla="val 46995"/>
              <a:gd name="adj4" fmla="val 79046"/>
            </a:avLst>
          </a:prstGeom>
          <a:gradFill rotWithShape="0">
            <a:gsLst>
              <a:gs pos="0">
                <a:srgbClr val="00FFFF"/>
              </a:gs>
              <a:gs pos="50000">
                <a:srgbClr val="FFFFFF"/>
              </a:gs>
              <a:gs pos="100000">
                <a:srgbClr val="00FFFF"/>
              </a:gs>
            </a:gsLst>
            <a:lin ang="5400000" scaled="1"/>
          </a:gradFill>
          <a:ln w="9525" cap="flat" cmpd="sng">
            <a:solidFill>
              <a:schemeClr val="tx1"/>
            </a:solidFill>
            <a:prstDash val="solid"/>
            <a:miter/>
            <a:headEnd type="none" w="med" len="med"/>
            <a:tailEnd type="none" w="med" len="med"/>
          </a:ln>
        </p:spPr>
        <p:txBody>
          <a:bodyPr wrap="none" anchor="ctr"/>
          <a:lstStyle/>
          <a:p>
            <a:pPr algn="ctr" eaLnBrk="0" hangingPunct="0"/>
            <a:r>
              <a:rPr lang="zh-CN" altLang="en-US" sz="2400">
                <a:latin typeface="Times New Roman" pitchFamily="18" charset="0"/>
                <a:ea typeface="华文行楷" panose="02010800040101010101" pitchFamily="2" charset="-122"/>
              </a:rPr>
              <a:t>喻腐朽淫糜</a:t>
            </a:r>
          </a:p>
          <a:p>
            <a:pPr algn="ctr" eaLnBrk="0" hangingPunct="0"/>
            <a:r>
              <a:rPr lang="zh-CN" altLang="en-US" sz="2400">
                <a:latin typeface="Times New Roman" pitchFamily="18" charset="0"/>
                <a:ea typeface="华文行楷" panose="02010800040101010101" pitchFamily="2" charset="-122"/>
              </a:rPr>
              <a:t>的封建文化</a:t>
            </a:r>
          </a:p>
        </p:txBody>
      </p:sp>
      <p:sp>
        <p:nvSpPr>
          <p:cNvPr id="37911" name="Text Box 23"/>
          <p:cNvSpPr txBox="1"/>
          <p:nvPr/>
        </p:nvSpPr>
        <p:spPr>
          <a:xfrm>
            <a:off x="1600200" y="5943600"/>
            <a:ext cx="6096000" cy="829945"/>
          </a:xfrm>
          <a:prstGeom prst="rect">
            <a:avLst/>
          </a:prstGeom>
          <a:noFill/>
          <a:ln w="9525">
            <a:noFill/>
          </a:ln>
        </p:spPr>
        <p:txBody>
          <a:bodyPr>
            <a:spAutoFit/>
          </a:bodyPr>
          <a:lstStyle/>
          <a:p>
            <a:pPr eaLnBrk="0" hangingPunct="0">
              <a:spcBef>
                <a:spcPct val="50000"/>
              </a:spcBef>
            </a:pPr>
            <a:r>
              <a:rPr lang="zh-CN" altLang="en-US" sz="2400">
                <a:latin typeface="黑体" panose="02010609060101010101" pitchFamily="2" charset="-122"/>
                <a:ea typeface="黑体" panose="02010609060101010101" pitchFamily="2" charset="-122"/>
              </a:rPr>
              <a:t>一言以敝之</a:t>
            </a:r>
            <a:r>
              <a:rPr lang="en-US" altLang="zh-CN" sz="2400">
                <a:latin typeface="黑体" panose="02010609060101010101" pitchFamily="2" charset="-122"/>
                <a:ea typeface="黑体" panose="02010609060101010101" pitchFamily="2" charset="-122"/>
              </a:rPr>
              <a:t>,</a:t>
            </a:r>
            <a:r>
              <a:rPr lang="en-US" altLang="zh-CN" sz="2400">
                <a:latin typeface="Times New Roman" pitchFamily="18" charset="0"/>
                <a:ea typeface="黑体" panose="02010609060101010101" pitchFamily="2" charset="-122"/>
              </a:rPr>
              <a:t>“</a:t>
            </a:r>
            <a:r>
              <a:rPr lang="zh-CN" altLang="en-US" sz="2400">
                <a:latin typeface="黑体" panose="02010609060101010101" pitchFamily="2" charset="-122"/>
                <a:ea typeface="黑体" panose="02010609060101010101" pitchFamily="2" charset="-122"/>
              </a:rPr>
              <a:t>拿来主义</a:t>
            </a:r>
            <a:r>
              <a:rPr lang="zh-CN" altLang="en-US" sz="2400">
                <a:latin typeface="Times New Roman" pitchFamily="18" charset="0"/>
                <a:ea typeface="黑体" panose="02010609060101010101" pitchFamily="2" charset="-122"/>
              </a:rPr>
              <a:t>”</a:t>
            </a:r>
            <a:r>
              <a:rPr lang="zh-CN" altLang="en-US" sz="2400">
                <a:latin typeface="黑体" panose="02010609060101010101" pitchFamily="2" charset="-122"/>
                <a:ea typeface="黑体" panose="02010609060101010101" pitchFamily="2" charset="-122"/>
              </a:rPr>
              <a:t>者对待文化遗产是</a:t>
            </a:r>
            <a:r>
              <a:rPr lang="en-US" altLang="zh-CN" sz="2400">
                <a:latin typeface="黑体" panose="02010609060101010101" pitchFamily="2" charset="-122"/>
                <a:ea typeface="黑体" panose="02010609060101010101" pitchFamily="2" charset="-122"/>
              </a:rPr>
              <a:t>:</a:t>
            </a:r>
            <a:endParaRPr lang="en-US" altLang="zh-CN">
              <a:latin typeface="黑体" panose="02010609060101010101" pitchFamily="2" charset="-122"/>
              <a:ea typeface="黑体" panose="02010609060101010101" pitchFamily="2" charset="-122"/>
            </a:endParaRPr>
          </a:p>
        </p:txBody>
      </p:sp>
      <p:sp>
        <p:nvSpPr>
          <p:cNvPr id="37912" name="Text Box 24"/>
          <p:cNvSpPr txBox="1"/>
          <p:nvPr/>
        </p:nvSpPr>
        <p:spPr>
          <a:xfrm>
            <a:off x="889000" y="1611313"/>
            <a:ext cx="1828800" cy="521970"/>
          </a:xfrm>
          <a:prstGeom prst="rect">
            <a:avLst/>
          </a:prstGeom>
          <a:noFill/>
          <a:ln w="9525">
            <a:noFill/>
          </a:ln>
        </p:spPr>
        <p:txBody>
          <a:bodyPr>
            <a:spAutoFit/>
          </a:bodyPr>
          <a:lstStyle/>
          <a:p>
            <a:pPr eaLnBrk="0" hangingPunct="0">
              <a:spcBef>
                <a:spcPct val="50000"/>
              </a:spcBef>
            </a:pPr>
            <a:r>
              <a:rPr lang="zh-CN" altLang="en-US" sz="2800" b="1">
                <a:solidFill>
                  <a:srgbClr val="FF0000"/>
                </a:solidFill>
                <a:effectLst>
                  <a:outerShdw blurRad="38100" dist="38100" dir="2700000" algn="tl">
                    <a:srgbClr val="000000">
                      <a:alpha val="43137"/>
                    </a:srgbClr>
                  </a:outerShdw>
                </a:effectLst>
                <a:latin typeface="华文新魏" panose="02010800040101010101" pitchFamily="2" charset="-122"/>
                <a:ea typeface="华文新魏" panose="02010800040101010101" pitchFamily="2" charset="-122"/>
              </a:rPr>
              <a:t>比喻说理</a:t>
            </a:r>
            <a:r>
              <a:rPr lang="en-US" altLang="zh-CN" sz="2800" b="1">
                <a:solidFill>
                  <a:schemeClr val="accent2"/>
                </a:solidFill>
                <a:latin typeface="华文新魏" panose="02010800040101010101" pitchFamily="2" charset="-122"/>
                <a:ea typeface="华文新魏" panose="02010800040101010101" pitchFamily="2" charset="-122"/>
              </a:rPr>
              <a:t>:</a:t>
            </a:r>
            <a:endParaRPr lang="en-US" altLang="zh-CN" sz="2800" b="1" i="1">
              <a:solidFill>
                <a:schemeClr val="accent2"/>
              </a:solidFill>
              <a:latin typeface="华文新魏" panose="02010800040101010101" pitchFamily="2" charset="-122"/>
              <a:ea typeface="华文新魏" panose="02010800040101010101" pitchFamily="2" charset="-122"/>
            </a:endParaRPr>
          </a:p>
        </p:txBody>
      </p:sp>
      <p:sp>
        <p:nvSpPr>
          <p:cNvPr id="37913" name="Text Box 25"/>
          <p:cNvSpPr txBox="1"/>
          <p:nvPr/>
        </p:nvSpPr>
        <p:spPr>
          <a:xfrm>
            <a:off x="7467600" y="5943600"/>
            <a:ext cx="1752600" cy="460375"/>
          </a:xfrm>
          <a:prstGeom prst="rect">
            <a:avLst/>
          </a:prstGeom>
          <a:noFill/>
          <a:ln w="9525">
            <a:noFill/>
          </a:ln>
        </p:spPr>
        <p:txBody>
          <a:bodyPr>
            <a:spAutoFit/>
          </a:bodyPr>
          <a:lstStyle/>
          <a:p>
            <a:pPr eaLnBrk="0" hangingPunct="0">
              <a:spcBef>
                <a:spcPct val="50000"/>
              </a:spcBef>
            </a:pPr>
            <a:r>
              <a:rPr lang="zh-CN" altLang="en-US" sz="2400" b="1">
                <a:latin typeface="华文新魏" panose="02010800040101010101" pitchFamily="2" charset="-122"/>
                <a:ea typeface="华文新魏" panose="02010800040101010101" pitchFamily="2" charset="-122"/>
              </a:rPr>
              <a:t>吸取精华</a:t>
            </a:r>
            <a:r>
              <a:rPr lang="en-US" altLang="zh-CN" sz="2400" b="1">
                <a:latin typeface="华文新魏" panose="02010800040101010101" pitchFamily="2" charset="-122"/>
                <a:ea typeface="华文新魏" panose="02010800040101010101" pitchFamily="2" charset="-122"/>
              </a:rPr>
              <a:t>,</a:t>
            </a:r>
          </a:p>
        </p:txBody>
      </p:sp>
      <p:sp>
        <p:nvSpPr>
          <p:cNvPr id="37914" name="Text Box 26"/>
          <p:cNvSpPr txBox="1"/>
          <p:nvPr/>
        </p:nvSpPr>
        <p:spPr>
          <a:xfrm>
            <a:off x="8904288" y="5943600"/>
            <a:ext cx="1763712" cy="460375"/>
          </a:xfrm>
          <a:prstGeom prst="rect">
            <a:avLst/>
          </a:prstGeom>
          <a:noFill/>
          <a:ln w="9525">
            <a:noFill/>
          </a:ln>
        </p:spPr>
        <p:txBody>
          <a:bodyPr>
            <a:spAutoFit/>
          </a:bodyPr>
          <a:lstStyle/>
          <a:p>
            <a:pPr eaLnBrk="0" hangingPunct="0">
              <a:spcBef>
                <a:spcPct val="50000"/>
              </a:spcBef>
            </a:pPr>
            <a:r>
              <a:rPr lang="zh-CN" altLang="en-US" sz="2400" b="1">
                <a:latin typeface="华文新魏" panose="02010800040101010101" pitchFamily="2" charset="-122"/>
                <a:ea typeface="华文新魏" panose="02010800040101010101" pitchFamily="2" charset="-122"/>
              </a:rPr>
              <a:t>剔除糟粕</a:t>
            </a:r>
            <a:r>
              <a:rPr lang="en-US" altLang="zh-CN" sz="2400" b="1">
                <a:latin typeface="华文新魏" panose="02010800040101010101" pitchFamily="2" charset="-122"/>
                <a:ea typeface="华文新魏" panose="02010800040101010101" pitchFamily="2" charset="-122"/>
              </a:rPr>
              <a:t>!</a:t>
            </a:r>
          </a:p>
        </p:txBody>
      </p:sp>
      <p:sp>
        <p:nvSpPr>
          <p:cNvPr id="37915" name="Text Box 27"/>
          <p:cNvSpPr txBox="1"/>
          <p:nvPr/>
        </p:nvSpPr>
        <p:spPr>
          <a:xfrm>
            <a:off x="5029200" y="1600200"/>
            <a:ext cx="4495800" cy="521970"/>
          </a:xfrm>
          <a:prstGeom prst="rect">
            <a:avLst/>
          </a:prstGeom>
          <a:noFill/>
          <a:ln w="9525">
            <a:noFill/>
          </a:ln>
        </p:spPr>
        <p:txBody>
          <a:bodyPr>
            <a:spAutoFit/>
          </a:bodyPr>
          <a:lstStyle/>
          <a:p>
            <a:pPr eaLnBrk="0" hangingPunct="0">
              <a:spcBef>
                <a:spcPct val="50000"/>
              </a:spcBef>
            </a:pPr>
            <a:r>
              <a:rPr lang="zh-CN" altLang="en-US" sz="2800" b="1" i="1">
                <a:latin typeface="隶书" panose="02010509060101010101" pitchFamily="49" charset="-122"/>
                <a:ea typeface="隶书" panose="02010509060101010101" pitchFamily="49" charset="-122"/>
              </a:rPr>
              <a:t>形象、具体、浅显生动。</a:t>
            </a:r>
          </a:p>
        </p:txBody>
      </p:sp>
      <p:grpSp>
        <p:nvGrpSpPr>
          <p:cNvPr id="7" name="Group 29"/>
          <p:cNvGrpSpPr/>
          <p:nvPr/>
        </p:nvGrpSpPr>
        <p:grpSpPr>
          <a:xfrm>
            <a:off x="4953000" y="2514600"/>
            <a:ext cx="304800" cy="2667000"/>
            <a:chOff x="2160" y="1584"/>
            <a:chExt cx="192" cy="1680"/>
          </a:xfrm>
        </p:grpSpPr>
        <p:sp>
          <p:nvSpPr>
            <p:cNvPr id="47128" name="AutoShape 30"/>
            <p:cNvSpPr/>
            <p:nvPr/>
          </p:nvSpPr>
          <p:spPr>
            <a:xfrm>
              <a:off x="2160" y="1584"/>
              <a:ext cx="144" cy="1680"/>
            </a:xfrm>
            <a:prstGeom prst="leftBracket">
              <a:avLst>
                <a:gd name="adj" fmla="val 0"/>
              </a:avLst>
            </a:prstGeom>
            <a:noFill/>
            <a:ln w="22225" cap="flat" cmpd="sng">
              <a:solidFill>
                <a:srgbClr val="9900FF"/>
              </a:solidFill>
              <a:prstDash val="solid"/>
              <a:headEnd type="none" w="med" len="med"/>
              <a:tailEnd type="stealth" w="med" len="med"/>
            </a:ln>
          </p:spPr>
          <p:txBody>
            <a:bodyPr wrap="none" anchor="ctr"/>
            <a:lstStyle/>
            <a:p>
              <a:pPr eaLnBrk="0" hangingPunct="0"/>
              <a:endParaRPr lang="zh-CN" altLang="en-US">
                <a:latin typeface="Arial" panose="020B0604020202020204" pitchFamily="34" charset="0"/>
                <a:ea typeface="华文楷体" panose="02010600040101010101" charset="-122"/>
              </a:endParaRPr>
            </a:p>
          </p:txBody>
        </p:sp>
        <p:sp>
          <p:nvSpPr>
            <p:cNvPr id="47129" name="Line 31"/>
            <p:cNvSpPr/>
            <p:nvPr/>
          </p:nvSpPr>
          <p:spPr>
            <a:xfrm>
              <a:off x="2160" y="2064"/>
              <a:ext cx="192" cy="0"/>
            </a:xfrm>
            <a:prstGeom prst="line">
              <a:avLst/>
            </a:prstGeom>
            <a:ln w="22225" cap="flat" cmpd="sng">
              <a:solidFill>
                <a:srgbClr val="9900FF"/>
              </a:solidFill>
              <a:prstDash val="solid"/>
              <a:headEnd type="none" w="med" len="med"/>
              <a:tailEnd type="stealth" w="med" len="med"/>
            </a:ln>
          </p:spPr>
          <p:txBody>
            <a:bodyPr/>
            <a:lstStyle/>
            <a:p>
              <a:endParaRPr/>
            </a:p>
          </p:txBody>
        </p:sp>
        <p:sp>
          <p:nvSpPr>
            <p:cNvPr id="47130" name="Line 32"/>
            <p:cNvSpPr/>
            <p:nvPr/>
          </p:nvSpPr>
          <p:spPr>
            <a:xfrm>
              <a:off x="2160" y="2592"/>
              <a:ext cx="144" cy="0"/>
            </a:xfrm>
            <a:prstGeom prst="line">
              <a:avLst/>
            </a:prstGeom>
            <a:ln w="22225" cap="flat" cmpd="sng">
              <a:solidFill>
                <a:srgbClr val="9900FF"/>
              </a:solidFill>
              <a:prstDash val="solid"/>
              <a:headEnd type="none" w="med" len="med"/>
              <a:tailEnd type="stealth" w="med" len="med"/>
            </a:ln>
          </p:spPr>
          <p:txBody>
            <a:bodyPr/>
            <a:lstStyle/>
            <a:p>
              <a:endParaRPr/>
            </a:p>
          </p:txBody>
        </p:sp>
      </p:grpSp>
      <p:sp>
        <p:nvSpPr>
          <p:cNvPr id="37921" name="Text Box 33"/>
          <p:cNvSpPr txBox="1">
            <a:spLocks noChangeArrowheads="1"/>
          </p:cNvSpPr>
          <p:nvPr/>
        </p:nvSpPr>
        <p:spPr bwMode="auto">
          <a:xfrm>
            <a:off x="5105400" y="2286000"/>
            <a:ext cx="1600200" cy="460375"/>
          </a:xfrm>
          <a:prstGeom prst="rect">
            <a:avLst/>
          </a:prstGeom>
          <a:noFill/>
          <a:ln w="9525">
            <a:noFill/>
            <a:miter lim="800000"/>
          </a:ln>
          <a:effectLst/>
        </p:spPr>
        <p:txBody>
          <a:bodyPr>
            <a:spAutoFit/>
          </a:bodyPr>
          <a:lstStyle/>
          <a:p>
            <a:pPr marR="0" defTabSz="914400" eaLnBrk="0" hangingPunct="0">
              <a:spcBef>
                <a:spcPct val="50000"/>
              </a:spcBef>
              <a:buClrTx/>
              <a:buSzTx/>
              <a:buFontTx/>
              <a:defRPr/>
            </a:pPr>
            <a:r>
              <a:rPr kumimoji="1" lang="zh-CN" altLang="en-US" sz="2400" b="1" kern="1200" cap="none" spc="0" normalizeH="0" baseline="0" noProof="0">
                <a:solidFill>
                  <a:schemeClr val="tx1"/>
                </a:solidFill>
                <a:effectLst>
                  <a:outerShdw blurRad="38100" dist="38100" dir="2700000" algn="tl">
                    <a:srgbClr val="C0C0C0"/>
                  </a:outerShdw>
                </a:effectLst>
                <a:latin typeface="Times New Roman" pitchFamily="18" charset="0"/>
                <a:ea typeface="宋体" panose="02010600030101010101" pitchFamily="2" charset="-122"/>
                <a:cs typeface="+mn-cs"/>
              </a:rPr>
              <a:t>鱼         翅</a:t>
            </a:r>
            <a:r>
              <a:rPr kumimoji="1" lang="zh-CN" altLang="en-US" sz="2400" kern="1200" cap="none" spc="0" normalizeH="0" baseline="0" noProof="0">
                <a:solidFill>
                  <a:schemeClr val="accent2"/>
                </a:solidFill>
                <a:effectLst>
                  <a:outerShdw blurRad="38100" dist="38100" dir="2700000" algn="tl">
                    <a:srgbClr val="C0C0C0"/>
                  </a:outerShdw>
                </a:effectLst>
                <a:latin typeface="Times New Roman" pitchFamily="18" charset="0"/>
                <a:ea typeface="宋体" panose="02010600030101010101" pitchFamily="2" charset="-122"/>
                <a:cs typeface="+mn-cs"/>
              </a:rPr>
              <a:t>  </a:t>
            </a:r>
          </a:p>
        </p:txBody>
      </p:sp>
      <p:sp>
        <p:nvSpPr>
          <p:cNvPr id="37922" name="Text Box 34"/>
          <p:cNvSpPr txBox="1">
            <a:spLocks noChangeArrowheads="1"/>
          </p:cNvSpPr>
          <p:nvPr/>
        </p:nvSpPr>
        <p:spPr bwMode="auto">
          <a:xfrm>
            <a:off x="5181600" y="2971800"/>
            <a:ext cx="1600200" cy="460375"/>
          </a:xfrm>
          <a:prstGeom prst="rect">
            <a:avLst/>
          </a:prstGeom>
          <a:noFill/>
          <a:ln w="9525">
            <a:noFill/>
            <a:miter lim="800000"/>
          </a:ln>
          <a:effectLst/>
        </p:spPr>
        <p:txBody>
          <a:bodyPr>
            <a:spAutoFit/>
          </a:bodyPr>
          <a:lstStyle/>
          <a:p>
            <a:pPr marR="0" defTabSz="914400" eaLnBrk="0" hangingPunct="0">
              <a:spcBef>
                <a:spcPct val="50000"/>
              </a:spcBef>
              <a:buClrTx/>
              <a:buSzTx/>
              <a:buFontTx/>
              <a:defRPr/>
            </a:pPr>
            <a:r>
              <a:rPr kumimoji="1" lang="zh-CN" altLang="en-US" sz="2400" b="1" kern="1200" cap="none" spc="0" normalizeH="0" baseline="0" noProof="0">
                <a:solidFill>
                  <a:schemeClr val="tx1"/>
                </a:solidFill>
                <a:effectLst>
                  <a:outerShdw blurRad="38100" dist="19050" dir="2700000" algn="tl" rotWithShape="0">
                    <a:schemeClr val="dk1">
                      <a:alpha val="40000"/>
                    </a:schemeClr>
                  </a:outerShdw>
                </a:effectLst>
                <a:latin typeface="Times New Roman" pitchFamily="18" charset="0"/>
                <a:ea typeface="宋体" panose="02010600030101010101" pitchFamily="2" charset="-122"/>
                <a:cs typeface="+mn-cs"/>
              </a:rPr>
              <a:t>鸦       片</a:t>
            </a:r>
            <a:r>
              <a:rPr kumimoji="1" lang="zh-CN" altLang="en-US" sz="2400" kern="1200" cap="none" spc="0" normalizeH="0" baseline="0" noProof="0">
                <a:solidFill>
                  <a:schemeClr val="accent2"/>
                </a:solidFill>
                <a:effectLst>
                  <a:outerShdw blurRad="38100" dist="38100" dir="2700000" algn="tl">
                    <a:srgbClr val="C0C0C0"/>
                  </a:outerShdw>
                </a:effectLst>
                <a:latin typeface="Times New Roman" pitchFamily="18" charset="0"/>
                <a:ea typeface="宋体" panose="02010600030101010101" pitchFamily="2" charset="-122"/>
                <a:cs typeface="+mn-cs"/>
              </a:rPr>
              <a:t> </a:t>
            </a:r>
          </a:p>
        </p:txBody>
      </p:sp>
      <p:sp>
        <p:nvSpPr>
          <p:cNvPr id="37923" name="Text Box 35"/>
          <p:cNvSpPr txBox="1">
            <a:spLocks noChangeArrowheads="1"/>
          </p:cNvSpPr>
          <p:nvPr/>
        </p:nvSpPr>
        <p:spPr bwMode="auto">
          <a:xfrm>
            <a:off x="5105400" y="3886200"/>
            <a:ext cx="1447800" cy="460375"/>
          </a:xfrm>
          <a:prstGeom prst="rect">
            <a:avLst/>
          </a:prstGeom>
          <a:noFill/>
          <a:ln w="9525">
            <a:noFill/>
            <a:miter lim="800000"/>
          </a:ln>
          <a:effectLst/>
        </p:spPr>
        <p:txBody>
          <a:bodyPr>
            <a:spAutoFit/>
          </a:bodyPr>
          <a:lstStyle/>
          <a:p>
            <a:pPr marR="0" defTabSz="914400" eaLnBrk="0" hangingPunct="0">
              <a:spcBef>
                <a:spcPct val="50000"/>
              </a:spcBef>
              <a:buClrTx/>
              <a:buSzTx/>
              <a:buFontTx/>
              <a:defRPr/>
            </a:pPr>
            <a:r>
              <a:rPr kumimoji="1" lang="zh-CN" altLang="en-US" sz="2400" b="1" kern="1200" cap="none" spc="0" normalizeH="0" baseline="0" noProof="0">
                <a:solidFill>
                  <a:schemeClr val="tx1"/>
                </a:solidFill>
                <a:effectLst>
                  <a:outerShdw blurRad="38100" dist="38100" dir="2700000" algn="tl">
                    <a:srgbClr val="C0C0C0"/>
                  </a:outerShdw>
                </a:effectLst>
                <a:latin typeface="Times New Roman" pitchFamily="18" charset="0"/>
                <a:ea typeface="宋体" panose="02010600030101010101" pitchFamily="2" charset="-122"/>
                <a:cs typeface="+mn-cs"/>
              </a:rPr>
              <a:t>烟枪烟灯</a:t>
            </a:r>
          </a:p>
        </p:txBody>
      </p:sp>
      <p:sp>
        <p:nvSpPr>
          <p:cNvPr id="37924" name="AutoShape 36"/>
          <p:cNvSpPr>
            <a:spLocks noChangeArrowheads="1"/>
          </p:cNvSpPr>
          <p:nvPr/>
        </p:nvSpPr>
        <p:spPr bwMode="auto">
          <a:xfrm>
            <a:off x="0" y="252413"/>
            <a:ext cx="2259013" cy="685800"/>
          </a:xfrm>
          <a:prstGeom prst="cloudCallout">
            <a:avLst>
              <a:gd name="adj1" fmla="val 47398"/>
              <a:gd name="adj2" fmla="val 82639"/>
            </a:avLst>
          </a:prstGeom>
          <a:solidFill>
            <a:schemeClr val="bg1"/>
          </a:solidFill>
          <a:ln w="9525">
            <a:solidFill>
              <a:srgbClr val="00FFFF"/>
            </a:solidFill>
            <a:round/>
          </a:ln>
          <a:effectLst/>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r>
              <a:rPr kumimoji="1" lang="zh-CN" altLang="en-US" sz="3200" b="0" i="0" u="none" strike="noStrike" kern="1200" cap="none" spc="0" normalizeH="0" baseline="0" noProof="0">
                <a:ln>
                  <a:noFill/>
                </a:ln>
                <a:solidFill>
                  <a:srgbClr val="FF3300"/>
                </a:solidFill>
                <a:effectLst>
                  <a:outerShdw blurRad="38100" dist="38100" dir="2700000" algn="tl">
                    <a:srgbClr val="C0C0C0"/>
                  </a:outerShdw>
                </a:effectLst>
                <a:uLnTx/>
                <a:uFillTx/>
                <a:latin typeface="Times New Roman" pitchFamily="18" charset="0"/>
                <a:ea typeface="华文新魏" panose="02010800040101010101" pitchFamily="2" charset="-122"/>
                <a:cs typeface="+mn-cs"/>
              </a:rPr>
              <a:t>思考？</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1000"/>
                            </p:stCondLst>
                          </p:cTn>
                        </p:par>
                        <p:par>
                          <p:cTn id="5" fill="hold" nodeType="afterGroup">
                            <p:stCondLst>
                              <p:cond delay="0"/>
                            </p:stCondLst>
                            <p:childTnLst>
                              <p:par>
                                <p:cTn id="6" presetID="9" presetClass="entr" presetSubtype="0" fill="hold" nodeType="afterEffect">
                                  <p:stCondLst>
                                    <p:cond delay="1000"/>
                                  </p:stCondLst>
                                  <p:childTnLst>
                                    <p:set>
                                      <p:cBhvr>
                                        <p:cTn id="7" dur="1" fill="hold">
                                          <p:stCondLst>
                                            <p:cond delay="0"/>
                                          </p:stCondLst>
                                        </p:cTn>
                                        <p:tgtEl>
                                          <p:spTgt spid="2"/>
                                        </p:tgtEl>
                                        <p:attrNameLst>
                                          <p:attrName>style.visibility</p:attrName>
                                        </p:attrNameLst>
                                      </p:cBhvr>
                                      <p:to>
                                        <p:strVal val="visible"/>
                                      </p:to>
                                    </p:set>
                                    <p:animEffect transition="in" filter="dissolve">
                                      <p:cBhvr>
                                        <p:cTn id="8" dur="500"/>
                                        <p:tgtEl>
                                          <p:spTgt spid="2"/>
                                        </p:tgtEl>
                                      </p:cBhvr>
                                    </p:animEffect>
                                  </p:childTnLst>
                                </p:cTn>
                              </p:par>
                            </p:childTnLst>
                          </p:cTn>
                        </p:par>
                        <p:par>
                          <p:cTn id="9" fill="hold" nodeType="withGroup">
                            <p:stCondLst>
                              <p:cond delay="1500"/>
                            </p:stCondLst>
                            <p:childTnLst>
                              <p:par>
                                <p:cTn id="10" presetID="17" presetClass="entr" presetSubtype="8" fill="hold" nodeType="afterEffect">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ppt_x</p:attrName>
                                        </p:attrNameLst>
                                      </p:cBhvr>
                                      <p:tavLst>
                                        <p:tav tm="0">
                                          <p:val>
                                            <p:strVal val="#ppt_x-#ppt_w/2"/>
                                          </p:val>
                                        </p:tav>
                                        <p:tav tm="100000">
                                          <p:val>
                                            <p:strVal val="#ppt_x"/>
                                          </p:val>
                                        </p:tav>
                                      </p:tavLst>
                                    </p:anim>
                                    <p:anim calcmode="lin" valueType="num">
                                      <p:cBhvr>
                                        <p:cTn id="13" dur="500" fill="hold"/>
                                        <p:tgtEl>
                                          <p:spTgt spid="7"/>
                                        </p:tgtEl>
                                        <p:attrNameLst>
                                          <p:attrName>ppt_y</p:attrName>
                                        </p:attrNameLst>
                                      </p:cBhvr>
                                      <p:tavLst>
                                        <p:tav tm="0">
                                          <p:val>
                                            <p:strVal val="#ppt_y"/>
                                          </p:val>
                                        </p:tav>
                                        <p:tav tm="100000">
                                          <p:val>
                                            <p:strVal val="#ppt_y"/>
                                          </p:val>
                                        </p:tav>
                                      </p:tavLst>
                                    </p:anim>
                                    <p:anim calcmode="lin" valueType="num">
                                      <p:cBhvr>
                                        <p:cTn id="14" dur="500" fill="hold"/>
                                        <p:tgtEl>
                                          <p:spTgt spid="7"/>
                                        </p:tgtEl>
                                        <p:attrNameLst>
                                          <p:attrName>ppt_w</p:attrName>
                                        </p:attrNameLst>
                                      </p:cBhvr>
                                      <p:tavLst>
                                        <p:tav tm="0">
                                          <p:val>
                                            <p:fltVal val="0"/>
                                          </p:val>
                                        </p:tav>
                                        <p:tav tm="100000">
                                          <p:val>
                                            <p:strVal val="#ppt_w"/>
                                          </p:val>
                                        </p:tav>
                                      </p:tavLst>
                                    </p:anim>
                                    <p:anim calcmode="lin" valueType="num">
                                      <p:cBhvr>
                                        <p:cTn id="15" dur="500" fill="hold"/>
                                        <p:tgtEl>
                                          <p:spTgt spid="7"/>
                                        </p:tgtEl>
                                        <p:attrNameLst>
                                          <p:attrName>ppt_h</p:attrName>
                                        </p:attrNameLst>
                                      </p:cBhvr>
                                      <p:tavLst>
                                        <p:tav tm="0">
                                          <p:val>
                                            <p:strVal val="#ppt_h"/>
                                          </p:val>
                                        </p:tav>
                                        <p:tav tm="100000">
                                          <p:val>
                                            <p:strVal val="#ppt_h"/>
                                          </p:val>
                                        </p:tav>
                                      </p:tavLst>
                                    </p:anim>
                                  </p:childTnLst>
                                </p:cTn>
                              </p:par>
                            </p:childTnLst>
                          </p:cTn>
                        </p:par>
                      </p:childTnLst>
                    </p:cTn>
                  </p:par>
                  <p:par>
                    <p:cTn id="16" fill="hold" nodeType="clickPar">
                      <p:stCondLst>
                        <p:cond delay="indefinite"/>
                        <p:cond evt="onBegin" delay="0">
                          <p:tn val="15"/>
                        </p:cond>
                      </p:stCondLst>
                      <p:childTnLst>
                        <p:par>
                          <p:cTn id="17" fill="hold" nodeType="withGroup">
                            <p:stCondLst>
                              <p:cond delay="indefinite"/>
                            </p:stCondLst>
                          </p:cTn>
                        </p:par>
                        <p:par>
                          <p:cTn id="18" fill="hold" nodeType="afterGroup">
                            <p:stCondLst>
                              <p:cond delay="0"/>
                            </p:stCondLst>
                            <p:childTnLst>
                              <p:par>
                                <p:cTn id="19" presetID="2" presetClass="entr" presetSubtype="3" fill="hold" grpId="10" nodeType="clickEffect">
                                  <p:stCondLst>
                                    <p:cond delay="0"/>
                                  </p:stCondLst>
                                  <p:iterate type="lt">
                                    <p:tmPct val="100000"/>
                                  </p:iterate>
                                  <p:childTnLst>
                                    <p:set>
                                      <p:cBhvr>
                                        <p:cTn id="20" dur="1" fill="hold">
                                          <p:stCondLst>
                                            <p:cond delay="0"/>
                                          </p:stCondLst>
                                        </p:cTn>
                                        <p:tgtEl>
                                          <p:spTgt spid="37921"/>
                                        </p:tgtEl>
                                        <p:attrNameLst>
                                          <p:attrName>style.visibility</p:attrName>
                                        </p:attrNameLst>
                                      </p:cBhvr>
                                      <p:to>
                                        <p:strVal val="visible"/>
                                      </p:to>
                                    </p:set>
                                    <p:anim calcmode="lin" valueType="num">
                                      <p:cBhvr additive="base">
                                        <p:cTn id="21" dur="75" fill="hold"/>
                                        <p:tgtEl>
                                          <p:spTgt spid="37921"/>
                                        </p:tgtEl>
                                        <p:attrNameLst>
                                          <p:attrName>ppt_x</p:attrName>
                                        </p:attrNameLst>
                                      </p:cBhvr>
                                      <p:tavLst>
                                        <p:tav tm="0">
                                          <p:val>
                                            <p:strVal val="1+#ppt_w/2"/>
                                          </p:val>
                                        </p:tav>
                                        <p:tav tm="100000">
                                          <p:val>
                                            <p:strVal val="#ppt_x"/>
                                          </p:val>
                                        </p:tav>
                                      </p:tavLst>
                                    </p:anim>
                                    <p:anim calcmode="lin" valueType="num">
                                      <p:cBhvr additive="base">
                                        <p:cTn id="22" dur="75" fill="hold"/>
                                        <p:tgtEl>
                                          <p:spTgt spid="37921"/>
                                        </p:tgtEl>
                                        <p:attrNameLst>
                                          <p:attrName>ppt_y</p:attrName>
                                        </p:attrNameLst>
                                      </p:cBhvr>
                                      <p:tavLst>
                                        <p:tav tm="0">
                                          <p:val>
                                            <p:strVal val="0-#ppt_h/2"/>
                                          </p:val>
                                        </p:tav>
                                        <p:tav tm="100000">
                                          <p:val>
                                            <p:strVal val="#ppt_y"/>
                                          </p:val>
                                        </p:tav>
                                      </p:tavLst>
                                    </p:anim>
                                  </p:childTnLst>
                                  <p:subTnLst>
                                    <p:audio>
                                      <p:cMediaNode>
                                        <p:cTn display="0" masterRel="sameClick">
                                          <p:stCondLst>
                                            <p:cond evt="begin" delay="0">
                                              <p:tn val="19"/>
                                            </p:cond>
                                          </p:stCondLst>
                                          <p:endCondLst>
                                            <p:cond evt="onStopAudio" delay="0">
                                              <p:tgtEl>
                                                <p:sldTgt/>
                                              </p:tgtEl>
                                            </p:cond>
                                          </p:endCondLst>
                                        </p:cTn>
                                        <p:tgtEl>
                                          <p:sndTgt r:embed="rId2" name="chimes.wav"/>
                                        </p:tgtEl>
                                      </p:cMediaNode>
                                    </p:audio>
                                  </p:subTnLst>
                                </p:cTn>
                              </p:par>
                            </p:childTnLst>
                          </p:cTn>
                        </p:par>
                        <p:par>
                          <p:cTn id="23" fill="hold" nodeType="withGroup">
                            <p:stCondLst>
                              <p:cond delay="1000"/>
                            </p:stCondLst>
                            <p:childTnLst>
                              <p:par>
                                <p:cTn id="24" presetID="2" presetClass="entr" presetSubtype="3" fill="hold" grpId="11" nodeType="afterEffect">
                                  <p:childTnLst>
                                    <p:set>
                                      <p:cBhvr>
                                        <p:cTn id="25" dur="1" fill="hold">
                                          <p:stCondLst>
                                            <p:cond delay="0"/>
                                          </p:stCondLst>
                                        </p:cTn>
                                        <p:tgtEl>
                                          <p:spTgt spid="37922"/>
                                        </p:tgtEl>
                                        <p:attrNameLst>
                                          <p:attrName>style.visibility</p:attrName>
                                        </p:attrNameLst>
                                      </p:cBhvr>
                                      <p:to>
                                        <p:strVal val="visible"/>
                                      </p:to>
                                    </p:set>
                                    <p:anim calcmode="lin" valueType="num">
                                      <p:cBhvr additive="base">
                                        <p:cTn id="26" dur="500" fill="hold"/>
                                        <p:tgtEl>
                                          <p:spTgt spid="37922"/>
                                        </p:tgtEl>
                                        <p:attrNameLst>
                                          <p:attrName>ppt_x</p:attrName>
                                        </p:attrNameLst>
                                      </p:cBhvr>
                                      <p:tavLst>
                                        <p:tav tm="0">
                                          <p:val>
                                            <p:strVal val="1+#ppt_w/2"/>
                                          </p:val>
                                        </p:tav>
                                        <p:tav tm="100000">
                                          <p:val>
                                            <p:strVal val="#ppt_x"/>
                                          </p:val>
                                        </p:tav>
                                      </p:tavLst>
                                    </p:anim>
                                    <p:anim calcmode="lin" valueType="num">
                                      <p:cBhvr additive="base">
                                        <p:cTn id="27" dur="500" fill="hold"/>
                                        <p:tgtEl>
                                          <p:spTgt spid="37922"/>
                                        </p:tgtEl>
                                        <p:attrNameLst>
                                          <p:attrName>ppt_y</p:attrName>
                                        </p:attrNameLst>
                                      </p:cBhvr>
                                      <p:tavLst>
                                        <p:tav tm="0">
                                          <p:val>
                                            <p:strVal val="0-#ppt_h/2"/>
                                          </p:val>
                                        </p:tav>
                                        <p:tav tm="100000">
                                          <p:val>
                                            <p:strVal val="#ppt_y"/>
                                          </p:val>
                                        </p:tav>
                                      </p:tavLst>
                                    </p:anim>
                                  </p:childTnLst>
                                  <p:subTnLst>
                                    <p:audio>
                                      <p:cMediaNode>
                                        <p:cTn display="0" masterRel="sameClick">
                                          <p:stCondLst>
                                            <p:cond evt="begin" delay="0">
                                              <p:tn val="24"/>
                                            </p:cond>
                                          </p:stCondLst>
                                          <p:endCondLst>
                                            <p:cond evt="onStopAudio" delay="0">
                                              <p:tgtEl>
                                                <p:sldTgt/>
                                              </p:tgtEl>
                                            </p:cond>
                                          </p:endCondLst>
                                        </p:cTn>
                                        <p:tgtEl>
                                          <p:sndTgt r:embed="rId2" name="chimes.wav"/>
                                        </p:tgtEl>
                                      </p:cMediaNode>
                                    </p:audio>
                                  </p:subTnLst>
                                </p:cTn>
                              </p:par>
                            </p:childTnLst>
                          </p:cTn>
                        </p:par>
                        <p:par>
                          <p:cTn id="28" fill="hold" nodeType="withGroup">
                            <p:stCondLst>
                              <p:cond delay="1000"/>
                            </p:stCondLst>
                            <p:childTnLst>
                              <p:par>
                                <p:cTn id="29" presetID="2" presetClass="entr" presetSubtype="3" fill="hold" grpId="12" nodeType="afterEffect">
                                  <p:childTnLst>
                                    <p:set>
                                      <p:cBhvr>
                                        <p:cTn id="30" dur="1" fill="hold">
                                          <p:stCondLst>
                                            <p:cond delay="0"/>
                                          </p:stCondLst>
                                        </p:cTn>
                                        <p:tgtEl>
                                          <p:spTgt spid="37923"/>
                                        </p:tgtEl>
                                        <p:attrNameLst>
                                          <p:attrName>style.visibility</p:attrName>
                                        </p:attrNameLst>
                                      </p:cBhvr>
                                      <p:to>
                                        <p:strVal val="visible"/>
                                      </p:to>
                                    </p:set>
                                    <p:anim calcmode="lin" valueType="num">
                                      <p:cBhvr additive="base">
                                        <p:cTn id="31" dur="500" fill="hold"/>
                                        <p:tgtEl>
                                          <p:spTgt spid="37923"/>
                                        </p:tgtEl>
                                        <p:attrNameLst>
                                          <p:attrName>ppt_x</p:attrName>
                                        </p:attrNameLst>
                                      </p:cBhvr>
                                      <p:tavLst>
                                        <p:tav tm="0">
                                          <p:val>
                                            <p:strVal val="1+#ppt_w/2"/>
                                          </p:val>
                                        </p:tav>
                                        <p:tav tm="100000">
                                          <p:val>
                                            <p:strVal val="#ppt_x"/>
                                          </p:val>
                                        </p:tav>
                                      </p:tavLst>
                                    </p:anim>
                                    <p:anim calcmode="lin" valueType="num">
                                      <p:cBhvr additive="base">
                                        <p:cTn id="32" dur="500" fill="hold"/>
                                        <p:tgtEl>
                                          <p:spTgt spid="37923"/>
                                        </p:tgtEl>
                                        <p:attrNameLst>
                                          <p:attrName>ppt_y</p:attrName>
                                        </p:attrNameLst>
                                      </p:cBhvr>
                                      <p:tavLst>
                                        <p:tav tm="0">
                                          <p:val>
                                            <p:strVal val="0-#ppt_h/2"/>
                                          </p:val>
                                        </p:tav>
                                        <p:tav tm="100000">
                                          <p:val>
                                            <p:strVal val="#ppt_y"/>
                                          </p:val>
                                        </p:tav>
                                      </p:tavLst>
                                    </p:anim>
                                  </p:childTnLst>
                                  <p:subTnLst>
                                    <p:audio>
                                      <p:cMediaNode>
                                        <p:cTn display="0" masterRel="sameClick">
                                          <p:stCondLst>
                                            <p:cond evt="begin" delay="0">
                                              <p:tn val="29"/>
                                            </p:cond>
                                          </p:stCondLst>
                                          <p:endCondLst>
                                            <p:cond evt="onStopAudio" delay="0">
                                              <p:tgtEl>
                                                <p:sldTgt/>
                                              </p:tgtEl>
                                            </p:cond>
                                          </p:endCondLst>
                                        </p:cTn>
                                        <p:tgtEl>
                                          <p:sndTgt r:embed="rId2" name="chimes.wav"/>
                                        </p:tgtEl>
                                      </p:cMediaNode>
                                    </p:audio>
                                  </p:subTnLst>
                                </p:cTn>
                              </p:par>
                            </p:childTnLst>
                          </p:cTn>
                        </p:par>
                        <p:par>
                          <p:cTn id="33" fill="hold" nodeType="withGroup">
                            <p:stCondLst>
                              <p:cond delay="1000"/>
                            </p:stCondLst>
                            <p:childTnLst>
                              <p:par>
                                <p:cTn id="34" presetID="2" presetClass="entr" presetSubtype="3" fill="hold" grpId="0" nodeType="afterEffect">
                                  <p:iterate type="lt">
                                    <p:tmPct val="100000"/>
                                  </p:iterate>
                                  <p:childTnLst>
                                    <p:set>
                                      <p:cBhvr>
                                        <p:cTn id="35" dur="1" fill="hold">
                                          <p:stCondLst>
                                            <p:cond delay="0"/>
                                          </p:stCondLst>
                                        </p:cTn>
                                        <p:tgtEl>
                                          <p:spTgt spid="37891"/>
                                        </p:tgtEl>
                                        <p:attrNameLst>
                                          <p:attrName>style.visibility</p:attrName>
                                        </p:attrNameLst>
                                      </p:cBhvr>
                                      <p:to>
                                        <p:strVal val="visible"/>
                                      </p:to>
                                    </p:set>
                                    <p:anim calcmode="lin" valueType="num">
                                      <p:cBhvr additive="base">
                                        <p:cTn id="36" dur="75" fill="hold"/>
                                        <p:tgtEl>
                                          <p:spTgt spid="37891"/>
                                        </p:tgtEl>
                                        <p:attrNameLst>
                                          <p:attrName>ppt_x</p:attrName>
                                        </p:attrNameLst>
                                      </p:cBhvr>
                                      <p:tavLst>
                                        <p:tav tm="0">
                                          <p:val>
                                            <p:strVal val="1+#ppt_w/2"/>
                                          </p:val>
                                        </p:tav>
                                        <p:tav tm="100000">
                                          <p:val>
                                            <p:strVal val="#ppt_x"/>
                                          </p:val>
                                        </p:tav>
                                      </p:tavLst>
                                    </p:anim>
                                    <p:anim calcmode="lin" valueType="num">
                                      <p:cBhvr additive="base">
                                        <p:cTn id="37" dur="75" fill="hold"/>
                                        <p:tgtEl>
                                          <p:spTgt spid="37891"/>
                                        </p:tgtEl>
                                        <p:attrNameLst>
                                          <p:attrName>ppt_y</p:attrName>
                                        </p:attrNameLst>
                                      </p:cBhvr>
                                      <p:tavLst>
                                        <p:tav tm="0">
                                          <p:val>
                                            <p:strVal val="0-#ppt_h/2"/>
                                          </p:val>
                                        </p:tav>
                                        <p:tav tm="100000">
                                          <p:val>
                                            <p:strVal val="#ppt_y"/>
                                          </p:val>
                                        </p:tav>
                                      </p:tavLst>
                                    </p:anim>
                                  </p:childTnLst>
                                  <p:subTnLst>
                                    <p:audio>
                                      <p:cMediaNode>
                                        <p:cTn display="0" masterRel="sameClick">
                                          <p:stCondLst>
                                            <p:cond evt="begin" delay="0">
                                              <p:tn val="34"/>
                                            </p:cond>
                                          </p:stCondLst>
                                          <p:endCondLst>
                                            <p:cond evt="onStopAudio" delay="0">
                                              <p:tgtEl>
                                                <p:sldTgt/>
                                              </p:tgtEl>
                                            </p:cond>
                                          </p:endCondLst>
                                        </p:cTn>
                                        <p:tgtEl>
                                          <p:sndTgt r:embed="rId2" name="chimes.wav"/>
                                        </p:tgtEl>
                                      </p:cMediaNode>
                                    </p:audio>
                                  </p:subTnLst>
                                </p:cTn>
                              </p:par>
                            </p:childTnLst>
                          </p:cTn>
                        </p:par>
                      </p:childTnLst>
                    </p:cTn>
                  </p:par>
                  <p:par>
                    <p:cTn id="38" fill="hold" nodeType="clickPar">
                      <p:stCondLst>
                        <p:cond delay="indefinite"/>
                        <p:cond evt="onBegin" delay="0">
                          <p:tn val="37"/>
                        </p:cond>
                      </p:stCondLst>
                      <p:childTnLst>
                        <p:par>
                          <p:cTn id="39" fill="hold" nodeType="withGroup">
                            <p:stCondLst>
                              <p:cond delay="indefinite"/>
                            </p:stCondLst>
                          </p:cTn>
                        </p:par>
                        <p:par>
                          <p:cTn id="40" fill="hold" nodeType="afterGroup">
                            <p:stCondLst>
                              <p:cond delay="0"/>
                            </p:stCondLst>
                            <p:childTnLst>
                              <p:par>
                                <p:cTn id="41" presetID="12" presetClass="entr" presetSubtype="2" fill="hold" nodeType="clickEffect">
                                  <p:stCondLst>
                                    <p:cond delay="0"/>
                                  </p:stCondLst>
                                  <p:childTnLst>
                                    <p:set>
                                      <p:cBhvr>
                                        <p:cTn id="42" dur="1" fill="hold">
                                          <p:stCondLst>
                                            <p:cond delay="0"/>
                                          </p:stCondLst>
                                        </p:cTn>
                                        <p:tgtEl>
                                          <p:spTgt spid="3"/>
                                        </p:tgtEl>
                                        <p:attrNameLst>
                                          <p:attrName>style.visibility</p:attrName>
                                        </p:attrNameLst>
                                      </p:cBhvr>
                                      <p:to>
                                        <p:strVal val="visible"/>
                                      </p:to>
                                    </p:set>
                                    <p:animEffect transition="in" filter="slide(fromRight)">
                                      <p:cBhvr>
                                        <p:cTn id="43" dur="500"/>
                                        <p:tgtEl>
                                          <p:spTgt spid="3"/>
                                        </p:tgtEl>
                                      </p:cBhvr>
                                    </p:animEffect>
                                  </p:childTnLst>
                                  <p:subTnLst>
                                    <p:audio>
                                      <p:cMediaNode>
                                        <p:cTn display="0" masterRel="sameClick">
                                          <p:stCondLst>
                                            <p:cond evt="begin" delay="0">
                                              <p:tn val="41"/>
                                            </p:cond>
                                          </p:stCondLst>
                                          <p:endCondLst>
                                            <p:cond evt="onStopAudio" delay="0">
                                              <p:tgtEl>
                                                <p:sldTgt/>
                                              </p:tgtEl>
                                            </p:cond>
                                          </p:endCondLst>
                                        </p:cTn>
                                        <p:tgtEl>
                                          <p:sndTgt r:embed="rId2" name="chimes.wav"/>
                                        </p:tgtEl>
                                      </p:cMediaNode>
                                    </p:audio>
                                  </p:subTnLst>
                                </p:cTn>
                              </p:par>
                            </p:childTnLst>
                          </p:cTn>
                        </p:par>
                      </p:childTnLst>
                    </p:cTn>
                  </p:par>
                  <p:par>
                    <p:cTn id="44" fill="hold" nodeType="clickPar">
                      <p:stCondLst>
                        <p:cond delay="indefinite"/>
                        <p:cond evt="onBegin" delay="0">
                          <p:tn val="43"/>
                        </p:cond>
                      </p:stCondLst>
                      <p:childTnLst>
                        <p:par>
                          <p:cTn id="45" fill="hold" nodeType="withGroup">
                            <p:stCondLst>
                              <p:cond delay="indefinite"/>
                            </p:stCondLst>
                          </p:cTn>
                        </p:par>
                        <p:par>
                          <p:cTn id="46" fill="hold" nodeType="afterGroup">
                            <p:stCondLst>
                              <p:cond delay="0"/>
                            </p:stCondLst>
                            <p:childTnLst>
                              <p:par>
                                <p:cTn id="47" presetID="12" presetClass="entr" presetSubtype="2" fill="hold" nodeType="clickEffect">
                                  <p:stCondLst>
                                    <p:cond delay="0"/>
                                  </p:stCondLst>
                                  <p:childTnLst>
                                    <p:set>
                                      <p:cBhvr>
                                        <p:cTn id="48" dur="1" fill="hold">
                                          <p:stCondLst>
                                            <p:cond delay="0"/>
                                          </p:stCondLst>
                                        </p:cTn>
                                        <p:tgtEl>
                                          <p:spTgt spid="4"/>
                                        </p:tgtEl>
                                        <p:attrNameLst>
                                          <p:attrName>style.visibility</p:attrName>
                                        </p:attrNameLst>
                                      </p:cBhvr>
                                      <p:to>
                                        <p:strVal val="visible"/>
                                      </p:to>
                                    </p:set>
                                    <p:animEffect transition="in" filter="slide(fromRight)">
                                      <p:cBhvr>
                                        <p:cTn id="49" dur="500"/>
                                        <p:tgtEl>
                                          <p:spTgt spid="4"/>
                                        </p:tgtEl>
                                      </p:cBhvr>
                                    </p:animEffect>
                                  </p:childTnLst>
                                  <p:subTnLst>
                                    <p:audio>
                                      <p:cMediaNode>
                                        <p:cTn display="0" masterRel="sameClick">
                                          <p:stCondLst>
                                            <p:cond evt="begin" delay="0">
                                              <p:tn val="47"/>
                                            </p:cond>
                                          </p:stCondLst>
                                          <p:endCondLst>
                                            <p:cond evt="onStopAudio" delay="0">
                                              <p:tgtEl>
                                                <p:sldTgt/>
                                              </p:tgtEl>
                                            </p:cond>
                                          </p:endCondLst>
                                        </p:cTn>
                                        <p:tgtEl>
                                          <p:sndTgt r:embed="rId2" name="chimes.wav"/>
                                        </p:tgtEl>
                                      </p:cMediaNode>
                                    </p:audio>
                                  </p:subTnLst>
                                </p:cTn>
                              </p:par>
                            </p:childTnLst>
                          </p:cTn>
                        </p:par>
                      </p:childTnLst>
                    </p:cTn>
                  </p:par>
                  <p:par>
                    <p:cTn id="50" fill="hold" nodeType="clickPar">
                      <p:stCondLst>
                        <p:cond delay="indefinite"/>
                        <p:cond evt="onBegin" delay="0">
                          <p:tn val="49"/>
                        </p:cond>
                      </p:stCondLst>
                      <p:childTnLst>
                        <p:par>
                          <p:cTn id="51" fill="hold" nodeType="withGroup">
                            <p:stCondLst>
                              <p:cond delay="indefinite"/>
                            </p:stCondLst>
                          </p:cTn>
                        </p:par>
                        <p:par>
                          <p:cTn id="52" fill="hold" nodeType="afterGroup">
                            <p:stCondLst>
                              <p:cond delay="0"/>
                            </p:stCondLst>
                            <p:childTnLst>
                              <p:par>
                                <p:cTn id="53" presetID="12" presetClass="entr" presetSubtype="2" fill="hold" nodeType="clickEffect">
                                  <p:stCondLst>
                                    <p:cond delay="0"/>
                                  </p:stCondLst>
                                  <p:childTnLst>
                                    <p:set>
                                      <p:cBhvr>
                                        <p:cTn id="54" dur="1" fill="hold">
                                          <p:stCondLst>
                                            <p:cond delay="0"/>
                                          </p:stCondLst>
                                        </p:cTn>
                                        <p:tgtEl>
                                          <p:spTgt spid="5"/>
                                        </p:tgtEl>
                                        <p:attrNameLst>
                                          <p:attrName>style.visibility</p:attrName>
                                        </p:attrNameLst>
                                      </p:cBhvr>
                                      <p:to>
                                        <p:strVal val="visible"/>
                                      </p:to>
                                    </p:set>
                                    <p:animEffect transition="in" filter="slide(fromRight)">
                                      <p:cBhvr>
                                        <p:cTn id="55" dur="500"/>
                                        <p:tgtEl>
                                          <p:spTgt spid="5"/>
                                        </p:tgtEl>
                                      </p:cBhvr>
                                    </p:animEffect>
                                  </p:childTnLst>
                                  <p:subTnLst>
                                    <p:audio>
                                      <p:cMediaNode>
                                        <p:cTn display="0" masterRel="sameClick">
                                          <p:stCondLst>
                                            <p:cond evt="begin" delay="0">
                                              <p:tn val="53"/>
                                            </p:cond>
                                          </p:stCondLst>
                                          <p:endCondLst>
                                            <p:cond evt="onStopAudio" delay="0">
                                              <p:tgtEl>
                                                <p:sldTgt/>
                                              </p:tgtEl>
                                            </p:cond>
                                          </p:endCondLst>
                                        </p:cTn>
                                        <p:tgtEl>
                                          <p:sndTgt r:embed="rId2" name="chimes.wav"/>
                                        </p:tgtEl>
                                      </p:cMediaNode>
                                    </p:audio>
                                  </p:subTnLst>
                                </p:cTn>
                              </p:par>
                            </p:childTnLst>
                          </p:cTn>
                        </p:par>
                      </p:childTnLst>
                    </p:cTn>
                  </p:par>
                  <p:par>
                    <p:cTn id="56" fill="hold" nodeType="clickPar">
                      <p:stCondLst>
                        <p:cond delay="indefinite"/>
                        <p:cond evt="onBegin" delay="0">
                          <p:tn val="55"/>
                        </p:cond>
                      </p:stCondLst>
                      <p:childTnLst>
                        <p:par>
                          <p:cTn id="57" fill="hold" nodeType="withGroup">
                            <p:stCondLst>
                              <p:cond delay="indefinite"/>
                            </p:stCondLst>
                          </p:cTn>
                        </p:par>
                        <p:par>
                          <p:cTn id="58" fill="hold" nodeType="afterGroup">
                            <p:stCondLst>
                              <p:cond delay="0"/>
                            </p:stCondLst>
                            <p:childTnLst>
                              <p:par>
                                <p:cTn id="59" presetID="12" presetClass="entr" presetSubtype="2" fill="hold" nodeType="clickEffect">
                                  <p:stCondLst>
                                    <p:cond delay="0"/>
                                  </p:stCondLst>
                                  <p:childTnLst>
                                    <p:set>
                                      <p:cBhvr>
                                        <p:cTn id="60" dur="1" fill="hold">
                                          <p:stCondLst>
                                            <p:cond delay="0"/>
                                          </p:stCondLst>
                                        </p:cTn>
                                        <p:tgtEl>
                                          <p:spTgt spid="6"/>
                                        </p:tgtEl>
                                        <p:attrNameLst>
                                          <p:attrName>style.visibility</p:attrName>
                                        </p:attrNameLst>
                                      </p:cBhvr>
                                      <p:to>
                                        <p:strVal val="visible"/>
                                      </p:to>
                                    </p:set>
                                    <p:animEffect transition="in" filter="slide(fromRight)">
                                      <p:cBhvr>
                                        <p:cTn id="61" dur="500"/>
                                        <p:tgtEl>
                                          <p:spTgt spid="6"/>
                                        </p:tgtEl>
                                      </p:cBhvr>
                                    </p:animEffect>
                                  </p:childTnLst>
                                  <p:subTnLst>
                                    <p:audio>
                                      <p:cMediaNode>
                                        <p:cTn display="0" masterRel="sameClick">
                                          <p:stCondLst>
                                            <p:cond evt="begin" delay="0">
                                              <p:tn val="59"/>
                                            </p:cond>
                                          </p:stCondLst>
                                          <p:endCondLst>
                                            <p:cond evt="onStopAudio" delay="0">
                                              <p:tgtEl>
                                                <p:sldTgt/>
                                              </p:tgtEl>
                                            </p:cond>
                                          </p:endCondLst>
                                        </p:cTn>
                                        <p:tgtEl>
                                          <p:sndTgt r:embed="rId2" name="chimes.wav"/>
                                        </p:tgtEl>
                                      </p:cMediaNode>
                                    </p:audio>
                                  </p:subTnLst>
                                </p:cTn>
                              </p:par>
                            </p:childTnLst>
                          </p:cTn>
                        </p:par>
                      </p:childTnLst>
                    </p:cTn>
                  </p:par>
                  <p:par>
                    <p:cTn id="62" fill="hold" nodeType="clickPar">
                      <p:stCondLst>
                        <p:cond delay="indefinite"/>
                        <p:cond evt="onBegin" delay="0">
                          <p:tn val="61"/>
                        </p:cond>
                      </p:stCondLst>
                      <p:childTnLst>
                        <p:par>
                          <p:cTn id="63" fill="hold" nodeType="withGroup">
                            <p:stCondLst>
                              <p:cond delay="indefinite"/>
                            </p:stCondLst>
                          </p:cTn>
                        </p:par>
                        <p:par>
                          <p:cTn id="64" fill="hold" nodeType="afterGroup">
                            <p:stCondLst>
                              <p:cond delay="0"/>
                            </p:stCondLst>
                            <p:childTnLst>
                              <p:par>
                                <p:cTn id="65" presetID="12" presetClass="entr" presetSubtype="2" fill="hold" grpId="1" nodeType="clickEffect">
                                  <p:stCondLst>
                                    <p:cond delay="0"/>
                                  </p:stCondLst>
                                  <p:iterate type="lt">
                                    <p:tmPct val="100000"/>
                                  </p:iterate>
                                  <p:childTnLst>
                                    <p:set>
                                      <p:cBhvr>
                                        <p:cTn id="66" dur="1" fill="hold">
                                          <p:stCondLst>
                                            <p:cond delay="0"/>
                                          </p:stCondLst>
                                        </p:cTn>
                                        <p:tgtEl>
                                          <p:spTgt spid="37907"/>
                                        </p:tgtEl>
                                        <p:attrNameLst>
                                          <p:attrName>style.visibility</p:attrName>
                                        </p:attrNameLst>
                                      </p:cBhvr>
                                      <p:to>
                                        <p:strVal val="visible"/>
                                      </p:to>
                                    </p:set>
                                    <p:animEffect transition="in" filter="slide(fromRight)">
                                      <p:cBhvr>
                                        <p:cTn id="67" dur="75"/>
                                        <p:tgtEl>
                                          <p:spTgt spid="37907"/>
                                        </p:tgtEl>
                                      </p:cBhvr>
                                    </p:animEffect>
                                  </p:childTnLst>
                                </p:cTn>
                              </p:par>
                            </p:childTnLst>
                          </p:cTn>
                        </p:par>
                      </p:childTnLst>
                    </p:cTn>
                  </p:par>
                  <p:par>
                    <p:cTn id="68" fill="hold" nodeType="clickPar">
                      <p:stCondLst>
                        <p:cond delay="indefinite"/>
                        <p:cond evt="onBegin" delay="0">
                          <p:tn val="67"/>
                        </p:cond>
                      </p:stCondLst>
                      <p:childTnLst>
                        <p:par>
                          <p:cTn id="69" fill="hold" nodeType="withGroup">
                            <p:stCondLst>
                              <p:cond delay="indefinite"/>
                            </p:stCondLst>
                          </p:cTn>
                        </p:par>
                        <p:par>
                          <p:cTn id="70" fill="hold" nodeType="afterGroup">
                            <p:stCondLst>
                              <p:cond delay="0"/>
                            </p:stCondLst>
                            <p:childTnLst>
                              <p:par>
                                <p:cTn id="71" presetID="12" presetClass="entr" presetSubtype="2" fill="hold" grpId="2" nodeType="clickEffect">
                                  <p:stCondLst>
                                    <p:cond delay="0"/>
                                  </p:stCondLst>
                                  <p:iterate type="lt">
                                    <p:tmPct val="100000"/>
                                  </p:iterate>
                                  <p:childTnLst>
                                    <p:set>
                                      <p:cBhvr>
                                        <p:cTn id="72" dur="1" fill="hold">
                                          <p:stCondLst>
                                            <p:cond delay="0"/>
                                          </p:stCondLst>
                                        </p:cTn>
                                        <p:tgtEl>
                                          <p:spTgt spid="37908"/>
                                        </p:tgtEl>
                                        <p:attrNameLst>
                                          <p:attrName>style.visibility</p:attrName>
                                        </p:attrNameLst>
                                      </p:cBhvr>
                                      <p:to>
                                        <p:strVal val="visible"/>
                                      </p:to>
                                    </p:set>
                                    <p:animEffect transition="in" filter="slide(fromRight)">
                                      <p:cBhvr>
                                        <p:cTn id="73" dur="75"/>
                                        <p:tgtEl>
                                          <p:spTgt spid="37908"/>
                                        </p:tgtEl>
                                      </p:cBhvr>
                                    </p:animEffect>
                                  </p:childTnLst>
                                </p:cTn>
                              </p:par>
                            </p:childTnLst>
                          </p:cTn>
                        </p:par>
                      </p:childTnLst>
                    </p:cTn>
                  </p:par>
                  <p:par>
                    <p:cTn id="74" fill="hold" nodeType="clickPar">
                      <p:stCondLst>
                        <p:cond delay="indefinite"/>
                        <p:cond evt="onBegin" delay="0">
                          <p:tn val="73"/>
                        </p:cond>
                      </p:stCondLst>
                      <p:childTnLst>
                        <p:par>
                          <p:cTn id="75" fill="hold" nodeType="withGroup">
                            <p:stCondLst>
                              <p:cond delay="indefinite"/>
                            </p:stCondLst>
                          </p:cTn>
                        </p:par>
                        <p:par>
                          <p:cTn id="76" fill="hold" nodeType="afterGroup">
                            <p:stCondLst>
                              <p:cond delay="0"/>
                            </p:stCondLst>
                            <p:childTnLst>
                              <p:par>
                                <p:cTn id="77" presetID="12" presetClass="entr" presetSubtype="2" fill="hold" grpId="3" nodeType="clickEffect">
                                  <p:stCondLst>
                                    <p:cond delay="0"/>
                                  </p:stCondLst>
                                  <p:iterate type="lt">
                                    <p:tmPct val="100000"/>
                                  </p:iterate>
                                  <p:childTnLst>
                                    <p:set>
                                      <p:cBhvr>
                                        <p:cTn id="78" dur="1" fill="hold">
                                          <p:stCondLst>
                                            <p:cond delay="0"/>
                                          </p:stCondLst>
                                        </p:cTn>
                                        <p:tgtEl>
                                          <p:spTgt spid="37909"/>
                                        </p:tgtEl>
                                        <p:attrNameLst>
                                          <p:attrName>style.visibility</p:attrName>
                                        </p:attrNameLst>
                                      </p:cBhvr>
                                      <p:to>
                                        <p:strVal val="visible"/>
                                      </p:to>
                                    </p:set>
                                    <p:animEffect transition="in" filter="slide(fromRight)">
                                      <p:cBhvr>
                                        <p:cTn id="79" dur="75"/>
                                        <p:tgtEl>
                                          <p:spTgt spid="37909"/>
                                        </p:tgtEl>
                                      </p:cBhvr>
                                    </p:animEffect>
                                  </p:childTnLst>
                                </p:cTn>
                              </p:par>
                            </p:childTnLst>
                          </p:cTn>
                        </p:par>
                      </p:childTnLst>
                    </p:cTn>
                  </p:par>
                  <p:par>
                    <p:cTn id="80" fill="hold" nodeType="clickPar">
                      <p:stCondLst>
                        <p:cond delay="indefinite"/>
                        <p:cond evt="onBegin" delay="0">
                          <p:tn val="79"/>
                        </p:cond>
                      </p:stCondLst>
                      <p:childTnLst>
                        <p:par>
                          <p:cTn id="81" fill="hold" nodeType="withGroup">
                            <p:stCondLst>
                              <p:cond delay="indefinite"/>
                            </p:stCondLst>
                          </p:cTn>
                        </p:par>
                        <p:par>
                          <p:cTn id="82" fill="hold" nodeType="afterGroup">
                            <p:stCondLst>
                              <p:cond delay="0"/>
                            </p:stCondLst>
                            <p:childTnLst>
                              <p:par>
                                <p:cTn id="83" presetID="12" presetClass="entr" presetSubtype="2" fill="hold" grpId="4" nodeType="clickEffect">
                                  <p:stCondLst>
                                    <p:cond delay="0"/>
                                  </p:stCondLst>
                                  <p:iterate type="lt">
                                    <p:tmPct val="100000"/>
                                  </p:iterate>
                                  <p:childTnLst>
                                    <p:set>
                                      <p:cBhvr>
                                        <p:cTn id="84" dur="1" fill="hold">
                                          <p:stCondLst>
                                            <p:cond delay="0"/>
                                          </p:stCondLst>
                                        </p:cTn>
                                        <p:tgtEl>
                                          <p:spTgt spid="37910"/>
                                        </p:tgtEl>
                                        <p:attrNameLst>
                                          <p:attrName>style.visibility</p:attrName>
                                        </p:attrNameLst>
                                      </p:cBhvr>
                                      <p:to>
                                        <p:strVal val="visible"/>
                                      </p:to>
                                    </p:set>
                                    <p:animEffect transition="in" filter="slide(fromRight)">
                                      <p:cBhvr>
                                        <p:cTn id="85" dur="75"/>
                                        <p:tgtEl>
                                          <p:spTgt spid="37910"/>
                                        </p:tgtEl>
                                      </p:cBhvr>
                                    </p:animEffect>
                                  </p:childTnLst>
                                </p:cTn>
                              </p:par>
                            </p:childTnLst>
                          </p:cTn>
                        </p:par>
                      </p:childTnLst>
                    </p:cTn>
                  </p:par>
                  <p:par>
                    <p:cTn id="86" fill="hold" nodeType="clickPar">
                      <p:stCondLst>
                        <p:cond delay="indefinite"/>
                        <p:cond evt="onBegin" delay="0">
                          <p:tn val="85"/>
                        </p:cond>
                      </p:stCondLst>
                      <p:childTnLst>
                        <p:par>
                          <p:cTn id="87" fill="hold" nodeType="withGroup">
                            <p:stCondLst>
                              <p:cond delay="indefinite"/>
                            </p:stCondLst>
                          </p:cTn>
                        </p:par>
                        <p:par>
                          <p:cTn id="88" fill="hold" nodeType="afterGroup">
                            <p:stCondLst>
                              <p:cond delay="0"/>
                            </p:stCondLst>
                            <p:childTnLst>
                              <p:par>
                                <p:cTn id="89" presetID="2" presetClass="entr" presetSubtype="1" fill="hold" grpId="5" nodeType="clickEffect">
                                  <p:stCondLst>
                                    <p:cond delay="0"/>
                                  </p:stCondLst>
                                  <p:iterate type="lt">
                                    <p:tmPct val="100000"/>
                                  </p:iterate>
                                  <p:childTnLst>
                                    <p:set>
                                      <p:cBhvr>
                                        <p:cTn id="90" dur="1" fill="hold">
                                          <p:stCondLst>
                                            <p:cond delay="0"/>
                                          </p:stCondLst>
                                        </p:cTn>
                                        <p:tgtEl>
                                          <p:spTgt spid="37911"/>
                                        </p:tgtEl>
                                        <p:attrNameLst>
                                          <p:attrName>style.visibility</p:attrName>
                                        </p:attrNameLst>
                                      </p:cBhvr>
                                      <p:to>
                                        <p:strVal val="visible"/>
                                      </p:to>
                                    </p:set>
                                    <p:anim calcmode="lin" valueType="num">
                                      <p:cBhvr additive="base">
                                        <p:cTn id="91" dur="75" fill="hold"/>
                                        <p:tgtEl>
                                          <p:spTgt spid="37911"/>
                                        </p:tgtEl>
                                        <p:attrNameLst>
                                          <p:attrName>ppt_x</p:attrName>
                                        </p:attrNameLst>
                                      </p:cBhvr>
                                      <p:tavLst>
                                        <p:tav tm="0">
                                          <p:val>
                                            <p:strVal val="#ppt_x"/>
                                          </p:val>
                                        </p:tav>
                                        <p:tav tm="100000">
                                          <p:val>
                                            <p:strVal val="#ppt_x"/>
                                          </p:val>
                                        </p:tav>
                                      </p:tavLst>
                                    </p:anim>
                                    <p:anim calcmode="lin" valueType="num">
                                      <p:cBhvr additive="base">
                                        <p:cTn id="92" dur="75" fill="hold"/>
                                        <p:tgtEl>
                                          <p:spTgt spid="37911"/>
                                        </p:tgtEl>
                                        <p:attrNameLst>
                                          <p:attrName>ppt_y</p:attrName>
                                        </p:attrNameLst>
                                      </p:cBhvr>
                                      <p:tavLst>
                                        <p:tav tm="0">
                                          <p:val>
                                            <p:strVal val="0-#ppt_h/2"/>
                                          </p:val>
                                        </p:tav>
                                        <p:tav tm="100000">
                                          <p:val>
                                            <p:strVal val="#ppt_y"/>
                                          </p:val>
                                        </p:tav>
                                      </p:tavLst>
                                    </p:anim>
                                  </p:childTnLst>
                                </p:cTn>
                              </p:par>
                            </p:childTnLst>
                          </p:cTn>
                        </p:par>
                      </p:childTnLst>
                    </p:cTn>
                  </p:par>
                  <p:par>
                    <p:cTn id="93" fill="hold" nodeType="clickPar">
                      <p:stCondLst>
                        <p:cond delay="indefinite"/>
                        <p:cond evt="onBegin" delay="0">
                          <p:tn val="92"/>
                        </p:cond>
                      </p:stCondLst>
                      <p:childTnLst>
                        <p:par>
                          <p:cTn id="94" fill="hold" nodeType="withGroup">
                            <p:stCondLst>
                              <p:cond delay="indefinite"/>
                            </p:stCondLst>
                          </p:cTn>
                        </p:par>
                        <p:par>
                          <p:cTn id="95" fill="hold" nodeType="afterGroup">
                            <p:stCondLst>
                              <p:cond delay="0"/>
                            </p:stCondLst>
                            <p:childTnLst>
                              <p:par>
                                <p:cTn id="96" presetID="2" presetClass="entr" presetSubtype="2" fill="hold" grpId="7" nodeType="clickEffect">
                                  <p:stCondLst>
                                    <p:cond delay="0"/>
                                  </p:stCondLst>
                                  <p:iterate type="lt">
                                    <p:tmPct val="100000"/>
                                  </p:iterate>
                                  <p:childTnLst>
                                    <p:set>
                                      <p:cBhvr>
                                        <p:cTn id="97" dur="1" fill="hold">
                                          <p:stCondLst>
                                            <p:cond delay="0"/>
                                          </p:stCondLst>
                                        </p:cTn>
                                        <p:tgtEl>
                                          <p:spTgt spid="37913"/>
                                        </p:tgtEl>
                                        <p:attrNameLst>
                                          <p:attrName>style.visibility</p:attrName>
                                        </p:attrNameLst>
                                      </p:cBhvr>
                                      <p:to>
                                        <p:strVal val="visible"/>
                                      </p:to>
                                    </p:set>
                                    <p:anim calcmode="lin" valueType="num">
                                      <p:cBhvr additive="base">
                                        <p:cTn id="98" dur="75" fill="hold"/>
                                        <p:tgtEl>
                                          <p:spTgt spid="37913"/>
                                        </p:tgtEl>
                                        <p:attrNameLst>
                                          <p:attrName>ppt_x</p:attrName>
                                        </p:attrNameLst>
                                      </p:cBhvr>
                                      <p:tavLst>
                                        <p:tav tm="0">
                                          <p:val>
                                            <p:strVal val="1+#ppt_w/2"/>
                                          </p:val>
                                        </p:tav>
                                        <p:tav tm="100000">
                                          <p:val>
                                            <p:strVal val="#ppt_x"/>
                                          </p:val>
                                        </p:tav>
                                      </p:tavLst>
                                    </p:anim>
                                    <p:anim calcmode="lin" valueType="num">
                                      <p:cBhvr additive="base">
                                        <p:cTn id="99" dur="75" fill="hold"/>
                                        <p:tgtEl>
                                          <p:spTgt spid="37913"/>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96"/>
                                            </p:cond>
                                          </p:stCondLst>
                                          <p:endCondLst>
                                            <p:cond evt="onStopAudio" delay="0">
                                              <p:tgtEl>
                                                <p:sldTgt/>
                                              </p:tgtEl>
                                            </p:cond>
                                          </p:endCondLst>
                                        </p:cTn>
                                        <p:tgtEl>
                                          <p:sndTgt r:embed="rId3" name="WHOOSH.WAV"/>
                                        </p:tgtEl>
                                      </p:cMediaNode>
                                    </p:audio>
                                  </p:subTnLst>
                                </p:cTn>
                              </p:par>
                            </p:childTnLst>
                          </p:cTn>
                        </p:par>
                      </p:childTnLst>
                    </p:cTn>
                  </p:par>
                  <p:par>
                    <p:cTn id="100" fill="hold" nodeType="clickPar">
                      <p:stCondLst>
                        <p:cond delay="indefinite"/>
                        <p:cond evt="onBegin" delay="0">
                          <p:tn val="99"/>
                        </p:cond>
                      </p:stCondLst>
                      <p:childTnLst>
                        <p:par>
                          <p:cTn id="101" fill="hold" nodeType="withGroup">
                            <p:stCondLst>
                              <p:cond delay="indefinite"/>
                            </p:stCondLst>
                          </p:cTn>
                        </p:par>
                        <p:par>
                          <p:cTn id="102" fill="hold" nodeType="afterGroup">
                            <p:stCondLst>
                              <p:cond delay="0"/>
                            </p:stCondLst>
                            <p:childTnLst>
                              <p:par>
                                <p:cTn id="103" presetID="2" presetClass="entr" presetSubtype="2" fill="hold" grpId="8" nodeType="clickEffect">
                                  <p:stCondLst>
                                    <p:cond delay="0"/>
                                  </p:stCondLst>
                                  <p:iterate type="lt">
                                    <p:tmPct val="100000"/>
                                  </p:iterate>
                                  <p:childTnLst>
                                    <p:set>
                                      <p:cBhvr>
                                        <p:cTn id="104" dur="1" fill="hold">
                                          <p:stCondLst>
                                            <p:cond delay="0"/>
                                          </p:stCondLst>
                                        </p:cTn>
                                        <p:tgtEl>
                                          <p:spTgt spid="37914"/>
                                        </p:tgtEl>
                                        <p:attrNameLst>
                                          <p:attrName>style.visibility</p:attrName>
                                        </p:attrNameLst>
                                      </p:cBhvr>
                                      <p:to>
                                        <p:strVal val="visible"/>
                                      </p:to>
                                    </p:set>
                                    <p:anim calcmode="lin" valueType="num">
                                      <p:cBhvr additive="base">
                                        <p:cTn id="105" dur="75" fill="hold"/>
                                        <p:tgtEl>
                                          <p:spTgt spid="37914"/>
                                        </p:tgtEl>
                                        <p:attrNameLst>
                                          <p:attrName>ppt_x</p:attrName>
                                        </p:attrNameLst>
                                      </p:cBhvr>
                                      <p:tavLst>
                                        <p:tav tm="0">
                                          <p:val>
                                            <p:strVal val="1+#ppt_w/2"/>
                                          </p:val>
                                        </p:tav>
                                        <p:tav tm="100000">
                                          <p:val>
                                            <p:strVal val="#ppt_x"/>
                                          </p:val>
                                        </p:tav>
                                      </p:tavLst>
                                    </p:anim>
                                    <p:anim calcmode="lin" valueType="num">
                                      <p:cBhvr additive="base">
                                        <p:cTn id="106" dur="75" fill="hold"/>
                                        <p:tgtEl>
                                          <p:spTgt spid="37914"/>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03"/>
                                            </p:cond>
                                          </p:stCondLst>
                                          <p:endCondLst>
                                            <p:cond evt="onStopAudio" delay="0">
                                              <p:tgtEl>
                                                <p:sldTgt/>
                                              </p:tgtEl>
                                            </p:cond>
                                          </p:endCondLst>
                                        </p:cTn>
                                        <p:tgtEl>
                                          <p:sndTgt r:embed="rId3" name="WHOOSH.WAV"/>
                                        </p:tgtEl>
                                      </p:cMediaNode>
                                    </p:audio>
                                  </p:subTnLst>
                                </p:cTn>
                              </p:par>
                            </p:childTnLst>
                          </p:cTn>
                        </p:par>
                      </p:childTnLst>
                    </p:cTn>
                  </p:par>
                  <p:par>
                    <p:cTn id="107" fill="hold" nodeType="clickPar">
                      <p:stCondLst>
                        <p:cond delay="indefinite"/>
                        <p:cond evt="onBegin" delay="0">
                          <p:tn val="106"/>
                        </p:cond>
                      </p:stCondLst>
                      <p:childTnLst>
                        <p:par>
                          <p:cTn id="108" fill="hold" nodeType="withGroup">
                            <p:stCondLst>
                              <p:cond delay="indefinite"/>
                            </p:stCondLst>
                          </p:cTn>
                        </p:par>
                        <p:par>
                          <p:cTn id="109" fill="hold" nodeType="afterGroup">
                            <p:stCondLst>
                              <p:cond delay="0"/>
                            </p:stCondLst>
                            <p:childTnLst>
                              <p:par>
                                <p:cTn id="110" presetID="2" presetClass="entr" presetSubtype="8" fill="hold" grpId="6" nodeType="clickEffect">
                                  <p:stCondLst>
                                    <p:cond delay="0"/>
                                  </p:stCondLst>
                                  <p:iterate type="lt">
                                    <p:tmPct val="100000"/>
                                  </p:iterate>
                                  <p:childTnLst>
                                    <p:set>
                                      <p:cBhvr>
                                        <p:cTn id="111" dur="1" fill="hold">
                                          <p:stCondLst>
                                            <p:cond delay="0"/>
                                          </p:stCondLst>
                                        </p:cTn>
                                        <p:tgtEl>
                                          <p:spTgt spid="37912"/>
                                        </p:tgtEl>
                                        <p:attrNameLst>
                                          <p:attrName>style.visibility</p:attrName>
                                        </p:attrNameLst>
                                      </p:cBhvr>
                                      <p:to>
                                        <p:strVal val="visible"/>
                                      </p:to>
                                    </p:set>
                                    <p:anim calcmode="lin" valueType="num">
                                      <p:cBhvr additive="base">
                                        <p:cTn id="112" dur="75" fill="hold"/>
                                        <p:tgtEl>
                                          <p:spTgt spid="37912"/>
                                        </p:tgtEl>
                                        <p:attrNameLst>
                                          <p:attrName>ppt_x</p:attrName>
                                        </p:attrNameLst>
                                      </p:cBhvr>
                                      <p:tavLst>
                                        <p:tav tm="0">
                                          <p:val>
                                            <p:strVal val="0-#ppt_w/2"/>
                                          </p:val>
                                        </p:tav>
                                        <p:tav tm="100000">
                                          <p:val>
                                            <p:strVal val="#ppt_x"/>
                                          </p:val>
                                        </p:tav>
                                      </p:tavLst>
                                    </p:anim>
                                    <p:anim calcmode="lin" valueType="num">
                                      <p:cBhvr additive="base">
                                        <p:cTn id="113" dur="75" fill="hold"/>
                                        <p:tgtEl>
                                          <p:spTgt spid="37912"/>
                                        </p:tgtEl>
                                        <p:attrNameLst>
                                          <p:attrName>ppt_y</p:attrName>
                                        </p:attrNameLst>
                                      </p:cBhvr>
                                      <p:tavLst>
                                        <p:tav tm="0">
                                          <p:val>
                                            <p:strVal val="#ppt_y"/>
                                          </p:val>
                                        </p:tav>
                                        <p:tav tm="100000">
                                          <p:val>
                                            <p:strVal val="#ppt_y"/>
                                          </p:val>
                                        </p:tav>
                                      </p:tavLst>
                                    </p:anim>
                                  </p:childTnLst>
                                </p:cTn>
                              </p:par>
                            </p:childTnLst>
                          </p:cTn>
                        </p:par>
                      </p:childTnLst>
                    </p:cTn>
                  </p:par>
                  <p:par>
                    <p:cTn id="114" fill="hold" nodeType="clickPar">
                      <p:stCondLst>
                        <p:cond delay="indefinite"/>
                        <p:cond evt="onBegin" delay="0">
                          <p:tn val="113"/>
                        </p:cond>
                      </p:stCondLst>
                      <p:childTnLst>
                        <p:par>
                          <p:cTn id="115" fill="hold" nodeType="withGroup">
                            <p:stCondLst>
                              <p:cond delay="indefinite"/>
                            </p:stCondLst>
                          </p:cTn>
                        </p:par>
                        <p:par>
                          <p:cTn id="116" fill="hold" nodeType="afterGroup">
                            <p:stCondLst>
                              <p:cond delay="0"/>
                            </p:stCondLst>
                            <p:childTnLst>
                              <p:par>
                                <p:cTn id="117" presetID="2" presetClass="entr" presetSubtype="4" fill="hold" grpId="9" nodeType="clickEffect">
                                  <p:stCondLst>
                                    <p:cond delay="0"/>
                                  </p:stCondLst>
                                  <p:iterate type="lt">
                                    <p:tmPct val="100000"/>
                                  </p:iterate>
                                  <p:childTnLst>
                                    <p:set>
                                      <p:cBhvr>
                                        <p:cTn id="118" dur="1" fill="hold">
                                          <p:stCondLst>
                                            <p:cond delay="0"/>
                                          </p:stCondLst>
                                        </p:cTn>
                                        <p:tgtEl>
                                          <p:spTgt spid="37915"/>
                                        </p:tgtEl>
                                        <p:attrNameLst>
                                          <p:attrName>style.visibility</p:attrName>
                                        </p:attrNameLst>
                                      </p:cBhvr>
                                      <p:to>
                                        <p:strVal val="visible"/>
                                      </p:to>
                                    </p:set>
                                    <p:anim calcmode="lin" valueType="num">
                                      <p:cBhvr additive="base">
                                        <p:cTn id="119" dur="75" fill="hold"/>
                                        <p:tgtEl>
                                          <p:spTgt spid="37915"/>
                                        </p:tgtEl>
                                        <p:attrNameLst>
                                          <p:attrName>ppt_x</p:attrName>
                                        </p:attrNameLst>
                                      </p:cBhvr>
                                      <p:tavLst>
                                        <p:tav tm="0">
                                          <p:val>
                                            <p:strVal val="#ppt_x"/>
                                          </p:val>
                                        </p:tav>
                                        <p:tav tm="100000">
                                          <p:val>
                                            <p:strVal val="#ppt_x"/>
                                          </p:val>
                                        </p:tav>
                                      </p:tavLst>
                                    </p:anim>
                                    <p:anim calcmode="lin" valueType="num">
                                      <p:cBhvr additive="base">
                                        <p:cTn id="120" dur="75" fill="hold"/>
                                        <p:tgtEl>
                                          <p:spTgt spid="379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91" grpId="0"/>
      <p:bldP spid="37907" grpId="1" animBg="1"/>
      <p:bldP spid="37908" grpId="2" animBg="1"/>
      <p:bldP spid="37909" grpId="3" animBg="1"/>
      <p:bldP spid="37910" grpId="4" animBg="1"/>
      <p:bldP spid="37911" grpId="5"/>
      <p:bldP spid="37912" grpId="6"/>
      <p:bldP spid="37913" grpId="7"/>
      <p:bldP spid="37914" grpId="8"/>
      <p:bldP spid="37915" grpId="9"/>
      <p:bldP spid="37921" grpId="10"/>
      <p:bldP spid="37922" grpId="11"/>
      <p:bldP spid="37923" grpId="12"/>
    </p:bld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415608" y="1132840"/>
            <a:ext cx="8006715" cy="1198880"/>
          </a:xfrm>
          <a:prstGeom prst="rect">
            <a:avLst/>
          </a:prstGeom>
          <a:noFill/>
          <a:ln>
            <a:noFill/>
          </a:ln>
        </p:spPr>
        <p:txBody>
          <a:bodyPr wrap="none" rtlCol="0" anchor="t">
            <a:spAutoFit/>
            <a:scene3d>
              <a:camera prst="orthographicFront"/>
              <a:lightRig rig="threePt" dir="t"/>
            </a:scene3d>
          </a:bodyPr>
          <a:lstStyle/>
          <a:p>
            <a:pPr algn="ctr"/>
            <a:r>
              <a:rPr lang="en-US" altLang="zh-CN" sz="7200" b="1">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3</a:t>
            </a:r>
            <a:r>
              <a:rPr lang="zh-CN" altLang="en-US" sz="7200" b="1">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、举例论证的方法</a:t>
            </a:r>
          </a:p>
        </p:txBody>
      </p:sp>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文本框 4"/>
          <p:cNvSpPr txBox="1"/>
          <p:nvPr/>
        </p:nvSpPr>
        <p:spPr>
          <a:xfrm>
            <a:off x="2741295" y="3244850"/>
            <a:ext cx="8513445" cy="1445260"/>
          </a:xfrm>
          <a:prstGeom prst="rect">
            <a:avLst/>
          </a:prstGeom>
          <a:noFill/>
        </p:spPr>
        <p:txBody>
          <a:bodyPr wrap="square" rtlCol="0" anchor="t">
            <a:spAutoFit/>
            <a:scene3d>
              <a:camera prst="orthographicFront"/>
              <a:lightRig rig="threePt" dir="t"/>
            </a:scene3d>
          </a:bodyPr>
          <a:lstStyle/>
          <a:p>
            <a:r>
              <a:rPr sz="8800" b="1">
                <a:gradFill>
                  <a:gsLst>
                    <a:gs pos="0">
                      <a:srgbClr val="E30000"/>
                    </a:gs>
                    <a:gs pos="100000">
                      <a:srgbClr val="760303"/>
                    </a:gs>
                  </a:gsLst>
                  <a:lin scaled="0"/>
                </a:gra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sym typeface="+mn-ea"/>
              </a:rPr>
              <a:t>作者及写作背景</a:t>
            </a:r>
            <a:endParaRPr lang="zh-CN" altLang="en-US" sz="8800" b="1">
              <a:gradFill>
                <a:gsLst>
                  <a:gs pos="0">
                    <a:srgbClr val="E30000"/>
                  </a:gs>
                  <a:gs pos="100000">
                    <a:srgbClr val="760303"/>
                  </a:gs>
                </a:gsLst>
                <a:lin scaled="0"/>
              </a:gra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sym typeface="+mn-ea"/>
            </a:endParaRPr>
          </a:p>
        </p:txBody>
      </p:sp>
    </p:spTree>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4818" name="Rectangle 2"/>
          <p:cNvSpPr>
            <a:spLocks noGrp="1"/>
          </p:cNvSpPr>
          <p:nvPr>
            <p:ph type="title"/>
          </p:nvPr>
        </p:nvSpPr>
        <p:spPr/>
        <p:txBody>
          <a:bodyPr vert="horz" wrap="square" lIns="91440" tIns="45720" rIns="91440" bIns="45720" anchor="ctr">
            <a:normAutofit fontScale="90000"/>
          </a:bodyPr>
          <a:lstStyle/>
          <a:p>
            <a:pPr algn="l" eaLnBrk="1" hangingPunct="1"/>
            <a:r>
              <a:rPr lang="zh-CN" altLang="en-US" sz="3200" b="1">
                <a:latin typeface="黑体" panose="02010609060101010101" pitchFamily="2" charset="-122"/>
                <a:ea typeface="黑体" panose="02010609060101010101" pitchFamily="2" charset="-122"/>
              </a:rPr>
              <a:t>作者列举了一些事例来揭露国民党政府实行</a:t>
            </a:r>
            <a:r>
              <a:rPr lang="zh-CN" altLang="en-US" sz="3200" b="1">
                <a:ea typeface="黑体" panose="02010609060101010101" pitchFamily="2" charset="-122"/>
              </a:rPr>
              <a:t>“</a:t>
            </a:r>
            <a:r>
              <a:rPr lang="zh-CN" altLang="en-US" sz="3200" b="1">
                <a:latin typeface="黑体" panose="02010609060101010101" pitchFamily="2" charset="-122"/>
                <a:ea typeface="黑体" panose="02010609060101010101" pitchFamily="2" charset="-122"/>
              </a:rPr>
              <a:t>送去主义</a:t>
            </a:r>
            <a:r>
              <a:rPr lang="zh-CN" altLang="en-US" sz="3200" b="1">
                <a:ea typeface="黑体" panose="02010609060101010101" pitchFamily="2" charset="-122"/>
              </a:rPr>
              <a:t>”</a:t>
            </a:r>
            <a:r>
              <a:rPr lang="zh-CN" altLang="en-US" sz="3200" b="1">
                <a:latin typeface="黑体" panose="02010609060101010101" pitchFamily="2" charset="-122"/>
                <a:ea typeface="黑体" panose="02010609060101010101" pitchFamily="2" charset="-122"/>
              </a:rPr>
              <a:t>的媚外丑态。</a:t>
            </a:r>
          </a:p>
        </p:txBody>
      </p:sp>
      <p:sp>
        <p:nvSpPr>
          <p:cNvPr id="56323" name="Rectangle 3"/>
          <p:cNvSpPr>
            <a:spLocks noGrp="1"/>
          </p:cNvSpPr>
          <p:nvPr>
            <p:ph idx="1"/>
          </p:nvPr>
        </p:nvSpPr>
        <p:spPr>
          <a:xfrm>
            <a:off x="306070" y="1484630"/>
            <a:ext cx="9904730" cy="4824095"/>
          </a:xfrm>
        </p:spPr>
        <p:txBody>
          <a:bodyPr vert="horz" wrap="square" lIns="91440" tIns="45720" rIns="91440" bIns="45720" anchor="t"/>
          <a:lstStyle/>
          <a:p>
            <a:pPr eaLnBrk="1" hangingPunct="1">
              <a:lnSpc>
                <a:spcPct val="90000"/>
              </a:lnSpc>
            </a:pPr>
            <a:r>
              <a:rPr lang="zh-CN" altLang="en-US" sz="2800" b="1">
                <a:ln w="12700">
                  <a:solidFill>
                    <a:schemeClr val="tx2">
                      <a:lumMod val="75000"/>
                    </a:schemeClr>
                  </a:solidFill>
                  <a:prstDash val="solid"/>
                </a:ln>
                <a:gradFill>
                  <a:gsLst>
                    <a:gs pos="0">
                      <a:srgbClr val="E30000"/>
                    </a:gs>
                    <a:gs pos="100000">
                      <a:srgbClr val="760303"/>
                    </a:gs>
                  </a:gsLst>
                  <a:lin scaled="0"/>
                </a:gradFill>
                <a:effectLst>
                  <a:outerShdw dist="38100" dir="2640000" algn="bl" rotWithShape="0">
                    <a:schemeClr val="tx2">
                      <a:lumMod val="75000"/>
                    </a:schemeClr>
                  </a:outerShdw>
                </a:effectLst>
                <a:latin typeface="楷体" panose="02010609060101010101" pitchFamily="49" charset="-122"/>
                <a:ea typeface="楷体" panose="02010609060101010101" pitchFamily="49" charset="-122"/>
              </a:rPr>
              <a:t>“先送”一批古董到巴黎去展览，“不知后事如何”，即有去无回，这是媚外的可耻行径；还有几位“大师”们捧几张古画和新画，在欧洲各国一路挂过去，“捧”何其郑重、恭敬，媚态可掬，几张画“一路的挂”，何其卖力，何其寒伧可笑，“发扬国光”，反语，讽刺不以为耻，反以为荣；“还要送梅兰芳博士到苏联去，以催进‘象征主义’</a:t>
            </a:r>
            <a:r>
              <a:rPr lang="en-US" altLang="zh-CN" sz="2800" b="1">
                <a:ln w="12700">
                  <a:solidFill>
                    <a:schemeClr val="tx2">
                      <a:lumMod val="75000"/>
                    </a:schemeClr>
                  </a:solidFill>
                  <a:prstDash val="solid"/>
                </a:ln>
                <a:gradFill>
                  <a:gsLst>
                    <a:gs pos="0">
                      <a:srgbClr val="E30000"/>
                    </a:gs>
                    <a:gs pos="100000">
                      <a:srgbClr val="760303"/>
                    </a:gs>
                  </a:gsLst>
                  <a:lin scaled="0"/>
                </a:gradFill>
                <a:effectLst>
                  <a:outerShdw dist="38100" dir="2640000" algn="bl" rotWithShape="0">
                    <a:schemeClr val="tx2">
                      <a:lumMod val="75000"/>
                    </a:schemeClr>
                  </a:outerShdw>
                </a:effectLst>
                <a:latin typeface="楷体" panose="02010609060101010101" pitchFamily="49" charset="-122"/>
                <a:ea typeface="楷体" panose="02010609060101010101" pitchFamily="49" charset="-122"/>
              </a:rPr>
              <a:t>……</a:t>
            </a:r>
            <a:r>
              <a:rPr lang="zh-CN" altLang="en-US" sz="2800" b="1">
                <a:ln w="12700">
                  <a:solidFill>
                    <a:schemeClr val="tx2">
                      <a:lumMod val="75000"/>
                    </a:schemeClr>
                  </a:solidFill>
                  <a:prstDash val="solid"/>
                </a:ln>
                <a:gradFill>
                  <a:gsLst>
                    <a:gs pos="0">
                      <a:srgbClr val="E30000"/>
                    </a:gs>
                    <a:gs pos="100000">
                      <a:srgbClr val="760303"/>
                    </a:gs>
                  </a:gsLst>
                  <a:lin scaled="0"/>
                </a:gradFill>
                <a:effectLst>
                  <a:outerShdw dist="38100" dir="2640000" algn="bl" rotWithShape="0">
                    <a:schemeClr val="tx2">
                      <a:lumMod val="75000"/>
                    </a:schemeClr>
                  </a:outerShdw>
                </a:effectLst>
                <a:latin typeface="楷体" panose="02010609060101010101" pitchFamily="49" charset="-122"/>
                <a:ea typeface="楷体" panose="02010609060101010101" pitchFamily="49" charset="-122"/>
              </a:rPr>
              <a:t>也可以算得显出一点进步了”，用这种方式来显示一点进步，多么可怜，暗示“学艺”上的东西已经相当贫乏。作者讽刺批判的锋芒不是对着几位艺术家，而是指向卖国媚外的反动当局及其御用文人，字里行间充满着憎恶和鄙视。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6323">
                                            <p:txEl>
                                              <p:pRg st="0" end="0"/>
                                            </p:txEl>
                                          </p:spTgt>
                                        </p:tgtEl>
                                        <p:attrNameLst>
                                          <p:attrName>style.visibility</p:attrName>
                                        </p:attrNameLst>
                                      </p:cBhvr>
                                      <p:to>
                                        <p:strVal val="visible"/>
                                      </p:to>
                                    </p:set>
                                    <p:animEffect transition="in" filter="blinds(horizontal)">
                                      <p:cBhvr>
                                        <p:cTn id="7" dur="500"/>
                                        <p:tgtEl>
                                          <p:spTgt spid="5632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323" grpId="0" build="p"/>
    </p:bld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r>
              <a:rPr sz="400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sym typeface="+mn-ea"/>
              </a:rPr>
              <a:t/>
            </a:r>
            <a:br>
              <a:rPr sz="400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sym typeface="+mn-ea"/>
              </a:rPr>
            </a:br>
            <a:r>
              <a:rPr lang="en-US" altLang="zh-CN" sz="400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sym typeface="+mn-ea"/>
              </a:rPr>
              <a:t>4</a:t>
            </a:r>
            <a:r>
              <a:rPr sz="400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sym typeface="+mn-ea"/>
              </a:rPr>
              <a:t>、类比论证的论证方法</a:t>
            </a:r>
            <a:r>
              <a:rPr lang="zh-CN" altLang="en-US" sz="400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
            </a:r>
            <a:br>
              <a:rPr lang="zh-CN" altLang="en-US" sz="400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br>
            <a:endParaRPr lang="zh-CN" altLang="en-US" sz="400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endParaRPr>
          </a:p>
        </p:txBody>
      </p:sp>
      <p:sp>
        <p:nvSpPr>
          <p:cNvPr id="3" name="内容占位符 2"/>
          <p:cNvSpPr>
            <a:spLocks noGrp="1"/>
          </p:cNvSpPr>
          <p:nvPr>
            <p:ph idx="1"/>
          </p:nvPr>
        </p:nvSpPr>
        <p:spPr/>
        <p:txBody>
          <a:bodyPr/>
          <a:lstStyle/>
          <a:p>
            <a:pPr marL="0" indent="0" eaLnBrk="1" hangingPunct="1">
              <a:lnSpc>
                <a:spcPct val="90000"/>
              </a:lnSpc>
              <a:buNone/>
            </a:pPr>
            <a:endParaRPr sz="3200" b="1">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latin typeface="楷体" panose="02010609060101010101" pitchFamily="49" charset="-122"/>
              <a:ea typeface="楷体" panose="02010609060101010101" pitchFamily="49" charset="-122"/>
              <a:sym typeface="+mn-ea"/>
            </a:endParaRPr>
          </a:p>
          <a:p>
            <a:pPr marL="0" indent="0" eaLnBrk="1" hangingPunct="1">
              <a:lnSpc>
                <a:spcPct val="90000"/>
              </a:lnSpc>
              <a:buNone/>
            </a:pPr>
            <a:endParaRPr sz="3200" b="1">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latin typeface="楷体" panose="02010609060101010101" pitchFamily="49" charset="-122"/>
              <a:ea typeface="楷体" panose="02010609060101010101" pitchFamily="49" charset="-122"/>
              <a:sym typeface="+mn-ea"/>
            </a:endParaRPr>
          </a:p>
          <a:p>
            <a:pPr marL="0" indent="0" eaLnBrk="1" hangingPunct="1">
              <a:lnSpc>
                <a:spcPct val="90000"/>
              </a:lnSpc>
              <a:buNone/>
            </a:pPr>
            <a:r>
              <a:rPr sz="3200" b="1">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latin typeface="楷体" panose="02010609060101010101" pitchFamily="49" charset="-122"/>
                <a:ea typeface="楷体" panose="02010609060101010101" pitchFamily="49" charset="-122"/>
                <a:sym typeface="+mn-ea"/>
              </a:rPr>
              <a:t>作者以尼采自诩他是太阳，光热无穷，只是给与，不想取得作类比，“尼采究竟不是太阳，他发了疯”；中国若“只是送出去”，同样是愚蠢可笑的。</a:t>
            </a:r>
            <a:endParaRPr lang="zh-CN" altLang="en-US" sz="3200" b="1">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latin typeface="楷体" panose="02010609060101010101" pitchFamily="49" charset="-122"/>
              <a:ea typeface="楷体" panose="02010609060101010101" pitchFamily="49" charset="-122"/>
            </a:endParaRPr>
          </a:p>
          <a:p>
            <a:pPr marL="0" indent="0" eaLnBrk="1" hangingPunct="1">
              <a:lnSpc>
                <a:spcPct val="90000"/>
              </a:lnSpc>
              <a:buNone/>
            </a:pPr>
            <a:endParaRPr lang="zh-CN" altLang="en-US" sz="3200" b="1">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latin typeface="楷体" panose="02010609060101010101" pitchFamily="49" charset="-122"/>
              <a:ea typeface="楷体" panose="02010609060101010101" pitchFamily="49" charset="-122"/>
              <a:sym typeface="+mn-ea"/>
            </a:endParaRPr>
          </a:p>
        </p:txBody>
      </p:sp>
    </p:spTree>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8370" name="Text Box 2"/>
          <p:cNvSpPr txBox="1"/>
          <p:nvPr/>
        </p:nvSpPr>
        <p:spPr>
          <a:xfrm>
            <a:off x="1748155" y="1676400"/>
            <a:ext cx="798195" cy="2544763"/>
          </a:xfrm>
          <a:prstGeom prst="rect">
            <a:avLst/>
          </a:prstGeom>
          <a:noFill/>
          <a:ln w="9525">
            <a:noFill/>
          </a:ln>
        </p:spPr>
        <p:txBody>
          <a:bodyPr vert="eaVert">
            <a:spAutoFit/>
          </a:bodyPr>
          <a:lstStyle/>
          <a:p>
            <a:pPr eaLnBrk="0" hangingPunct="0">
              <a:spcBef>
                <a:spcPct val="50000"/>
              </a:spcBef>
            </a:pPr>
            <a:r>
              <a:rPr lang="zh-CN" altLang="en-US" sz="4000">
                <a:solidFill>
                  <a:srgbClr val="FF3300"/>
                </a:solidFill>
                <a:latin typeface="Times New Roman" pitchFamily="18" charset="0"/>
                <a:ea typeface="华文行楷" panose="02010800040101010101" pitchFamily="2" charset="-122"/>
              </a:rPr>
              <a:t>拿来主义</a:t>
            </a:r>
          </a:p>
        </p:txBody>
      </p:sp>
      <p:sp>
        <p:nvSpPr>
          <p:cNvPr id="32771" name="AutoShape 3"/>
          <p:cNvSpPr/>
          <p:nvPr/>
        </p:nvSpPr>
        <p:spPr>
          <a:xfrm>
            <a:off x="2566988" y="1125538"/>
            <a:ext cx="215900" cy="3311525"/>
          </a:xfrm>
          <a:prstGeom prst="leftBracket">
            <a:avLst>
              <a:gd name="adj" fmla="val 127818"/>
            </a:avLst>
          </a:prstGeom>
          <a:noFill/>
          <a:ln w="9525" cap="flat" cmpd="sng">
            <a:solidFill>
              <a:schemeClr val="tx1"/>
            </a:solidFill>
            <a:prstDash val="solid"/>
            <a:headEnd type="none" w="med" len="med"/>
            <a:tailEnd type="none" w="med" len="med"/>
          </a:ln>
        </p:spPr>
        <p:txBody>
          <a:bodyPr wrap="none" anchor="ctr"/>
          <a:lstStyle/>
          <a:p>
            <a:pPr eaLnBrk="0" hangingPunct="0"/>
            <a:endParaRPr lang="zh-CN" altLang="en-US">
              <a:latin typeface="Arial" panose="020B0604020202020204" pitchFamily="34" charset="0"/>
              <a:ea typeface="华文楷体" panose="02010600040101010101" charset="-122"/>
            </a:endParaRPr>
          </a:p>
        </p:txBody>
      </p:sp>
      <p:sp>
        <p:nvSpPr>
          <p:cNvPr id="32772" name="Text Box 4"/>
          <p:cNvSpPr txBox="1"/>
          <p:nvPr/>
        </p:nvSpPr>
        <p:spPr>
          <a:xfrm>
            <a:off x="2855913" y="836613"/>
            <a:ext cx="838200" cy="583565"/>
          </a:xfrm>
          <a:prstGeom prst="rect">
            <a:avLst/>
          </a:prstGeom>
          <a:noFill/>
          <a:ln w="9525">
            <a:noFill/>
          </a:ln>
        </p:spPr>
        <p:txBody>
          <a:bodyPr>
            <a:spAutoFit/>
          </a:bodyPr>
          <a:lstStyle/>
          <a:p>
            <a:pPr eaLnBrk="0" hangingPunct="0">
              <a:spcBef>
                <a:spcPct val="50000"/>
              </a:spcBef>
            </a:pPr>
            <a:r>
              <a:rPr lang="zh-CN" altLang="en-US" sz="3200" b="1">
                <a:solidFill>
                  <a:srgbClr val="FF3300"/>
                </a:solidFill>
                <a:latin typeface="Times New Roman" pitchFamily="18" charset="0"/>
                <a:ea typeface="华文楷体" panose="02010600040101010101" charset="-122"/>
              </a:rPr>
              <a:t>破</a:t>
            </a:r>
          </a:p>
        </p:txBody>
      </p:sp>
      <p:sp>
        <p:nvSpPr>
          <p:cNvPr id="32773" name="AutoShape 5"/>
          <p:cNvSpPr/>
          <p:nvPr/>
        </p:nvSpPr>
        <p:spPr>
          <a:xfrm>
            <a:off x="3886200" y="457200"/>
            <a:ext cx="228600" cy="1295400"/>
          </a:xfrm>
          <a:prstGeom prst="leftBracket">
            <a:avLst>
              <a:gd name="adj" fmla="val 47222"/>
            </a:avLst>
          </a:prstGeom>
          <a:noFill/>
          <a:ln w="9525" cap="flat" cmpd="sng">
            <a:solidFill>
              <a:schemeClr val="tx1"/>
            </a:solidFill>
            <a:prstDash val="solid"/>
            <a:headEnd type="none" w="med" len="med"/>
            <a:tailEnd type="none" w="med" len="med"/>
          </a:ln>
        </p:spPr>
        <p:txBody>
          <a:bodyPr wrap="none" anchor="ctr"/>
          <a:lstStyle/>
          <a:p>
            <a:pPr eaLnBrk="0" hangingPunct="0"/>
            <a:endParaRPr lang="zh-CN" altLang="en-US">
              <a:latin typeface="Arial" panose="020B0604020202020204" pitchFamily="34" charset="0"/>
              <a:ea typeface="华文楷体" panose="02010600040101010101" charset="-122"/>
            </a:endParaRPr>
          </a:p>
        </p:txBody>
      </p:sp>
      <p:sp>
        <p:nvSpPr>
          <p:cNvPr id="32774" name="Text Box 6"/>
          <p:cNvSpPr txBox="1"/>
          <p:nvPr/>
        </p:nvSpPr>
        <p:spPr>
          <a:xfrm>
            <a:off x="4191000" y="381000"/>
            <a:ext cx="2895600" cy="368300"/>
          </a:xfrm>
          <a:prstGeom prst="rect">
            <a:avLst/>
          </a:prstGeom>
          <a:noFill/>
          <a:ln w="9525">
            <a:noFill/>
          </a:ln>
        </p:spPr>
        <p:txBody>
          <a:bodyPr>
            <a:spAutoFit/>
          </a:bodyPr>
          <a:lstStyle/>
          <a:p>
            <a:pPr eaLnBrk="0" hangingPunct="0">
              <a:spcBef>
                <a:spcPct val="50000"/>
              </a:spcBef>
            </a:pPr>
            <a:r>
              <a:rPr lang="zh-CN" altLang="en-US">
                <a:latin typeface="华文行楷" panose="02010800040101010101" pitchFamily="2" charset="-122"/>
                <a:ea typeface="华文行楷" panose="02010800040101010101" pitchFamily="2" charset="-122"/>
              </a:rPr>
              <a:t>闭关主义</a:t>
            </a:r>
            <a:r>
              <a:rPr lang="en-US" altLang="zh-CN">
                <a:latin typeface="华文行楷" panose="02010800040101010101" pitchFamily="2" charset="-122"/>
                <a:ea typeface="华文行楷" panose="02010800040101010101" pitchFamily="2" charset="-122"/>
              </a:rPr>
              <a:t>(</a:t>
            </a:r>
            <a:r>
              <a:rPr lang="zh-CN" altLang="en-US">
                <a:latin typeface="华文行楷" panose="02010800040101010101" pitchFamily="2" charset="-122"/>
                <a:ea typeface="华文行楷" panose="02010800040101010101" pitchFamily="2" charset="-122"/>
              </a:rPr>
              <a:t>排外</a:t>
            </a:r>
            <a:r>
              <a:rPr lang="en-US" altLang="zh-CN">
                <a:latin typeface="华文行楷" panose="02010800040101010101" pitchFamily="2" charset="-122"/>
                <a:ea typeface="华文行楷" panose="02010800040101010101" pitchFamily="2" charset="-122"/>
              </a:rPr>
              <a:t>)</a:t>
            </a:r>
          </a:p>
        </p:txBody>
      </p:sp>
      <p:sp>
        <p:nvSpPr>
          <p:cNvPr id="32775" name="Text Box 7"/>
          <p:cNvSpPr txBox="1"/>
          <p:nvPr/>
        </p:nvSpPr>
        <p:spPr>
          <a:xfrm>
            <a:off x="4191000" y="1371600"/>
            <a:ext cx="3048000" cy="368300"/>
          </a:xfrm>
          <a:prstGeom prst="rect">
            <a:avLst/>
          </a:prstGeom>
          <a:noFill/>
          <a:ln w="9525">
            <a:noFill/>
          </a:ln>
        </p:spPr>
        <p:txBody>
          <a:bodyPr>
            <a:spAutoFit/>
          </a:bodyPr>
          <a:lstStyle/>
          <a:p>
            <a:pPr eaLnBrk="0" hangingPunct="0">
              <a:spcBef>
                <a:spcPct val="50000"/>
              </a:spcBef>
            </a:pPr>
            <a:r>
              <a:rPr lang="zh-CN" altLang="en-US">
                <a:latin typeface="华文行楷" panose="02010800040101010101" pitchFamily="2" charset="-122"/>
                <a:ea typeface="华文行楷" panose="02010800040101010101" pitchFamily="2" charset="-122"/>
              </a:rPr>
              <a:t>送去主义</a:t>
            </a:r>
            <a:r>
              <a:rPr lang="en-US" altLang="zh-CN">
                <a:latin typeface="华文行楷" panose="02010800040101010101" pitchFamily="2" charset="-122"/>
                <a:ea typeface="华文行楷" panose="02010800040101010101" pitchFamily="2" charset="-122"/>
              </a:rPr>
              <a:t>(</a:t>
            </a:r>
            <a:r>
              <a:rPr lang="zh-CN" altLang="en-US">
                <a:latin typeface="华文行楷" panose="02010800040101010101" pitchFamily="2" charset="-122"/>
                <a:ea typeface="华文行楷" panose="02010800040101010101" pitchFamily="2" charset="-122"/>
              </a:rPr>
              <a:t>媚外</a:t>
            </a:r>
            <a:r>
              <a:rPr lang="en-US" altLang="zh-CN">
                <a:latin typeface="华文行楷" panose="02010800040101010101" pitchFamily="2" charset="-122"/>
                <a:ea typeface="华文行楷" panose="02010800040101010101" pitchFamily="2" charset="-122"/>
              </a:rPr>
              <a:t>)</a:t>
            </a:r>
          </a:p>
        </p:txBody>
      </p:sp>
      <p:sp>
        <p:nvSpPr>
          <p:cNvPr id="32776" name="Text Box 8"/>
          <p:cNvSpPr txBox="1"/>
          <p:nvPr/>
        </p:nvSpPr>
        <p:spPr>
          <a:xfrm>
            <a:off x="2895600" y="4191000"/>
            <a:ext cx="838200" cy="583565"/>
          </a:xfrm>
          <a:prstGeom prst="rect">
            <a:avLst/>
          </a:prstGeom>
          <a:noFill/>
          <a:ln w="9525">
            <a:noFill/>
          </a:ln>
        </p:spPr>
        <p:txBody>
          <a:bodyPr>
            <a:spAutoFit/>
          </a:bodyPr>
          <a:lstStyle/>
          <a:p>
            <a:pPr eaLnBrk="0" hangingPunct="0">
              <a:spcBef>
                <a:spcPct val="50000"/>
              </a:spcBef>
            </a:pPr>
            <a:r>
              <a:rPr lang="zh-CN" altLang="en-US" sz="3200" b="1">
                <a:solidFill>
                  <a:srgbClr val="FF3300"/>
                </a:solidFill>
                <a:latin typeface="Times New Roman" pitchFamily="18" charset="0"/>
                <a:ea typeface="华文楷体" panose="02010600040101010101" charset="-122"/>
              </a:rPr>
              <a:t>立</a:t>
            </a:r>
          </a:p>
        </p:txBody>
      </p:sp>
      <p:sp>
        <p:nvSpPr>
          <p:cNvPr id="32777" name="AutoShape 9"/>
          <p:cNvSpPr/>
          <p:nvPr/>
        </p:nvSpPr>
        <p:spPr>
          <a:xfrm>
            <a:off x="5029200" y="3581400"/>
            <a:ext cx="152400" cy="1752600"/>
          </a:xfrm>
          <a:prstGeom prst="leftBracket">
            <a:avLst>
              <a:gd name="adj" fmla="val 95833"/>
            </a:avLst>
          </a:prstGeom>
          <a:noFill/>
          <a:ln w="9525" cap="flat" cmpd="sng">
            <a:solidFill>
              <a:schemeClr val="tx1"/>
            </a:solidFill>
            <a:prstDash val="solid"/>
            <a:headEnd type="none" w="med" len="med"/>
            <a:tailEnd type="none" w="med" len="med"/>
          </a:ln>
        </p:spPr>
        <p:txBody>
          <a:bodyPr wrap="none" anchor="ctr"/>
          <a:lstStyle/>
          <a:p>
            <a:pPr eaLnBrk="0" hangingPunct="0"/>
            <a:endParaRPr lang="zh-CN" altLang="en-US">
              <a:latin typeface="Arial" panose="020B0604020202020204" pitchFamily="34" charset="0"/>
              <a:ea typeface="华文楷体" panose="02010600040101010101" charset="-122"/>
            </a:endParaRPr>
          </a:p>
        </p:txBody>
      </p:sp>
      <p:sp>
        <p:nvSpPr>
          <p:cNvPr id="32778" name="Text Box 10"/>
          <p:cNvSpPr txBox="1"/>
          <p:nvPr/>
        </p:nvSpPr>
        <p:spPr>
          <a:xfrm>
            <a:off x="3429000" y="4267200"/>
            <a:ext cx="1752600" cy="521970"/>
          </a:xfrm>
          <a:prstGeom prst="rect">
            <a:avLst/>
          </a:prstGeom>
          <a:noFill/>
          <a:ln w="9525">
            <a:noFill/>
          </a:ln>
        </p:spPr>
        <p:txBody>
          <a:bodyPr>
            <a:spAutoFit/>
          </a:bodyPr>
          <a:lstStyle/>
          <a:p>
            <a:pPr eaLnBrk="0" hangingPunct="0">
              <a:spcBef>
                <a:spcPct val="50000"/>
              </a:spcBef>
            </a:pPr>
            <a:r>
              <a:rPr lang="zh-CN" altLang="en-US" sz="2800">
                <a:latin typeface="Times New Roman" pitchFamily="18" charset="0"/>
                <a:ea typeface="华文行楷" panose="02010800040101010101" pitchFamily="2" charset="-122"/>
              </a:rPr>
              <a:t>拿来主义</a:t>
            </a:r>
          </a:p>
        </p:txBody>
      </p:sp>
      <p:sp>
        <p:nvSpPr>
          <p:cNvPr id="32779" name="Text Box 11"/>
          <p:cNvSpPr txBox="1"/>
          <p:nvPr/>
        </p:nvSpPr>
        <p:spPr>
          <a:xfrm>
            <a:off x="5257800" y="3352800"/>
            <a:ext cx="838200" cy="368300"/>
          </a:xfrm>
          <a:prstGeom prst="rect">
            <a:avLst/>
          </a:prstGeom>
          <a:noFill/>
          <a:ln w="9525">
            <a:noFill/>
          </a:ln>
        </p:spPr>
        <p:txBody>
          <a:bodyPr>
            <a:spAutoFit/>
          </a:bodyPr>
          <a:lstStyle/>
          <a:p>
            <a:pPr eaLnBrk="0" hangingPunct="0">
              <a:spcBef>
                <a:spcPct val="50000"/>
              </a:spcBef>
            </a:pPr>
            <a:r>
              <a:rPr lang="zh-CN" altLang="en-US">
                <a:solidFill>
                  <a:srgbClr val="FF3300"/>
                </a:solidFill>
                <a:latin typeface="Times New Roman" pitchFamily="18" charset="0"/>
                <a:ea typeface="华文楷体" panose="02010600040101010101" charset="-122"/>
              </a:rPr>
              <a:t>破</a:t>
            </a:r>
          </a:p>
        </p:txBody>
      </p:sp>
      <p:sp>
        <p:nvSpPr>
          <p:cNvPr id="32780" name="AutoShape 12"/>
          <p:cNvSpPr/>
          <p:nvPr/>
        </p:nvSpPr>
        <p:spPr>
          <a:xfrm>
            <a:off x="5943600" y="2590800"/>
            <a:ext cx="152400" cy="1752600"/>
          </a:xfrm>
          <a:prstGeom prst="leftBracket">
            <a:avLst>
              <a:gd name="adj" fmla="val 95833"/>
            </a:avLst>
          </a:prstGeom>
          <a:noFill/>
          <a:ln w="9525" cap="flat" cmpd="sng">
            <a:solidFill>
              <a:schemeClr val="tx1"/>
            </a:solidFill>
            <a:prstDash val="solid"/>
            <a:headEnd type="none" w="med" len="med"/>
            <a:tailEnd type="none" w="med" len="med"/>
          </a:ln>
        </p:spPr>
        <p:txBody>
          <a:bodyPr wrap="none" anchor="ctr"/>
          <a:lstStyle/>
          <a:p>
            <a:pPr eaLnBrk="0" hangingPunct="0"/>
            <a:endParaRPr lang="zh-CN" altLang="en-US">
              <a:latin typeface="Arial" panose="020B0604020202020204" pitchFamily="34" charset="0"/>
              <a:ea typeface="华文楷体" panose="02010600040101010101" charset="-122"/>
            </a:endParaRPr>
          </a:p>
        </p:txBody>
      </p:sp>
      <p:sp>
        <p:nvSpPr>
          <p:cNvPr id="32781" name="Text Box 13"/>
          <p:cNvSpPr txBox="1"/>
          <p:nvPr/>
        </p:nvSpPr>
        <p:spPr>
          <a:xfrm>
            <a:off x="6172200" y="2286000"/>
            <a:ext cx="2895600" cy="368300"/>
          </a:xfrm>
          <a:prstGeom prst="rect">
            <a:avLst/>
          </a:prstGeom>
          <a:noFill/>
          <a:ln w="9525">
            <a:noFill/>
          </a:ln>
        </p:spPr>
        <p:txBody>
          <a:bodyPr>
            <a:spAutoFit/>
          </a:bodyPr>
          <a:lstStyle/>
          <a:p>
            <a:pPr eaLnBrk="0" hangingPunct="0">
              <a:spcBef>
                <a:spcPct val="50000"/>
              </a:spcBef>
            </a:pPr>
            <a:r>
              <a:rPr lang="zh-CN" altLang="en-US">
                <a:latin typeface="华文行楷" panose="02010800040101010101" pitchFamily="2" charset="-122"/>
                <a:ea typeface="华文行楷" panose="02010800040101010101" pitchFamily="2" charset="-122"/>
              </a:rPr>
              <a:t>孱头   消极逃避</a:t>
            </a:r>
          </a:p>
        </p:txBody>
      </p:sp>
      <p:sp>
        <p:nvSpPr>
          <p:cNvPr id="32782" name="Text Box 14"/>
          <p:cNvSpPr txBox="1"/>
          <p:nvPr/>
        </p:nvSpPr>
        <p:spPr>
          <a:xfrm>
            <a:off x="6248400" y="3048000"/>
            <a:ext cx="2895600" cy="368300"/>
          </a:xfrm>
          <a:prstGeom prst="rect">
            <a:avLst/>
          </a:prstGeom>
          <a:noFill/>
          <a:ln w="9525">
            <a:noFill/>
          </a:ln>
        </p:spPr>
        <p:txBody>
          <a:bodyPr>
            <a:spAutoFit/>
          </a:bodyPr>
          <a:lstStyle/>
          <a:p>
            <a:pPr eaLnBrk="0" hangingPunct="0">
              <a:spcBef>
                <a:spcPct val="50000"/>
              </a:spcBef>
            </a:pPr>
            <a:r>
              <a:rPr lang="zh-CN" altLang="en-US">
                <a:latin typeface="华文行楷" panose="02010800040101010101" pitchFamily="2" charset="-122"/>
                <a:ea typeface="华文行楷" panose="02010800040101010101" pitchFamily="2" charset="-122"/>
              </a:rPr>
              <a:t>昏蛋   完全否定</a:t>
            </a:r>
          </a:p>
        </p:txBody>
      </p:sp>
      <p:sp>
        <p:nvSpPr>
          <p:cNvPr id="32783" name="Text Box 15"/>
          <p:cNvSpPr txBox="1"/>
          <p:nvPr/>
        </p:nvSpPr>
        <p:spPr>
          <a:xfrm>
            <a:off x="6324600" y="3886200"/>
            <a:ext cx="2895600" cy="368300"/>
          </a:xfrm>
          <a:prstGeom prst="rect">
            <a:avLst/>
          </a:prstGeom>
          <a:noFill/>
          <a:ln w="9525">
            <a:noFill/>
          </a:ln>
        </p:spPr>
        <p:txBody>
          <a:bodyPr>
            <a:spAutoFit/>
          </a:bodyPr>
          <a:lstStyle/>
          <a:p>
            <a:pPr eaLnBrk="0" hangingPunct="0">
              <a:spcBef>
                <a:spcPct val="50000"/>
              </a:spcBef>
            </a:pPr>
            <a:r>
              <a:rPr lang="zh-CN" altLang="en-US">
                <a:latin typeface="华文行楷" panose="02010800040101010101" pitchFamily="2" charset="-122"/>
                <a:ea typeface="华文行楷" panose="02010800040101010101" pitchFamily="2" charset="-122"/>
              </a:rPr>
              <a:t>废物   全盘接受</a:t>
            </a:r>
          </a:p>
        </p:txBody>
      </p:sp>
      <p:sp>
        <p:nvSpPr>
          <p:cNvPr id="32784" name="Text Box 16"/>
          <p:cNvSpPr txBox="1"/>
          <p:nvPr/>
        </p:nvSpPr>
        <p:spPr>
          <a:xfrm>
            <a:off x="5232400" y="5013325"/>
            <a:ext cx="838200" cy="368300"/>
          </a:xfrm>
          <a:prstGeom prst="rect">
            <a:avLst/>
          </a:prstGeom>
          <a:noFill/>
          <a:ln w="9525">
            <a:noFill/>
          </a:ln>
        </p:spPr>
        <p:txBody>
          <a:bodyPr>
            <a:spAutoFit/>
          </a:bodyPr>
          <a:lstStyle/>
          <a:p>
            <a:pPr eaLnBrk="0" hangingPunct="0">
              <a:spcBef>
                <a:spcPct val="50000"/>
              </a:spcBef>
            </a:pPr>
            <a:r>
              <a:rPr lang="zh-CN" altLang="en-US">
                <a:solidFill>
                  <a:srgbClr val="FF3300"/>
                </a:solidFill>
                <a:latin typeface="Times New Roman" pitchFamily="18" charset="0"/>
                <a:ea typeface="华文楷体" panose="02010600040101010101" charset="-122"/>
              </a:rPr>
              <a:t>立</a:t>
            </a:r>
          </a:p>
        </p:txBody>
      </p:sp>
      <p:sp>
        <p:nvSpPr>
          <p:cNvPr id="32786" name="Text Box 18"/>
          <p:cNvSpPr txBox="1"/>
          <p:nvPr/>
        </p:nvSpPr>
        <p:spPr>
          <a:xfrm>
            <a:off x="5880100" y="5013325"/>
            <a:ext cx="1143000" cy="368300"/>
          </a:xfrm>
          <a:prstGeom prst="rect">
            <a:avLst/>
          </a:prstGeom>
          <a:noFill/>
          <a:ln w="9525">
            <a:noFill/>
          </a:ln>
        </p:spPr>
        <p:txBody>
          <a:bodyPr>
            <a:spAutoFit/>
          </a:bodyPr>
          <a:lstStyle/>
          <a:p>
            <a:pPr eaLnBrk="0" hangingPunct="0">
              <a:spcBef>
                <a:spcPct val="50000"/>
              </a:spcBef>
            </a:pPr>
            <a:r>
              <a:rPr lang="zh-CN" altLang="en-US">
                <a:latin typeface="Times New Roman" pitchFamily="18" charset="0"/>
                <a:ea typeface="华文行楷" panose="02010800040101010101" pitchFamily="2" charset="-122"/>
              </a:rPr>
              <a:t>新人</a:t>
            </a:r>
          </a:p>
        </p:txBody>
      </p:sp>
      <p:sp>
        <p:nvSpPr>
          <p:cNvPr id="32787" name="Rectangle 19"/>
          <p:cNvSpPr/>
          <p:nvPr/>
        </p:nvSpPr>
        <p:spPr>
          <a:xfrm>
            <a:off x="6888163" y="4508500"/>
            <a:ext cx="1093787" cy="368300"/>
          </a:xfrm>
          <a:prstGeom prst="rect">
            <a:avLst/>
          </a:prstGeom>
          <a:noFill/>
          <a:ln w="9525">
            <a:noFill/>
          </a:ln>
        </p:spPr>
        <p:txBody>
          <a:bodyPr>
            <a:spAutoFit/>
          </a:bodyPr>
          <a:lstStyle/>
          <a:p>
            <a:pPr eaLnBrk="0" hangingPunct="0">
              <a:spcBef>
                <a:spcPct val="50000"/>
              </a:spcBef>
            </a:pPr>
            <a:r>
              <a:rPr lang="zh-CN" altLang="en-US">
                <a:latin typeface="Times New Roman" pitchFamily="18" charset="0"/>
                <a:ea typeface="华文行楷" panose="02010800040101010101" pitchFamily="2" charset="-122"/>
              </a:rPr>
              <a:t>占有</a:t>
            </a:r>
          </a:p>
        </p:txBody>
      </p:sp>
      <p:sp>
        <p:nvSpPr>
          <p:cNvPr id="32788" name="Rectangle 20"/>
          <p:cNvSpPr/>
          <p:nvPr/>
        </p:nvSpPr>
        <p:spPr>
          <a:xfrm>
            <a:off x="6816725" y="5805488"/>
            <a:ext cx="1241425" cy="368300"/>
          </a:xfrm>
          <a:prstGeom prst="rect">
            <a:avLst/>
          </a:prstGeom>
          <a:noFill/>
          <a:ln w="9525">
            <a:noFill/>
          </a:ln>
        </p:spPr>
        <p:txBody>
          <a:bodyPr>
            <a:spAutoFit/>
          </a:bodyPr>
          <a:lstStyle/>
          <a:p>
            <a:pPr eaLnBrk="0" hangingPunct="0">
              <a:spcBef>
                <a:spcPct val="50000"/>
              </a:spcBef>
            </a:pPr>
            <a:r>
              <a:rPr lang="zh-CN" altLang="en-US">
                <a:latin typeface="Times New Roman" pitchFamily="18" charset="0"/>
                <a:ea typeface="华文行楷" panose="02010800040101010101" pitchFamily="2" charset="-122"/>
              </a:rPr>
              <a:t>挑选</a:t>
            </a:r>
          </a:p>
        </p:txBody>
      </p:sp>
      <p:sp>
        <p:nvSpPr>
          <p:cNvPr id="32789" name="AutoShape 21"/>
          <p:cNvSpPr/>
          <p:nvPr/>
        </p:nvSpPr>
        <p:spPr>
          <a:xfrm>
            <a:off x="8077200" y="5105400"/>
            <a:ext cx="76200" cy="1524000"/>
          </a:xfrm>
          <a:prstGeom prst="leftBracket">
            <a:avLst>
              <a:gd name="adj" fmla="val 166666"/>
            </a:avLst>
          </a:prstGeom>
          <a:noFill/>
          <a:ln w="9525" cap="flat" cmpd="sng">
            <a:solidFill>
              <a:schemeClr val="tx1"/>
            </a:solidFill>
            <a:prstDash val="solid"/>
            <a:headEnd type="none" w="med" len="med"/>
            <a:tailEnd type="none" w="med" len="med"/>
          </a:ln>
        </p:spPr>
        <p:txBody>
          <a:bodyPr wrap="none" anchor="ctr"/>
          <a:lstStyle/>
          <a:p>
            <a:pPr eaLnBrk="0" hangingPunct="0"/>
            <a:endParaRPr lang="zh-CN" altLang="en-US">
              <a:latin typeface="Arial" panose="020B0604020202020204" pitchFamily="34" charset="0"/>
              <a:ea typeface="华文楷体" panose="02010600040101010101" charset="-122"/>
            </a:endParaRPr>
          </a:p>
        </p:txBody>
      </p:sp>
      <p:sp>
        <p:nvSpPr>
          <p:cNvPr id="32790" name="Rectangle 22"/>
          <p:cNvSpPr/>
          <p:nvPr/>
        </p:nvSpPr>
        <p:spPr>
          <a:xfrm>
            <a:off x="8112125" y="4800600"/>
            <a:ext cx="2251075" cy="368300"/>
          </a:xfrm>
          <a:prstGeom prst="rect">
            <a:avLst/>
          </a:prstGeom>
          <a:noFill/>
          <a:ln w="9525">
            <a:noFill/>
          </a:ln>
        </p:spPr>
        <p:txBody>
          <a:bodyPr>
            <a:spAutoFit/>
          </a:bodyPr>
          <a:lstStyle/>
          <a:p>
            <a:pPr eaLnBrk="0" hangingPunct="0">
              <a:spcBef>
                <a:spcPct val="50000"/>
              </a:spcBef>
            </a:pPr>
            <a:r>
              <a:rPr lang="zh-CN" altLang="en-US">
                <a:latin typeface="华文行楷" panose="02010800040101010101" pitchFamily="2" charset="-122"/>
                <a:ea typeface="华文行楷" panose="02010800040101010101" pitchFamily="2" charset="-122"/>
              </a:rPr>
              <a:t>鱼翅　 使用</a:t>
            </a:r>
          </a:p>
        </p:txBody>
      </p:sp>
      <p:sp>
        <p:nvSpPr>
          <p:cNvPr id="32791" name="Rectangle 23"/>
          <p:cNvSpPr/>
          <p:nvPr/>
        </p:nvSpPr>
        <p:spPr>
          <a:xfrm>
            <a:off x="8183563" y="5486400"/>
            <a:ext cx="2484437" cy="368300"/>
          </a:xfrm>
          <a:prstGeom prst="rect">
            <a:avLst/>
          </a:prstGeom>
          <a:noFill/>
          <a:ln w="9525">
            <a:noFill/>
          </a:ln>
        </p:spPr>
        <p:txBody>
          <a:bodyPr>
            <a:spAutoFit/>
          </a:bodyPr>
          <a:lstStyle/>
          <a:p>
            <a:pPr eaLnBrk="0" hangingPunct="0">
              <a:spcBef>
                <a:spcPct val="50000"/>
              </a:spcBef>
            </a:pPr>
            <a:r>
              <a:rPr lang="zh-CN" altLang="en-US">
                <a:latin typeface="华文行楷" panose="02010800040101010101" pitchFamily="2" charset="-122"/>
                <a:ea typeface="华文行楷" panose="02010800040101010101" pitchFamily="2" charset="-122"/>
              </a:rPr>
              <a:t>鸦片　 存放</a:t>
            </a:r>
          </a:p>
        </p:txBody>
      </p:sp>
      <p:sp>
        <p:nvSpPr>
          <p:cNvPr id="32792" name="Rectangle 24"/>
          <p:cNvSpPr/>
          <p:nvPr/>
        </p:nvSpPr>
        <p:spPr>
          <a:xfrm>
            <a:off x="8153400" y="6172200"/>
            <a:ext cx="2514600" cy="368300"/>
          </a:xfrm>
          <a:prstGeom prst="rect">
            <a:avLst/>
          </a:prstGeom>
          <a:noFill/>
          <a:ln w="9525">
            <a:noFill/>
          </a:ln>
        </p:spPr>
        <p:txBody>
          <a:bodyPr>
            <a:spAutoFit/>
          </a:bodyPr>
          <a:lstStyle/>
          <a:p>
            <a:pPr eaLnBrk="0" hangingPunct="0">
              <a:spcBef>
                <a:spcPct val="50000"/>
              </a:spcBef>
            </a:pPr>
            <a:r>
              <a:rPr lang="zh-CN" altLang="en-US">
                <a:latin typeface="华文行楷" panose="02010800040101010101" pitchFamily="2" charset="-122"/>
                <a:ea typeface="华文行楷" panose="02010800040101010101" pitchFamily="2" charset="-122"/>
              </a:rPr>
              <a:t>姨太太 毁灭</a:t>
            </a:r>
          </a:p>
        </p:txBody>
      </p:sp>
      <p:sp>
        <p:nvSpPr>
          <p:cNvPr id="32793" name="AutoShape 25"/>
          <p:cNvSpPr/>
          <p:nvPr/>
        </p:nvSpPr>
        <p:spPr>
          <a:xfrm>
            <a:off x="6743700" y="4797425"/>
            <a:ext cx="215900" cy="1295400"/>
          </a:xfrm>
          <a:prstGeom prst="leftBrace">
            <a:avLst>
              <a:gd name="adj1" fmla="val 50000"/>
              <a:gd name="adj2" fmla="val 50000"/>
            </a:avLst>
          </a:prstGeom>
          <a:noFill/>
          <a:ln w="9525" cap="flat" cmpd="sng">
            <a:solidFill>
              <a:schemeClr val="tx1"/>
            </a:solidFill>
            <a:prstDash val="solid"/>
            <a:headEnd type="none" w="med" len="med"/>
            <a:tailEnd type="none" w="med" len="med"/>
          </a:ln>
        </p:spPr>
        <p:txBody>
          <a:bodyPr wrap="none" anchor="ctr"/>
          <a:lstStyle/>
          <a:p>
            <a:pPr eaLnBrk="0" hangingPunct="0"/>
            <a:endParaRPr lang="zh-CN" altLang="en-US">
              <a:latin typeface="Arial" panose="020B0604020202020204" pitchFamily="34" charset="0"/>
              <a:ea typeface="华文楷体" panose="02010600040101010101" charset="-122"/>
            </a:endParaRPr>
          </a:p>
        </p:txBody>
      </p:sp>
      <p:sp>
        <p:nvSpPr>
          <p:cNvPr id="2" name="文本框 1"/>
          <p:cNvSpPr txBox="1"/>
          <p:nvPr/>
        </p:nvSpPr>
        <p:spPr>
          <a:xfrm>
            <a:off x="215265" y="1003300"/>
            <a:ext cx="1106170" cy="3901440"/>
          </a:xfrm>
          <a:prstGeom prst="rect">
            <a:avLst/>
          </a:prstGeom>
          <a:noFill/>
        </p:spPr>
        <p:txBody>
          <a:bodyPr vert="eaVert" wrap="none" rtlCol="0">
            <a:spAutoFit/>
            <a:scene3d>
              <a:camera prst="orthographicFront"/>
              <a:lightRig rig="threePt" dir="t"/>
            </a:scene3d>
          </a:bodyPr>
          <a:lstStyle/>
          <a:p>
            <a:r>
              <a:rPr lang="zh-CN" altLang="en-US" sz="600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、破立结合</a:t>
            </a:r>
          </a:p>
        </p:txBody>
      </p:sp>
      <p:sp>
        <p:nvSpPr>
          <p:cNvPr id="3" name="文本框 2"/>
          <p:cNvSpPr txBox="1"/>
          <p:nvPr/>
        </p:nvSpPr>
        <p:spPr>
          <a:xfrm>
            <a:off x="420370" y="381000"/>
            <a:ext cx="517525" cy="1106805"/>
          </a:xfrm>
          <a:prstGeom prst="rect">
            <a:avLst/>
          </a:prstGeom>
          <a:noFill/>
        </p:spPr>
        <p:txBody>
          <a:bodyPr wrap="square" rtlCol="0">
            <a:spAutoFit/>
            <a:scene3d>
              <a:camera prst="orthographicFront"/>
              <a:lightRig rig="threePt" dir="t"/>
            </a:scene3d>
          </a:bodyPr>
          <a:lstStyle/>
          <a:p>
            <a:r>
              <a:rPr lang="en-US" altLang="zh-CN" sz="660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5</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2771"/>
                                        </p:tgtEl>
                                        <p:attrNameLst>
                                          <p:attrName>style.visibility</p:attrName>
                                        </p:attrNameLst>
                                      </p:cBhvr>
                                      <p:to>
                                        <p:strVal val="visible"/>
                                      </p:to>
                                    </p:set>
                                    <p:anim calcmode="lin" valueType="num">
                                      <p:cBhvr additive="base">
                                        <p:cTn id="7" dur="500" fill="hold"/>
                                        <p:tgtEl>
                                          <p:spTgt spid="32771"/>
                                        </p:tgtEl>
                                        <p:attrNameLst>
                                          <p:attrName>ppt_x</p:attrName>
                                        </p:attrNameLst>
                                      </p:cBhvr>
                                      <p:tavLst>
                                        <p:tav tm="0">
                                          <p:val>
                                            <p:strVal val="#ppt_x"/>
                                          </p:val>
                                        </p:tav>
                                        <p:tav tm="100000">
                                          <p:val>
                                            <p:strVal val="#ppt_x"/>
                                          </p:val>
                                        </p:tav>
                                      </p:tavLst>
                                    </p:anim>
                                    <p:anim calcmode="lin" valueType="num">
                                      <p:cBhvr additive="base">
                                        <p:cTn id="8" dur="500" fill="hold"/>
                                        <p:tgtEl>
                                          <p:spTgt spid="32771"/>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2" presetClass="entr" presetSubtype="4" fill="hold" grpId="1" nodeType="clickEffect">
                                  <p:stCondLst>
                                    <p:cond delay="0"/>
                                  </p:stCondLst>
                                  <p:childTnLst>
                                    <p:set>
                                      <p:cBhvr>
                                        <p:cTn id="13" dur="1" fill="hold">
                                          <p:stCondLst>
                                            <p:cond delay="0"/>
                                          </p:stCondLst>
                                        </p:cTn>
                                        <p:tgtEl>
                                          <p:spTgt spid="32772"/>
                                        </p:tgtEl>
                                        <p:attrNameLst>
                                          <p:attrName>style.visibility</p:attrName>
                                        </p:attrNameLst>
                                      </p:cBhvr>
                                      <p:to>
                                        <p:strVal val="visible"/>
                                      </p:to>
                                    </p:set>
                                    <p:anim calcmode="lin" valueType="num">
                                      <p:cBhvr additive="base">
                                        <p:cTn id="14" dur="500" fill="hold"/>
                                        <p:tgtEl>
                                          <p:spTgt spid="32772"/>
                                        </p:tgtEl>
                                        <p:attrNameLst>
                                          <p:attrName>ppt_x</p:attrName>
                                        </p:attrNameLst>
                                      </p:cBhvr>
                                      <p:tavLst>
                                        <p:tav tm="0">
                                          <p:val>
                                            <p:strVal val="#ppt_x"/>
                                          </p:val>
                                        </p:tav>
                                        <p:tav tm="100000">
                                          <p:val>
                                            <p:strVal val="#ppt_x"/>
                                          </p:val>
                                        </p:tav>
                                      </p:tavLst>
                                    </p:anim>
                                    <p:anim calcmode="lin" valueType="num">
                                      <p:cBhvr additive="base">
                                        <p:cTn id="15" dur="500" fill="hold"/>
                                        <p:tgtEl>
                                          <p:spTgt spid="32772"/>
                                        </p:tgtEl>
                                        <p:attrNameLst>
                                          <p:attrName>ppt_y</p:attrName>
                                        </p:attrNameLst>
                                      </p:cBhvr>
                                      <p:tavLst>
                                        <p:tav tm="0">
                                          <p:val>
                                            <p:strVal val="1+#ppt_h/2"/>
                                          </p:val>
                                        </p:tav>
                                        <p:tav tm="100000">
                                          <p:val>
                                            <p:strVal val="#ppt_y"/>
                                          </p:val>
                                        </p:tav>
                                      </p:tavLst>
                                    </p:anim>
                                  </p:childTnLst>
                                </p:cTn>
                              </p:par>
                            </p:childTnLst>
                          </p:cTn>
                        </p:par>
                      </p:childTnLst>
                    </p:cTn>
                  </p:par>
                  <p:par>
                    <p:cTn id="16" fill="hold" nodeType="clickPar">
                      <p:stCondLst>
                        <p:cond delay="indefinite"/>
                      </p:stCondLst>
                      <p:childTnLst>
                        <p:par>
                          <p:cTn id="17" fill="hold" nodeType="withGroup">
                            <p:stCondLst>
                              <p:cond delay="indefinite"/>
                            </p:stCondLst>
                          </p:cTn>
                        </p:par>
                        <p:par>
                          <p:cTn id="18" fill="hold" nodeType="afterGroup">
                            <p:stCondLst>
                              <p:cond delay="0"/>
                            </p:stCondLst>
                            <p:childTnLst>
                              <p:par>
                                <p:cTn id="19" presetID="2" presetClass="entr" presetSubtype="4" fill="hold" grpId="2" nodeType="clickEffect">
                                  <p:stCondLst>
                                    <p:cond delay="0"/>
                                  </p:stCondLst>
                                  <p:childTnLst>
                                    <p:set>
                                      <p:cBhvr>
                                        <p:cTn id="20" dur="1" fill="hold">
                                          <p:stCondLst>
                                            <p:cond delay="0"/>
                                          </p:stCondLst>
                                        </p:cTn>
                                        <p:tgtEl>
                                          <p:spTgt spid="32773"/>
                                        </p:tgtEl>
                                        <p:attrNameLst>
                                          <p:attrName>style.visibility</p:attrName>
                                        </p:attrNameLst>
                                      </p:cBhvr>
                                      <p:to>
                                        <p:strVal val="visible"/>
                                      </p:to>
                                    </p:set>
                                    <p:anim calcmode="lin" valueType="num">
                                      <p:cBhvr additive="base">
                                        <p:cTn id="21" dur="500" fill="hold"/>
                                        <p:tgtEl>
                                          <p:spTgt spid="32773"/>
                                        </p:tgtEl>
                                        <p:attrNameLst>
                                          <p:attrName>ppt_x</p:attrName>
                                        </p:attrNameLst>
                                      </p:cBhvr>
                                      <p:tavLst>
                                        <p:tav tm="0">
                                          <p:val>
                                            <p:strVal val="#ppt_x"/>
                                          </p:val>
                                        </p:tav>
                                        <p:tav tm="100000">
                                          <p:val>
                                            <p:strVal val="#ppt_x"/>
                                          </p:val>
                                        </p:tav>
                                      </p:tavLst>
                                    </p:anim>
                                    <p:anim calcmode="lin" valueType="num">
                                      <p:cBhvr additive="base">
                                        <p:cTn id="22" dur="500" fill="hold"/>
                                        <p:tgtEl>
                                          <p:spTgt spid="32773"/>
                                        </p:tgtEl>
                                        <p:attrNameLst>
                                          <p:attrName>ppt_y</p:attrName>
                                        </p:attrNameLst>
                                      </p:cBhvr>
                                      <p:tavLst>
                                        <p:tav tm="0">
                                          <p:val>
                                            <p:strVal val="1+#ppt_h/2"/>
                                          </p:val>
                                        </p:tav>
                                        <p:tav tm="100000">
                                          <p:val>
                                            <p:strVal val="#ppt_y"/>
                                          </p:val>
                                        </p:tav>
                                      </p:tavLst>
                                    </p:anim>
                                  </p:childTnLst>
                                </p:cTn>
                              </p:par>
                            </p:childTnLst>
                          </p:cTn>
                        </p:par>
                      </p:childTnLst>
                    </p:cTn>
                  </p:par>
                  <p:par>
                    <p:cTn id="23" fill="hold" nodeType="clickPar">
                      <p:stCondLst>
                        <p:cond delay="indefinite"/>
                      </p:stCondLst>
                      <p:childTnLst>
                        <p:par>
                          <p:cTn id="24" fill="hold" nodeType="withGroup">
                            <p:stCondLst>
                              <p:cond delay="indefinite"/>
                            </p:stCondLst>
                          </p:cTn>
                        </p:par>
                        <p:par>
                          <p:cTn id="25" fill="hold" nodeType="afterGroup">
                            <p:stCondLst>
                              <p:cond delay="0"/>
                            </p:stCondLst>
                            <p:childTnLst>
                              <p:par>
                                <p:cTn id="26" presetID="2" presetClass="entr" presetSubtype="4" fill="hold" grpId="3" nodeType="clickEffect">
                                  <p:stCondLst>
                                    <p:cond delay="0"/>
                                  </p:stCondLst>
                                  <p:childTnLst>
                                    <p:set>
                                      <p:cBhvr>
                                        <p:cTn id="27" dur="1" fill="hold">
                                          <p:stCondLst>
                                            <p:cond delay="0"/>
                                          </p:stCondLst>
                                        </p:cTn>
                                        <p:tgtEl>
                                          <p:spTgt spid="32774"/>
                                        </p:tgtEl>
                                        <p:attrNameLst>
                                          <p:attrName>style.visibility</p:attrName>
                                        </p:attrNameLst>
                                      </p:cBhvr>
                                      <p:to>
                                        <p:strVal val="visible"/>
                                      </p:to>
                                    </p:set>
                                    <p:anim calcmode="lin" valueType="num">
                                      <p:cBhvr additive="base">
                                        <p:cTn id="28" dur="500" fill="hold"/>
                                        <p:tgtEl>
                                          <p:spTgt spid="32774"/>
                                        </p:tgtEl>
                                        <p:attrNameLst>
                                          <p:attrName>ppt_x</p:attrName>
                                        </p:attrNameLst>
                                      </p:cBhvr>
                                      <p:tavLst>
                                        <p:tav tm="0">
                                          <p:val>
                                            <p:strVal val="#ppt_x"/>
                                          </p:val>
                                        </p:tav>
                                        <p:tav tm="100000">
                                          <p:val>
                                            <p:strVal val="#ppt_x"/>
                                          </p:val>
                                        </p:tav>
                                      </p:tavLst>
                                    </p:anim>
                                    <p:anim calcmode="lin" valueType="num">
                                      <p:cBhvr additive="base">
                                        <p:cTn id="29" dur="500" fill="hold"/>
                                        <p:tgtEl>
                                          <p:spTgt spid="32774"/>
                                        </p:tgtEl>
                                        <p:attrNameLst>
                                          <p:attrName>ppt_y</p:attrName>
                                        </p:attrNameLst>
                                      </p:cBhvr>
                                      <p:tavLst>
                                        <p:tav tm="0">
                                          <p:val>
                                            <p:strVal val="1+#ppt_h/2"/>
                                          </p:val>
                                        </p:tav>
                                        <p:tav tm="100000">
                                          <p:val>
                                            <p:strVal val="#ppt_y"/>
                                          </p:val>
                                        </p:tav>
                                      </p:tavLst>
                                    </p:anim>
                                  </p:childTnLst>
                                </p:cTn>
                              </p:par>
                            </p:childTnLst>
                          </p:cTn>
                        </p:par>
                      </p:childTnLst>
                    </p:cTn>
                  </p:par>
                  <p:par>
                    <p:cTn id="30" fill="hold" nodeType="clickPar">
                      <p:stCondLst>
                        <p:cond delay="indefinite"/>
                      </p:stCondLst>
                      <p:childTnLst>
                        <p:par>
                          <p:cTn id="31" fill="hold" nodeType="withGroup">
                            <p:stCondLst>
                              <p:cond delay="indefinite"/>
                            </p:stCondLst>
                          </p:cTn>
                        </p:par>
                        <p:par>
                          <p:cTn id="32" fill="hold" nodeType="afterGroup">
                            <p:stCondLst>
                              <p:cond delay="0"/>
                            </p:stCondLst>
                            <p:childTnLst>
                              <p:par>
                                <p:cTn id="33" presetID="2" presetClass="entr" presetSubtype="4" fill="hold" grpId="4" nodeType="clickEffect">
                                  <p:stCondLst>
                                    <p:cond delay="0"/>
                                  </p:stCondLst>
                                  <p:childTnLst>
                                    <p:set>
                                      <p:cBhvr>
                                        <p:cTn id="34" dur="1" fill="hold">
                                          <p:stCondLst>
                                            <p:cond delay="0"/>
                                          </p:stCondLst>
                                        </p:cTn>
                                        <p:tgtEl>
                                          <p:spTgt spid="32775"/>
                                        </p:tgtEl>
                                        <p:attrNameLst>
                                          <p:attrName>style.visibility</p:attrName>
                                        </p:attrNameLst>
                                      </p:cBhvr>
                                      <p:to>
                                        <p:strVal val="visible"/>
                                      </p:to>
                                    </p:set>
                                    <p:anim calcmode="lin" valueType="num">
                                      <p:cBhvr additive="base">
                                        <p:cTn id="35" dur="500" fill="hold"/>
                                        <p:tgtEl>
                                          <p:spTgt spid="32775"/>
                                        </p:tgtEl>
                                        <p:attrNameLst>
                                          <p:attrName>ppt_x</p:attrName>
                                        </p:attrNameLst>
                                      </p:cBhvr>
                                      <p:tavLst>
                                        <p:tav tm="0">
                                          <p:val>
                                            <p:strVal val="#ppt_x"/>
                                          </p:val>
                                        </p:tav>
                                        <p:tav tm="100000">
                                          <p:val>
                                            <p:strVal val="#ppt_x"/>
                                          </p:val>
                                        </p:tav>
                                      </p:tavLst>
                                    </p:anim>
                                    <p:anim calcmode="lin" valueType="num">
                                      <p:cBhvr additive="base">
                                        <p:cTn id="36" dur="500" fill="hold"/>
                                        <p:tgtEl>
                                          <p:spTgt spid="32775"/>
                                        </p:tgtEl>
                                        <p:attrNameLst>
                                          <p:attrName>ppt_y</p:attrName>
                                        </p:attrNameLst>
                                      </p:cBhvr>
                                      <p:tavLst>
                                        <p:tav tm="0">
                                          <p:val>
                                            <p:strVal val="1+#ppt_h/2"/>
                                          </p:val>
                                        </p:tav>
                                        <p:tav tm="100000">
                                          <p:val>
                                            <p:strVal val="#ppt_y"/>
                                          </p:val>
                                        </p:tav>
                                      </p:tavLst>
                                    </p:anim>
                                  </p:childTnLst>
                                </p:cTn>
                              </p:par>
                            </p:childTnLst>
                          </p:cTn>
                        </p:par>
                      </p:childTnLst>
                    </p:cTn>
                  </p:par>
                  <p:par>
                    <p:cTn id="37" fill="hold" nodeType="clickPar">
                      <p:stCondLst>
                        <p:cond delay="indefinite"/>
                      </p:stCondLst>
                      <p:childTnLst>
                        <p:par>
                          <p:cTn id="38" fill="hold" nodeType="withGroup">
                            <p:stCondLst>
                              <p:cond delay="indefinite"/>
                            </p:stCondLst>
                          </p:cTn>
                        </p:par>
                        <p:par>
                          <p:cTn id="39" fill="hold" nodeType="afterGroup">
                            <p:stCondLst>
                              <p:cond delay="0"/>
                            </p:stCondLst>
                            <p:childTnLst>
                              <p:par>
                                <p:cTn id="40" presetID="2" presetClass="entr" presetSubtype="4" fill="hold" grpId="5" nodeType="clickEffect">
                                  <p:stCondLst>
                                    <p:cond delay="0"/>
                                  </p:stCondLst>
                                  <p:childTnLst>
                                    <p:set>
                                      <p:cBhvr>
                                        <p:cTn id="41" dur="1" fill="hold">
                                          <p:stCondLst>
                                            <p:cond delay="0"/>
                                          </p:stCondLst>
                                        </p:cTn>
                                        <p:tgtEl>
                                          <p:spTgt spid="32776"/>
                                        </p:tgtEl>
                                        <p:attrNameLst>
                                          <p:attrName>style.visibility</p:attrName>
                                        </p:attrNameLst>
                                      </p:cBhvr>
                                      <p:to>
                                        <p:strVal val="visible"/>
                                      </p:to>
                                    </p:set>
                                    <p:anim calcmode="lin" valueType="num">
                                      <p:cBhvr additive="base">
                                        <p:cTn id="42" dur="500" fill="hold"/>
                                        <p:tgtEl>
                                          <p:spTgt spid="32776"/>
                                        </p:tgtEl>
                                        <p:attrNameLst>
                                          <p:attrName>ppt_x</p:attrName>
                                        </p:attrNameLst>
                                      </p:cBhvr>
                                      <p:tavLst>
                                        <p:tav tm="0">
                                          <p:val>
                                            <p:strVal val="#ppt_x"/>
                                          </p:val>
                                        </p:tav>
                                        <p:tav tm="100000">
                                          <p:val>
                                            <p:strVal val="#ppt_x"/>
                                          </p:val>
                                        </p:tav>
                                      </p:tavLst>
                                    </p:anim>
                                    <p:anim calcmode="lin" valueType="num">
                                      <p:cBhvr additive="base">
                                        <p:cTn id="43" dur="500" fill="hold"/>
                                        <p:tgtEl>
                                          <p:spTgt spid="32776"/>
                                        </p:tgtEl>
                                        <p:attrNameLst>
                                          <p:attrName>ppt_y</p:attrName>
                                        </p:attrNameLst>
                                      </p:cBhvr>
                                      <p:tavLst>
                                        <p:tav tm="0">
                                          <p:val>
                                            <p:strVal val="1+#ppt_h/2"/>
                                          </p:val>
                                        </p:tav>
                                        <p:tav tm="100000">
                                          <p:val>
                                            <p:strVal val="#ppt_y"/>
                                          </p:val>
                                        </p:tav>
                                      </p:tavLst>
                                    </p:anim>
                                  </p:childTnLst>
                                </p:cTn>
                              </p:par>
                            </p:childTnLst>
                          </p:cTn>
                        </p:par>
                      </p:childTnLst>
                    </p:cTn>
                  </p:par>
                  <p:par>
                    <p:cTn id="44" fill="hold" nodeType="clickPar">
                      <p:stCondLst>
                        <p:cond delay="indefinite"/>
                      </p:stCondLst>
                      <p:childTnLst>
                        <p:par>
                          <p:cTn id="45" fill="hold" nodeType="withGroup">
                            <p:stCondLst>
                              <p:cond delay="indefinite"/>
                            </p:stCondLst>
                          </p:cTn>
                        </p:par>
                        <p:par>
                          <p:cTn id="46" fill="hold" nodeType="afterGroup">
                            <p:stCondLst>
                              <p:cond delay="0"/>
                            </p:stCondLst>
                            <p:childTnLst>
                              <p:par>
                                <p:cTn id="47" presetID="2" presetClass="entr" presetSubtype="4" fill="hold" grpId="7" nodeType="clickEffect">
                                  <p:stCondLst>
                                    <p:cond delay="0"/>
                                  </p:stCondLst>
                                  <p:childTnLst>
                                    <p:set>
                                      <p:cBhvr>
                                        <p:cTn id="48" dur="1" fill="hold">
                                          <p:stCondLst>
                                            <p:cond delay="0"/>
                                          </p:stCondLst>
                                        </p:cTn>
                                        <p:tgtEl>
                                          <p:spTgt spid="32778"/>
                                        </p:tgtEl>
                                        <p:attrNameLst>
                                          <p:attrName>style.visibility</p:attrName>
                                        </p:attrNameLst>
                                      </p:cBhvr>
                                      <p:to>
                                        <p:strVal val="visible"/>
                                      </p:to>
                                    </p:set>
                                    <p:anim calcmode="lin" valueType="num">
                                      <p:cBhvr additive="base">
                                        <p:cTn id="49" dur="500" fill="hold"/>
                                        <p:tgtEl>
                                          <p:spTgt spid="32778"/>
                                        </p:tgtEl>
                                        <p:attrNameLst>
                                          <p:attrName>ppt_x</p:attrName>
                                        </p:attrNameLst>
                                      </p:cBhvr>
                                      <p:tavLst>
                                        <p:tav tm="0">
                                          <p:val>
                                            <p:strVal val="#ppt_x"/>
                                          </p:val>
                                        </p:tav>
                                        <p:tav tm="100000">
                                          <p:val>
                                            <p:strVal val="#ppt_x"/>
                                          </p:val>
                                        </p:tav>
                                      </p:tavLst>
                                    </p:anim>
                                    <p:anim calcmode="lin" valueType="num">
                                      <p:cBhvr additive="base">
                                        <p:cTn id="50" dur="500" fill="hold"/>
                                        <p:tgtEl>
                                          <p:spTgt spid="32778"/>
                                        </p:tgtEl>
                                        <p:attrNameLst>
                                          <p:attrName>ppt_y</p:attrName>
                                        </p:attrNameLst>
                                      </p:cBhvr>
                                      <p:tavLst>
                                        <p:tav tm="0">
                                          <p:val>
                                            <p:strVal val="1+#ppt_h/2"/>
                                          </p:val>
                                        </p:tav>
                                        <p:tav tm="100000">
                                          <p:val>
                                            <p:strVal val="#ppt_y"/>
                                          </p:val>
                                        </p:tav>
                                      </p:tavLst>
                                    </p:anim>
                                  </p:childTnLst>
                                </p:cTn>
                              </p:par>
                            </p:childTnLst>
                          </p:cTn>
                        </p:par>
                      </p:childTnLst>
                    </p:cTn>
                  </p:par>
                  <p:par>
                    <p:cTn id="51" fill="hold" nodeType="clickPar">
                      <p:stCondLst>
                        <p:cond delay="indefinite"/>
                      </p:stCondLst>
                      <p:childTnLst>
                        <p:par>
                          <p:cTn id="52" fill="hold" nodeType="withGroup">
                            <p:stCondLst>
                              <p:cond delay="indefinite"/>
                            </p:stCondLst>
                          </p:cTn>
                        </p:par>
                        <p:par>
                          <p:cTn id="53" fill="hold" nodeType="afterGroup">
                            <p:stCondLst>
                              <p:cond delay="0"/>
                            </p:stCondLst>
                            <p:childTnLst>
                              <p:par>
                                <p:cTn id="54" presetID="2" presetClass="entr" presetSubtype="4" fill="hold" grpId="6" nodeType="clickEffect">
                                  <p:stCondLst>
                                    <p:cond delay="0"/>
                                  </p:stCondLst>
                                  <p:childTnLst>
                                    <p:set>
                                      <p:cBhvr>
                                        <p:cTn id="55" dur="1" fill="hold">
                                          <p:stCondLst>
                                            <p:cond delay="0"/>
                                          </p:stCondLst>
                                        </p:cTn>
                                        <p:tgtEl>
                                          <p:spTgt spid="32777"/>
                                        </p:tgtEl>
                                        <p:attrNameLst>
                                          <p:attrName>style.visibility</p:attrName>
                                        </p:attrNameLst>
                                      </p:cBhvr>
                                      <p:to>
                                        <p:strVal val="visible"/>
                                      </p:to>
                                    </p:set>
                                    <p:anim calcmode="lin" valueType="num">
                                      <p:cBhvr additive="base">
                                        <p:cTn id="56" dur="500" fill="hold"/>
                                        <p:tgtEl>
                                          <p:spTgt spid="32777"/>
                                        </p:tgtEl>
                                        <p:attrNameLst>
                                          <p:attrName>ppt_x</p:attrName>
                                        </p:attrNameLst>
                                      </p:cBhvr>
                                      <p:tavLst>
                                        <p:tav tm="0">
                                          <p:val>
                                            <p:strVal val="#ppt_x"/>
                                          </p:val>
                                        </p:tav>
                                        <p:tav tm="100000">
                                          <p:val>
                                            <p:strVal val="#ppt_x"/>
                                          </p:val>
                                        </p:tav>
                                      </p:tavLst>
                                    </p:anim>
                                    <p:anim calcmode="lin" valueType="num">
                                      <p:cBhvr additive="base">
                                        <p:cTn id="57" dur="500" fill="hold"/>
                                        <p:tgtEl>
                                          <p:spTgt spid="32777"/>
                                        </p:tgtEl>
                                        <p:attrNameLst>
                                          <p:attrName>ppt_y</p:attrName>
                                        </p:attrNameLst>
                                      </p:cBhvr>
                                      <p:tavLst>
                                        <p:tav tm="0">
                                          <p:val>
                                            <p:strVal val="1+#ppt_h/2"/>
                                          </p:val>
                                        </p:tav>
                                        <p:tav tm="100000">
                                          <p:val>
                                            <p:strVal val="#ppt_y"/>
                                          </p:val>
                                        </p:tav>
                                      </p:tavLst>
                                    </p:anim>
                                  </p:childTnLst>
                                </p:cTn>
                              </p:par>
                            </p:childTnLst>
                          </p:cTn>
                        </p:par>
                      </p:childTnLst>
                    </p:cTn>
                  </p:par>
                  <p:par>
                    <p:cTn id="58" fill="hold" nodeType="clickPar">
                      <p:stCondLst>
                        <p:cond delay="indefinite"/>
                      </p:stCondLst>
                      <p:childTnLst>
                        <p:par>
                          <p:cTn id="59" fill="hold" nodeType="withGroup">
                            <p:stCondLst>
                              <p:cond delay="indefinite"/>
                            </p:stCondLst>
                          </p:cTn>
                        </p:par>
                        <p:par>
                          <p:cTn id="60" fill="hold" nodeType="afterGroup">
                            <p:stCondLst>
                              <p:cond delay="0"/>
                            </p:stCondLst>
                            <p:childTnLst>
                              <p:par>
                                <p:cTn id="61" presetID="2" presetClass="entr" presetSubtype="4" fill="hold" grpId="8" nodeType="clickEffect">
                                  <p:stCondLst>
                                    <p:cond delay="0"/>
                                  </p:stCondLst>
                                  <p:childTnLst>
                                    <p:set>
                                      <p:cBhvr>
                                        <p:cTn id="62" dur="1" fill="hold">
                                          <p:stCondLst>
                                            <p:cond delay="0"/>
                                          </p:stCondLst>
                                        </p:cTn>
                                        <p:tgtEl>
                                          <p:spTgt spid="32779"/>
                                        </p:tgtEl>
                                        <p:attrNameLst>
                                          <p:attrName>style.visibility</p:attrName>
                                        </p:attrNameLst>
                                      </p:cBhvr>
                                      <p:to>
                                        <p:strVal val="visible"/>
                                      </p:to>
                                    </p:set>
                                    <p:anim calcmode="lin" valueType="num">
                                      <p:cBhvr additive="base">
                                        <p:cTn id="63" dur="500" fill="hold"/>
                                        <p:tgtEl>
                                          <p:spTgt spid="32779"/>
                                        </p:tgtEl>
                                        <p:attrNameLst>
                                          <p:attrName>ppt_x</p:attrName>
                                        </p:attrNameLst>
                                      </p:cBhvr>
                                      <p:tavLst>
                                        <p:tav tm="0">
                                          <p:val>
                                            <p:strVal val="#ppt_x"/>
                                          </p:val>
                                        </p:tav>
                                        <p:tav tm="100000">
                                          <p:val>
                                            <p:strVal val="#ppt_x"/>
                                          </p:val>
                                        </p:tav>
                                      </p:tavLst>
                                    </p:anim>
                                    <p:anim calcmode="lin" valueType="num">
                                      <p:cBhvr additive="base">
                                        <p:cTn id="64" dur="500" fill="hold"/>
                                        <p:tgtEl>
                                          <p:spTgt spid="32779"/>
                                        </p:tgtEl>
                                        <p:attrNameLst>
                                          <p:attrName>ppt_y</p:attrName>
                                        </p:attrNameLst>
                                      </p:cBhvr>
                                      <p:tavLst>
                                        <p:tav tm="0">
                                          <p:val>
                                            <p:strVal val="1+#ppt_h/2"/>
                                          </p:val>
                                        </p:tav>
                                        <p:tav tm="100000">
                                          <p:val>
                                            <p:strVal val="#ppt_y"/>
                                          </p:val>
                                        </p:tav>
                                      </p:tavLst>
                                    </p:anim>
                                  </p:childTnLst>
                                </p:cTn>
                              </p:par>
                            </p:childTnLst>
                          </p:cTn>
                        </p:par>
                      </p:childTnLst>
                    </p:cTn>
                  </p:par>
                  <p:par>
                    <p:cTn id="65" fill="hold" nodeType="clickPar">
                      <p:stCondLst>
                        <p:cond delay="indefinite"/>
                      </p:stCondLst>
                      <p:childTnLst>
                        <p:par>
                          <p:cTn id="66" fill="hold" nodeType="withGroup">
                            <p:stCondLst>
                              <p:cond delay="indefinite"/>
                            </p:stCondLst>
                          </p:cTn>
                        </p:par>
                        <p:par>
                          <p:cTn id="67" fill="hold" nodeType="afterGroup">
                            <p:stCondLst>
                              <p:cond delay="0"/>
                            </p:stCondLst>
                            <p:childTnLst>
                              <p:par>
                                <p:cTn id="68" presetID="2" presetClass="entr" presetSubtype="4" fill="hold" grpId="13" nodeType="clickEffect">
                                  <p:stCondLst>
                                    <p:cond delay="0"/>
                                  </p:stCondLst>
                                  <p:childTnLst>
                                    <p:set>
                                      <p:cBhvr>
                                        <p:cTn id="69" dur="1" fill="hold">
                                          <p:stCondLst>
                                            <p:cond delay="0"/>
                                          </p:stCondLst>
                                        </p:cTn>
                                        <p:tgtEl>
                                          <p:spTgt spid="32784"/>
                                        </p:tgtEl>
                                        <p:attrNameLst>
                                          <p:attrName>style.visibility</p:attrName>
                                        </p:attrNameLst>
                                      </p:cBhvr>
                                      <p:to>
                                        <p:strVal val="visible"/>
                                      </p:to>
                                    </p:set>
                                    <p:anim calcmode="lin" valueType="num">
                                      <p:cBhvr additive="base">
                                        <p:cTn id="70" dur="500" fill="hold"/>
                                        <p:tgtEl>
                                          <p:spTgt spid="32784"/>
                                        </p:tgtEl>
                                        <p:attrNameLst>
                                          <p:attrName>ppt_x</p:attrName>
                                        </p:attrNameLst>
                                      </p:cBhvr>
                                      <p:tavLst>
                                        <p:tav tm="0">
                                          <p:val>
                                            <p:strVal val="#ppt_x"/>
                                          </p:val>
                                        </p:tav>
                                        <p:tav tm="100000">
                                          <p:val>
                                            <p:strVal val="#ppt_x"/>
                                          </p:val>
                                        </p:tav>
                                      </p:tavLst>
                                    </p:anim>
                                    <p:anim calcmode="lin" valueType="num">
                                      <p:cBhvr additive="base">
                                        <p:cTn id="71" dur="500" fill="hold"/>
                                        <p:tgtEl>
                                          <p:spTgt spid="32784"/>
                                        </p:tgtEl>
                                        <p:attrNameLst>
                                          <p:attrName>ppt_y</p:attrName>
                                        </p:attrNameLst>
                                      </p:cBhvr>
                                      <p:tavLst>
                                        <p:tav tm="0">
                                          <p:val>
                                            <p:strVal val="1+#ppt_h/2"/>
                                          </p:val>
                                        </p:tav>
                                        <p:tav tm="100000">
                                          <p:val>
                                            <p:strVal val="#ppt_y"/>
                                          </p:val>
                                        </p:tav>
                                      </p:tavLst>
                                    </p:anim>
                                  </p:childTnLst>
                                </p:cTn>
                              </p:par>
                            </p:childTnLst>
                          </p:cTn>
                        </p:par>
                      </p:childTnLst>
                    </p:cTn>
                  </p:par>
                  <p:par>
                    <p:cTn id="72" fill="hold" nodeType="clickPar">
                      <p:stCondLst>
                        <p:cond delay="indefinite"/>
                      </p:stCondLst>
                      <p:childTnLst>
                        <p:par>
                          <p:cTn id="73" fill="hold" nodeType="withGroup">
                            <p:stCondLst>
                              <p:cond delay="indefinite"/>
                            </p:stCondLst>
                          </p:cTn>
                        </p:par>
                        <p:par>
                          <p:cTn id="74" fill="hold" nodeType="afterGroup">
                            <p:stCondLst>
                              <p:cond delay="0"/>
                            </p:stCondLst>
                            <p:childTnLst>
                              <p:par>
                                <p:cTn id="75" presetID="2" presetClass="entr" presetSubtype="4" fill="hold" grpId="9" nodeType="clickEffect">
                                  <p:stCondLst>
                                    <p:cond delay="0"/>
                                  </p:stCondLst>
                                  <p:childTnLst>
                                    <p:set>
                                      <p:cBhvr>
                                        <p:cTn id="76" dur="1" fill="hold">
                                          <p:stCondLst>
                                            <p:cond delay="0"/>
                                          </p:stCondLst>
                                        </p:cTn>
                                        <p:tgtEl>
                                          <p:spTgt spid="32780"/>
                                        </p:tgtEl>
                                        <p:attrNameLst>
                                          <p:attrName>style.visibility</p:attrName>
                                        </p:attrNameLst>
                                      </p:cBhvr>
                                      <p:to>
                                        <p:strVal val="visible"/>
                                      </p:to>
                                    </p:set>
                                    <p:anim calcmode="lin" valueType="num">
                                      <p:cBhvr additive="base">
                                        <p:cTn id="77" dur="500" fill="hold"/>
                                        <p:tgtEl>
                                          <p:spTgt spid="32780"/>
                                        </p:tgtEl>
                                        <p:attrNameLst>
                                          <p:attrName>ppt_x</p:attrName>
                                        </p:attrNameLst>
                                      </p:cBhvr>
                                      <p:tavLst>
                                        <p:tav tm="0">
                                          <p:val>
                                            <p:strVal val="#ppt_x"/>
                                          </p:val>
                                        </p:tav>
                                        <p:tav tm="100000">
                                          <p:val>
                                            <p:strVal val="#ppt_x"/>
                                          </p:val>
                                        </p:tav>
                                      </p:tavLst>
                                    </p:anim>
                                    <p:anim calcmode="lin" valueType="num">
                                      <p:cBhvr additive="base">
                                        <p:cTn id="78" dur="500" fill="hold"/>
                                        <p:tgtEl>
                                          <p:spTgt spid="32780"/>
                                        </p:tgtEl>
                                        <p:attrNameLst>
                                          <p:attrName>ppt_y</p:attrName>
                                        </p:attrNameLst>
                                      </p:cBhvr>
                                      <p:tavLst>
                                        <p:tav tm="0">
                                          <p:val>
                                            <p:strVal val="1+#ppt_h/2"/>
                                          </p:val>
                                        </p:tav>
                                        <p:tav tm="100000">
                                          <p:val>
                                            <p:strVal val="#ppt_y"/>
                                          </p:val>
                                        </p:tav>
                                      </p:tavLst>
                                    </p:anim>
                                  </p:childTnLst>
                                </p:cTn>
                              </p:par>
                            </p:childTnLst>
                          </p:cTn>
                        </p:par>
                      </p:childTnLst>
                    </p:cTn>
                  </p:par>
                  <p:par>
                    <p:cTn id="79" fill="hold" nodeType="clickPar">
                      <p:stCondLst>
                        <p:cond delay="indefinite"/>
                      </p:stCondLst>
                      <p:childTnLst>
                        <p:par>
                          <p:cTn id="80" fill="hold" nodeType="withGroup">
                            <p:stCondLst>
                              <p:cond delay="indefinite"/>
                            </p:stCondLst>
                          </p:cTn>
                        </p:par>
                        <p:par>
                          <p:cTn id="81" fill="hold" nodeType="afterGroup">
                            <p:stCondLst>
                              <p:cond delay="0"/>
                            </p:stCondLst>
                            <p:childTnLst>
                              <p:par>
                                <p:cTn id="82" presetID="2" presetClass="entr" presetSubtype="4" fill="hold" grpId="10" nodeType="clickEffect">
                                  <p:stCondLst>
                                    <p:cond delay="0"/>
                                  </p:stCondLst>
                                  <p:childTnLst>
                                    <p:set>
                                      <p:cBhvr>
                                        <p:cTn id="83" dur="1" fill="hold">
                                          <p:stCondLst>
                                            <p:cond delay="0"/>
                                          </p:stCondLst>
                                        </p:cTn>
                                        <p:tgtEl>
                                          <p:spTgt spid="32781"/>
                                        </p:tgtEl>
                                        <p:attrNameLst>
                                          <p:attrName>style.visibility</p:attrName>
                                        </p:attrNameLst>
                                      </p:cBhvr>
                                      <p:to>
                                        <p:strVal val="visible"/>
                                      </p:to>
                                    </p:set>
                                    <p:anim calcmode="lin" valueType="num">
                                      <p:cBhvr additive="base">
                                        <p:cTn id="84" dur="500" fill="hold"/>
                                        <p:tgtEl>
                                          <p:spTgt spid="32781"/>
                                        </p:tgtEl>
                                        <p:attrNameLst>
                                          <p:attrName>ppt_x</p:attrName>
                                        </p:attrNameLst>
                                      </p:cBhvr>
                                      <p:tavLst>
                                        <p:tav tm="0">
                                          <p:val>
                                            <p:strVal val="#ppt_x"/>
                                          </p:val>
                                        </p:tav>
                                        <p:tav tm="100000">
                                          <p:val>
                                            <p:strVal val="#ppt_x"/>
                                          </p:val>
                                        </p:tav>
                                      </p:tavLst>
                                    </p:anim>
                                    <p:anim calcmode="lin" valueType="num">
                                      <p:cBhvr additive="base">
                                        <p:cTn id="85" dur="500" fill="hold"/>
                                        <p:tgtEl>
                                          <p:spTgt spid="32781"/>
                                        </p:tgtEl>
                                        <p:attrNameLst>
                                          <p:attrName>ppt_y</p:attrName>
                                        </p:attrNameLst>
                                      </p:cBhvr>
                                      <p:tavLst>
                                        <p:tav tm="0">
                                          <p:val>
                                            <p:strVal val="1+#ppt_h/2"/>
                                          </p:val>
                                        </p:tav>
                                        <p:tav tm="100000">
                                          <p:val>
                                            <p:strVal val="#ppt_y"/>
                                          </p:val>
                                        </p:tav>
                                      </p:tavLst>
                                    </p:anim>
                                  </p:childTnLst>
                                </p:cTn>
                              </p:par>
                            </p:childTnLst>
                          </p:cTn>
                        </p:par>
                      </p:childTnLst>
                    </p:cTn>
                  </p:par>
                  <p:par>
                    <p:cTn id="86" fill="hold" nodeType="clickPar">
                      <p:stCondLst>
                        <p:cond delay="indefinite"/>
                      </p:stCondLst>
                      <p:childTnLst>
                        <p:par>
                          <p:cTn id="87" fill="hold" nodeType="withGroup">
                            <p:stCondLst>
                              <p:cond delay="indefinite"/>
                            </p:stCondLst>
                          </p:cTn>
                        </p:par>
                        <p:par>
                          <p:cTn id="88" fill="hold" nodeType="afterGroup">
                            <p:stCondLst>
                              <p:cond delay="0"/>
                            </p:stCondLst>
                            <p:childTnLst>
                              <p:par>
                                <p:cTn id="89" presetID="2" presetClass="entr" presetSubtype="4" fill="hold" grpId="11" nodeType="clickEffect">
                                  <p:stCondLst>
                                    <p:cond delay="0"/>
                                  </p:stCondLst>
                                  <p:childTnLst>
                                    <p:set>
                                      <p:cBhvr>
                                        <p:cTn id="90" dur="1" fill="hold">
                                          <p:stCondLst>
                                            <p:cond delay="0"/>
                                          </p:stCondLst>
                                        </p:cTn>
                                        <p:tgtEl>
                                          <p:spTgt spid="32782"/>
                                        </p:tgtEl>
                                        <p:attrNameLst>
                                          <p:attrName>style.visibility</p:attrName>
                                        </p:attrNameLst>
                                      </p:cBhvr>
                                      <p:to>
                                        <p:strVal val="visible"/>
                                      </p:to>
                                    </p:set>
                                    <p:anim calcmode="lin" valueType="num">
                                      <p:cBhvr additive="base">
                                        <p:cTn id="91" dur="500" fill="hold"/>
                                        <p:tgtEl>
                                          <p:spTgt spid="32782"/>
                                        </p:tgtEl>
                                        <p:attrNameLst>
                                          <p:attrName>ppt_x</p:attrName>
                                        </p:attrNameLst>
                                      </p:cBhvr>
                                      <p:tavLst>
                                        <p:tav tm="0">
                                          <p:val>
                                            <p:strVal val="#ppt_x"/>
                                          </p:val>
                                        </p:tav>
                                        <p:tav tm="100000">
                                          <p:val>
                                            <p:strVal val="#ppt_x"/>
                                          </p:val>
                                        </p:tav>
                                      </p:tavLst>
                                    </p:anim>
                                    <p:anim calcmode="lin" valueType="num">
                                      <p:cBhvr additive="base">
                                        <p:cTn id="92" dur="500" fill="hold"/>
                                        <p:tgtEl>
                                          <p:spTgt spid="32782"/>
                                        </p:tgtEl>
                                        <p:attrNameLst>
                                          <p:attrName>ppt_y</p:attrName>
                                        </p:attrNameLst>
                                      </p:cBhvr>
                                      <p:tavLst>
                                        <p:tav tm="0">
                                          <p:val>
                                            <p:strVal val="1+#ppt_h/2"/>
                                          </p:val>
                                        </p:tav>
                                        <p:tav tm="100000">
                                          <p:val>
                                            <p:strVal val="#ppt_y"/>
                                          </p:val>
                                        </p:tav>
                                      </p:tavLst>
                                    </p:anim>
                                  </p:childTnLst>
                                </p:cTn>
                              </p:par>
                            </p:childTnLst>
                          </p:cTn>
                        </p:par>
                      </p:childTnLst>
                    </p:cTn>
                  </p:par>
                  <p:par>
                    <p:cTn id="93" fill="hold" nodeType="clickPar">
                      <p:stCondLst>
                        <p:cond delay="indefinite"/>
                      </p:stCondLst>
                      <p:childTnLst>
                        <p:par>
                          <p:cTn id="94" fill="hold" nodeType="withGroup">
                            <p:stCondLst>
                              <p:cond delay="indefinite"/>
                            </p:stCondLst>
                          </p:cTn>
                        </p:par>
                        <p:par>
                          <p:cTn id="95" fill="hold" nodeType="afterGroup">
                            <p:stCondLst>
                              <p:cond delay="0"/>
                            </p:stCondLst>
                            <p:childTnLst>
                              <p:par>
                                <p:cTn id="96" presetID="2" presetClass="entr" presetSubtype="4" fill="hold" grpId="12" nodeType="clickEffect">
                                  <p:stCondLst>
                                    <p:cond delay="0"/>
                                  </p:stCondLst>
                                  <p:childTnLst>
                                    <p:set>
                                      <p:cBhvr>
                                        <p:cTn id="97" dur="1" fill="hold">
                                          <p:stCondLst>
                                            <p:cond delay="0"/>
                                          </p:stCondLst>
                                        </p:cTn>
                                        <p:tgtEl>
                                          <p:spTgt spid="32783"/>
                                        </p:tgtEl>
                                        <p:attrNameLst>
                                          <p:attrName>style.visibility</p:attrName>
                                        </p:attrNameLst>
                                      </p:cBhvr>
                                      <p:to>
                                        <p:strVal val="visible"/>
                                      </p:to>
                                    </p:set>
                                    <p:anim calcmode="lin" valueType="num">
                                      <p:cBhvr additive="base">
                                        <p:cTn id="98" dur="500" fill="hold"/>
                                        <p:tgtEl>
                                          <p:spTgt spid="32783"/>
                                        </p:tgtEl>
                                        <p:attrNameLst>
                                          <p:attrName>ppt_x</p:attrName>
                                        </p:attrNameLst>
                                      </p:cBhvr>
                                      <p:tavLst>
                                        <p:tav tm="0">
                                          <p:val>
                                            <p:strVal val="#ppt_x"/>
                                          </p:val>
                                        </p:tav>
                                        <p:tav tm="100000">
                                          <p:val>
                                            <p:strVal val="#ppt_x"/>
                                          </p:val>
                                        </p:tav>
                                      </p:tavLst>
                                    </p:anim>
                                    <p:anim calcmode="lin" valueType="num">
                                      <p:cBhvr additive="base">
                                        <p:cTn id="99" dur="500" fill="hold"/>
                                        <p:tgtEl>
                                          <p:spTgt spid="32783"/>
                                        </p:tgtEl>
                                        <p:attrNameLst>
                                          <p:attrName>ppt_y</p:attrName>
                                        </p:attrNameLst>
                                      </p:cBhvr>
                                      <p:tavLst>
                                        <p:tav tm="0">
                                          <p:val>
                                            <p:strVal val="1+#ppt_h/2"/>
                                          </p:val>
                                        </p:tav>
                                        <p:tav tm="100000">
                                          <p:val>
                                            <p:strVal val="#ppt_y"/>
                                          </p:val>
                                        </p:tav>
                                      </p:tavLst>
                                    </p:anim>
                                  </p:childTnLst>
                                </p:cTn>
                              </p:par>
                            </p:childTnLst>
                          </p:cTn>
                        </p:par>
                      </p:childTnLst>
                    </p:cTn>
                  </p:par>
                  <p:par>
                    <p:cTn id="100" fill="hold" nodeType="clickPar">
                      <p:stCondLst>
                        <p:cond delay="indefinite"/>
                      </p:stCondLst>
                      <p:childTnLst>
                        <p:par>
                          <p:cTn id="101" fill="hold" nodeType="withGroup">
                            <p:stCondLst>
                              <p:cond delay="indefinite"/>
                            </p:stCondLst>
                          </p:cTn>
                        </p:par>
                        <p:par>
                          <p:cTn id="102" fill="hold" nodeType="afterGroup">
                            <p:stCondLst>
                              <p:cond delay="0"/>
                            </p:stCondLst>
                            <p:childTnLst>
                              <p:par>
                                <p:cTn id="103" presetID="2" presetClass="entr" presetSubtype="4" fill="hold" grpId="14" nodeType="clickEffect">
                                  <p:stCondLst>
                                    <p:cond delay="0"/>
                                  </p:stCondLst>
                                  <p:childTnLst>
                                    <p:set>
                                      <p:cBhvr>
                                        <p:cTn id="104" dur="1" fill="hold">
                                          <p:stCondLst>
                                            <p:cond delay="0"/>
                                          </p:stCondLst>
                                        </p:cTn>
                                        <p:tgtEl>
                                          <p:spTgt spid="32786"/>
                                        </p:tgtEl>
                                        <p:attrNameLst>
                                          <p:attrName>style.visibility</p:attrName>
                                        </p:attrNameLst>
                                      </p:cBhvr>
                                      <p:to>
                                        <p:strVal val="visible"/>
                                      </p:to>
                                    </p:set>
                                    <p:anim calcmode="lin" valueType="num">
                                      <p:cBhvr additive="base">
                                        <p:cTn id="105" dur="500" fill="hold"/>
                                        <p:tgtEl>
                                          <p:spTgt spid="32786"/>
                                        </p:tgtEl>
                                        <p:attrNameLst>
                                          <p:attrName>ppt_x</p:attrName>
                                        </p:attrNameLst>
                                      </p:cBhvr>
                                      <p:tavLst>
                                        <p:tav tm="0">
                                          <p:val>
                                            <p:strVal val="#ppt_x"/>
                                          </p:val>
                                        </p:tav>
                                        <p:tav tm="100000">
                                          <p:val>
                                            <p:strVal val="#ppt_x"/>
                                          </p:val>
                                        </p:tav>
                                      </p:tavLst>
                                    </p:anim>
                                    <p:anim calcmode="lin" valueType="num">
                                      <p:cBhvr additive="base">
                                        <p:cTn id="106" dur="500" fill="hold"/>
                                        <p:tgtEl>
                                          <p:spTgt spid="32786"/>
                                        </p:tgtEl>
                                        <p:attrNameLst>
                                          <p:attrName>ppt_y</p:attrName>
                                        </p:attrNameLst>
                                      </p:cBhvr>
                                      <p:tavLst>
                                        <p:tav tm="0">
                                          <p:val>
                                            <p:strVal val="1+#ppt_h/2"/>
                                          </p:val>
                                        </p:tav>
                                        <p:tav tm="100000">
                                          <p:val>
                                            <p:strVal val="#ppt_y"/>
                                          </p:val>
                                        </p:tav>
                                      </p:tavLst>
                                    </p:anim>
                                  </p:childTnLst>
                                </p:cTn>
                              </p:par>
                            </p:childTnLst>
                          </p:cTn>
                        </p:par>
                      </p:childTnLst>
                    </p:cTn>
                  </p:par>
                  <p:par>
                    <p:cTn id="107" fill="hold" nodeType="clickPar">
                      <p:stCondLst>
                        <p:cond delay="indefinite"/>
                      </p:stCondLst>
                      <p:childTnLst>
                        <p:par>
                          <p:cTn id="108" fill="hold" nodeType="withGroup">
                            <p:stCondLst>
                              <p:cond delay="indefinite"/>
                            </p:stCondLst>
                          </p:cTn>
                        </p:par>
                        <p:par>
                          <p:cTn id="109" fill="hold" nodeType="afterGroup">
                            <p:stCondLst>
                              <p:cond delay="0"/>
                            </p:stCondLst>
                            <p:childTnLst>
                              <p:par>
                                <p:cTn id="110" presetID="2" presetClass="entr" presetSubtype="4" fill="hold" grpId="21" nodeType="clickEffect">
                                  <p:stCondLst>
                                    <p:cond delay="0"/>
                                  </p:stCondLst>
                                  <p:childTnLst>
                                    <p:set>
                                      <p:cBhvr>
                                        <p:cTn id="111" dur="1" fill="hold">
                                          <p:stCondLst>
                                            <p:cond delay="0"/>
                                          </p:stCondLst>
                                        </p:cTn>
                                        <p:tgtEl>
                                          <p:spTgt spid="32793"/>
                                        </p:tgtEl>
                                        <p:attrNameLst>
                                          <p:attrName>style.visibility</p:attrName>
                                        </p:attrNameLst>
                                      </p:cBhvr>
                                      <p:to>
                                        <p:strVal val="visible"/>
                                      </p:to>
                                    </p:set>
                                    <p:anim calcmode="lin" valueType="num">
                                      <p:cBhvr additive="base">
                                        <p:cTn id="112" dur="500" fill="hold"/>
                                        <p:tgtEl>
                                          <p:spTgt spid="32793"/>
                                        </p:tgtEl>
                                        <p:attrNameLst>
                                          <p:attrName>ppt_x</p:attrName>
                                        </p:attrNameLst>
                                      </p:cBhvr>
                                      <p:tavLst>
                                        <p:tav tm="0">
                                          <p:val>
                                            <p:strVal val="#ppt_x"/>
                                          </p:val>
                                        </p:tav>
                                        <p:tav tm="100000">
                                          <p:val>
                                            <p:strVal val="#ppt_x"/>
                                          </p:val>
                                        </p:tav>
                                      </p:tavLst>
                                    </p:anim>
                                    <p:anim calcmode="lin" valueType="num">
                                      <p:cBhvr additive="base">
                                        <p:cTn id="113" dur="500" fill="hold"/>
                                        <p:tgtEl>
                                          <p:spTgt spid="32793"/>
                                        </p:tgtEl>
                                        <p:attrNameLst>
                                          <p:attrName>ppt_y</p:attrName>
                                        </p:attrNameLst>
                                      </p:cBhvr>
                                      <p:tavLst>
                                        <p:tav tm="0">
                                          <p:val>
                                            <p:strVal val="1+#ppt_h/2"/>
                                          </p:val>
                                        </p:tav>
                                        <p:tav tm="100000">
                                          <p:val>
                                            <p:strVal val="#ppt_y"/>
                                          </p:val>
                                        </p:tav>
                                      </p:tavLst>
                                    </p:anim>
                                  </p:childTnLst>
                                </p:cTn>
                              </p:par>
                            </p:childTnLst>
                          </p:cTn>
                        </p:par>
                      </p:childTnLst>
                    </p:cTn>
                  </p:par>
                  <p:par>
                    <p:cTn id="114" fill="hold" nodeType="clickPar">
                      <p:stCondLst>
                        <p:cond delay="indefinite"/>
                      </p:stCondLst>
                      <p:childTnLst>
                        <p:par>
                          <p:cTn id="115" fill="hold" nodeType="withGroup">
                            <p:stCondLst>
                              <p:cond delay="indefinite"/>
                            </p:stCondLst>
                          </p:cTn>
                        </p:par>
                        <p:par>
                          <p:cTn id="116" fill="hold" nodeType="afterGroup">
                            <p:stCondLst>
                              <p:cond delay="0"/>
                            </p:stCondLst>
                            <p:childTnLst>
                              <p:par>
                                <p:cTn id="117" presetID="2" presetClass="entr" presetSubtype="4" fill="hold" grpId="15" nodeType="clickEffect">
                                  <p:stCondLst>
                                    <p:cond delay="0"/>
                                  </p:stCondLst>
                                  <p:childTnLst>
                                    <p:set>
                                      <p:cBhvr>
                                        <p:cTn id="118" dur="1" fill="hold">
                                          <p:stCondLst>
                                            <p:cond delay="0"/>
                                          </p:stCondLst>
                                        </p:cTn>
                                        <p:tgtEl>
                                          <p:spTgt spid="32787"/>
                                        </p:tgtEl>
                                        <p:attrNameLst>
                                          <p:attrName>style.visibility</p:attrName>
                                        </p:attrNameLst>
                                      </p:cBhvr>
                                      <p:to>
                                        <p:strVal val="visible"/>
                                      </p:to>
                                    </p:set>
                                    <p:anim calcmode="lin" valueType="num">
                                      <p:cBhvr additive="base">
                                        <p:cTn id="119" dur="500" fill="hold"/>
                                        <p:tgtEl>
                                          <p:spTgt spid="32787"/>
                                        </p:tgtEl>
                                        <p:attrNameLst>
                                          <p:attrName>ppt_x</p:attrName>
                                        </p:attrNameLst>
                                      </p:cBhvr>
                                      <p:tavLst>
                                        <p:tav tm="0">
                                          <p:val>
                                            <p:strVal val="#ppt_x"/>
                                          </p:val>
                                        </p:tav>
                                        <p:tav tm="100000">
                                          <p:val>
                                            <p:strVal val="#ppt_x"/>
                                          </p:val>
                                        </p:tav>
                                      </p:tavLst>
                                    </p:anim>
                                    <p:anim calcmode="lin" valueType="num">
                                      <p:cBhvr additive="base">
                                        <p:cTn id="120" dur="500" fill="hold"/>
                                        <p:tgtEl>
                                          <p:spTgt spid="32787"/>
                                        </p:tgtEl>
                                        <p:attrNameLst>
                                          <p:attrName>ppt_y</p:attrName>
                                        </p:attrNameLst>
                                      </p:cBhvr>
                                      <p:tavLst>
                                        <p:tav tm="0">
                                          <p:val>
                                            <p:strVal val="1+#ppt_h/2"/>
                                          </p:val>
                                        </p:tav>
                                        <p:tav tm="100000">
                                          <p:val>
                                            <p:strVal val="#ppt_y"/>
                                          </p:val>
                                        </p:tav>
                                      </p:tavLst>
                                    </p:anim>
                                  </p:childTnLst>
                                </p:cTn>
                              </p:par>
                            </p:childTnLst>
                          </p:cTn>
                        </p:par>
                      </p:childTnLst>
                    </p:cTn>
                  </p:par>
                  <p:par>
                    <p:cTn id="121" fill="hold" nodeType="clickPar">
                      <p:stCondLst>
                        <p:cond delay="indefinite"/>
                      </p:stCondLst>
                      <p:childTnLst>
                        <p:par>
                          <p:cTn id="122" fill="hold" nodeType="withGroup">
                            <p:stCondLst>
                              <p:cond delay="indefinite"/>
                            </p:stCondLst>
                          </p:cTn>
                        </p:par>
                        <p:par>
                          <p:cTn id="123" fill="hold" nodeType="afterGroup">
                            <p:stCondLst>
                              <p:cond delay="0"/>
                            </p:stCondLst>
                            <p:childTnLst>
                              <p:par>
                                <p:cTn id="124" presetID="2" presetClass="entr" presetSubtype="4" fill="hold" grpId="16" nodeType="clickEffect">
                                  <p:stCondLst>
                                    <p:cond delay="0"/>
                                  </p:stCondLst>
                                  <p:childTnLst>
                                    <p:set>
                                      <p:cBhvr>
                                        <p:cTn id="125" dur="1" fill="hold">
                                          <p:stCondLst>
                                            <p:cond delay="0"/>
                                          </p:stCondLst>
                                        </p:cTn>
                                        <p:tgtEl>
                                          <p:spTgt spid="32788"/>
                                        </p:tgtEl>
                                        <p:attrNameLst>
                                          <p:attrName>style.visibility</p:attrName>
                                        </p:attrNameLst>
                                      </p:cBhvr>
                                      <p:to>
                                        <p:strVal val="visible"/>
                                      </p:to>
                                    </p:set>
                                    <p:anim calcmode="lin" valueType="num">
                                      <p:cBhvr additive="base">
                                        <p:cTn id="126" dur="500" fill="hold"/>
                                        <p:tgtEl>
                                          <p:spTgt spid="32788"/>
                                        </p:tgtEl>
                                        <p:attrNameLst>
                                          <p:attrName>ppt_x</p:attrName>
                                        </p:attrNameLst>
                                      </p:cBhvr>
                                      <p:tavLst>
                                        <p:tav tm="0">
                                          <p:val>
                                            <p:strVal val="#ppt_x"/>
                                          </p:val>
                                        </p:tav>
                                        <p:tav tm="100000">
                                          <p:val>
                                            <p:strVal val="#ppt_x"/>
                                          </p:val>
                                        </p:tav>
                                      </p:tavLst>
                                    </p:anim>
                                    <p:anim calcmode="lin" valueType="num">
                                      <p:cBhvr additive="base">
                                        <p:cTn id="127" dur="500" fill="hold"/>
                                        <p:tgtEl>
                                          <p:spTgt spid="32788"/>
                                        </p:tgtEl>
                                        <p:attrNameLst>
                                          <p:attrName>ppt_y</p:attrName>
                                        </p:attrNameLst>
                                      </p:cBhvr>
                                      <p:tavLst>
                                        <p:tav tm="0">
                                          <p:val>
                                            <p:strVal val="1+#ppt_h/2"/>
                                          </p:val>
                                        </p:tav>
                                        <p:tav tm="100000">
                                          <p:val>
                                            <p:strVal val="#ppt_y"/>
                                          </p:val>
                                        </p:tav>
                                      </p:tavLst>
                                    </p:anim>
                                  </p:childTnLst>
                                </p:cTn>
                              </p:par>
                            </p:childTnLst>
                          </p:cTn>
                        </p:par>
                      </p:childTnLst>
                    </p:cTn>
                  </p:par>
                  <p:par>
                    <p:cTn id="128" fill="hold" nodeType="clickPar">
                      <p:stCondLst>
                        <p:cond delay="indefinite"/>
                      </p:stCondLst>
                      <p:childTnLst>
                        <p:par>
                          <p:cTn id="129" fill="hold" nodeType="withGroup">
                            <p:stCondLst>
                              <p:cond delay="indefinite"/>
                            </p:stCondLst>
                          </p:cTn>
                        </p:par>
                        <p:par>
                          <p:cTn id="130" fill="hold" nodeType="afterGroup">
                            <p:stCondLst>
                              <p:cond delay="0"/>
                            </p:stCondLst>
                            <p:childTnLst>
                              <p:par>
                                <p:cTn id="131" presetID="2" presetClass="entr" presetSubtype="4" fill="hold" grpId="17" nodeType="clickEffect">
                                  <p:stCondLst>
                                    <p:cond delay="0"/>
                                  </p:stCondLst>
                                  <p:childTnLst>
                                    <p:set>
                                      <p:cBhvr>
                                        <p:cTn id="132" dur="1" fill="hold">
                                          <p:stCondLst>
                                            <p:cond delay="0"/>
                                          </p:stCondLst>
                                        </p:cTn>
                                        <p:tgtEl>
                                          <p:spTgt spid="32789"/>
                                        </p:tgtEl>
                                        <p:attrNameLst>
                                          <p:attrName>style.visibility</p:attrName>
                                        </p:attrNameLst>
                                      </p:cBhvr>
                                      <p:to>
                                        <p:strVal val="visible"/>
                                      </p:to>
                                    </p:set>
                                    <p:anim calcmode="lin" valueType="num">
                                      <p:cBhvr additive="base">
                                        <p:cTn id="133" dur="500" fill="hold"/>
                                        <p:tgtEl>
                                          <p:spTgt spid="32789"/>
                                        </p:tgtEl>
                                        <p:attrNameLst>
                                          <p:attrName>ppt_x</p:attrName>
                                        </p:attrNameLst>
                                      </p:cBhvr>
                                      <p:tavLst>
                                        <p:tav tm="0">
                                          <p:val>
                                            <p:strVal val="#ppt_x"/>
                                          </p:val>
                                        </p:tav>
                                        <p:tav tm="100000">
                                          <p:val>
                                            <p:strVal val="#ppt_x"/>
                                          </p:val>
                                        </p:tav>
                                      </p:tavLst>
                                    </p:anim>
                                    <p:anim calcmode="lin" valueType="num">
                                      <p:cBhvr additive="base">
                                        <p:cTn id="134" dur="500" fill="hold"/>
                                        <p:tgtEl>
                                          <p:spTgt spid="32789"/>
                                        </p:tgtEl>
                                        <p:attrNameLst>
                                          <p:attrName>ppt_y</p:attrName>
                                        </p:attrNameLst>
                                      </p:cBhvr>
                                      <p:tavLst>
                                        <p:tav tm="0">
                                          <p:val>
                                            <p:strVal val="1+#ppt_h/2"/>
                                          </p:val>
                                        </p:tav>
                                        <p:tav tm="100000">
                                          <p:val>
                                            <p:strVal val="#ppt_y"/>
                                          </p:val>
                                        </p:tav>
                                      </p:tavLst>
                                    </p:anim>
                                  </p:childTnLst>
                                </p:cTn>
                              </p:par>
                            </p:childTnLst>
                          </p:cTn>
                        </p:par>
                      </p:childTnLst>
                    </p:cTn>
                  </p:par>
                  <p:par>
                    <p:cTn id="135" fill="hold" nodeType="clickPar">
                      <p:stCondLst>
                        <p:cond delay="indefinite"/>
                      </p:stCondLst>
                      <p:childTnLst>
                        <p:par>
                          <p:cTn id="136" fill="hold" nodeType="withGroup">
                            <p:stCondLst>
                              <p:cond delay="indefinite"/>
                            </p:stCondLst>
                          </p:cTn>
                        </p:par>
                        <p:par>
                          <p:cTn id="137" fill="hold" nodeType="afterGroup">
                            <p:stCondLst>
                              <p:cond delay="0"/>
                            </p:stCondLst>
                            <p:childTnLst>
                              <p:par>
                                <p:cTn id="138" presetID="2" presetClass="entr" presetSubtype="4" fill="hold" grpId="18" nodeType="clickEffect">
                                  <p:stCondLst>
                                    <p:cond delay="0"/>
                                  </p:stCondLst>
                                  <p:childTnLst>
                                    <p:set>
                                      <p:cBhvr>
                                        <p:cTn id="139" dur="1" fill="hold">
                                          <p:stCondLst>
                                            <p:cond delay="0"/>
                                          </p:stCondLst>
                                        </p:cTn>
                                        <p:tgtEl>
                                          <p:spTgt spid="32790"/>
                                        </p:tgtEl>
                                        <p:attrNameLst>
                                          <p:attrName>style.visibility</p:attrName>
                                        </p:attrNameLst>
                                      </p:cBhvr>
                                      <p:to>
                                        <p:strVal val="visible"/>
                                      </p:to>
                                    </p:set>
                                    <p:anim calcmode="lin" valueType="num">
                                      <p:cBhvr additive="base">
                                        <p:cTn id="140" dur="500" fill="hold"/>
                                        <p:tgtEl>
                                          <p:spTgt spid="32790"/>
                                        </p:tgtEl>
                                        <p:attrNameLst>
                                          <p:attrName>ppt_x</p:attrName>
                                        </p:attrNameLst>
                                      </p:cBhvr>
                                      <p:tavLst>
                                        <p:tav tm="0">
                                          <p:val>
                                            <p:strVal val="#ppt_x"/>
                                          </p:val>
                                        </p:tav>
                                        <p:tav tm="100000">
                                          <p:val>
                                            <p:strVal val="#ppt_x"/>
                                          </p:val>
                                        </p:tav>
                                      </p:tavLst>
                                    </p:anim>
                                    <p:anim calcmode="lin" valueType="num">
                                      <p:cBhvr additive="base">
                                        <p:cTn id="141" dur="500" fill="hold"/>
                                        <p:tgtEl>
                                          <p:spTgt spid="32790"/>
                                        </p:tgtEl>
                                        <p:attrNameLst>
                                          <p:attrName>ppt_y</p:attrName>
                                        </p:attrNameLst>
                                      </p:cBhvr>
                                      <p:tavLst>
                                        <p:tav tm="0">
                                          <p:val>
                                            <p:strVal val="1+#ppt_h/2"/>
                                          </p:val>
                                        </p:tav>
                                        <p:tav tm="100000">
                                          <p:val>
                                            <p:strVal val="#ppt_y"/>
                                          </p:val>
                                        </p:tav>
                                      </p:tavLst>
                                    </p:anim>
                                  </p:childTnLst>
                                </p:cTn>
                              </p:par>
                            </p:childTnLst>
                          </p:cTn>
                        </p:par>
                      </p:childTnLst>
                    </p:cTn>
                  </p:par>
                  <p:par>
                    <p:cTn id="142" fill="hold" nodeType="clickPar">
                      <p:stCondLst>
                        <p:cond delay="indefinite"/>
                      </p:stCondLst>
                      <p:childTnLst>
                        <p:par>
                          <p:cTn id="143" fill="hold" nodeType="withGroup">
                            <p:stCondLst>
                              <p:cond delay="indefinite"/>
                            </p:stCondLst>
                          </p:cTn>
                        </p:par>
                        <p:par>
                          <p:cTn id="144" fill="hold" nodeType="afterGroup">
                            <p:stCondLst>
                              <p:cond delay="0"/>
                            </p:stCondLst>
                            <p:childTnLst>
                              <p:par>
                                <p:cTn id="145" presetID="2" presetClass="entr" presetSubtype="4" fill="hold" grpId="19" nodeType="clickEffect">
                                  <p:stCondLst>
                                    <p:cond delay="0"/>
                                  </p:stCondLst>
                                  <p:childTnLst>
                                    <p:set>
                                      <p:cBhvr>
                                        <p:cTn id="146" dur="1" fill="hold">
                                          <p:stCondLst>
                                            <p:cond delay="0"/>
                                          </p:stCondLst>
                                        </p:cTn>
                                        <p:tgtEl>
                                          <p:spTgt spid="32791"/>
                                        </p:tgtEl>
                                        <p:attrNameLst>
                                          <p:attrName>style.visibility</p:attrName>
                                        </p:attrNameLst>
                                      </p:cBhvr>
                                      <p:to>
                                        <p:strVal val="visible"/>
                                      </p:to>
                                    </p:set>
                                    <p:anim calcmode="lin" valueType="num">
                                      <p:cBhvr additive="base">
                                        <p:cTn id="147" dur="500" fill="hold"/>
                                        <p:tgtEl>
                                          <p:spTgt spid="32791"/>
                                        </p:tgtEl>
                                        <p:attrNameLst>
                                          <p:attrName>ppt_x</p:attrName>
                                        </p:attrNameLst>
                                      </p:cBhvr>
                                      <p:tavLst>
                                        <p:tav tm="0">
                                          <p:val>
                                            <p:strVal val="#ppt_x"/>
                                          </p:val>
                                        </p:tav>
                                        <p:tav tm="100000">
                                          <p:val>
                                            <p:strVal val="#ppt_x"/>
                                          </p:val>
                                        </p:tav>
                                      </p:tavLst>
                                    </p:anim>
                                    <p:anim calcmode="lin" valueType="num">
                                      <p:cBhvr additive="base">
                                        <p:cTn id="148" dur="500" fill="hold"/>
                                        <p:tgtEl>
                                          <p:spTgt spid="32791"/>
                                        </p:tgtEl>
                                        <p:attrNameLst>
                                          <p:attrName>ppt_y</p:attrName>
                                        </p:attrNameLst>
                                      </p:cBhvr>
                                      <p:tavLst>
                                        <p:tav tm="0">
                                          <p:val>
                                            <p:strVal val="1+#ppt_h/2"/>
                                          </p:val>
                                        </p:tav>
                                        <p:tav tm="100000">
                                          <p:val>
                                            <p:strVal val="#ppt_y"/>
                                          </p:val>
                                        </p:tav>
                                      </p:tavLst>
                                    </p:anim>
                                  </p:childTnLst>
                                </p:cTn>
                              </p:par>
                            </p:childTnLst>
                          </p:cTn>
                        </p:par>
                      </p:childTnLst>
                    </p:cTn>
                  </p:par>
                  <p:par>
                    <p:cTn id="149" fill="hold" nodeType="clickPar">
                      <p:stCondLst>
                        <p:cond delay="indefinite"/>
                      </p:stCondLst>
                      <p:childTnLst>
                        <p:par>
                          <p:cTn id="150" fill="hold" nodeType="withGroup">
                            <p:stCondLst>
                              <p:cond delay="indefinite"/>
                            </p:stCondLst>
                          </p:cTn>
                        </p:par>
                        <p:par>
                          <p:cTn id="151" fill="hold" nodeType="afterGroup">
                            <p:stCondLst>
                              <p:cond delay="0"/>
                            </p:stCondLst>
                            <p:childTnLst>
                              <p:par>
                                <p:cTn id="152" presetID="2" presetClass="entr" presetSubtype="4" fill="hold" grpId="20" nodeType="clickEffect">
                                  <p:stCondLst>
                                    <p:cond delay="0"/>
                                  </p:stCondLst>
                                  <p:childTnLst>
                                    <p:set>
                                      <p:cBhvr>
                                        <p:cTn id="153" dur="1" fill="hold">
                                          <p:stCondLst>
                                            <p:cond delay="0"/>
                                          </p:stCondLst>
                                        </p:cTn>
                                        <p:tgtEl>
                                          <p:spTgt spid="32792"/>
                                        </p:tgtEl>
                                        <p:attrNameLst>
                                          <p:attrName>style.visibility</p:attrName>
                                        </p:attrNameLst>
                                      </p:cBhvr>
                                      <p:to>
                                        <p:strVal val="visible"/>
                                      </p:to>
                                    </p:set>
                                    <p:anim calcmode="lin" valueType="num">
                                      <p:cBhvr additive="base">
                                        <p:cTn id="154" dur="500" fill="hold"/>
                                        <p:tgtEl>
                                          <p:spTgt spid="32792"/>
                                        </p:tgtEl>
                                        <p:attrNameLst>
                                          <p:attrName>ppt_x</p:attrName>
                                        </p:attrNameLst>
                                      </p:cBhvr>
                                      <p:tavLst>
                                        <p:tav tm="0">
                                          <p:val>
                                            <p:strVal val="#ppt_x"/>
                                          </p:val>
                                        </p:tav>
                                        <p:tav tm="100000">
                                          <p:val>
                                            <p:strVal val="#ppt_x"/>
                                          </p:val>
                                        </p:tav>
                                      </p:tavLst>
                                    </p:anim>
                                    <p:anim calcmode="lin" valueType="num">
                                      <p:cBhvr additive="base">
                                        <p:cTn id="155" dur="500" fill="hold"/>
                                        <p:tgtEl>
                                          <p:spTgt spid="3279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1" grpId="0" animBg="1"/>
      <p:bldP spid="32772" grpId="1"/>
      <p:bldP spid="32773" grpId="2" animBg="1"/>
      <p:bldP spid="32774" grpId="3"/>
      <p:bldP spid="32775" grpId="4"/>
      <p:bldP spid="32776" grpId="5"/>
      <p:bldP spid="32777" grpId="6" animBg="1"/>
      <p:bldP spid="32778" grpId="7"/>
      <p:bldP spid="32779" grpId="8"/>
      <p:bldP spid="32780" grpId="9" animBg="1"/>
      <p:bldP spid="32781" grpId="10"/>
      <p:bldP spid="32782" grpId="11"/>
      <p:bldP spid="32783" grpId="12"/>
      <p:bldP spid="32784" grpId="13"/>
      <p:bldP spid="32786" grpId="14"/>
      <p:bldP spid="32787" grpId="15"/>
      <p:bldP spid="32788" grpId="16"/>
      <p:bldP spid="32789" grpId="17" animBg="1"/>
      <p:bldP spid="32790" grpId="18"/>
      <p:bldP spid="32791" grpId="19"/>
      <p:bldP spid="32792" grpId="20"/>
      <p:bldP spid="32793" grpId="21" animBg="1"/>
    </p:bld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9154" name="Text Box 2"/>
          <p:cNvSpPr txBox="1"/>
          <p:nvPr/>
        </p:nvSpPr>
        <p:spPr>
          <a:xfrm>
            <a:off x="1524000" y="1844675"/>
            <a:ext cx="1458913" cy="706755"/>
          </a:xfrm>
          <a:prstGeom prst="rect">
            <a:avLst/>
          </a:prstGeom>
          <a:noFill/>
          <a:ln w="9525">
            <a:noFill/>
          </a:ln>
        </p:spPr>
        <p:txBody>
          <a:bodyPr>
            <a:spAutoFit/>
          </a:bodyPr>
          <a:lstStyle/>
          <a:p>
            <a:pPr eaLnBrk="0" hangingPunct="0">
              <a:spcBef>
                <a:spcPct val="50000"/>
              </a:spcBef>
            </a:pPr>
            <a:r>
              <a:rPr lang="zh-CN" altLang="en-US" sz="4000">
                <a:solidFill>
                  <a:srgbClr val="FF3300"/>
                </a:solidFill>
                <a:latin typeface="Tahoma" panose="020B0604030504040204" pitchFamily="34" charset="0"/>
                <a:ea typeface="华文行楷" panose="02010800040101010101" pitchFamily="2" charset="-122"/>
              </a:rPr>
              <a:t>因为</a:t>
            </a:r>
          </a:p>
        </p:txBody>
      </p:sp>
      <p:sp>
        <p:nvSpPr>
          <p:cNvPr id="49155" name="AutoShape 3"/>
          <p:cNvSpPr/>
          <p:nvPr/>
        </p:nvSpPr>
        <p:spPr>
          <a:xfrm>
            <a:off x="2743200" y="1298575"/>
            <a:ext cx="457200" cy="2362200"/>
          </a:xfrm>
          <a:prstGeom prst="leftBrace">
            <a:avLst>
              <a:gd name="adj1" fmla="val 43055"/>
              <a:gd name="adj2" fmla="val 50000"/>
            </a:avLst>
          </a:prstGeom>
          <a:noFill/>
          <a:ln w="28575" cap="flat" cmpd="sng">
            <a:solidFill>
              <a:schemeClr val="tx1"/>
            </a:solidFill>
            <a:prstDash val="solid"/>
            <a:headEnd type="none" w="med" len="med"/>
            <a:tailEnd type="none" w="med" len="med"/>
          </a:ln>
        </p:spPr>
        <p:txBody>
          <a:bodyPr wrap="none" anchor="ctr"/>
          <a:lstStyle/>
          <a:p>
            <a:pPr eaLnBrk="0" hangingPunct="0"/>
            <a:endParaRPr lang="zh-CN" altLang="en-US">
              <a:latin typeface="Arial" panose="020B0604020202020204" pitchFamily="34" charset="0"/>
              <a:ea typeface="华文楷体" panose="02010600040101010101" charset="-122"/>
            </a:endParaRPr>
          </a:p>
        </p:txBody>
      </p:sp>
      <p:sp>
        <p:nvSpPr>
          <p:cNvPr id="49156" name="Text Box 4"/>
          <p:cNvSpPr txBox="1"/>
          <p:nvPr/>
        </p:nvSpPr>
        <p:spPr>
          <a:xfrm>
            <a:off x="3200400" y="1298575"/>
            <a:ext cx="7239000" cy="460375"/>
          </a:xfrm>
          <a:prstGeom prst="rect">
            <a:avLst/>
          </a:prstGeom>
          <a:noFill/>
          <a:ln w="9525">
            <a:noFill/>
          </a:ln>
        </p:spPr>
        <p:txBody>
          <a:bodyPr>
            <a:spAutoFit/>
          </a:bodyPr>
          <a:lstStyle/>
          <a:p>
            <a:pPr eaLnBrk="0" hangingPunct="0">
              <a:spcBef>
                <a:spcPct val="50000"/>
              </a:spcBef>
            </a:pPr>
            <a:r>
              <a:rPr lang="en-US" altLang="zh-CN" sz="2400">
                <a:solidFill>
                  <a:srgbClr val="009999"/>
                </a:solidFill>
                <a:latin typeface="方正姚体" panose="02010601030101010101" pitchFamily="2" charset="-122"/>
                <a:ea typeface="方正姚体" panose="02010601030101010101" pitchFamily="2" charset="-122"/>
              </a:rPr>
              <a:t> </a:t>
            </a:r>
            <a:r>
              <a:rPr lang="zh-CN" altLang="en-US" sz="2000" b="1">
                <a:solidFill>
                  <a:srgbClr val="002060"/>
                </a:solidFill>
                <a:latin typeface="黑体" panose="02010609060101010101" pitchFamily="2" charset="-122"/>
                <a:ea typeface="黑体" panose="02010609060101010101" pitchFamily="2" charset="-122"/>
              </a:rPr>
              <a:t>第一层：只是送去，有往而无来      </a:t>
            </a:r>
            <a:r>
              <a:rPr lang="zh-CN" altLang="en-US" sz="2000">
                <a:solidFill>
                  <a:srgbClr val="FF3300"/>
                </a:solidFill>
                <a:latin typeface="华文行楷" panose="02010800040101010101" pitchFamily="2" charset="-122"/>
                <a:ea typeface="华文行楷" panose="02010800040101010101" pitchFamily="2" charset="-122"/>
              </a:rPr>
              <a:t>（</a:t>
            </a:r>
            <a:r>
              <a:rPr lang="zh-CN" altLang="en-US" sz="2000">
                <a:latin typeface="华文行楷" panose="02010800040101010101" pitchFamily="2" charset="-122"/>
                <a:ea typeface="华文行楷" panose="02010800040101010101" pitchFamily="2" charset="-122"/>
              </a:rPr>
              <a:t>有悖于交往原则</a:t>
            </a:r>
            <a:r>
              <a:rPr lang="zh-CN" altLang="en-US" sz="2000">
                <a:solidFill>
                  <a:srgbClr val="FF3300"/>
                </a:solidFill>
                <a:latin typeface="华文行楷" panose="02010800040101010101" pitchFamily="2" charset="-122"/>
                <a:ea typeface="华文行楷" panose="02010800040101010101" pitchFamily="2" charset="-122"/>
              </a:rPr>
              <a:t>）</a:t>
            </a:r>
            <a:r>
              <a:rPr lang="zh-CN" altLang="en-US" sz="2000">
                <a:solidFill>
                  <a:srgbClr val="009999"/>
                </a:solidFill>
                <a:latin typeface="华文行楷" panose="02010800040101010101" pitchFamily="2" charset="-122"/>
                <a:ea typeface="华文行楷" panose="02010800040101010101" pitchFamily="2" charset="-122"/>
              </a:rPr>
              <a:t> </a:t>
            </a:r>
          </a:p>
        </p:txBody>
      </p:sp>
      <p:sp>
        <p:nvSpPr>
          <p:cNvPr id="49157" name="Text Box 5"/>
          <p:cNvSpPr txBox="1"/>
          <p:nvPr/>
        </p:nvSpPr>
        <p:spPr>
          <a:xfrm>
            <a:off x="3238500" y="2280285"/>
            <a:ext cx="7162800" cy="398780"/>
          </a:xfrm>
          <a:prstGeom prst="rect">
            <a:avLst/>
          </a:prstGeom>
          <a:noFill/>
          <a:ln w="9525">
            <a:noFill/>
          </a:ln>
        </p:spPr>
        <p:txBody>
          <a:bodyPr>
            <a:spAutoFit/>
          </a:bodyPr>
          <a:lstStyle/>
          <a:p>
            <a:pPr eaLnBrk="0" hangingPunct="0">
              <a:spcBef>
                <a:spcPct val="50000"/>
              </a:spcBef>
            </a:pPr>
            <a:r>
              <a:rPr lang="en-US" altLang="zh-CN" sz="2000" b="1">
                <a:solidFill>
                  <a:srgbClr val="002060"/>
                </a:solidFill>
                <a:latin typeface="方正姚体" panose="02010601030101010101" pitchFamily="2" charset="-122"/>
                <a:ea typeface="方正姚体" panose="02010601030101010101" pitchFamily="2" charset="-122"/>
              </a:rPr>
              <a:t> </a:t>
            </a:r>
            <a:r>
              <a:rPr lang="zh-CN" altLang="en-US" sz="2000" b="1">
                <a:solidFill>
                  <a:srgbClr val="002060"/>
                </a:solidFill>
                <a:latin typeface="黑体" panose="02010609060101010101" pitchFamily="2" charset="-122"/>
                <a:ea typeface="黑体" panose="02010609060101010101" pitchFamily="2" charset="-122"/>
              </a:rPr>
              <a:t>第二层：只是送去，必沦为乞丐       </a:t>
            </a:r>
            <a:r>
              <a:rPr lang="zh-CN" altLang="en-US" sz="2000">
                <a:solidFill>
                  <a:srgbClr val="FF3300"/>
                </a:solidFill>
                <a:latin typeface="华文行楷" panose="02010800040101010101" pitchFamily="2" charset="-122"/>
                <a:ea typeface="华文行楷" panose="02010800040101010101" pitchFamily="2" charset="-122"/>
              </a:rPr>
              <a:t>（</a:t>
            </a:r>
            <a:r>
              <a:rPr lang="zh-CN" altLang="en-US" sz="2000">
                <a:latin typeface="华文行楷" panose="02010800040101010101" pitchFamily="2" charset="-122"/>
                <a:ea typeface="华文行楷" panose="02010800040101010101" pitchFamily="2" charset="-122"/>
              </a:rPr>
              <a:t>要正视历史逻辑</a:t>
            </a:r>
            <a:r>
              <a:rPr lang="zh-CN" altLang="en-US" sz="2000">
                <a:solidFill>
                  <a:srgbClr val="FF3300"/>
                </a:solidFill>
                <a:latin typeface="华文行楷" panose="02010800040101010101" pitchFamily="2" charset="-122"/>
                <a:ea typeface="华文行楷" panose="02010800040101010101" pitchFamily="2" charset="-122"/>
              </a:rPr>
              <a:t>）</a:t>
            </a:r>
            <a:r>
              <a:rPr lang="zh-CN" altLang="en-US" sz="2000">
                <a:solidFill>
                  <a:srgbClr val="009999"/>
                </a:solidFill>
                <a:latin typeface="华文行楷" panose="02010800040101010101" pitchFamily="2" charset="-122"/>
                <a:ea typeface="华文行楷" panose="02010800040101010101" pitchFamily="2" charset="-122"/>
              </a:rPr>
              <a:t> </a:t>
            </a:r>
          </a:p>
        </p:txBody>
      </p:sp>
      <p:sp>
        <p:nvSpPr>
          <p:cNvPr id="49158" name="Text Box 6"/>
          <p:cNvSpPr txBox="1"/>
          <p:nvPr/>
        </p:nvSpPr>
        <p:spPr>
          <a:xfrm>
            <a:off x="3071813" y="2997200"/>
            <a:ext cx="7367587" cy="460375"/>
          </a:xfrm>
          <a:prstGeom prst="rect">
            <a:avLst/>
          </a:prstGeom>
          <a:noFill/>
          <a:ln w="9525">
            <a:noFill/>
          </a:ln>
        </p:spPr>
        <p:txBody>
          <a:bodyPr>
            <a:spAutoFit/>
          </a:bodyPr>
          <a:lstStyle/>
          <a:p>
            <a:pPr eaLnBrk="0" hangingPunct="0">
              <a:spcBef>
                <a:spcPct val="50000"/>
              </a:spcBef>
            </a:pPr>
            <a:r>
              <a:rPr lang="en-US" altLang="zh-CN" sz="2400">
                <a:solidFill>
                  <a:schemeClr val="accent2"/>
                </a:solidFill>
                <a:latin typeface="方正姚体" panose="02010601030101010101" pitchFamily="2" charset="-122"/>
                <a:ea typeface="方正姚体" panose="02010601030101010101" pitchFamily="2" charset="-122"/>
              </a:rPr>
              <a:t>  </a:t>
            </a:r>
            <a:r>
              <a:rPr lang="zh-CN" altLang="en-US" sz="2000" b="1">
                <a:solidFill>
                  <a:srgbClr val="002060"/>
                </a:solidFill>
                <a:latin typeface="华文行楷" panose="02010800040101010101" pitchFamily="2" charset="-122"/>
                <a:ea typeface="黑体" panose="02010609060101010101" pitchFamily="2" charset="-122"/>
              </a:rPr>
              <a:t>第三层：听凭</a:t>
            </a:r>
            <a:r>
              <a:rPr lang="zh-CN" altLang="en-US" sz="2000" b="1">
                <a:solidFill>
                  <a:srgbClr val="002060"/>
                </a:solidFill>
                <a:latin typeface="黑体" panose="02010609060101010101" pitchFamily="2" charset="-122"/>
                <a:ea typeface="黑体" panose="02010609060101010101" pitchFamily="2" charset="-122"/>
              </a:rPr>
              <a:t>“</a:t>
            </a:r>
            <a:r>
              <a:rPr lang="zh-CN" altLang="en-US" sz="2000" b="1">
                <a:solidFill>
                  <a:srgbClr val="002060"/>
                </a:solidFill>
                <a:latin typeface="华文行楷" panose="02010800040101010101" pitchFamily="2" charset="-122"/>
                <a:ea typeface="黑体" panose="02010609060101010101" pitchFamily="2" charset="-122"/>
              </a:rPr>
              <a:t>送来</a:t>
            </a:r>
            <a:r>
              <a:rPr lang="zh-CN" altLang="en-US" sz="2000" b="1">
                <a:solidFill>
                  <a:srgbClr val="002060"/>
                </a:solidFill>
                <a:latin typeface="黑体" panose="02010609060101010101" pitchFamily="2" charset="-122"/>
                <a:ea typeface="黑体" panose="02010609060101010101" pitchFamily="2" charset="-122"/>
              </a:rPr>
              <a:t>“</a:t>
            </a:r>
            <a:r>
              <a:rPr lang="zh-CN" altLang="en-US" sz="2000" b="1">
                <a:solidFill>
                  <a:srgbClr val="002060"/>
                </a:solidFill>
                <a:latin typeface="华文行楷" panose="02010800040101010101" pitchFamily="2" charset="-122"/>
                <a:ea typeface="黑体" panose="02010609060101010101" pitchFamily="2" charset="-122"/>
              </a:rPr>
              <a:t>，大受祸害     </a:t>
            </a:r>
            <a:r>
              <a:rPr lang="zh-CN" altLang="en-US" sz="2000">
                <a:solidFill>
                  <a:srgbClr val="FF3300"/>
                </a:solidFill>
                <a:latin typeface="华文行楷" panose="02010800040101010101" pitchFamily="2" charset="-122"/>
                <a:ea typeface="华文行楷" panose="02010800040101010101" pitchFamily="2" charset="-122"/>
              </a:rPr>
              <a:t>（</a:t>
            </a:r>
            <a:r>
              <a:rPr lang="zh-CN" altLang="en-US" sz="2000">
                <a:latin typeface="华文行楷" panose="02010800040101010101" pitchFamily="2" charset="-122"/>
                <a:ea typeface="华文行楷" panose="02010800040101010101" pitchFamily="2" charset="-122"/>
              </a:rPr>
              <a:t>应重视现实教训</a:t>
            </a:r>
            <a:r>
              <a:rPr lang="zh-CN" altLang="en-US" sz="2000">
                <a:solidFill>
                  <a:srgbClr val="FF3300"/>
                </a:solidFill>
                <a:latin typeface="华文行楷" panose="02010800040101010101" pitchFamily="2" charset="-122"/>
                <a:ea typeface="华文行楷" panose="02010800040101010101" pitchFamily="2" charset="-122"/>
              </a:rPr>
              <a:t>）</a:t>
            </a:r>
            <a:r>
              <a:rPr lang="zh-CN" altLang="en-US" sz="2000">
                <a:solidFill>
                  <a:srgbClr val="009999"/>
                </a:solidFill>
                <a:latin typeface="华文行楷" panose="02010800040101010101" pitchFamily="2" charset="-122"/>
                <a:ea typeface="华文行楷" panose="02010800040101010101" pitchFamily="2" charset="-122"/>
              </a:rPr>
              <a:t> </a:t>
            </a:r>
          </a:p>
        </p:txBody>
      </p:sp>
      <p:sp>
        <p:nvSpPr>
          <p:cNvPr id="49159" name="AutoShape 7"/>
          <p:cNvSpPr/>
          <p:nvPr/>
        </p:nvSpPr>
        <p:spPr>
          <a:xfrm>
            <a:off x="1992313" y="2565400"/>
            <a:ext cx="304800" cy="2303463"/>
          </a:xfrm>
          <a:prstGeom prst="downArrow">
            <a:avLst>
              <a:gd name="adj1" fmla="val 50000"/>
              <a:gd name="adj2" fmla="val 188932"/>
            </a:avLst>
          </a:prstGeom>
          <a:solidFill>
            <a:schemeClr val="accent1"/>
          </a:solidFill>
          <a:ln w="9525" cap="flat" cmpd="sng">
            <a:solidFill>
              <a:schemeClr val="tx1"/>
            </a:solidFill>
            <a:prstDash val="solid"/>
            <a:miter/>
            <a:headEnd type="none" w="med" len="med"/>
            <a:tailEnd type="none" w="med" len="med"/>
          </a:ln>
        </p:spPr>
        <p:txBody>
          <a:bodyPr vert="eaVert" wrap="none" anchor="ctr"/>
          <a:lstStyle/>
          <a:p>
            <a:pPr eaLnBrk="0" hangingPunct="0"/>
            <a:endParaRPr lang="zh-CN" altLang="en-US">
              <a:latin typeface="Arial" panose="020B0604020202020204" pitchFamily="34" charset="0"/>
              <a:ea typeface="华文楷体" panose="02010600040101010101" charset="-122"/>
            </a:endParaRPr>
          </a:p>
        </p:txBody>
      </p:sp>
      <p:sp>
        <p:nvSpPr>
          <p:cNvPr id="49160" name="Text Box 8"/>
          <p:cNvSpPr txBox="1"/>
          <p:nvPr/>
        </p:nvSpPr>
        <p:spPr>
          <a:xfrm>
            <a:off x="1524000" y="4868863"/>
            <a:ext cx="1476375" cy="706755"/>
          </a:xfrm>
          <a:prstGeom prst="rect">
            <a:avLst/>
          </a:prstGeom>
          <a:noFill/>
          <a:ln w="9525">
            <a:noFill/>
          </a:ln>
        </p:spPr>
        <p:txBody>
          <a:bodyPr>
            <a:spAutoFit/>
          </a:bodyPr>
          <a:lstStyle/>
          <a:p>
            <a:pPr eaLnBrk="0" hangingPunct="0">
              <a:spcBef>
                <a:spcPct val="50000"/>
              </a:spcBef>
            </a:pPr>
            <a:r>
              <a:rPr lang="zh-CN" altLang="en-US" sz="4000">
                <a:solidFill>
                  <a:srgbClr val="FF3300"/>
                </a:solidFill>
                <a:latin typeface="Tahoma" panose="020B0604030504040204" pitchFamily="34" charset="0"/>
                <a:ea typeface="华文行楷" panose="02010800040101010101" pitchFamily="2" charset="-122"/>
              </a:rPr>
              <a:t>所以</a:t>
            </a:r>
          </a:p>
        </p:txBody>
      </p:sp>
      <p:sp>
        <p:nvSpPr>
          <p:cNvPr id="49161" name="Rectangle 9"/>
          <p:cNvSpPr>
            <a:spLocks noGrp="1"/>
          </p:cNvSpPr>
          <p:nvPr>
            <p:ph type="title" idx="4294967295"/>
          </p:nvPr>
        </p:nvSpPr>
        <p:spPr>
          <a:xfrm>
            <a:off x="147320" y="110173"/>
            <a:ext cx="5111750" cy="1008062"/>
          </a:xfrm>
          <a:solidFill>
            <a:schemeClr val="folHlink">
              <a:alpha val="100000"/>
            </a:schemeClr>
          </a:solidFill>
        </p:spPr>
        <p:txBody>
          <a:bodyPr vert="horz" wrap="square" lIns="91440" tIns="45720" rIns="91440" bIns="45720" anchor="ctr"/>
          <a:lstStyle/>
          <a:p>
            <a:pPr algn="l" eaLnBrk="1" hangingPunct="1"/>
            <a:r>
              <a:rPr lang="en-US" altLang="zh-CN" sz="4800">
                <a:ea typeface="华文行楷" panose="02010800040101010101" pitchFamily="2" charset="-122"/>
              </a:rPr>
              <a:t>6</a:t>
            </a:r>
            <a:r>
              <a:rPr lang="zh-CN" altLang="en-US" sz="4800">
                <a:ea typeface="华文行楷" panose="02010800040101010101" pitchFamily="2" charset="-122"/>
              </a:rPr>
              <a:t>、因果论证</a:t>
            </a:r>
          </a:p>
        </p:txBody>
      </p:sp>
      <p:sp>
        <p:nvSpPr>
          <p:cNvPr id="49162" name="Text Box 10"/>
          <p:cNvSpPr txBox="1"/>
          <p:nvPr/>
        </p:nvSpPr>
        <p:spPr>
          <a:xfrm>
            <a:off x="2743200" y="5013325"/>
            <a:ext cx="7486650" cy="521970"/>
          </a:xfrm>
          <a:prstGeom prst="rect">
            <a:avLst/>
          </a:prstGeom>
          <a:noFill/>
          <a:ln w="9525">
            <a:noFill/>
          </a:ln>
        </p:spPr>
        <p:txBody>
          <a:bodyPr>
            <a:spAutoFit/>
          </a:bodyPr>
          <a:lstStyle/>
          <a:p>
            <a:pPr eaLnBrk="0" hangingPunct="0">
              <a:spcBef>
                <a:spcPct val="50000"/>
              </a:spcBef>
            </a:pPr>
            <a:r>
              <a:rPr lang="en-US" altLang="zh-CN" sz="2800" b="1">
                <a:solidFill>
                  <a:srgbClr val="002060"/>
                </a:solidFill>
                <a:latin typeface="黑体" panose="02010609060101010101" pitchFamily="2" charset="-122"/>
                <a:ea typeface="黑体" panose="02010609060101010101" pitchFamily="2" charset="-122"/>
              </a:rPr>
              <a:t>“</a:t>
            </a:r>
            <a:r>
              <a:rPr lang="zh-CN" altLang="en-US" sz="2800" b="1">
                <a:solidFill>
                  <a:srgbClr val="002060"/>
                </a:solidFill>
                <a:latin typeface="华文行楷" panose="02010800040101010101" pitchFamily="2" charset="-122"/>
                <a:ea typeface="黑体" panose="02010609060101010101" pitchFamily="2" charset="-122"/>
              </a:rPr>
              <a:t>我们要运用脑髓，放出眼光，自己来拿！</a:t>
            </a:r>
            <a:r>
              <a:rPr lang="zh-CN" altLang="en-US" sz="2800" b="1">
                <a:solidFill>
                  <a:srgbClr val="002060"/>
                </a:solidFill>
                <a:latin typeface="黑体" panose="02010609060101010101" pitchFamily="2" charset="-122"/>
                <a:ea typeface="黑体" panose="02010609060101010101" pitchFamily="2" charset="-122"/>
              </a:rPr>
              <a:t>”</a:t>
            </a:r>
            <a:r>
              <a:rPr lang="zh-CN" altLang="en-US" sz="2800" b="1">
                <a:solidFill>
                  <a:srgbClr val="002060"/>
                </a:solidFill>
                <a:latin typeface="华文行楷" panose="02010800040101010101" pitchFamily="2" charset="-122"/>
                <a:ea typeface="华文行楷" panose="02010800040101010101" pitchFamily="2" charset="-122"/>
              </a:rPr>
              <a:t> </a:t>
            </a:r>
          </a:p>
        </p:txBody>
      </p:sp>
      <p:sp>
        <p:nvSpPr>
          <p:cNvPr id="60427" name="Text Box 11"/>
          <p:cNvSpPr txBox="1"/>
          <p:nvPr/>
        </p:nvSpPr>
        <p:spPr>
          <a:xfrm>
            <a:off x="7021830" y="212090"/>
            <a:ext cx="3981450" cy="521970"/>
          </a:xfrm>
          <a:prstGeom prst="rect">
            <a:avLst/>
          </a:prstGeom>
          <a:solidFill>
            <a:schemeClr val="folHlink"/>
          </a:solidFill>
          <a:ln w="9525">
            <a:noFill/>
          </a:ln>
        </p:spPr>
        <p:txBody>
          <a:bodyPr>
            <a:spAutoFit/>
          </a:bodyPr>
          <a:lstStyle/>
          <a:p>
            <a:pPr eaLnBrk="0" hangingPunct="0"/>
            <a:r>
              <a:rPr lang="en-US" altLang="zh-CN" sz="2800">
                <a:latin typeface="华文行楷" panose="02010800040101010101" pitchFamily="2" charset="-122"/>
                <a:ea typeface="华文行楷" panose="02010800040101010101" pitchFamily="2" charset="-122"/>
              </a:rPr>
              <a:t>1</a:t>
            </a:r>
            <a:r>
              <a:rPr lang="zh-CN" altLang="en-US" sz="2800">
                <a:latin typeface="华文行楷" panose="02010800040101010101" pitchFamily="2" charset="-122"/>
                <a:ea typeface="华文行楷" panose="02010800040101010101" pitchFamily="2" charset="-122"/>
              </a:rPr>
              <a:t>－</a:t>
            </a:r>
            <a:r>
              <a:rPr lang="en-US" altLang="zh-CN" sz="2800">
                <a:latin typeface="华文行楷" panose="02010800040101010101" pitchFamily="2" charset="-122"/>
                <a:ea typeface="华文行楷" panose="02010800040101010101" pitchFamily="2" charset="-122"/>
              </a:rPr>
              <a:t>7</a:t>
            </a:r>
            <a:r>
              <a:rPr lang="zh-CN" altLang="en-US" sz="2800">
                <a:latin typeface="华文行楷" panose="02010800040101010101" pitchFamily="2" charset="-122"/>
                <a:ea typeface="华文行楷" panose="02010800040101010101" pitchFamily="2" charset="-122"/>
              </a:rPr>
              <a:t>段的论证方法</a:t>
            </a:r>
          </a:p>
        </p:txBody>
      </p:sp>
      <p:sp>
        <p:nvSpPr>
          <p:cNvPr id="60428" name="Text Box 13"/>
          <p:cNvSpPr txBox="1"/>
          <p:nvPr/>
        </p:nvSpPr>
        <p:spPr>
          <a:xfrm>
            <a:off x="2927350" y="4076700"/>
            <a:ext cx="5832475" cy="768350"/>
          </a:xfrm>
          <a:prstGeom prst="rect">
            <a:avLst/>
          </a:prstGeom>
          <a:noFill/>
          <a:ln w="9525">
            <a:noFill/>
          </a:ln>
        </p:spPr>
        <p:txBody>
          <a:bodyPr>
            <a:spAutoFit/>
          </a:bodyPr>
          <a:lstStyle/>
          <a:p>
            <a:pPr eaLnBrk="0" hangingPunct="0">
              <a:spcBef>
                <a:spcPct val="50000"/>
              </a:spcBef>
            </a:pPr>
            <a:r>
              <a:rPr lang="zh-CN" altLang="en-US" sz="4400">
                <a:solidFill>
                  <a:srgbClr val="000000"/>
                </a:solidFill>
                <a:latin typeface="Times New Roman" pitchFamily="18" charset="0"/>
                <a:ea typeface="华文楷体" panose="02010600040101010101" charset="-122"/>
              </a:rPr>
              <a:t>为什么要实行拿来主义</a:t>
            </a:r>
          </a:p>
        </p:txBody>
      </p:sp>
      <p:sp>
        <p:nvSpPr>
          <p:cNvPr id="25614" name="AutoShape 14">
            <a:hlinkClick r:id="" action="ppaction://noaction"/>
          </p:cNvPr>
          <p:cNvSpPr>
            <a:spLocks noChangeArrowheads="1"/>
          </p:cNvSpPr>
          <p:nvPr/>
        </p:nvSpPr>
        <p:spPr bwMode="auto">
          <a:xfrm>
            <a:off x="8688388" y="4149725"/>
            <a:ext cx="647700" cy="576263"/>
          </a:xfrm>
          <a:prstGeom prst="star5">
            <a:avLst/>
          </a:prstGeom>
          <a:solidFill>
            <a:schemeClr val="accent1"/>
          </a:solidFill>
          <a:ln w="9525">
            <a:solidFill>
              <a:schemeClr val="tx1"/>
            </a:solidFill>
            <a:miter lim="800000"/>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25615" name="AutoShape 15">
            <a:hlinkClick r:id="" action="ppaction://noaction"/>
          </p:cNvPr>
          <p:cNvSpPr>
            <a:spLocks noChangeArrowheads="1"/>
          </p:cNvSpPr>
          <p:nvPr/>
        </p:nvSpPr>
        <p:spPr bwMode="auto">
          <a:xfrm>
            <a:off x="2208213" y="4221163"/>
            <a:ext cx="649288" cy="647700"/>
          </a:xfrm>
          <a:prstGeom prst="star5">
            <a:avLst/>
          </a:prstGeom>
          <a:solidFill>
            <a:schemeClr val="accent1"/>
          </a:solidFill>
          <a:ln w="9525">
            <a:solidFill>
              <a:schemeClr val="tx1"/>
            </a:solidFill>
            <a:miter lim="800000"/>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9154"/>
                                        </p:tgtEl>
                                        <p:attrNameLst>
                                          <p:attrName>style.visibility</p:attrName>
                                        </p:attrNameLst>
                                      </p:cBhvr>
                                      <p:to>
                                        <p:strVal val="visible"/>
                                      </p:to>
                                    </p:set>
                                    <p:anim calcmode="lin" valueType="num">
                                      <p:cBhvr additive="base">
                                        <p:cTn id="7" dur="500" fill="hold"/>
                                        <p:tgtEl>
                                          <p:spTgt spid="49154"/>
                                        </p:tgtEl>
                                        <p:attrNameLst>
                                          <p:attrName>ppt_x</p:attrName>
                                        </p:attrNameLst>
                                      </p:cBhvr>
                                      <p:tavLst>
                                        <p:tav tm="0">
                                          <p:val>
                                            <p:strVal val="0-#ppt_w/2"/>
                                          </p:val>
                                        </p:tav>
                                        <p:tav tm="100000">
                                          <p:val>
                                            <p:strVal val="#ppt_x"/>
                                          </p:val>
                                        </p:tav>
                                      </p:tavLst>
                                    </p:anim>
                                    <p:anim calcmode="lin" valueType="num">
                                      <p:cBhvr additive="base">
                                        <p:cTn id="8" dur="500" fill="hold"/>
                                        <p:tgtEl>
                                          <p:spTgt spid="49154"/>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2" presetClass="entr" presetSubtype="8" fill="hold" grpId="1" nodeType="clickEffect">
                                  <p:stCondLst>
                                    <p:cond delay="0"/>
                                  </p:stCondLst>
                                  <p:childTnLst>
                                    <p:set>
                                      <p:cBhvr>
                                        <p:cTn id="13" dur="1" fill="hold">
                                          <p:stCondLst>
                                            <p:cond delay="0"/>
                                          </p:stCondLst>
                                        </p:cTn>
                                        <p:tgtEl>
                                          <p:spTgt spid="49155"/>
                                        </p:tgtEl>
                                        <p:attrNameLst>
                                          <p:attrName>style.visibility</p:attrName>
                                        </p:attrNameLst>
                                      </p:cBhvr>
                                      <p:to>
                                        <p:strVal val="visible"/>
                                      </p:to>
                                    </p:set>
                                    <p:anim calcmode="lin" valueType="num">
                                      <p:cBhvr additive="base">
                                        <p:cTn id="14" dur="500" fill="hold"/>
                                        <p:tgtEl>
                                          <p:spTgt spid="49155"/>
                                        </p:tgtEl>
                                        <p:attrNameLst>
                                          <p:attrName>ppt_x</p:attrName>
                                        </p:attrNameLst>
                                      </p:cBhvr>
                                      <p:tavLst>
                                        <p:tav tm="0">
                                          <p:val>
                                            <p:strVal val="0-#ppt_w/2"/>
                                          </p:val>
                                        </p:tav>
                                        <p:tav tm="100000">
                                          <p:val>
                                            <p:strVal val="#ppt_x"/>
                                          </p:val>
                                        </p:tav>
                                      </p:tavLst>
                                    </p:anim>
                                    <p:anim calcmode="lin" valueType="num">
                                      <p:cBhvr additive="base">
                                        <p:cTn id="15" dur="500" fill="hold"/>
                                        <p:tgtEl>
                                          <p:spTgt spid="49155"/>
                                        </p:tgtEl>
                                        <p:attrNameLst>
                                          <p:attrName>ppt_y</p:attrName>
                                        </p:attrNameLst>
                                      </p:cBhvr>
                                      <p:tavLst>
                                        <p:tav tm="0">
                                          <p:val>
                                            <p:strVal val="#ppt_y"/>
                                          </p:val>
                                        </p:tav>
                                        <p:tav tm="100000">
                                          <p:val>
                                            <p:strVal val="#ppt_y"/>
                                          </p:val>
                                        </p:tav>
                                      </p:tavLst>
                                    </p:anim>
                                  </p:childTnLst>
                                </p:cTn>
                              </p:par>
                            </p:childTnLst>
                          </p:cTn>
                        </p:par>
                      </p:childTnLst>
                    </p:cTn>
                  </p:par>
                  <p:par>
                    <p:cTn id="16" fill="hold" nodeType="clickPar">
                      <p:stCondLst>
                        <p:cond delay="indefinite"/>
                      </p:stCondLst>
                      <p:childTnLst>
                        <p:par>
                          <p:cTn id="17" fill="hold" nodeType="withGroup">
                            <p:stCondLst>
                              <p:cond delay="indefinite"/>
                            </p:stCondLst>
                          </p:cTn>
                        </p:par>
                        <p:par>
                          <p:cTn id="18" fill="hold" nodeType="afterGroup">
                            <p:stCondLst>
                              <p:cond delay="0"/>
                            </p:stCondLst>
                            <p:childTnLst>
                              <p:par>
                                <p:cTn id="19" presetID="2" presetClass="entr" presetSubtype="8" fill="hold" grpId="2" nodeType="clickEffect">
                                  <p:stCondLst>
                                    <p:cond delay="0"/>
                                  </p:stCondLst>
                                  <p:childTnLst>
                                    <p:set>
                                      <p:cBhvr>
                                        <p:cTn id="20" dur="1" fill="hold">
                                          <p:stCondLst>
                                            <p:cond delay="0"/>
                                          </p:stCondLst>
                                        </p:cTn>
                                        <p:tgtEl>
                                          <p:spTgt spid="49156"/>
                                        </p:tgtEl>
                                        <p:attrNameLst>
                                          <p:attrName>style.visibility</p:attrName>
                                        </p:attrNameLst>
                                      </p:cBhvr>
                                      <p:to>
                                        <p:strVal val="visible"/>
                                      </p:to>
                                    </p:set>
                                    <p:anim calcmode="lin" valueType="num">
                                      <p:cBhvr additive="base">
                                        <p:cTn id="21" dur="500" fill="hold"/>
                                        <p:tgtEl>
                                          <p:spTgt spid="49156"/>
                                        </p:tgtEl>
                                        <p:attrNameLst>
                                          <p:attrName>ppt_x</p:attrName>
                                        </p:attrNameLst>
                                      </p:cBhvr>
                                      <p:tavLst>
                                        <p:tav tm="0">
                                          <p:val>
                                            <p:strVal val="0-#ppt_w/2"/>
                                          </p:val>
                                        </p:tav>
                                        <p:tav tm="100000">
                                          <p:val>
                                            <p:strVal val="#ppt_x"/>
                                          </p:val>
                                        </p:tav>
                                      </p:tavLst>
                                    </p:anim>
                                    <p:anim calcmode="lin" valueType="num">
                                      <p:cBhvr additive="base">
                                        <p:cTn id="22" dur="500" fill="hold"/>
                                        <p:tgtEl>
                                          <p:spTgt spid="49156"/>
                                        </p:tgtEl>
                                        <p:attrNameLst>
                                          <p:attrName>ppt_y</p:attrName>
                                        </p:attrNameLst>
                                      </p:cBhvr>
                                      <p:tavLst>
                                        <p:tav tm="0">
                                          <p:val>
                                            <p:strVal val="#ppt_y"/>
                                          </p:val>
                                        </p:tav>
                                        <p:tav tm="100000">
                                          <p:val>
                                            <p:strVal val="#ppt_y"/>
                                          </p:val>
                                        </p:tav>
                                      </p:tavLst>
                                    </p:anim>
                                  </p:childTnLst>
                                </p:cTn>
                              </p:par>
                            </p:childTnLst>
                          </p:cTn>
                        </p:par>
                      </p:childTnLst>
                    </p:cTn>
                  </p:par>
                  <p:par>
                    <p:cTn id="23" fill="hold" nodeType="clickPar">
                      <p:stCondLst>
                        <p:cond delay="indefinite"/>
                      </p:stCondLst>
                      <p:childTnLst>
                        <p:par>
                          <p:cTn id="24" fill="hold" nodeType="withGroup">
                            <p:stCondLst>
                              <p:cond delay="indefinite"/>
                            </p:stCondLst>
                          </p:cTn>
                        </p:par>
                        <p:par>
                          <p:cTn id="25" fill="hold" nodeType="afterGroup">
                            <p:stCondLst>
                              <p:cond delay="0"/>
                            </p:stCondLst>
                            <p:childTnLst>
                              <p:par>
                                <p:cTn id="26" presetID="2" presetClass="entr" presetSubtype="8" fill="hold" grpId="3" nodeType="clickEffect">
                                  <p:stCondLst>
                                    <p:cond delay="0"/>
                                  </p:stCondLst>
                                  <p:childTnLst>
                                    <p:set>
                                      <p:cBhvr>
                                        <p:cTn id="27" dur="1" fill="hold">
                                          <p:stCondLst>
                                            <p:cond delay="0"/>
                                          </p:stCondLst>
                                        </p:cTn>
                                        <p:tgtEl>
                                          <p:spTgt spid="49157"/>
                                        </p:tgtEl>
                                        <p:attrNameLst>
                                          <p:attrName>style.visibility</p:attrName>
                                        </p:attrNameLst>
                                      </p:cBhvr>
                                      <p:to>
                                        <p:strVal val="visible"/>
                                      </p:to>
                                    </p:set>
                                    <p:anim calcmode="lin" valueType="num">
                                      <p:cBhvr additive="base">
                                        <p:cTn id="28" dur="500" fill="hold"/>
                                        <p:tgtEl>
                                          <p:spTgt spid="49157"/>
                                        </p:tgtEl>
                                        <p:attrNameLst>
                                          <p:attrName>ppt_x</p:attrName>
                                        </p:attrNameLst>
                                      </p:cBhvr>
                                      <p:tavLst>
                                        <p:tav tm="0">
                                          <p:val>
                                            <p:strVal val="0-#ppt_w/2"/>
                                          </p:val>
                                        </p:tav>
                                        <p:tav tm="100000">
                                          <p:val>
                                            <p:strVal val="#ppt_x"/>
                                          </p:val>
                                        </p:tav>
                                      </p:tavLst>
                                    </p:anim>
                                    <p:anim calcmode="lin" valueType="num">
                                      <p:cBhvr additive="base">
                                        <p:cTn id="29" dur="500" fill="hold"/>
                                        <p:tgtEl>
                                          <p:spTgt spid="49157"/>
                                        </p:tgtEl>
                                        <p:attrNameLst>
                                          <p:attrName>ppt_y</p:attrName>
                                        </p:attrNameLst>
                                      </p:cBhvr>
                                      <p:tavLst>
                                        <p:tav tm="0">
                                          <p:val>
                                            <p:strVal val="#ppt_y"/>
                                          </p:val>
                                        </p:tav>
                                        <p:tav tm="100000">
                                          <p:val>
                                            <p:strVal val="#ppt_y"/>
                                          </p:val>
                                        </p:tav>
                                      </p:tavLst>
                                    </p:anim>
                                  </p:childTnLst>
                                </p:cTn>
                              </p:par>
                            </p:childTnLst>
                          </p:cTn>
                        </p:par>
                      </p:childTnLst>
                    </p:cTn>
                  </p:par>
                  <p:par>
                    <p:cTn id="30" fill="hold" nodeType="clickPar">
                      <p:stCondLst>
                        <p:cond delay="indefinite"/>
                      </p:stCondLst>
                      <p:childTnLst>
                        <p:par>
                          <p:cTn id="31" fill="hold" nodeType="withGroup">
                            <p:stCondLst>
                              <p:cond delay="indefinite"/>
                            </p:stCondLst>
                          </p:cTn>
                        </p:par>
                        <p:par>
                          <p:cTn id="32" fill="hold" nodeType="afterGroup">
                            <p:stCondLst>
                              <p:cond delay="0"/>
                            </p:stCondLst>
                            <p:childTnLst>
                              <p:par>
                                <p:cTn id="33" presetID="2" presetClass="entr" presetSubtype="8" fill="hold" grpId="4" nodeType="clickEffect">
                                  <p:stCondLst>
                                    <p:cond delay="0"/>
                                  </p:stCondLst>
                                  <p:childTnLst>
                                    <p:set>
                                      <p:cBhvr>
                                        <p:cTn id="34" dur="1" fill="hold">
                                          <p:stCondLst>
                                            <p:cond delay="0"/>
                                          </p:stCondLst>
                                        </p:cTn>
                                        <p:tgtEl>
                                          <p:spTgt spid="49158"/>
                                        </p:tgtEl>
                                        <p:attrNameLst>
                                          <p:attrName>style.visibility</p:attrName>
                                        </p:attrNameLst>
                                      </p:cBhvr>
                                      <p:to>
                                        <p:strVal val="visible"/>
                                      </p:to>
                                    </p:set>
                                    <p:anim calcmode="lin" valueType="num">
                                      <p:cBhvr additive="base">
                                        <p:cTn id="35" dur="500" fill="hold"/>
                                        <p:tgtEl>
                                          <p:spTgt spid="49158"/>
                                        </p:tgtEl>
                                        <p:attrNameLst>
                                          <p:attrName>ppt_x</p:attrName>
                                        </p:attrNameLst>
                                      </p:cBhvr>
                                      <p:tavLst>
                                        <p:tav tm="0">
                                          <p:val>
                                            <p:strVal val="0-#ppt_w/2"/>
                                          </p:val>
                                        </p:tav>
                                        <p:tav tm="100000">
                                          <p:val>
                                            <p:strVal val="#ppt_x"/>
                                          </p:val>
                                        </p:tav>
                                      </p:tavLst>
                                    </p:anim>
                                    <p:anim calcmode="lin" valueType="num">
                                      <p:cBhvr additive="base">
                                        <p:cTn id="36" dur="500" fill="hold"/>
                                        <p:tgtEl>
                                          <p:spTgt spid="49158"/>
                                        </p:tgtEl>
                                        <p:attrNameLst>
                                          <p:attrName>ppt_y</p:attrName>
                                        </p:attrNameLst>
                                      </p:cBhvr>
                                      <p:tavLst>
                                        <p:tav tm="0">
                                          <p:val>
                                            <p:strVal val="#ppt_y"/>
                                          </p:val>
                                        </p:tav>
                                        <p:tav tm="100000">
                                          <p:val>
                                            <p:strVal val="#ppt_y"/>
                                          </p:val>
                                        </p:tav>
                                      </p:tavLst>
                                    </p:anim>
                                  </p:childTnLst>
                                </p:cTn>
                              </p:par>
                            </p:childTnLst>
                          </p:cTn>
                        </p:par>
                      </p:childTnLst>
                    </p:cTn>
                  </p:par>
                  <p:par>
                    <p:cTn id="37" fill="hold" nodeType="clickPar">
                      <p:stCondLst>
                        <p:cond delay="indefinite"/>
                      </p:stCondLst>
                      <p:childTnLst>
                        <p:par>
                          <p:cTn id="38" fill="hold" nodeType="withGroup">
                            <p:stCondLst>
                              <p:cond delay="indefinite"/>
                            </p:stCondLst>
                          </p:cTn>
                        </p:par>
                        <p:par>
                          <p:cTn id="39" fill="hold" nodeType="afterGroup">
                            <p:stCondLst>
                              <p:cond delay="0"/>
                            </p:stCondLst>
                            <p:childTnLst>
                              <p:par>
                                <p:cTn id="40" presetID="2" presetClass="entr" presetSubtype="8" fill="hold" grpId="5" nodeType="clickEffect">
                                  <p:stCondLst>
                                    <p:cond delay="0"/>
                                  </p:stCondLst>
                                  <p:childTnLst>
                                    <p:set>
                                      <p:cBhvr>
                                        <p:cTn id="41" dur="1" fill="hold">
                                          <p:stCondLst>
                                            <p:cond delay="0"/>
                                          </p:stCondLst>
                                        </p:cTn>
                                        <p:tgtEl>
                                          <p:spTgt spid="49159"/>
                                        </p:tgtEl>
                                        <p:attrNameLst>
                                          <p:attrName>style.visibility</p:attrName>
                                        </p:attrNameLst>
                                      </p:cBhvr>
                                      <p:to>
                                        <p:strVal val="visible"/>
                                      </p:to>
                                    </p:set>
                                    <p:anim calcmode="lin" valueType="num">
                                      <p:cBhvr additive="base">
                                        <p:cTn id="42" dur="500" fill="hold"/>
                                        <p:tgtEl>
                                          <p:spTgt spid="49159"/>
                                        </p:tgtEl>
                                        <p:attrNameLst>
                                          <p:attrName>ppt_x</p:attrName>
                                        </p:attrNameLst>
                                      </p:cBhvr>
                                      <p:tavLst>
                                        <p:tav tm="0">
                                          <p:val>
                                            <p:strVal val="0-#ppt_w/2"/>
                                          </p:val>
                                        </p:tav>
                                        <p:tav tm="100000">
                                          <p:val>
                                            <p:strVal val="#ppt_x"/>
                                          </p:val>
                                        </p:tav>
                                      </p:tavLst>
                                    </p:anim>
                                    <p:anim calcmode="lin" valueType="num">
                                      <p:cBhvr additive="base">
                                        <p:cTn id="43" dur="500" fill="hold"/>
                                        <p:tgtEl>
                                          <p:spTgt spid="49159"/>
                                        </p:tgtEl>
                                        <p:attrNameLst>
                                          <p:attrName>ppt_y</p:attrName>
                                        </p:attrNameLst>
                                      </p:cBhvr>
                                      <p:tavLst>
                                        <p:tav tm="0">
                                          <p:val>
                                            <p:strVal val="#ppt_y"/>
                                          </p:val>
                                        </p:tav>
                                        <p:tav tm="100000">
                                          <p:val>
                                            <p:strVal val="#ppt_y"/>
                                          </p:val>
                                        </p:tav>
                                      </p:tavLst>
                                    </p:anim>
                                  </p:childTnLst>
                                </p:cTn>
                              </p:par>
                            </p:childTnLst>
                          </p:cTn>
                        </p:par>
                      </p:childTnLst>
                    </p:cTn>
                  </p:par>
                  <p:par>
                    <p:cTn id="44" fill="hold" nodeType="clickPar">
                      <p:stCondLst>
                        <p:cond delay="indefinite"/>
                      </p:stCondLst>
                      <p:childTnLst>
                        <p:par>
                          <p:cTn id="45" fill="hold" nodeType="withGroup">
                            <p:stCondLst>
                              <p:cond delay="indefinite"/>
                            </p:stCondLst>
                          </p:cTn>
                        </p:par>
                        <p:par>
                          <p:cTn id="46" fill="hold" nodeType="afterGroup">
                            <p:stCondLst>
                              <p:cond delay="0"/>
                            </p:stCondLst>
                            <p:childTnLst>
                              <p:par>
                                <p:cTn id="47" presetID="2" presetClass="entr" presetSubtype="8" fill="hold" grpId="6" nodeType="clickEffect">
                                  <p:stCondLst>
                                    <p:cond delay="0"/>
                                  </p:stCondLst>
                                  <p:childTnLst>
                                    <p:set>
                                      <p:cBhvr>
                                        <p:cTn id="48" dur="1" fill="hold">
                                          <p:stCondLst>
                                            <p:cond delay="0"/>
                                          </p:stCondLst>
                                        </p:cTn>
                                        <p:tgtEl>
                                          <p:spTgt spid="49160"/>
                                        </p:tgtEl>
                                        <p:attrNameLst>
                                          <p:attrName>style.visibility</p:attrName>
                                        </p:attrNameLst>
                                      </p:cBhvr>
                                      <p:to>
                                        <p:strVal val="visible"/>
                                      </p:to>
                                    </p:set>
                                    <p:anim calcmode="lin" valueType="num">
                                      <p:cBhvr additive="base">
                                        <p:cTn id="49" dur="500" fill="hold"/>
                                        <p:tgtEl>
                                          <p:spTgt spid="49160"/>
                                        </p:tgtEl>
                                        <p:attrNameLst>
                                          <p:attrName>ppt_x</p:attrName>
                                        </p:attrNameLst>
                                      </p:cBhvr>
                                      <p:tavLst>
                                        <p:tav tm="0">
                                          <p:val>
                                            <p:strVal val="0-#ppt_w/2"/>
                                          </p:val>
                                        </p:tav>
                                        <p:tav tm="100000">
                                          <p:val>
                                            <p:strVal val="#ppt_x"/>
                                          </p:val>
                                        </p:tav>
                                      </p:tavLst>
                                    </p:anim>
                                    <p:anim calcmode="lin" valueType="num">
                                      <p:cBhvr additive="base">
                                        <p:cTn id="50" dur="500" fill="hold"/>
                                        <p:tgtEl>
                                          <p:spTgt spid="49160"/>
                                        </p:tgtEl>
                                        <p:attrNameLst>
                                          <p:attrName>ppt_y</p:attrName>
                                        </p:attrNameLst>
                                      </p:cBhvr>
                                      <p:tavLst>
                                        <p:tav tm="0">
                                          <p:val>
                                            <p:strVal val="#ppt_y"/>
                                          </p:val>
                                        </p:tav>
                                        <p:tav tm="100000">
                                          <p:val>
                                            <p:strVal val="#ppt_y"/>
                                          </p:val>
                                        </p:tav>
                                      </p:tavLst>
                                    </p:anim>
                                  </p:childTnLst>
                                </p:cTn>
                              </p:par>
                            </p:childTnLst>
                          </p:cTn>
                        </p:par>
                      </p:childTnLst>
                    </p:cTn>
                  </p:par>
                  <p:par>
                    <p:cTn id="51" fill="hold" nodeType="clickPar">
                      <p:stCondLst>
                        <p:cond delay="indefinite"/>
                      </p:stCondLst>
                      <p:childTnLst>
                        <p:par>
                          <p:cTn id="52" fill="hold" nodeType="withGroup">
                            <p:stCondLst>
                              <p:cond delay="indefinite"/>
                            </p:stCondLst>
                          </p:cTn>
                        </p:par>
                        <p:par>
                          <p:cTn id="53" fill="hold" nodeType="afterGroup">
                            <p:stCondLst>
                              <p:cond delay="0"/>
                            </p:stCondLst>
                            <p:childTnLst>
                              <p:par>
                                <p:cTn id="54" presetID="2" presetClass="entr" presetSubtype="8" fill="hold" grpId="8" nodeType="clickEffect">
                                  <p:stCondLst>
                                    <p:cond delay="0"/>
                                  </p:stCondLst>
                                  <p:childTnLst>
                                    <p:set>
                                      <p:cBhvr>
                                        <p:cTn id="55" dur="1" fill="hold">
                                          <p:stCondLst>
                                            <p:cond delay="0"/>
                                          </p:stCondLst>
                                        </p:cTn>
                                        <p:tgtEl>
                                          <p:spTgt spid="49162"/>
                                        </p:tgtEl>
                                        <p:attrNameLst>
                                          <p:attrName>style.visibility</p:attrName>
                                        </p:attrNameLst>
                                      </p:cBhvr>
                                      <p:to>
                                        <p:strVal val="visible"/>
                                      </p:to>
                                    </p:set>
                                    <p:anim calcmode="lin" valueType="num">
                                      <p:cBhvr additive="base">
                                        <p:cTn id="56" dur="500" fill="hold"/>
                                        <p:tgtEl>
                                          <p:spTgt spid="49162"/>
                                        </p:tgtEl>
                                        <p:attrNameLst>
                                          <p:attrName>ppt_x</p:attrName>
                                        </p:attrNameLst>
                                      </p:cBhvr>
                                      <p:tavLst>
                                        <p:tav tm="0">
                                          <p:val>
                                            <p:strVal val="0-#ppt_w/2"/>
                                          </p:val>
                                        </p:tav>
                                        <p:tav tm="100000">
                                          <p:val>
                                            <p:strVal val="#ppt_x"/>
                                          </p:val>
                                        </p:tav>
                                      </p:tavLst>
                                    </p:anim>
                                    <p:anim calcmode="lin" valueType="num">
                                      <p:cBhvr additive="base">
                                        <p:cTn id="57" dur="500" fill="hold"/>
                                        <p:tgtEl>
                                          <p:spTgt spid="49162"/>
                                        </p:tgtEl>
                                        <p:attrNameLst>
                                          <p:attrName>ppt_y</p:attrName>
                                        </p:attrNameLst>
                                      </p:cBhvr>
                                      <p:tavLst>
                                        <p:tav tm="0">
                                          <p:val>
                                            <p:strVal val="#ppt_y"/>
                                          </p:val>
                                        </p:tav>
                                        <p:tav tm="100000">
                                          <p:val>
                                            <p:strVal val="#ppt_y"/>
                                          </p:val>
                                        </p:tav>
                                      </p:tavLst>
                                    </p:anim>
                                  </p:childTnLst>
                                </p:cTn>
                              </p:par>
                            </p:childTnLst>
                          </p:cTn>
                        </p:par>
                      </p:childTnLst>
                    </p:cTn>
                  </p:par>
                  <p:par>
                    <p:cTn id="58" fill="hold" nodeType="clickPar">
                      <p:stCondLst>
                        <p:cond delay="indefinite"/>
                      </p:stCondLst>
                      <p:childTnLst>
                        <p:par>
                          <p:cTn id="59" fill="hold" nodeType="withGroup">
                            <p:stCondLst>
                              <p:cond delay="indefinite"/>
                            </p:stCondLst>
                          </p:cTn>
                        </p:par>
                        <p:par>
                          <p:cTn id="60" fill="hold" nodeType="afterGroup">
                            <p:stCondLst>
                              <p:cond delay="0"/>
                            </p:stCondLst>
                            <p:childTnLst>
                              <p:par>
                                <p:cTn id="61" presetID="2" presetClass="entr" presetSubtype="8" fill="hold" grpId="7" nodeType="clickEffect">
                                  <p:stCondLst>
                                    <p:cond delay="0"/>
                                  </p:stCondLst>
                                  <p:childTnLst>
                                    <p:set>
                                      <p:cBhvr>
                                        <p:cTn id="62" dur="1" fill="hold">
                                          <p:stCondLst>
                                            <p:cond delay="0"/>
                                          </p:stCondLst>
                                        </p:cTn>
                                        <p:tgtEl>
                                          <p:spTgt spid="49161"/>
                                        </p:tgtEl>
                                        <p:attrNameLst>
                                          <p:attrName>style.visibility</p:attrName>
                                        </p:attrNameLst>
                                      </p:cBhvr>
                                      <p:to>
                                        <p:strVal val="visible"/>
                                      </p:to>
                                    </p:set>
                                    <p:anim calcmode="lin" valueType="num">
                                      <p:cBhvr additive="base">
                                        <p:cTn id="63" dur="500" fill="hold"/>
                                        <p:tgtEl>
                                          <p:spTgt spid="49161"/>
                                        </p:tgtEl>
                                        <p:attrNameLst>
                                          <p:attrName>ppt_x</p:attrName>
                                        </p:attrNameLst>
                                      </p:cBhvr>
                                      <p:tavLst>
                                        <p:tav tm="0">
                                          <p:val>
                                            <p:strVal val="0-#ppt_w/2"/>
                                          </p:val>
                                        </p:tav>
                                        <p:tav tm="100000">
                                          <p:val>
                                            <p:strVal val="#ppt_x"/>
                                          </p:val>
                                        </p:tav>
                                      </p:tavLst>
                                    </p:anim>
                                    <p:anim calcmode="lin" valueType="num">
                                      <p:cBhvr additive="base">
                                        <p:cTn id="64" dur="500" fill="hold"/>
                                        <p:tgtEl>
                                          <p:spTgt spid="4916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154" grpId="0"/>
      <p:bldP spid="49155" grpId="1" animBg="1"/>
      <p:bldP spid="49156" grpId="2"/>
      <p:bldP spid="49157" grpId="3"/>
      <p:bldP spid="49158" grpId="4"/>
      <p:bldP spid="49159" grpId="5" animBg="1"/>
      <p:bldP spid="49160" grpId="6"/>
      <p:bldP spid="49161" grpId="7" animBg="1"/>
      <p:bldP spid="49162" grpId="8"/>
    </p:bld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r>
              <a:rPr sz="7200" b="1">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sym typeface="+mn-ea"/>
              </a:rPr>
              <a:t>理解驳论语言的特点</a:t>
            </a:r>
            <a:endParaRPr lang="zh-CN" altLang="en-US" sz="7200" b="1">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sym typeface="+mn-ea"/>
            </a:endParaRPr>
          </a:p>
        </p:txBody>
      </p:sp>
    </p:spTree>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a:xfrm>
            <a:off x="924630" y="2669610"/>
            <a:ext cx="10969200" cy="705600"/>
          </a:xfrm>
        </p:spPr>
        <p:txBody>
          <a:bodyPr>
            <a:noAutofit/>
          </a:bodyPr>
          <a:lstStyle/>
          <a:p>
            <a:r>
              <a:rPr lang="en-US" altLang="zh-CN" sz="720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1</a:t>
            </a:r>
            <a:r>
              <a:rPr sz="720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a:t>
            </a:r>
            <a:r>
              <a:rPr lang="zh-CN" altLang="en-US" sz="720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讽刺性的语言</a:t>
            </a:r>
          </a:p>
        </p:txBody>
      </p:sp>
    </p:spTree>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3554" name="Text Box 2"/>
          <p:cNvSpPr txBox="1"/>
          <p:nvPr/>
        </p:nvSpPr>
        <p:spPr>
          <a:xfrm>
            <a:off x="1624965" y="1711960"/>
            <a:ext cx="9855835" cy="1383665"/>
          </a:xfrm>
          <a:prstGeom prst="rect">
            <a:avLst/>
          </a:prstGeom>
          <a:noFill/>
          <a:ln w="9525">
            <a:noFill/>
          </a:ln>
        </p:spPr>
        <p:txBody>
          <a:bodyPr wrap="square">
            <a:spAutoFit/>
          </a:bodyPr>
          <a:lstStyle/>
          <a:p>
            <a:pPr eaLnBrk="0" hangingPunct="0">
              <a:spcBef>
                <a:spcPct val="50000"/>
              </a:spcBef>
            </a:pPr>
            <a:r>
              <a:rPr lang="en-US" altLang="zh-CN" sz="2800" b="1">
                <a:latin typeface="宋体" panose="02010600030101010101" pitchFamily="2" charset="-122"/>
                <a:ea typeface="华文楷体" panose="02010600040101010101" charset="-122"/>
              </a:rPr>
              <a:t>1</a:t>
            </a:r>
            <a:r>
              <a:rPr lang="zh-CN" altLang="en-US" sz="2800" b="1">
                <a:latin typeface="宋体" panose="02010600030101010101" pitchFamily="2" charset="-122"/>
                <a:ea typeface="华文楷体" panose="02010600040101010101" charset="-122"/>
              </a:rPr>
              <a:t>）</a:t>
            </a:r>
            <a:r>
              <a:rPr lang="zh-CN" altLang="x-none" sz="2800" b="1">
                <a:latin typeface="宋体" panose="02010600030101010101" pitchFamily="2" charset="-122"/>
                <a:ea typeface="华文楷体" panose="02010600040101010101" charset="-122"/>
              </a:rPr>
              <a:t>本段最后一句</a:t>
            </a:r>
            <a:r>
              <a:rPr lang="zh-CN" altLang="x-none" sz="2800" b="1">
                <a:latin typeface="Times New Roman" pitchFamily="18" charset="0"/>
                <a:ea typeface="华文楷体" panose="02010600040101010101" charset="-122"/>
              </a:rPr>
              <a:t>“</a:t>
            </a:r>
            <a:r>
              <a:rPr lang="zh-CN" altLang="x-none" sz="2800" b="1">
                <a:latin typeface="宋体" panose="02010600030101010101" pitchFamily="2" charset="-122"/>
                <a:ea typeface="华文楷体" panose="02010600040101010101" charset="-122"/>
              </a:rPr>
              <a:t>活人代替了古董，我敢说，也可以算得显出一点进步了</a:t>
            </a:r>
            <a:r>
              <a:rPr lang="zh-CN" altLang="x-none" sz="2800" b="1">
                <a:latin typeface="Times New Roman" pitchFamily="18" charset="0"/>
                <a:ea typeface="华文楷体" panose="02010600040101010101" charset="-122"/>
              </a:rPr>
              <a:t>”</a:t>
            </a:r>
            <a:r>
              <a:rPr lang="zh-CN" altLang="x-none" sz="2800" b="1">
                <a:latin typeface="宋体" panose="02010600030101010101" pitchFamily="2" charset="-122"/>
                <a:ea typeface="华文楷体" panose="02010600040101010101" charset="-122"/>
              </a:rPr>
              <a:t>，其中</a:t>
            </a:r>
            <a:r>
              <a:rPr lang="zh-CN" altLang="x-none" sz="2800" b="1">
                <a:latin typeface="Times New Roman" pitchFamily="18" charset="0"/>
                <a:ea typeface="华文楷体" panose="02010600040101010101" charset="-122"/>
              </a:rPr>
              <a:t>“</a:t>
            </a:r>
            <a:r>
              <a:rPr lang="zh-CN" altLang="x-none" sz="2800" b="1">
                <a:latin typeface="宋体" panose="02010600030101010101" pitchFamily="2" charset="-122"/>
                <a:ea typeface="华文楷体" panose="02010600040101010101" charset="-122"/>
              </a:rPr>
              <a:t>进步</a:t>
            </a:r>
            <a:r>
              <a:rPr lang="zh-CN" altLang="x-none" sz="2800" b="1">
                <a:latin typeface="Times New Roman" pitchFamily="18" charset="0"/>
                <a:ea typeface="华文楷体" panose="02010600040101010101" charset="-122"/>
              </a:rPr>
              <a:t>”</a:t>
            </a:r>
            <a:r>
              <a:rPr lang="zh-CN" altLang="x-none" sz="2800" b="1">
                <a:latin typeface="宋体" panose="02010600030101010101" pitchFamily="2" charset="-122"/>
                <a:ea typeface="华文楷体" panose="02010600040101010101" charset="-122"/>
              </a:rPr>
              <a:t>一词用了什么修辞方法？表达作者什么样的感情？</a:t>
            </a:r>
            <a:r>
              <a:rPr lang="zh-CN" altLang="x-none" sz="2800">
                <a:latin typeface="Times New Roman" pitchFamily="18" charset="0"/>
                <a:ea typeface="华文楷体" panose="02010600040101010101" charset="-122"/>
              </a:rPr>
              <a:t> </a:t>
            </a:r>
          </a:p>
        </p:txBody>
      </p:sp>
      <p:sp>
        <p:nvSpPr>
          <p:cNvPr id="17411" name="Text Box 3"/>
          <p:cNvSpPr txBox="1"/>
          <p:nvPr/>
        </p:nvSpPr>
        <p:spPr>
          <a:xfrm>
            <a:off x="1739900" y="2961640"/>
            <a:ext cx="9144000" cy="922020"/>
          </a:xfrm>
          <a:prstGeom prst="rect">
            <a:avLst/>
          </a:prstGeom>
          <a:noFill/>
          <a:ln w="9525">
            <a:noFill/>
          </a:ln>
        </p:spPr>
        <p:txBody>
          <a:bodyPr>
            <a:spAutoFit/>
          </a:bodyPr>
          <a:lstStyle/>
          <a:p>
            <a:pPr eaLnBrk="0" hangingPunct="0">
              <a:spcBef>
                <a:spcPct val="50000"/>
              </a:spcBef>
            </a:pPr>
            <a:r>
              <a:rPr lang="zh-CN" altLang="x-none" sz="5400" b="1">
                <a:latin typeface="宋体" panose="02010600030101010101" pitchFamily="2" charset="-122"/>
                <a:ea typeface="华文楷体" panose="02010600040101010101" charset="-122"/>
              </a:rPr>
              <a:t>　</a:t>
            </a:r>
            <a:r>
              <a:rPr lang="zh-CN" altLang="x-none" sz="2800" b="1">
                <a:solidFill>
                  <a:schemeClr val="tx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这是反语，表现了作者对“送去主义”的嘲讽。 </a:t>
            </a:r>
          </a:p>
        </p:txBody>
      </p:sp>
      <p:sp>
        <p:nvSpPr>
          <p:cNvPr id="2" name="文本框 1"/>
          <p:cNvSpPr txBox="1"/>
          <p:nvPr/>
        </p:nvSpPr>
        <p:spPr>
          <a:xfrm>
            <a:off x="2383790" y="3883660"/>
            <a:ext cx="7322820" cy="1383665"/>
          </a:xfrm>
          <a:prstGeom prst="rect">
            <a:avLst/>
          </a:prstGeom>
          <a:noFill/>
        </p:spPr>
        <p:txBody>
          <a:bodyPr wrap="square" rtlCol="0">
            <a:spAutoFit/>
          </a:bodyPr>
          <a:lstStyle/>
          <a:p>
            <a:r>
              <a:rPr lang="zh-CN" altLang="en-US" sz="2800" b="1" u="sng"/>
              <a:t>类似于鲁迅在《藤野先生》里清国留学生盘着辫子，油光可鉴，</a:t>
            </a:r>
            <a:r>
              <a:rPr lang="en-US" altLang="zh-CN" sz="2800" b="1" u="sng"/>
              <a:t>“</a:t>
            </a:r>
            <a:r>
              <a:rPr lang="zh-CN" altLang="en-US" sz="2800" b="1" u="sng"/>
              <a:t>实在标致极了</a:t>
            </a:r>
            <a:r>
              <a:rPr lang="en-US" altLang="zh-CN" sz="2800" b="1" u="sng"/>
              <a:t>”</a:t>
            </a:r>
            <a:r>
              <a:rPr lang="zh-CN" altLang="en-US" sz="2800" b="1" u="sng"/>
              <a:t>就是一个反语，讽刺他们不学无术的丑态。</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7411"/>
                                        </p:tgtEl>
                                        <p:attrNameLst>
                                          <p:attrName>style.visibility</p:attrName>
                                        </p:attrNameLst>
                                      </p:cBhvr>
                                      <p:to>
                                        <p:strVal val="visible"/>
                                      </p:to>
                                    </p:set>
                                    <p:anim calcmode="lin" valueType="num">
                                      <p:cBhvr additive="base">
                                        <p:cTn id="7" dur="500" fill="hold"/>
                                        <p:tgtEl>
                                          <p:spTgt spid="17411"/>
                                        </p:tgtEl>
                                        <p:attrNameLst>
                                          <p:attrName>ppt_x</p:attrName>
                                        </p:attrNameLst>
                                      </p:cBhvr>
                                      <p:tavLst>
                                        <p:tav tm="0">
                                          <p:val>
                                            <p:strVal val="#ppt_x"/>
                                          </p:val>
                                        </p:tav>
                                        <p:tav tm="100000">
                                          <p:val>
                                            <p:strVal val="#ppt_x"/>
                                          </p:val>
                                        </p:tav>
                                      </p:tavLst>
                                    </p:anim>
                                    <p:anim calcmode="lin" valueType="num">
                                      <p:cBhvr additive="base">
                                        <p:cTn id="8" dur="500" fill="hold"/>
                                        <p:tgtEl>
                                          <p:spTgt spid="174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1" grpId="0"/>
    </p:bld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4578" name="Text Box 2"/>
          <p:cNvSpPr txBox="1"/>
          <p:nvPr/>
        </p:nvSpPr>
        <p:spPr>
          <a:xfrm>
            <a:off x="1752600" y="1407795"/>
            <a:ext cx="8610600" cy="953135"/>
          </a:xfrm>
          <a:prstGeom prst="rect">
            <a:avLst/>
          </a:prstGeom>
          <a:noFill/>
          <a:ln w="9525">
            <a:noFill/>
          </a:ln>
        </p:spPr>
        <p:txBody>
          <a:bodyPr>
            <a:spAutoFit/>
          </a:bodyPr>
          <a:lstStyle/>
          <a:p>
            <a:pPr eaLnBrk="0" hangingPunct="0">
              <a:spcBef>
                <a:spcPct val="50000"/>
              </a:spcBef>
            </a:pPr>
            <a:r>
              <a:rPr lang="en-US" altLang="zh-CN" sz="2800" b="1">
                <a:latin typeface="宋体" panose="02010600030101010101" pitchFamily="2" charset="-122"/>
                <a:ea typeface="华文楷体" panose="02010600040101010101" charset="-122"/>
              </a:rPr>
              <a:t>2</a:t>
            </a:r>
            <a:r>
              <a:rPr lang="zh-CN" altLang="en-US" sz="2800" b="1">
                <a:latin typeface="宋体" panose="02010600030101010101" pitchFamily="2" charset="-122"/>
                <a:ea typeface="华文楷体" panose="02010600040101010101" charset="-122"/>
              </a:rPr>
              <a:t>）</a:t>
            </a:r>
            <a:r>
              <a:rPr lang="zh-CN" altLang="x-none" sz="2800" b="1">
                <a:latin typeface="宋体" panose="02010600030101010101" pitchFamily="2" charset="-122"/>
                <a:ea typeface="华文楷体" panose="02010600040101010101" charset="-122"/>
              </a:rPr>
              <a:t>你能从文章的哪些语句上体会出对</a:t>
            </a:r>
            <a:r>
              <a:rPr lang="zh-CN" altLang="x-none" sz="2800" b="1">
                <a:latin typeface="Times New Roman" pitchFamily="18" charset="0"/>
                <a:ea typeface="华文楷体" panose="02010600040101010101" charset="-122"/>
              </a:rPr>
              <a:t>“</a:t>
            </a:r>
            <a:r>
              <a:rPr lang="zh-CN" altLang="x-none" sz="2800" b="1">
                <a:latin typeface="宋体" panose="02010600030101010101" pitchFamily="2" charset="-122"/>
                <a:ea typeface="华文楷体" panose="02010600040101010101" charset="-122"/>
              </a:rPr>
              <a:t>送来主义</a:t>
            </a:r>
            <a:r>
              <a:rPr lang="zh-CN" altLang="x-none" sz="2800" b="1">
                <a:latin typeface="Times New Roman" pitchFamily="18" charset="0"/>
                <a:ea typeface="华文楷体" panose="02010600040101010101" charset="-122"/>
              </a:rPr>
              <a:t>”</a:t>
            </a:r>
            <a:r>
              <a:rPr lang="zh-CN" altLang="x-none" sz="2800" b="1">
                <a:latin typeface="宋体" panose="02010600030101010101" pitchFamily="2" charset="-122"/>
                <a:ea typeface="华文楷体" panose="02010600040101010101" charset="-122"/>
              </a:rPr>
              <a:t>嘲讽的感情？</a:t>
            </a:r>
            <a:r>
              <a:rPr lang="zh-CN" altLang="x-none" sz="2800" b="1">
                <a:latin typeface="Times New Roman" pitchFamily="18" charset="0"/>
                <a:ea typeface="华文楷体" panose="02010600040101010101" charset="-122"/>
              </a:rPr>
              <a:t> </a:t>
            </a:r>
          </a:p>
        </p:txBody>
      </p:sp>
      <p:sp>
        <p:nvSpPr>
          <p:cNvPr id="18435" name="Text Box 3"/>
          <p:cNvSpPr txBox="1"/>
          <p:nvPr/>
        </p:nvSpPr>
        <p:spPr>
          <a:xfrm>
            <a:off x="1080770" y="3148330"/>
            <a:ext cx="9282430" cy="953135"/>
          </a:xfrm>
          <a:prstGeom prst="rect">
            <a:avLst/>
          </a:prstGeom>
          <a:noFill/>
          <a:ln w="9525">
            <a:noFill/>
          </a:ln>
        </p:spPr>
        <p:txBody>
          <a:bodyPr wrap="square">
            <a:spAutoFit/>
          </a:bodyPr>
          <a:lstStyle/>
          <a:p>
            <a:pPr eaLnBrk="0" hangingPunct="0">
              <a:spcBef>
                <a:spcPct val="50000"/>
              </a:spcBef>
            </a:pPr>
            <a:r>
              <a:rPr lang="zh-CN" altLang="zh-CN" sz="2800" b="1">
                <a:latin typeface="楷体" panose="02010609060101010101" pitchFamily="49" charset="-122"/>
                <a:ea typeface="楷体" panose="02010609060101010101" pitchFamily="49" charset="-122"/>
              </a:rPr>
              <a:t>明确：“</a:t>
            </a:r>
            <a:r>
              <a:rPr lang="zh-CN" altLang="x-none" sz="2800" b="1">
                <a:latin typeface="楷体" panose="02010609060101010101" pitchFamily="49" charset="-122"/>
                <a:ea typeface="楷体" panose="02010609060101010101" pitchFamily="49" charset="-122"/>
              </a:rPr>
              <a:t>大师”、“捧着”、“几张”“一路挂过去”、“发扬国光”、“传道”等都表现出嘲讽的感情。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8435"/>
                                        </p:tgtEl>
                                        <p:attrNameLst>
                                          <p:attrName>style.visibility</p:attrName>
                                        </p:attrNameLst>
                                      </p:cBhvr>
                                      <p:to>
                                        <p:strVal val="visible"/>
                                      </p:to>
                                    </p:set>
                                    <p:anim calcmode="lin" valueType="num">
                                      <p:cBhvr additive="base">
                                        <p:cTn id="7" dur="500" fill="hold"/>
                                        <p:tgtEl>
                                          <p:spTgt spid="18435"/>
                                        </p:tgtEl>
                                        <p:attrNameLst>
                                          <p:attrName>ppt_x</p:attrName>
                                        </p:attrNameLst>
                                      </p:cBhvr>
                                      <p:tavLst>
                                        <p:tav tm="0">
                                          <p:val>
                                            <p:strVal val="#ppt_x"/>
                                          </p:val>
                                        </p:tav>
                                        <p:tav tm="100000">
                                          <p:val>
                                            <p:strVal val="#ppt_x"/>
                                          </p:val>
                                        </p:tav>
                                      </p:tavLst>
                                    </p:anim>
                                    <p:anim calcmode="lin" valueType="num">
                                      <p:cBhvr additive="base">
                                        <p:cTn id="8" dur="500" fill="hold"/>
                                        <p:tgtEl>
                                          <p:spTgt spid="1843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5" grpId="0"/>
    </p:bld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7650" name="Text Box 2"/>
          <p:cNvSpPr txBox="1"/>
          <p:nvPr/>
        </p:nvSpPr>
        <p:spPr>
          <a:xfrm>
            <a:off x="838835" y="381000"/>
            <a:ext cx="9448165" cy="1506855"/>
          </a:xfrm>
          <a:prstGeom prst="rect">
            <a:avLst/>
          </a:prstGeom>
          <a:noFill/>
          <a:ln w="9525">
            <a:noFill/>
          </a:ln>
        </p:spPr>
        <p:txBody>
          <a:bodyPr wrap="square">
            <a:spAutoFit/>
          </a:bodyPr>
          <a:lstStyle/>
          <a:p>
            <a:pPr eaLnBrk="0" hangingPunct="0">
              <a:spcBef>
                <a:spcPct val="50000"/>
              </a:spcBef>
            </a:pPr>
            <a:r>
              <a:rPr lang="en-US" altLang="zh-CN" sz="2800" b="1">
                <a:latin typeface="宋体" panose="02010600030101010101" pitchFamily="2" charset="-122"/>
                <a:ea typeface="华文楷体" panose="02010600040101010101" charset="-122"/>
              </a:rPr>
              <a:t>3</a:t>
            </a:r>
            <a:r>
              <a:rPr lang="zh-CN" altLang="en-US" sz="2800" b="1">
                <a:latin typeface="宋体" panose="02010600030101010101" pitchFamily="2" charset="-122"/>
                <a:ea typeface="华文楷体" panose="02010600040101010101" charset="-122"/>
              </a:rPr>
              <a:t>）</a:t>
            </a:r>
            <a:r>
              <a:rPr lang="zh-CN" altLang="x-none" sz="2800" b="1">
                <a:latin typeface="宋体" panose="02010600030101010101" pitchFamily="2" charset="-122"/>
                <a:ea typeface="华文楷体" panose="02010600040101010101" charset="-122"/>
              </a:rPr>
              <a:t>第</a:t>
            </a:r>
            <a:r>
              <a:rPr lang="zh-CN" altLang="zh-CN" sz="2800" b="1">
                <a:latin typeface="宋体" panose="02010600030101010101" pitchFamily="2" charset="-122"/>
                <a:ea typeface="华文楷体" panose="02010600040101010101" charset="-122"/>
              </a:rPr>
              <a:t>3</a:t>
            </a:r>
            <a:r>
              <a:rPr lang="zh-CN" altLang="x-none" sz="2800" b="1">
                <a:latin typeface="宋体" panose="02010600030101010101" pitchFamily="2" charset="-122"/>
                <a:ea typeface="华文楷体" panose="02010600040101010101" charset="-122"/>
              </a:rPr>
              <a:t>段开头意思紧承第</a:t>
            </a:r>
            <a:r>
              <a:rPr lang="zh-CN" altLang="zh-CN" sz="2800" b="1">
                <a:latin typeface="宋体" panose="02010600030101010101" pitchFamily="2" charset="-122"/>
                <a:ea typeface="华文楷体" panose="02010600040101010101" charset="-122"/>
              </a:rPr>
              <a:t>1</a:t>
            </a:r>
            <a:r>
              <a:rPr lang="zh-CN" altLang="x-none" sz="2800" b="1">
                <a:latin typeface="宋体" panose="02010600030101010101" pitchFamily="2" charset="-122"/>
                <a:ea typeface="华文楷体" panose="02010600040101010101" charset="-122"/>
              </a:rPr>
              <a:t>段，联系第</a:t>
            </a:r>
            <a:r>
              <a:rPr lang="zh-CN" altLang="zh-CN" sz="2800" b="1">
                <a:latin typeface="宋体" panose="02010600030101010101" pitchFamily="2" charset="-122"/>
                <a:ea typeface="华文楷体" panose="02010600040101010101" charset="-122"/>
              </a:rPr>
              <a:t>1</a:t>
            </a:r>
            <a:r>
              <a:rPr lang="zh-CN" altLang="x-none" sz="2800" b="1">
                <a:latin typeface="宋体" panose="02010600030101010101" pitchFamily="2" charset="-122"/>
                <a:ea typeface="华文楷体" panose="02010600040101010101" charset="-122"/>
              </a:rPr>
              <a:t>段的内容应怎样理解</a:t>
            </a:r>
            <a:r>
              <a:rPr lang="zh-CN" altLang="x-none" sz="2800" b="1">
                <a:latin typeface="Times New Roman" pitchFamily="18" charset="0"/>
                <a:ea typeface="华文楷体" panose="02010600040101010101" charset="-122"/>
              </a:rPr>
              <a:t>“</a:t>
            </a:r>
            <a:r>
              <a:rPr lang="zh-CN" altLang="x-none" sz="2800" b="1">
                <a:latin typeface="宋体" panose="02010600030101010101" pitchFamily="2" charset="-122"/>
                <a:ea typeface="华文楷体" panose="02010600040101010101" charset="-122"/>
              </a:rPr>
              <a:t>丰富</a:t>
            </a:r>
            <a:r>
              <a:rPr lang="zh-CN" altLang="x-none" sz="2800" b="1">
                <a:latin typeface="Times New Roman" pitchFamily="18" charset="0"/>
                <a:ea typeface="华文楷体" panose="02010600040101010101" charset="-122"/>
              </a:rPr>
              <a:t>”</a:t>
            </a:r>
            <a:r>
              <a:rPr lang="zh-CN" altLang="x-none" sz="2800" b="1">
                <a:latin typeface="宋体" panose="02010600030101010101" pitchFamily="2" charset="-122"/>
                <a:ea typeface="华文楷体" panose="02010600040101010101" charset="-122"/>
              </a:rPr>
              <a:t>、</a:t>
            </a:r>
            <a:r>
              <a:rPr lang="zh-CN" altLang="x-none" sz="2800" b="1">
                <a:latin typeface="Times New Roman" pitchFamily="18" charset="0"/>
                <a:ea typeface="华文楷体" panose="02010600040101010101" charset="-122"/>
              </a:rPr>
              <a:t>“</a:t>
            </a:r>
            <a:r>
              <a:rPr lang="zh-CN" altLang="x-none" sz="2800" b="1">
                <a:latin typeface="宋体" panose="02010600030101010101" pitchFamily="2" charset="-122"/>
                <a:ea typeface="华文楷体" panose="02010600040101010101" charset="-122"/>
              </a:rPr>
              <a:t>大度</a:t>
            </a:r>
            <a:r>
              <a:rPr lang="zh-CN" altLang="x-none" sz="2800" b="1">
                <a:latin typeface="Times New Roman" pitchFamily="18" charset="0"/>
                <a:ea typeface="华文楷体" panose="02010600040101010101" charset="-122"/>
              </a:rPr>
              <a:t>”</a:t>
            </a:r>
            <a:r>
              <a:rPr lang="zh-CN" altLang="x-none" sz="2800" b="1">
                <a:latin typeface="宋体" panose="02010600030101010101" pitchFamily="2" charset="-122"/>
                <a:ea typeface="华文楷体" panose="02010600040101010101" charset="-122"/>
              </a:rPr>
              <a:t>、</a:t>
            </a:r>
            <a:r>
              <a:rPr lang="zh-CN" altLang="x-none" sz="2800" b="1">
                <a:latin typeface="Times New Roman" pitchFamily="18" charset="0"/>
                <a:ea typeface="华文楷体" panose="02010600040101010101" charset="-122"/>
              </a:rPr>
              <a:t>“</a:t>
            </a:r>
            <a:r>
              <a:rPr lang="zh-CN" altLang="x-none" sz="2800" b="1">
                <a:latin typeface="宋体" panose="02010600030101010101" pitchFamily="2" charset="-122"/>
                <a:ea typeface="华文楷体" panose="02010600040101010101" charset="-122"/>
              </a:rPr>
              <a:t>不算坏事情</a:t>
            </a:r>
            <a:r>
              <a:rPr lang="zh-CN" altLang="x-none" sz="2800" b="1">
                <a:latin typeface="Times New Roman" pitchFamily="18" charset="0"/>
                <a:ea typeface="华文楷体" panose="02010600040101010101" charset="-122"/>
              </a:rPr>
              <a:t>”</a:t>
            </a:r>
            <a:r>
              <a:rPr lang="zh-CN" altLang="x-none" sz="2800" b="1">
                <a:latin typeface="宋体" panose="02010600030101010101" pitchFamily="2" charset="-122"/>
                <a:ea typeface="华文楷体" panose="02010600040101010101" charset="-122"/>
              </a:rPr>
              <a:t>？</a:t>
            </a:r>
            <a:endParaRPr lang="zh-CN" altLang="x-none" sz="2800">
              <a:latin typeface="宋体" panose="02010600030101010101" pitchFamily="2" charset="-122"/>
              <a:ea typeface="华文楷体" panose="02010600040101010101" charset="-122"/>
            </a:endParaRPr>
          </a:p>
          <a:p>
            <a:pPr eaLnBrk="0" hangingPunct="0">
              <a:spcBef>
                <a:spcPct val="50000"/>
              </a:spcBef>
            </a:pPr>
            <a:endParaRPr lang="zh-CN" altLang="zh-CN" sz="2400">
              <a:latin typeface="Times New Roman" pitchFamily="18" charset="0"/>
              <a:ea typeface="华文楷体" panose="02010600040101010101" charset="-122"/>
            </a:endParaRPr>
          </a:p>
        </p:txBody>
      </p:sp>
      <p:sp>
        <p:nvSpPr>
          <p:cNvPr id="21507" name="Text Box 3"/>
          <p:cNvSpPr txBox="1"/>
          <p:nvPr/>
        </p:nvSpPr>
        <p:spPr>
          <a:xfrm>
            <a:off x="838835" y="2667000"/>
            <a:ext cx="9448165" cy="2553335"/>
          </a:xfrm>
          <a:prstGeom prst="rect">
            <a:avLst/>
          </a:prstGeom>
          <a:noFill/>
          <a:ln w="9525">
            <a:noFill/>
          </a:ln>
        </p:spPr>
        <p:txBody>
          <a:bodyPr wrap="square">
            <a:spAutoFit/>
          </a:bodyPr>
          <a:lstStyle/>
          <a:p>
            <a:pPr eaLnBrk="0" hangingPunct="0">
              <a:spcBef>
                <a:spcPct val="50000"/>
              </a:spcBef>
            </a:pPr>
            <a:r>
              <a:rPr lang="zh-CN" altLang="x-none" sz="4000" b="1">
                <a:solidFill>
                  <a:srgbClr val="FF3300"/>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这里是对“送去主义”的讽刺，不是“丰富”，而是自欺欺人；不是“大度”，而是媚外求宠。一味地送出去，当然是坏事情。</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7" presetClass="entr" presetSubtype="10" fill="hold" grpId="0" nodeType="clickEffect">
                                  <p:stCondLst>
                                    <p:cond delay="0"/>
                                  </p:stCondLst>
                                  <p:childTnLst>
                                    <p:set>
                                      <p:cBhvr>
                                        <p:cTn id="6" dur="1" fill="hold">
                                          <p:stCondLst>
                                            <p:cond delay="0"/>
                                          </p:stCondLst>
                                        </p:cTn>
                                        <p:tgtEl>
                                          <p:spTgt spid="21507"/>
                                        </p:tgtEl>
                                        <p:attrNameLst>
                                          <p:attrName>style.visibility</p:attrName>
                                        </p:attrNameLst>
                                      </p:cBhvr>
                                      <p:to>
                                        <p:strVal val="visible"/>
                                      </p:to>
                                    </p:set>
                                    <p:anim calcmode="lin" valueType="num">
                                      <p:cBhvr>
                                        <p:cTn id="7" dur="500" fill="hold"/>
                                        <p:tgtEl>
                                          <p:spTgt spid="21507"/>
                                        </p:tgtEl>
                                        <p:attrNameLst>
                                          <p:attrName>ppt_w</p:attrName>
                                        </p:attrNameLst>
                                      </p:cBhvr>
                                      <p:tavLst>
                                        <p:tav tm="0">
                                          <p:val>
                                            <p:fltVal val="0"/>
                                          </p:val>
                                        </p:tav>
                                        <p:tav tm="100000">
                                          <p:val>
                                            <p:strVal val="#ppt_w"/>
                                          </p:val>
                                        </p:tav>
                                      </p:tavLst>
                                    </p:anim>
                                    <p:anim calcmode="lin" valueType="num">
                                      <p:cBhvr>
                                        <p:cTn id="8" dur="500" fill="hold"/>
                                        <p:tgtEl>
                                          <p:spTgt spid="21507"/>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7" grpId="0"/>
    </p:bld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2092643" y="2829560"/>
            <a:ext cx="8006715" cy="1198880"/>
          </a:xfrm>
          <a:prstGeom prst="rect">
            <a:avLst/>
          </a:prstGeom>
          <a:noFill/>
          <a:ln>
            <a:noFill/>
          </a:ln>
        </p:spPr>
        <p:txBody>
          <a:bodyPr wrap="none" rtlCol="0" anchor="t">
            <a:spAutoFit/>
            <a:scene3d>
              <a:camera prst="orthographicFront"/>
              <a:lightRig rig="threePt" dir="t"/>
            </a:scene3d>
          </a:bodyPr>
          <a:lstStyle/>
          <a:p>
            <a:pPr algn="ctr"/>
            <a:r>
              <a:rPr lang="en-US" altLang="zh-CN" sz="7200" b="1">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2</a:t>
            </a:r>
            <a:r>
              <a:rPr lang="zh-CN" altLang="en-US" sz="7200" b="1">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、形象生动的语言</a:t>
            </a:r>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146" name="Text Box 2"/>
          <p:cNvSpPr txBox="1"/>
          <p:nvPr/>
        </p:nvSpPr>
        <p:spPr>
          <a:xfrm>
            <a:off x="1828800" y="2667000"/>
            <a:ext cx="8496300" cy="2861310"/>
          </a:xfrm>
          <a:prstGeom prst="rect">
            <a:avLst/>
          </a:prstGeom>
          <a:noFill/>
          <a:ln w="9525">
            <a:noFill/>
          </a:ln>
        </p:spPr>
        <p:txBody>
          <a:bodyPr>
            <a:spAutoFit/>
          </a:bodyPr>
          <a:lstStyle/>
          <a:p>
            <a:pPr eaLnBrk="0" hangingPunct="0">
              <a:spcBef>
                <a:spcPct val="50000"/>
              </a:spcBef>
            </a:pPr>
            <a:r>
              <a:rPr lang="zh-CN" altLang="x-none" sz="3600" b="1">
                <a:latin typeface="楷体" panose="02010609060101010101" pitchFamily="49" charset="-122"/>
                <a:ea typeface="楷体" panose="02010609060101010101" pitchFamily="49" charset="-122"/>
              </a:rPr>
              <a:t>伟大的文学家、思想家、革命家。原名周树人，字豫才，鲁迅是笔名。</a:t>
            </a:r>
            <a:r>
              <a:rPr lang="zh-CN" altLang="zh-CN" sz="3600" b="1">
                <a:latin typeface="楷体" panose="02010609060101010101" pitchFamily="49" charset="-122"/>
                <a:ea typeface="楷体" panose="02010609060101010101" pitchFamily="49" charset="-122"/>
              </a:rPr>
              <a:t>1898</a:t>
            </a:r>
            <a:r>
              <a:rPr lang="zh-CN" altLang="x-none" sz="3600" b="1">
                <a:latin typeface="楷体" panose="02010609060101010101" pitchFamily="49" charset="-122"/>
                <a:ea typeface="楷体" panose="02010609060101010101" pitchFamily="49" charset="-122"/>
              </a:rPr>
              <a:t>年离家到南京学习，</a:t>
            </a:r>
            <a:r>
              <a:rPr lang="zh-CN" altLang="zh-CN" sz="3600" b="1">
                <a:latin typeface="楷体" panose="02010609060101010101" pitchFamily="49" charset="-122"/>
                <a:ea typeface="楷体" panose="02010609060101010101" pitchFamily="49" charset="-122"/>
              </a:rPr>
              <a:t>1902</a:t>
            </a:r>
            <a:r>
              <a:rPr lang="zh-CN" altLang="x-none" sz="3600" b="1">
                <a:latin typeface="楷体" panose="02010609060101010101" pitchFamily="49" charset="-122"/>
                <a:ea typeface="楷体" panose="02010609060101010101" pitchFamily="49" charset="-122"/>
              </a:rPr>
              <a:t>年留学日本，</a:t>
            </a:r>
            <a:r>
              <a:rPr lang="zh-CN" altLang="zh-CN" sz="3600" b="1">
                <a:latin typeface="楷体" panose="02010609060101010101" pitchFamily="49" charset="-122"/>
                <a:ea typeface="楷体" panose="02010609060101010101" pitchFamily="49" charset="-122"/>
              </a:rPr>
              <a:t>1909</a:t>
            </a:r>
            <a:r>
              <a:rPr lang="zh-CN" altLang="x-none" sz="3600" b="1">
                <a:latin typeface="楷体" panose="02010609060101010101" pitchFamily="49" charset="-122"/>
                <a:ea typeface="楷体" panose="02010609060101010101" pitchFamily="49" charset="-122"/>
              </a:rPr>
              <a:t>年回国，</a:t>
            </a:r>
            <a:r>
              <a:rPr lang="zh-CN" altLang="zh-CN" sz="3600" b="1">
                <a:latin typeface="楷体" panose="02010609060101010101" pitchFamily="49" charset="-122"/>
                <a:ea typeface="楷体" panose="02010609060101010101" pitchFamily="49" charset="-122"/>
              </a:rPr>
              <a:t>1918</a:t>
            </a:r>
            <a:r>
              <a:rPr lang="zh-CN" altLang="x-none" sz="3600" b="1">
                <a:latin typeface="楷体" panose="02010609060101010101" pitchFamily="49" charset="-122"/>
                <a:ea typeface="楷体" panose="02010609060101010101" pitchFamily="49" charset="-122"/>
              </a:rPr>
              <a:t>年</a:t>
            </a:r>
            <a:r>
              <a:rPr lang="zh-CN" altLang="zh-CN" sz="3600" b="1">
                <a:latin typeface="楷体" panose="02010609060101010101" pitchFamily="49" charset="-122"/>
                <a:ea typeface="楷体" panose="02010609060101010101" pitchFamily="49" charset="-122"/>
              </a:rPr>
              <a:t>5</a:t>
            </a:r>
            <a:r>
              <a:rPr lang="zh-CN" altLang="x-none" sz="3600" b="1">
                <a:latin typeface="楷体" panose="02010609060101010101" pitchFamily="49" charset="-122"/>
                <a:ea typeface="楷体" panose="02010609060101010101" pitchFamily="49" charset="-122"/>
              </a:rPr>
              <a:t>月发表</a:t>
            </a:r>
            <a:r>
              <a:rPr lang="zh-CN" altLang="zh-CN" sz="3600" b="1">
                <a:latin typeface="楷体" panose="02010609060101010101" pitchFamily="49" charset="-122"/>
                <a:ea typeface="楷体" panose="02010609060101010101" pitchFamily="49" charset="-122"/>
              </a:rPr>
              <a:t>《</a:t>
            </a:r>
            <a:r>
              <a:rPr lang="zh-CN" altLang="x-none" sz="3600" b="1">
                <a:latin typeface="楷体" panose="02010609060101010101" pitchFamily="49" charset="-122"/>
                <a:ea typeface="楷体" panose="02010609060101010101" pitchFamily="49" charset="-122"/>
              </a:rPr>
              <a:t>狂人日记</a:t>
            </a:r>
            <a:r>
              <a:rPr lang="zh-CN" altLang="zh-CN" sz="3600" b="1">
                <a:latin typeface="楷体" panose="02010609060101010101" pitchFamily="49" charset="-122"/>
                <a:ea typeface="楷体" panose="02010609060101010101" pitchFamily="49" charset="-122"/>
              </a:rPr>
              <a:t>》</a:t>
            </a:r>
            <a:r>
              <a:rPr lang="zh-CN" altLang="x-none" sz="3600" b="1">
                <a:latin typeface="楷体" panose="02010609060101010101" pitchFamily="49" charset="-122"/>
                <a:ea typeface="楷体" panose="02010609060101010101" pitchFamily="49" charset="-122"/>
              </a:rPr>
              <a:t>，奠定了新文学运动的基础。</a:t>
            </a:r>
            <a:endParaRPr lang="zh-CN" altLang="x-none" sz="3600">
              <a:latin typeface="楷体" panose="02010609060101010101" pitchFamily="49" charset="-122"/>
              <a:ea typeface="楷体" panose="02010609060101010101" pitchFamily="49" charset="-122"/>
            </a:endParaRPr>
          </a:p>
        </p:txBody>
      </p:sp>
      <p:sp>
        <p:nvSpPr>
          <p:cNvPr id="9219" name="WordArt 4"/>
          <p:cNvSpPr/>
          <p:nvPr/>
        </p:nvSpPr>
        <p:spPr>
          <a:xfrm>
            <a:off x="2819400" y="1295400"/>
            <a:ext cx="1655763" cy="576263"/>
          </a:xfrm>
          <a:prstGeom prst="rect">
            <a:avLst/>
          </a:prstGeom>
        </p:spPr>
        <p:txBody>
          <a:bodyPr wrap="none" fromWordArt="1">
            <a:prstTxWarp prst="textPlain">
              <a:avLst>
                <a:gd name="adj" fmla="val 50000"/>
              </a:avLst>
            </a:prstTxWarp>
          </a:bodyPr>
          <a:lstStyle/>
          <a:p>
            <a:pPr algn="ctr" eaLnBrk="0" hangingPunct="0"/>
            <a:r>
              <a:rPr lang="zh-CN" altLang="en-US" sz="7200" b="1">
                <a:ln w="9525">
                  <a:solidFill>
                    <a:schemeClr val="bg1"/>
                  </a:solidFill>
                  <a:prstDash val="solid"/>
                </a:ln>
                <a:solidFill>
                  <a:schemeClr val="tx1"/>
                </a:solidFill>
                <a:effectLst>
                  <a:outerShdw blurRad="12700" dist="38100" dir="2700000" algn="tl" rotWithShape="0">
                    <a:schemeClr val="bg1">
                      <a:lumMod val="50000"/>
                    </a:schemeClr>
                  </a:outerShdw>
                </a:effectLst>
                <a:latin typeface="宋体" panose="02010600030101010101" pitchFamily="2" charset="-122"/>
                <a:ea typeface="宋体" panose="02010600030101010101" pitchFamily="2" charset="-122"/>
              </a:rPr>
              <a:t>鲁迅</a:t>
            </a:r>
          </a:p>
        </p:txBody>
      </p:sp>
      <p:sp>
        <p:nvSpPr>
          <p:cNvPr id="6149" name="Rectangle 5"/>
          <p:cNvSpPr>
            <a:spLocks noChangeArrowheads="1"/>
          </p:cNvSpPr>
          <p:nvPr/>
        </p:nvSpPr>
        <p:spPr bwMode="auto">
          <a:xfrm>
            <a:off x="5029200" y="1371600"/>
            <a:ext cx="3600450" cy="583565"/>
          </a:xfrm>
          <a:prstGeom prst="rect">
            <a:avLst/>
          </a:prstGeom>
          <a:noFill/>
          <a:ln w="9525">
            <a:noFill/>
            <a:miter lim="800000"/>
          </a:ln>
          <a:effectLst/>
        </p:spPr>
        <p:txBody>
          <a:bodyPr>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sz="3200" b="0" i="0" u="none" strike="noStrike" kern="1200" cap="none" spc="0" normalizeH="0" baseline="0" noProof="0">
                <a:ln>
                  <a:noFill/>
                </a:ln>
                <a:solidFill>
                  <a:schemeClr val="tx1"/>
                </a:solidFill>
                <a:effectLst>
                  <a:outerShdw blurRad="38100" dist="38100" dir="2700000" algn="tl">
                    <a:srgbClr val="C0C0C0"/>
                  </a:outerShdw>
                </a:effectLst>
                <a:uLnTx/>
                <a:uFillTx/>
                <a:latin typeface="Verdana" panose="020B0604030504040204" pitchFamily="34" charset="0"/>
                <a:ea typeface="+mn-ea"/>
                <a:cs typeface="+mn-cs"/>
              </a:rPr>
              <a:t>（</a:t>
            </a:r>
            <a:r>
              <a:rPr kumimoji="0" lang="zh-CN" altLang="zh-CN" sz="3200" b="0" i="0" u="none" strike="noStrike" kern="1200" cap="none" spc="0" normalizeH="0" baseline="0" noProof="0">
                <a:ln>
                  <a:noFill/>
                </a:ln>
                <a:solidFill>
                  <a:schemeClr val="tx1"/>
                </a:solidFill>
                <a:effectLst>
                  <a:outerShdw blurRad="38100" dist="38100" dir="2700000" algn="tl">
                    <a:srgbClr val="C0C0C0"/>
                  </a:outerShdw>
                </a:effectLst>
                <a:uLnTx/>
                <a:uFillTx/>
                <a:latin typeface="Verdana" panose="020B0604030504040204" pitchFamily="34" charset="0"/>
                <a:ea typeface="+mn-ea"/>
                <a:cs typeface="+mn-cs"/>
              </a:rPr>
              <a:t>1881~1936</a:t>
            </a:r>
            <a:r>
              <a:rPr kumimoji="0" lang="zh-CN" sz="3200" b="0" i="0" u="none" strike="noStrike" kern="1200" cap="none" spc="0" normalizeH="0" baseline="0" noProof="0">
                <a:ln>
                  <a:noFill/>
                </a:ln>
                <a:solidFill>
                  <a:schemeClr val="tx1"/>
                </a:solidFill>
                <a:effectLst>
                  <a:outerShdw blurRad="38100" dist="38100" dir="2700000" algn="tl">
                    <a:srgbClr val="C0C0C0"/>
                  </a:outerShdw>
                </a:effectLst>
                <a:uLnTx/>
                <a:uFillTx/>
                <a:latin typeface="Verdana" panose="020B0604030504040204" pitchFamily="34" charset="0"/>
                <a:ea typeface="+mn-ea"/>
                <a:cs typeface="+mn-cs"/>
              </a:rPr>
              <a:t>）</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146"/>
                                        </p:tgtEl>
                                        <p:attrNameLst>
                                          <p:attrName>style.visibility</p:attrName>
                                        </p:attrNameLst>
                                      </p:cBhvr>
                                      <p:to>
                                        <p:strVal val="visible"/>
                                      </p:to>
                                    </p:set>
                                    <p:animEffect transition="in" filter="randombar(horizontal)">
                                      <p:cBhvr>
                                        <p:cTn id="7" dur="500"/>
                                        <p:tgtEl>
                                          <p:spTgt spid="61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6" grpId="0"/>
    </p:bld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a:bodyPr>
          <a:lstStyle/>
          <a:p>
            <a:pPr marL="0" indent="0">
              <a:buNone/>
            </a:pPr>
            <a:r>
              <a:rPr lang="en-US" altLang="zh-CN" sz="3200" b="1">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latin typeface="楷体" panose="02010609060101010101" pitchFamily="49" charset="-122"/>
                <a:ea typeface="楷体" panose="02010609060101010101" pitchFamily="49" charset="-122"/>
                <a:sym typeface="+mn-ea"/>
              </a:rPr>
              <a:t>1</a:t>
            </a:r>
            <a:r>
              <a:rPr sz="3200" b="1">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latin typeface="楷体" panose="02010609060101010101" pitchFamily="49" charset="-122"/>
                <a:ea typeface="楷体" panose="02010609060101010101" pitchFamily="49" charset="-122"/>
                <a:sym typeface="+mn-ea"/>
              </a:rPr>
              <a:t>）说“掘起地下的煤来，就足够全世界几百年之用”，“几百年之后呢”</a:t>
            </a:r>
            <a:r>
              <a:rPr lang="en-US" altLang="zh-CN" sz="3200" b="1">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latin typeface="楷体" panose="02010609060101010101" pitchFamily="49" charset="-122"/>
                <a:ea typeface="楷体" panose="02010609060101010101" pitchFamily="49" charset="-122"/>
                <a:sym typeface="+mn-ea"/>
              </a:rPr>
              <a:t>?</a:t>
            </a:r>
            <a:r>
              <a:rPr sz="3200" b="1">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latin typeface="楷体" panose="02010609060101010101" pitchFamily="49" charset="-122"/>
                <a:ea typeface="楷体" panose="02010609060101010101" pitchFamily="49" charset="-122"/>
                <a:sym typeface="+mn-ea"/>
              </a:rPr>
              <a:t>我们的子孙，“当佳节大典之际，他们拿不出东西来，只好磕头贺喜，讨一点残羹冷炙做奖赏”。</a:t>
            </a:r>
          </a:p>
          <a:p>
            <a:pPr marL="0" indent="0">
              <a:buNone/>
            </a:pPr>
            <a:r>
              <a:rPr sz="3200" b="1">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latin typeface="楷体" panose="02010609060101010101" pitchFamily="49" charset="-122"/>
                <a:ea typeface="楷体" panose="02010609060101010101" pitchFamily="49" charset="-122"/>
                <a:sym typeface="+mn-ea"/>
              </a:rPr>
              <a:t>明确：“磕头”、“讨”和“残羹冷炙”、“奖赏”等词语，形象、深刻地写出了“送”的结果是我们的子孙后代无法立足于世界民族之林。 </a:t>
            </a:r>
            <a:endParaRPr lang="zh-CN" altLang="en-US" sz="3200" b="1">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latin typeface="楷体" panose="02010609060101010101" pitchFamily="49" charset="-122"/>
              <a:ea typeface="楷体" panose="02010609060101010101" pitchFamily="49" charset="-122"/>
              <a:sym typeface="+mn-ea"/>
            </a:endParaRPr>
          </a:p>
        </p:txBody>
      </p:sp>
    </p:spTree>
  </p:cSld>
  <p:clrMapOvr>
    <a:masterClrMapping/>
  </p:clrMapOvr>
  <p:transition/>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8674" name="Text Box 2"/>
          <p:cNvSpPr txBox="1"/>
          <p:nvPr/>
        </p:nvSpPr>
        <p:spPr>
          <a:xfrm>
            <a:off x="546100" y="447675"/>
            <a:ext cx="9786620" cy="768350"/>
          </a:xfrm>
          <a:prstGeom prst="rect">
            <a:avLst/>
          </a:prstGeom>
          <a:noFill/>
          <a:ln w="9525">
            <a:noFill/>
          </a:ln>
        </p:spPr>
        <p:txBody>
          <a:bodyPr wrap="square">
            <a:spAutoFit/>
          </a:bodyPr>
          <a:lstStyle/>
          <a:p>
            <a:pPr eaLnBrk="0" hangingPunct="0">
              <a:spcBef>
                <a:spcPct val="50000"/>
              </a:spcBef>
            </a:pPr>
            <a:r>
              <a:rPr lang="zh-CN" altLang="zh-CN" sz="4400" b="1">
                <a:latin typeface="宋体" panose="02010600030101010101" pitchFamily="2" charset="-122"/>
                <a:ea typeface="华文楷体" panose="02010600040101010101" charset="-122"/>
              </a:rPr>
              <a:t>  </a:t>
            </a:r>
            <a:r>
              <a:rPr lang="en-US" altLang="zh-CN" sz="4400" b="1">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latin typeface="宋体" panose="02010600030101010101" pitchFamily="2" charset="-122"/>
                <a:ea typeface="华文楷体" panose="02010600040101010101" charset="-122"/>
              </a:rPr>
              <a:t>2</a:t>
            </a:r>
            <a:r>
              <a:rPr lang="zh-CN" altLang="en-US" sz="4400" b="1">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latin typeface="宋体" panose="02010600030101010101" pitchFamily="2" charset="-122"/>
                <a:ea typeface="华文楷体" panose="02010600040101010101" charset="-122"/>
              </a:rPr>
              <a:t>、</a:t>
            </a:r>
            <a:r>
              <a:rPr lang="zh-CN" altLang="x-none" sz="2800" b="1">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latin typeface="宋体" panose="02010600030101010101" pitchFamily="2" charset="-122"/>
                <a:ea typeface="华文楷体" panose="02010600040101010101" charset="-122"/>
              </a:rPr>
              <a:t>说说</a:t>
            </a:r>
            <a:r>
              <a:rPr lang="zh-CN" altLang="x-none" sz="2800" b="1">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latin typeface="Times New Roman" pitchFamily="18" charset="0"/>
                <a:ea typeface="华文楷体" panose="02010600040101010101" charset="-122"/>
              </a:rPr>
              <a:t>“</a:t>
            </a:r>
            <a:r>
              <a:rPr lang="zh-CN" altLang="x-none" sz="2800" b="1">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latin typeface="宋体" panose="02010600030101010101" pitchFamily="2" charset="-122"/>
                <a:ea typeface="华文楷体" panose="02010600040101010101" charset="-122"/>
              </a:rPr>
              <a:t>抛来</a:t>
            </a:r>
            <a:r>
              <a:rPr lang="zh-CN" altLang="x-none" sz="2800" b="1">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latin typeface="Times New Roman" pitchFamily="18" charset="0"/>
                <a:ea typeface="华文楷体" panose="02010600040101010101" charset="-122"/>
              </a:rPr>
              <a:t>”</a:t>
            </a:r>
            <a:r>
              <a:rPr lang="zh-CN" altLang="x-none" sz="2800" b="1">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latin typeface="宋体" panose="02010600030101010101" pitchFamily="2" charset="-122"/>
                <a:ea typeface="华文楷体" panose="02010600040101010101" charset="-122"/>
              </a:rPr>
              <a:t>、</a:t>
            </a:r>
            <a:r>
              <a:rPr lang="zh-CN" altLang="x-none" sz="2800" b="1">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latin typeface="Times New Roman" pitchFamily="18" charset="0"/>
                <a:ea typeface="华文楷体" panose="02010600040101010101" charset="-122"/>
              </a:rPr>
              <a:t>“</a:t>
            </a:r>
            <a:r>
              <a:rPr lang="zh-CN" altLang="x-none" sz="2800" b="1">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latin typeface="宋体" panose="02010600030101010101" pitchFamily="2" charset="-122"/>
                <a:ea typeface="华文楷体" panose="02010600040101010101" charset="-122"/>
              </a:rPr>
              <a:t>抛给</a:t>
            </a:r>
            <a:r>
              <a:rPr lang="zh-CN" altLang="x-none" sz="2800" b="1">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latin typeface="Times New Roman" pitchFamily="18" charset="0"/>
                <a:ea typeface="华文楷体" panose="02010600040101010101" charset="-122"/>
              </a:rPr>
              <a:t>”</a:t>
            </a:r>
            <a:r>
              <a:rPr lang="zh-CN" altLang="x-none" sz="2800" b="1">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latin typeface="宋体" panose="02010600030101010101" pitchFamily="2" charset="-122"/>
                <a:ea typeface="华文楷体" panose="02010600040101010101" charset="-122"/>
              </a:rPr>
              <a:t>、</a:t>
            </a:r>
            <a:r>
              <a:rPr lang="zh-CN" altLang="x-none" sz="2800" b="1">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latin typeface="Times New Roman" pitchFamily="18" charset="0"/>
                <a:ea typeface="华文楷体" panose="02010600040101010101" charset="-122"/>
              </a:rPr>
              <a:t>“</a:t>
            </a:r>
            <a:r>
              <a:rPr lang="zh-CN" altLang="x-none" sz="2800" b="1">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latin typeface="宋体" panose="02010600030101010101" pitchFamily="2" charset="-122"/>
                <a:ea typeface="华文楷体" panose="02010600040101010101" charset="-122"/>
              </a:rPr>
              <a:t>送来</a:t>
            </a:r>
            <a:r>
              <a:rPr lang="zh-CN" altLang="x-none" sz="2800" b="1">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latin typeface="Times New Roman" pitchFamily="18" charset="0"/>
                <a:ea typeface="华文楷体" panose="02010600040101010101" charset="-122"/>
              </a:rPr>
              <a:t>”</a:t>
            </a:r>
            <a:r>
              <a:rPr lang="zh-CN" altLang="x-none" sz="2800" b="1">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latin typeface="宋体" panose="02010600030101010101" pitchFamily="2" charset="-122"/>
                <a:ea typeface="华文楷体" panose="02010600040101010101" charset="-122"/>
              </a:rPr>
              <a:t>各指什么意思。</a:t>
            </a:r>
          </a:p>
        </p:txBody>
      </p:sp>
      <p:sp>
        <p:nvSpPr>
          <p:cNvPr id="23555" name="Text Box 3"/>
          <p:cNvSpPr txBox="1"/>
          <p:nvPr/>
        </p:nvSpPr>
        <p:spPr>
          <a:xfrm>
            <a:off x="1024255" y="1619568"/>
            <a:ext cx="8686800" cy="1814830"/>
          </a:xfrm>
          <a:prstGeom prst="rect">
            <a:avLst/>
          </a:prstGeom>
          <a:noFill/>
          <a:ln w="9525">
            <a:noFill/>
          </a:ln>
        </p:spPr>
        <p:txBody>
          <a:bodyPr>
            <a:spAutoFit/>
          </a:bodyPr>
          <a:lstStyle/>
          <a:p>
            <a:pPr eaLnBrk="0" hangingPunct="0">
              <a:spcBef>
                <a:spcPct val="50000"/>
              </a:spcBef>
            </a:pPr>
            <a:r>
              <a:rPr lang="zh-CN" altLang="zh-CN" sz="2800" b="1">
                <a:latin typeface="楷体" panose="02010609060101010101" pitchFamily="49" charset="-122"/>
                <a:ea typeface="楷体" panose="02010609060101010101" pitchFamily="49" charset="-122"/>
              </a:rPr>
              <a:t>明确：“</a:t>
            </a:r>
            <a:r>
              <a:rPr lang="zh-CN" altLang="x-none" sz="2800" b="1">
                <a:latin typeface="楷体" panose="02010609060101010101" pitchFamily="49" charset="-122"/>
                <a:ea typeface="楷体" panose="02010609060101010101" pitchFamily="49" charset="-122"/>
              </a:rPr>
              <a:t>抛给”、“送来”：指帝国主义为了进行经济和文化侵略，向中国倾销剩余物资，传播资本主义腐朽文化的阴谋罪恶。</a:t>
            </a:r>
            <a:r>
              <a:rPr lang="zh-CN" altLang="en-US" sz="2800" b="1">
                <a:effectLst>
                  <a:outerShdw blurRad="38100" dist="38100" dir="2700000" algn="tl">
                    <a:srgbClr val="000000">
                      <a:alpha val="43137"/>
                    </a:srgbClr>
                  </a:outerShdw>
                </a:effectLst>
                <a:latin typeface="楷体" panose="02010609060101010101" pitchFamily="49" charset="-122"/>
                <a:ea typeface="楷体" panose="02010609060101010101" pitchFamily="49" charset="-122"/>
                <a:sym typeface="+mn-ea"/>
              </a:rPr>
              <a:t>抛给指</a:t>
            </a:r>
            <a:r>
              <a:rPr lang="zh-CN" altLang="en-US" sz="2800" b="1">
                <a:solidFill>
                  <a:srgbClr val="002060"/>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sym typeface="+mn-ea"/>
              </a:rPr>
              <a:t>有目的的、带恶意的输出</a:t>
            </a:r>
            <a:r>
              <a:rPr lang="zh-CN" altLang="en-US" sz="2800" b="1">
                <a:effectLst>
                  <a:outerShdw blurRad="38100" dist="38100" dir="2700000" algn="tl">
                    <a:srgbClr val="000000">
                      <a:alpha val="43137"/>
                    </a:srgbClr>
                  </a:outerShdw>
                </a:effectLst>
                <a:latin typeface="楷体" panose="02010609060101010101" pitchFamily="49" charset="-122"/>
                <a:ea typeface="楷体" panose="02010609060101010101" pitchFamily="49" charset="-122"/>
                <a:sym typeface="+mn-ea"/>
              </a:rPr>
              <a:t>。</a:t>
            </a:r>
            <a:endParaRPr lang="zh-CN" altLang="x-none" sz="2800" b="1">
              <a:latin typeface="楷体" panose="02010609060101010101" pitchFamily="49" charset="-122"/>
              <a:ea typeface="楷体" panose="02010609060101010101" pitchFamily="49" charset="-122"/>
            </a:endParaRPr>
          </a:p>
        </p:txBody>
      </p:sp>
      <p:sp>
        <p:nvSpPr>
          <p:cNvPr id="23556" name="Text Box 4"/>
          <p:cNvSpPr txBox="1"/>
          <p:nvPr/>
        </p:nvSpPr>
        <p:spPr>
          <a:xfrm>
            <a:off x="545465" y="3081655"/>
            <a:ext cx="9436735" cy="2399665"/>
          </a:xfrm>
          <a:prstGeom prst="rect">
            <a:avLst/>
          </a:prstGeom>
          <a:noFill/>
          <a:ln w="9525">
            <a:noFill/>
          </a:ln>
        </p:spPr>
        <p:txBody>
          <a:bodyPr wrap="square">
            <a:spAutoFit/>
          </a:bodyPr>
          <a:lstStyle/>
          <a:p>
            <a:pPr eaLnBrk="0" hangingPunct="0">
              <a:spcBef>
                <a:spcPct val="50000"/>
              </a:spcBef>
            </a:pPr>
            <a:r>
              <a:rPr lang="zh-CN" altLang="zh-CN" sz="2800" b="1">
                <a:latin typeface="楷体" panose="02010609060101010101" pitchFamily="49" charset="-122"/>
                <a:ea typeface="楷体" panose="02010609060101010101" pitchFamily="49" charset="-122"/>
              </a:rPr>
              <a:t>“</a:t>
            </a:r>
            <a:r>
              <a:rPr lang="zh-CN" altLang="x-none" sz="2800" b="1">
                <a:latin typeface="楷体" panose="02010609060101010101" pitchFamily="49" charset="-122"/>
                <a:ea typeface="楷体" panose="02010609060101010101" pitchFamily="49" charset="-122"/>
              </a:rPr>
              <a:t>抛来”是指把无用的东西抛弃掉，或无代价的送人或施舍。一句不要误解为“抛来”的东西，把“抛来”和“抛给”之间的善恶分得十分清楚。</a:t>
            </a:r>
            <a:endParaRPr lang="zh-CN" altLang="x-none" sz="2800">
              <a:latin typeface="楷体" panose="02010609060101010101" pitchFamily="49" charset="-122"/>
              <a:ea typeface="楷体" panose="02010609060101010101" pitchFamily="49" charset="-122"/>
            </a:endParaRPr>
          </a:p>
          <a:p>
            <a:pPr eaLnBrk="0" hangingPunct="0">
              <a:spcBef>
                <a:spcPct val="50000"/>
              </a:spcBef>
            </a:pPr>
            <a:endParaRPr lang="zh-CN" altLang="zh-CN" sz="4400">
              <a:solidFill>
                <a:srgbClr val="0000FF"/>
              </a:solidFill>
              <a:latin typeface="Times New Roman" pitchFamily="18" charset="0"/>
              <a:ea typeface="华文楷体" panose="0201060004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3555"/>
                                        </p:tgtEl>
                                        <p:attrNameLst>
                                          <p:attrName>style.visibility</p:attrName>
                                        </p:attrNameLst>
                                      </p:cBhvr>
                                      <p:to>
                                        <p:strVal val="visible"/>
                                      </p:to>
                                    </p:set>
                                    <p:anim calcmode="lin" valueType="num">
                                      <p:cBhvr additive="base">
                                        <p:cTn id="7" dur="500" fill="hold"/>
                                        <p:tgtEl>
                                          <p:spTgt spid="23555"/>
                                        </p:tgtEl>
                                        <p:attrNameLst>
                                          <p:attrName>ppt_x</p:attrName>
                                        </p:attrNameLst>
                                      </p:cBhvr>
                                      <p:tavLst>
                                        <p:tav tm="0">
                                          <p:val>
                                            <p:strVal val="#ppt_x"/>
                                          </p:val>
                                        </p:tav>
                                        <p:tav tm="100000">
                                          <p:val>
                                            <p:strVal val="#ppt_x"/>
                                          </p:val>
                                        </p:tav>
                                      </p:tavLst>
                                    </p:anim>
                                    <p:anim calcmode="lin" valueType="num">
                                      <p:cBhvr additive="base">
                                        <p:cTn id="8" dur="500" fill="hold"/>
                                        <p:tgtEl>
                                          <p:spTgt spid="23555"/>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2" presetClass="entr" presetSubtype="4" fill="hold" grpId="1" nodeType="clickEffect">
                                  <p:stCondLst>
                                    <p:cond delay="0"/>
                                  </p:stCondLst>
                                  <p:childTnLst>
                                    <p:set>
                                      <p:cBhvr>
                                        <p:cTn id="13" dur="1" fill="hold">
                                          <p:stCondLst>
                                            <p:cond delay="0"/>
                                          </p:stCondLst>
                                        </p:cTn>
                                        <p:tgtEl>
                                          <p:spTgt spid="23556"/>
                                        </p:tgtEl>
                                        <p:attrNameLst>
                                          <p:attrName>style.visibility</p:attrName>
                                        </p:attrNameLst>
                                      </p:cBhvr>
                                      <p:to>
                                        <p:strVal val="visible"/>
                                      </p:to>
                                    </p:set>
                                    <p:anim calcmode="lin" valueType="num">
                                      <p:cBhvr additive="base">
                                        <p:cTn id="14" dur="500" fill="hold"/>
                                        <p:tgtEl>
                                          <p:spTgt spid="23556"/>
                                        </p:tgtEl>
                                        <p:attrNameLst>
                                          <p:attrName>ppt_x</p:attrName>
                                        </p:attrNameLst>
                                      </p:cBhvr>
                                      <p:tavLst>
                                        <p:tav tm="0">
                                          <p:val>
                                            <p:strVal val="#ppt_x"/>
                                          </p:val>
                                        </p:tav>
                                        <p:tav tm="100000">
                                          <p:val>
                                            <p:strVal val="#ppt_x"/>
                                          </p:val>
                                        </p:tav>
                                      </p:tavLst>
                                    </p:anim>
                                    <p:anim calcmode="lin" valueType="num">
                                      <p:cBhvr additive="base">
                                        <p:cTn id="15" dur="500" fill="hold"/>
                                        <p:tgtEl>
                                          <p:spTgt spid="2355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5" grpId="0"/>
      <p:bldP spid="23556" grpId="1"/>
    </p:bld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4514" name="Rectangle 2"/>
          <p:cNvSpPr/>
          <p:nvPr/>
        </p:nvSpPr>
        <p:spPr>
          <a:xfrm>
            <a:off x="2209800" y="1981200"/>
            <a:ext cx="8153400" cy="3352800"/>
          </a:xfrm>
          <a:prstGeom prst="rect">
            <a:avLst/>
          </a:prstGeom>
          <a:noFill/>
          <a:ln w="9525">
            <a:noFill/>
          </a:ln>
        </p:spPr>
        <p:txBody>
          <a:bodyPr/>
          <a:lstStyle/>
          <a:p>
            <a:pPr marL="342900" indent="-342900" eaLnBrk="0" hangingPunct="0"/>
            <a:endParaRPr lang="zh-CN" altLang="zh-CN" sz="4400">
              <a:solidFill>
                <a:schemeClr val="tx2"/>
              </a:solidFill>
              <a:latin typeface="Tahoma" panose="020B0604030504040204" pitchFamily="34" charset="0"/>
              <a:ea typeface="华文楷体" panose="02010600040101010101" charset="-122"/>
            </a:endParaRPr>
          </a:p>
        </p:txBody>
      </p:sp>
      <p:sp>
        <p:nvSpPr>
          <p:cNvPr id="64515" name="Rectangle 3"/>
          <p:cNvSpPr/>
          <p:nvPr/>
        </p:nvSpPr>
        <p:spPr>
          <a:xfrm>
            <a:off x="2209800" y="189230"/>
            <a:ext cx="8274685" cy="685800"/>
          </a:xfrm>
          <a:prstGeom prst="rect">
            <a:avLst/>
          </a:prstGeom>
          <a:solidFill>
            <a:schemeClr val="folHlink"/>
          </a:solidFill>
          <a:ln w="9525">
            <a:noFill/>
          </a:ln>
        </p:spPr>
        <p:txBody>
          <a:bodyPr/>
          <a:lstStyle/>
          <a:p>
            <a:pPr marL="342900" indent="-342900" eaLnBrk="0" hangingPunct="0">
              <a:spcBef>
                <a:spcPct val="20000"/>
              </a:spcBef>
              <a:buClr>
                <a:schemeClr val="folHlink"/>
              </a:buClr>
              <a:buSzPct val="60000"/>
              <a:buFont typeface="Wingdings" panose="05000000000000000000" pitchFamily="2" charset="2"/>
            </a:pPr>
            <a:r>
              <a:rPr lang="zh-CN" altLang="en-US" sz="4000">
                <a:latin typeface="Tahoma" panose="020B0604030504040204" pitchFamily="34" charset="0"/>
                <a:ea typeface="华文行楷" panose="02010800040101010101" pitchFamily="2" charset="-122"/>
              </a:rPr>
              <a:t>延伸：</a:t>
            </a:r>
            <a:r>
              <a:rPr lang="zh-CN" altLang="en-US" sz="4000">
                <a:latin typeface="Tahoma" panose="020B0604030504040204" pitchFamily="34" charset="0"/>
                <a:ea typeface="华文行楷" panose="02010800040101010101" pitchFamily="2" charset="-122"/>
                <a:sym typeface="+mn-ea"/>
              </a:rPr>
              <a:t>揣摩下面</a:t>
            </a:r>
            <a:r>
              <a:rPr lang="zh-CN" altLang="en-US" sz="4000">
                <a:latin typeface="Tahoma" panose="020B0604030504040204" pitchFamily="34" charset="0"/>
                <a:ea typeface="华文行楷" panose="02010800040101010101" pitchFamily="2" charset="-122"/>
              </a:rPr>
              <a:t>语言特点</a:t>
            </a:r>
          </a:p>
        </p:txBody>
      </p:sp>
      <p:sp>
        <p:nvSpPr>
          <p:cNvPr id="67588" name="Text Box 4"/>
          <p:cNvSpPr txBox="1"/>
          <p:nvPr/>
        </p:nvSpPr>
        <p:spPr>
          <a:xfrm>
            <a:off x="1919288" y="836613"/>
            <a:ext cx="8564880" cy="4799965"/>
          </a:xfrm>
          <a:prstGeom prst="rect">
            <a:avLst/>
          </a:prstGeom>
          <a:noFill/>
          <a:ln w="9525">
            <a:noFill/>
          </a:ln>
        </p:spPr>
        <p:txBody>
          <a:bodyPr wrap="none">
            <a:spAutoFit/>
          </a:bodyPr>
          <a:lstStyle/>
          <a:p>
            <a:pPr eaLnBrk="0" hangingPunct="0"/>
            <a:r>
              <a:rPr lang="zh-CN" altLang="en-US">
                <a:solidFill>
                  <a:srgbClr val="FF3300"/>
                </a:solidFill>
                <a:latin typeface="华文行楷" panose="02010800040101010101" pitchFamily="2" charset="-122"/>
                <a:ea typeface="华文行楷" panose="02010800040101010101" pitchFamily="2" charset="-122"/>
              </a:rPr>
              <a:t>　</a:t>
            </a:r>
            <a:r>
              <a:rPr lang="zh-CN" altLang="en-US" b="1">
                <a:solidFill>
                  <a:srgbClr val="FF0000"/>
                </a:solidFill>
                <a:latin typeface="黑体" panose="02010609060101010101" pitchFamily="2" charset="-122"/>
                <a:ea typeface="黑体" panose="02010609060101010101" pitchFamily="2" charset="-122"/>
              </a:rPr>
              <a:t>分析下列语句，体会本文的语言特色。</a:t>
            </a:r>
          </a:p>
          <a:p>
            <a:pPr eaLnBrk="0" hangingPunct="0"/>
            <a:r>
              <a:rPr lang="en-US" altLang="zh-CN" sz="2400">
                <a:latin typeface="黑体" panose="02010609060101010101" pitchFamily="2" charset="-122"/>
                <a:ea typeface="黑体" panose="02010609060101010101" pitchFamily="2" charset="-122"/>
              </a:rPr>
              <a:t>1</a:t>
            </a:r>
            <a:r>
              <a:rPr lang="zh-CN" altLang="en-US" sz="2400">
                <a:latin typeface="黑体" panose="02010609060101010101" pitchFamily="2" charset="-122"/>
                <a:ea typeface="黑体" panose="02010609060101010101" pitchFamily="2" charset="-122"/>
              </a:rPr>
              <a:t>、活人代替了古董，我敢说，也可以算得显出一点进步了。</a:t>
            </a:r>
          </a:p>
          <a:p>
            <a:pPr eaLnBrk="0" hangingPunct="0"/>
            <a:endParaRPr lang="zh-CN" altLang="en-US" sz="2400">
              <a:latin typeface="黑体" panose="02010609060101010101" pitchFamily="2" charset="-122"/>
              <a:ea typeface="黑体" panose="02010609060101010101" pitchFamily="2" charset="-122"/>
            </a:endParaRPr>
          </a:p>
          <a:p>
            <a:pPr eaLnBrk="0" hangingPunct="0"/>
            <a:endParaRPr lang="zh-CN" altLang="en-US" sz="2400">
              <a:latin typeface="黑体" panose="02010609060101010101" pitchFamily="2" charset="-122"/>
              <a:ea typeface="黑体" panose="02010609060101010101" pitchFamily="2" charset="-122"/>
            </a:endParaRPr>
          </a:p>
          <a:p>
            <a:pPr eaLnBrk="0" hangingPunct="0"/>
            <a:r>
              <a:rPr lang="en-US" altLang="zh-CN" sz="2400">
                <a:latin typeface="黑体" panose="02010609060101010101" pitchFamily="2" charset="-122"/>
                <a:ea typeface="黑体" panose="02010609060101010101" pitchFamily="2" charset="-122"/>
              </a:rPr>
              <a:t>2</a:t>
            </a:r>
            <a:r>
              <a:rPr lang="zh-CN" altLang="en-US" sz="2400">
                <a:latin typeface="黑体" panose="02010609060101010101" pitchFamily="2" charset="-122"/>
                <a:ea typeface="黑体" panose="02010609060101010101" pitchFamily="2" charset="-122"/>
              </a:rPr>
              <a:t>、还有几位</a:t>
            </a:r>
            <a:r>
              <a:rPr lang="zh-CN" altLang="en-US" sz="2400">
                <a:latin typeface="Times New Roman" pitchFamily="18" charset="0"/>
                <a:ea typeface="黑体" panose="02010609060101010101" pitchFamily="2" charset="-122"/>
              </a:rPr>
              <a:t>“</a:t>
            </a:r>
            <a:r>
              <a:rPr lang="zh-CN" altLang="en-US" sz="2400">
                <a:latin typeface="黑体" panose="02010609060101010101" pitchFamily="2" charset="-122"/>
                <a:ea typeface="黑体" panose="02010609060101010101" pitchFamily="2" charset="-122"/>
              </a:rPr>
              <a:t>大师</a:t>
            </a:r>
            <a:r>
              <a:rPr lang="zh-CN" altLang="en-US" sz="2400">
                <a:latin typeface="Times New Roman" pitchFamily="18" charset="0"/>
                <a:ea typeface="黑体" panose="02010609060101010101" pitchFamily="2" charset="-122"/>
              </a:rPr>
              <a:t>”</a:t>
            </a:r>
            <a:r>
              <a:rPr lang="zh-CN" altLang="en-US" sz="2400">
                <a:latin typeface="黑体" panose="02010609060101010101" pitchFamily="2" charset="-122"/>
                <a:ea typeface="黑体" panose="02010609060101010101" pitchFamily="2" charset="-122"/>
              </a:rPr>
              <a:t>们捧着几张古画和新画，在欧洲一路的挂</a:t>
            </a:r>
          </a:p>
          <a:p>
            <a:pPr eaLnBrk="0" hangingPunct="0"/>
            <a:r>
              <a:rPr lang="zh-CN" altLang="en-US" sz="2400">
                <a:latin typeface="黑体" panose="02010609060101010101" pitchFamily="2" charset="-122"/>
                <a:ea typeface="黑体" panose="02010609060101010101" pitchFamily="2" charset="-122"/>
              </a:rPr>
              <a:t>过去，叫做</a:t>
            </a:r>
            <a:r>
              <a:rPr lang="zh-CN" altLang="en-US" sz="2400">
                <a:latin typeface="Times New Roman" pitchFamily="18" charset="0"/>
                <a:ea typeface="黑体" panose="02010609060101010101" pitchFamily="2" charset="-122"/>
              </a:rPr>
              <a:t>“</a:t>
            </a:r>
            <a:r>
              <a:rPr lang="zh-CN" altLang="en-US" sz="2400">
                <a:latin typeface="黑体" panose="02010609060101010101" pitchFamily="2" charset="-122"/>
                <a:ea typeface="黑体" panose="02010609060101010101" pitchFamily="2" charset="-122"/>
              </a:rPr>
              <a:t>发扬国光</a:t>
            </a:r>
            <a:r>
              <a:rPr lang="zh-CN" altLang="en-US" sz="2400">
                <a:latin typeface="Times New Roman" pitchFamily="18" charset="0"/>
                <a:ea typeface="黑体" panose="02010609060101010101" pitchFamily="2" charset="-122"/>
              </a:rPr>
              <a:t>”</a:t>
            </a:r>
            <a:r>
              <a:rPr lang="zh-CN" altLang="en-US" sz="2400">
                <a:latin typeface="黑体" panose="02010609060101010101" pitchFamily="2" charset="-122"/>
                <a:ea typeface="黑体" panose="02010609060101010101" pitchFamily="2" charset="-122"/>
              </a:rPr>
              <a:t>。</a:t>
            </a:r>
          </a:p>
          <a:p>
            <a:pPr eaLnBrk="0" hangingPunct="0"/>
            <a:endParaRPr lang="zh-CN" altLang="en-US" sz="2400">
              <a:latin typeface="黑体" panose="02010609060101010101" pitchFamily="2" charset="-122"/>
              <a:ea typeface="黑体" panose="02010609060101010101" pitchFamily="2" charset="-122"/>
            </a:endParaRPr>
          </a:p>
          <a:p>
            <a:pPr eaLnBrk="0" hangingPunct="0"/>
            <a:endParaRPr lang="zh-CN" altLang="en-US" sz="2400">
              <a:latin typeface="黑体" panose="02010609060101010101" pitchFamily="2" charset="-122"/>
              <a:ea typeface="黑体" panose="02010609060101010101" pitchFamily="2" charset="-122"/>
            </a:endParaRPr>
          </a:p>
          <a:p>
            <a:pPr eaLnBrk="0" hangingPunct="0"/>
            <a:endParaRPr lang="zh-CN" altLang="en-US" sz="2400">
              <a:latin typeface="黑体" panose="02010609060101010101" pitchFamily="2" charset="-122"/>
              <a:ea typeface="黑体" panose="02010609060101010101" pitchFamily="2" charset="-122"/>
            </a:endParaRPr>
          </a:p>
          <a:p>
            <a:pPr eaLnBrk="0" hangingPunct="0"/>
            <a:r>
              <a:rPr lang="en-US" altLang="zh-CN" sz="2400">
                <a:latin typeface="黑体" panose="02010609060101010101" pitchFamily="2" charset="-122"/>
                <a:ea typeface="黑体" panose="02010609060101010101" pitchFamily="2" charset="-122"/>
              </a:rPr>
              <a:t>3</a:t>
            </a:r>
            <a:r>
              <a:rPr lang="zh-CN" altLang="en-US" sz="2400">
                <a:latin typeface="黑体" panose="02010609060101010101" pitchFamily="2" charset="-122"/>
                <a:ea typeface="黑体" panose="02010609060101010101" pitchFamily="2" charset="-122"/>
              </a:rPr>
              <a:t>、一者见得丰富，二者见得大度。</a:t>
            </a:r>
          </a:p>
          <a:p>
            <a:pPr eaLnBrk="0" hangingPunct="0"/>
            <a:endParaRPr lang="zh-CN" altLang="en-US" sz="2400">
              <a:latin typeface="黑体" panose="02010609060101010101" pitchFamily="2" charset="-122"/>
              <a:ea typeface="黑体" panose="02010609060101010101" pitchFamily="2" charset="-122"/>
            </a:endParaRPr>
          </a:p>
          <a:p>
            <a:pPr eaLnBrk="0" hangingPunct="0"/>
            <a:endParaRPr lang="zh-CN" altLang="en-US" sz="2400">
              <a:latin typeface="黑体" panose="02010609060101010101" pitchFamily="2" charset="-122"/>
              <a:ea typeface="黑体" panose="02010609060101010101" pitchFamily="2" charset="-122"/>
            </a:endParaRPr>
          </a:p>
          <a:p>
            <a:pPr eaLnBrk="0" hangingPunct="0"/>
            <a:r>
              <a:rPr lang="en-US" altLang="zh-CN" sz="2400">
                <a:latin typeface="黑体" panose="02010609060101010101" pitchFamily="2" charset="-122"/>
                <a:ea typeface="黑体" panose="02010609060101010101" pitchFamily="2" charset="-122"/>
              </a:rPr>
              <a:t>4</a:t>
            </a:r>
            <a:r>
              <a:rPr lang="zh-CN" altLang="en-US" sz="2400">
                <a:latin typeface="黑体" panose="02010609060101010101" pitchFamily="2" charset="-122"/>
                <a:ea typeface="黑体" panose="02010609060101010101" pitchFamily="2" charset="-122"/>
              </a:rPr>
              <a:t>、尼采究竟不是太阳，他发了疯。</a:t>
            </a:r>
          </a:p>
        </p:txBody>
      </p:sp>
      <p:sp>
        <p:nvSpPr>
          <p:cNvPr id="64517" name="Text Box 5"/>
          <p:cNvSpPr txBox="1"/>
          <p:nvPr/>
        </p:nvSpPr>
        <p:spPr>
          <a:xfrm>
            <a:off x="2362200" y="2286000"/>
            <a:ext cx="309880" cy="460375"/>
          </a:xfrm>
          <a:prstGeom prst="rect">
            <a:avLst/>
          </a:prstGeom>
          <a:noFill/>
          <a:ln w="9525">
            <a:noFill/>
          </a:ln>
        </p:spPr>
        <p:txBody>
          <a:bodyPr wrap="none">
            <a:spAutoFit/>
          </a:bodyPr>
          <a:lstStyle/>
          <a:p>
            <a:pPr eaLnBrk="0" hangingPunct="0"/>
            <a:endParaRPr lang="zh-CN" altLang="zh-CN" sz="2400">
              <a:latin typeface="Tahoma" panose="020B0604030504040204" pitchFamily="34" charset="0"/>
              <a:ea typeface="华文楷体" panose="02010600040101010101" charset="-122"/>
            </a:endParaRPr>
          </a:p>
        </p:txBody>
      </p:sp>
      <p:sp>
        <p:nvSpPr>
          <p:cNvPr id="67590" name="Text Box 6"/>
          <p:cNvSpPr txBox="1"/>
          <p:nvPr/>
        </p:nvSpPr>
        <p:spPr>
          <a:xfrm>
            <a:off x="2135188" y="1628775"/>
            <a:ext cx="7926387" cy="4523105"/>
          </a:xfrm>
          <a:prstGeom prst="rect">
            <a:avLst/>
          </a:prstGeom>
          <a:noFill/>
          <a:ln w="9525">
            <a:noFill/>
          </a:ln>
        </p:spPr>
        <p:txBody>
          <a:bodyPr>
            <a:spAutoFit/>
          </a:bodyPr>
          <a:lstStyle/>
          <a:p>
            <a:pPr eaLnBrk="0" hangingPunct="0"/>
            <a:r>
              <a:rPr lang="en-US" altLang="zh-CN" sz="2400">
                <a:solidFill>
                  <a:srgbClr val="0000FF"/>
                </a:solidFill>
                <a:latin typeface="Times New Roman" pitchFamily="18" charset="0"/>
                <a:ea typeface="华文行楷" panose="02010800040101010101" pitchFamily="2" charset="-122"/>
              </a:rPr>
              <a:t>“</a:t>
            </a:r>
            <a:r>
              <a:rPr lang="zh-CN" altLang="en-US" sz="2400">
                <a:solidFill>
                  <a:srgbClr val="0000FF"/>
                </a:solidFill>
                <a:latin typeface="Tahoma" panose="020B0604030504040204" pitchFamily="34" charset="0"/>
                <a:ea typeface="华文行楷" panose="02010800040101010101" pitchFamily="2" charset="-122"/>
              </a:rPr>
              <a:t>进步</a:t>
            </a:r>
            <a:r>
              <a:rPr lang="zh-CN" altLang="en-US" sz="2400">
                <a:solidFill>
                  <a:srgbClr val="0000FF"/>
                </a:solidFill>
                <a:latin typeface="Times New Roman" pitchFamily="18" charset="0"/>
                <a:ea typeface="华文行楷" panose="02010800040101010101" pitchFamily="2" charset="-122"/>
              </a:rPr>
              <a:t>”</a:t>
            </a:r>
            <a:r>
              <a:rPr lang="zh-CN" altLang="en-US" sz="2400">
                <a:solidFill>
                  <a:srgbClr val="0000FF"/>
                </a:solidFill>
                <a:latin typeface="Tahoma" panose="020B0604030504040204" pitchFamily="34" charset="0"/>
                <a:ea typeface="华文行楷" panose="02010800040101010101" pitchFamily="2" charset="-122"/>
              </a:rPr>
              <a:t>实为倒退</a:t>
            </a:r>
            <a:r>
              <a:rPr lang="en-US" altLang="zh-CN" sz="2400">
                <a:solidFill>
                  <a:srgbClr val="0000FF"/>
                </a:solidFill>
                <a:latin typeface="Times New Roman" pitchFamily="18" charset="0"/>
                <a:ea typeface="华文行楷" panose="02010800040101010101" pitchFamily="2" charset="-122"/>
              </a:rPr>
              <a:t>——</a:t>
            </a:r>
            <a:r>
              <a:rPr lang="zh-CN" altLang="en-US" sz="2400">
                <a:solidFill>
                  <a:srgbClr val="0000FF"/>
                </a:solidFill>
                <a:latin typeface="Tahoma" panose="020B0604030504040204" pitchFamily="34" charset="0"/>
                <a:ea typeface="华文行楷" panose="02010800040101010101" pitchFamily="2" charset="-122"/>
              </a:rPr>
              <a:t>反语</a:t>
            </a:r>
          </a:p>
          <a:p>
            <a:pPr eaLnBrk="0" hangingPunct="0"/>
            <a:endParaRPr lang="zh-CN" altLang="en-US" sz="2400">
              <a:solidFill>
                <a:srgbClr val="0000FF"/>
              </a:solidFill>
              <a:latin typeface="Tahoma" panose="020B0604030504040204" pitchFamily="34" charset="0"/>
              <a:ea typeface="华文行楷" panose="02010800040101010101" pitchFamily="2" charset="-122"/>
            </a:endParaRPr>
          </a:p>
          <a:p>
            <a:pPr eaLnBrk="0" hangingPunct="0"/>
            <a:endParaRPr lang="zh-CN" altLang="en-US" sz="2400">
              <a:solidFill>
                <a:srgbClr val="0000FF"/>
              </a:solidFill>
              <a:latin typeface="Tahoma" panose="020B0604030504040204" pitchFamily="34" charset="0"/>
              <a:ea typeface="华文行楷" panose="02010800040101010101" pitchFamily="2" charset="-122"/>
            </a:endParaRPr>
          </a:p>
          <a:p>
            <a:pPr eaLnBrk="0" hangingPunct="0"/>
            <a:r>
              <a:rPr lang="zh-CN" altLang="en-US" sz="2400">
                <a:solidFill>
                  <a:srgbClr val="0000FF"/>
                </a:solidFill>
                <a:latin typeface="Tahoma" panose="020B0604030504040204" pitchFamily="34" charset="0"/>
                <a:ea typeface="华文行楷" panose="02010800040101010101" pitchFamily="2" charset="-122"/>
              </a:rPr>
              <a:t>一</a:t>
            </a:r>
            <a:endParaRPr lang="en-US" altLang="zh-CN" sz="2400">
              <a:solidFill>
                <a:srgbClr val="0000FF"/>
              </a:solidFill>
              <a:latin typeface="Tahoma" panose="020B0604030504040204" pitchFamily="34" charset="0"/>
              <a:ea typeface="华文行楷" panose="02010800040101010101" pitchFamily="2" charset="-122"/>
            </a:endParaRPr>
          </a:p>
          <a:p>
            <a:pPr eaLnBrk="0" hangingPunct="0"/>
            <a:r>
              <a:rPr lang="zh-CN" altLang="en-US" sz="2400">
                <a:solidFill>
                  <a:srgbClr val="0000FF"/>
                </a:solidFill>
                <a:latin typeface="Times New Roman" pitchFamily="18" charset="0"/>
                <a:ea typeface="华文行楷" panose="02010800040101010101" pitchFamily="2" charset="-122"/>
              </a:rPr>
              <a:t>“</a:t>
            </a:r>
            <a:r>
              <a:rPr lang="zh-CN" altLang="en-US" sz="2400">
                <a:solidFill>
                  <a:srgbClr val="0000FF"/>
                </a:solidFill>
                <a:latin typeface="Tahoma" panose="020B0604030504040204" pitchFamily="34" charset="0"/>
                <a:ea typeface="华文行楷" panose="02010800040101010101" pitchFamily="2" charset="-122"/>
              </a:rPr>
              <a:t>捧</a:t>
            </a:r>
            <a:r>
              <a:rPr lang="zh-CN" altLang="en-US" sz="2400">
                <a:solidFill>
                  <a:srgbClr val="0000FF"/>
                </a:solidFill>
                <a:latin typeface="Times New Roman" pitchFamily="18" charset="0"/>
                <a:ea typeface="华文行楷" panose="02010800040101010101" pitchFamily="2" charset="-122"/>
              </a:rPr>
              <a:t>”</a:t>
            </a:r>
            <a:r>
              <a:rPr lang="zh-CN" altLang="en-US" sz="2400">
                <a:solidFill>
                  <a:srgbClr val="0000FF"/>
                </a:solidFill>
                <a:latin typeface="Tahoma" panose="020B0604030504040204" pitchFamily="34" charset="0"/>
                <a:ea typeface="华文行楷" panose="02010800040101010101" pitchFamily="2" charset="-122"/>
              </a:rPr>
              <a:t>一</a:t>
            </a:r>
            <a:r>
              <a:rPr lang="zh-CN" altLang="en-US" sz="2400">
                <a:solidFill>
                  <a:srgbClr val="0000FF"/>
                </a:solidFill>
                <a:latin typeface="Times New Roman" pitchFamily="18" charset="0"/>
                <a:ea typeface="华文行楷" panose="02010800040101010101" pitchFamily="2" charset="-122"/>
              </a:rPr>
              <a:t>“</a:t>
            </a:r>
            <a:r>
              <a:rPr lang="zh-CN" altLang="en-US" sz="2400">
                <a:solidFill>
                  <a:srgbClr val="0000FF"/>
                </a:solidFill>
                <a:latin typeface="Tahoma" panose="020B0604030504040204" pitchFamily="34" charset="0"/>
                <a:ea typeface="华文行楷" panose="02010800040101010101" pitchFamily="2" charset="-122"/>
              </a:rPr>
              <a:t>挂</a:t>
            </a:r>
            <a:r>
              <a:rPr lang="zh-CN" altLang="en-US" sz="2400">
                <a:solidFill>
                  <a:srgbClr val="0000FF"/>
                </a:solidFill>
                <a:latin typeface="Times New Roman" pitchFamily="18" charset="0"/>
                <a:ea typeface="华文行楷" panose="02010800040101010101" pitchFamily="2" charset="-122"/>
              </a:rPr>
              <a:t>”</a:t>
            </a:r>
            <a:r>
              <a:rPr lang="zh-CN" altLang="en-US" sz="2400">
                <a:solidFill>
                  <a:srgbClr val="0000FF"/>
                </a:solidFill>
                <a:latin typeface="Tahoma" panose="020B0604030504040204" pitchFamily="34" charset="0"/>
                <a:ea typeface="华文行楷" panose="02010800040101010101" pitchFamily="2" charset="-122"/>
              </a:rPr>
              <a:t>，既写出了他们的媚外求荣的丑态，又写出了他们的寒伧。</a:t>
            </a:r>
          </a:p>
          <a:p>
            <a:pPr eaLnBrk="0" hangingPunct="0"/>
            <a:endParaRPr lang="zh-CN" altLang="en-US" sz="2400">
              <a:solidFill>
                <a:srgbClr val="0000FF"/>
              </a:solidFill>
              <a:latin typeface="Tahoma" panose="020B0604030504040204" pitchFamily="34" charset="0"/>
              <a:ea typeface="华文行楷" panose="02010800040101010101" pitchFamily="2" charset="-122"/>
            </a:endParaRPr>
          </a:p>
          <a:p>
            <a:pPr eaLnBrk="0" hangingPunct="0"/>
            <a:endParaRPr lang="en-US" altLang="zh-CN" sz="2400">
              <a:solidFill>
                <a:srgbClr val="0000FF"/>
              </a:solidFill>
              <a:latin typeface="Tahoma" panose="020B0604030504040204" pitchFamily="34" charset="0"/>
              <a:ea typeface="华文行楷" panose="02010800040101010101" pitchFamily="2" charset="-122"/>
            </a:endParaRPr>
          </a:p>
          <a:p>
            <a:pPr eaLnBrk="0" hangingPunct="0"/>
            <a:r>
              <a:rPr lang="zh-CN" altLang="en-US" sz="2400">
                <a:solidFill>
                  <a:srgbClr val="0000FF"/>
                </a:solidFill>
                <a:latin typeface="Tahoma" panose="020B0604030504040204" pitchFamily="34" charset="0"/>
                <a:ea typeface="华文行楷" panose="02010800040101010101" pitchFamily="2" charset="-122"/>
              </a:rPr>
              <a:t>讽刺了某些不切实际的幻想和可笑的自诩。</a:t>
            </a:r>
          </a:p>
          <a:p>
            <a:pPr eaLnBrk="0" hangingPunct="0"/>
            <a:endParaRPr lang="zh-CN" altLang="en-US" sz="2400">
              <a:solidFill>
                <a:srgbClr val="0000FF"/>
              </a:solidFill>
              <a:latin typeface="Tahoma" panose="020B0604030504040204" pitchFamily="34" charset="0"/>
              <a:ea typeface="华文行楷" panose="02010800040101010101" pitchFamily="2" charset="-122"/>
            </a:endParaRPr>
          </a:p>
          <a:p>
            <a:pPr eaLnBrk="0" hangingPunct="0"/>
            <a:endParaRPr lang="zh-CN" altLang="en-US" sz="2400">
              <a:solidFill>
                <a:srgbClr val="0000FF"/>
              </a:solidFill>
              <a:latin typeface="Tahoma" panose="020B0604030504040204" pitchFamily="34" charset="0"/>
              <a:ea typeface="华文行楷" panose="02010800040101010101" pitchFamily="2" charset="-122"/>
            </a:endParaRPr>
          </a:p>
          <a:p>
            <a:pPr eaLnBrk="0" hangingPunct="0"/>
            <a:r>
              <a:rPr lang="zh-CN" altLang="en-US" sz="2400">
                <a:solidFill>
                  <a:srgbClr val="0000FF"/>
                </a:solidFill>
                <a:latin typeface="Tahoma" panose="020B0604030504040204" pitchFamily="34" charset="0"/>
                <a:ea typeface="华文行楷" panose="02010800040101010101" pitchFamily="2" charset="-122"/>
              </a:rPr>
              <a:t>与送去主义类比，进行揶揄与嘲讽</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9" presetClass="entr" presetSubtype="10" fill="hold" grpId="0" nodeType="clickEffect">
                                  <p:stCondLst>
                                    <p:cond delay="0"/>
                                  </p:stCondLst>
                                  <p:childTnLst>
                                    <p:set>
                                      <p:cBhvr>
                                        <p:cTn id="6" dur="1" fill="hold">
                                          <p:stCondLst>
                                            <p:cond delay="0"/>
                                          </p:stCondLst>
                                        </p:cTn>
                                        <p:tgtEl>
                                          <p:spTgt spid="67588"/>
                                        </p:tgtEl>
                                        <p:attrNameLst>
                                          <p:attrName>style.visibility</p:attrName>
                                        </p:attrNameLst>
                                      </p:cBhvr>
                                      <p:to>
                                        <p:strVal val="visible"/>
                                      </p:to>
                                    </p:set>
                                    <p:anim calcmode="lin" valueType="num">
                                      <p:cBhvr>
                                        <p:cTn id="7" dur="5000" fill="hold"/>
                                        <p:tgtEl>
                                          <p:spTgt spid="67588"/>
                                        </p:tgtEl>
                                        <p:attrNameLst>
                                          <p:attrName>ppt_w</p:attrName>
                                        </p:attrNameLst>
                                      </p:cBhvr>
                                      <p:tavLst>
                                        <p:tav tm="0" fmla="#ppt_w*sin(2.5*pi*$)">
                                          <p:val>
                                            <p:fltVal val="0"/>
                                          </p:val>
                                        </p:tav>
                                        <p:tav tm="100000">
                                          <p:val>
                                            <p:fltVal val="1"/>
                                          </p:val>
                                        </p:tav>
                                      </p:tavLst>
                                    </p:anim>
                                    <p:anim calcmode="lin" valueType="num">
                                      <p:cBhvr>
                                        <p:cTn id="8" dur="5000" fill="hold"/>
                                        <p:tgtEl>
                                          <p:spTgt spid="67588"/>
                                        </p:tgtEl>
                                        <p:attrNameLst>
                                          <p:attrName>ppt_h</p:attrName>
                                        </p:attrNameLst>
                                      </p:cBhvr>
                                      <p:tavLst>
                                        <p:tav tm="0">
                                          <p:val>
                                            <p:strVal val="#ppt_h"/>
                                          </p:val>
                                        </p:tav>
                                        <p:tav tm="100000">
                                          <p:val>
                                            <p:strVal val="#ppt_h"/>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4" presetClass="entr" presetSubtype="32" fill="hold" grpId="1" nodeType="clickEffect">
                                  <p:stCondLst>
                                    <p:cond delay="0"/>
                                  </p:stCondLst>
                                  <p:childTnLst>
                                    <p:set>
                                      <p:cBhvr>
                                        <p:cTn id="13" dur="1" fill="hold">
                                          <p:stCondLst>
                                            <p:cond delay="0"/>
                                          </p:stCondLst>
                                        </p:cTn>
                                        <p:tgtEl>
                                          <p:spTgt spid="67590">
                                            <p:txEl>
                                              <p:pRg st="0" end="0"/>
                                            </p:txEl>
                                          </p:spTgt>
                                        </p:tgtEl>
                                        <p:attrNameLst>
                                          <p:attrName>style.visibility</p:attrName>
                                        </p:attrNameLst>
                                      </p:cBhvr>
                                      <p:to>
                                        <p:strVal val="visible"/>
                                      </p:to>
                                    </p:set>
                                    <p:animEffect transition="in" filter="box(out)">
                                      <p:cBhvr>
                                        <p:cTn id="14" dur="500"/>
                                        <p:tgtEl>
                                          <p:spTgt spid="67590">
                                            <p:txEl>
                                              <p:pRg st="0" end="0"/>
                                            </p:txEl>
                                          </p:spTgt>
                                        </p:tgtEl>
                                      </p:cBhvr>
                                    </p:animEffect>
                                  </p:childTnLst>
                                  <p:subTnLst>
                                    <p:audio>
                                      <p:cMediaNode>
                                        <p:cTn display="0" masterRel="sameClick">
                                          <p:stCondLst>
                                            <p:cond evt="begin" delay="0">
                                              <p:tn val="12"/>
                                            </p:cond>
                                          </p:stCondLst>
                                          <p:endCondLst>
                                            <p:cond evt="onStopAudio" delay="0">
                                              <p:tgtEl>
                                                <p:sldTgt/>
                                              </p:tgtEl>
                                            </p:cond>
                                          </p:endCondLst>
                                        </p:cTn>
                                        <p:tgtEl>
                                          <p:sndTgt r:embed="rId2" name="camera.wav"/>
                                        </p:tgtEl>
                                      </p:cMediaNode>
                                    </p:audio>
                                  </p:subTnLst>
                                </p:cTn>
                              </p:par>
                            </p:childTnLst>
                          </p:cTn>
                        </p:par>
                      </p:childTnLst>
                    </p:cTn>
                  </p:par>
                  <p:par>
                    <p:cTn id="15" fill="hold" nodeType="clickPar">
                      <p:stCondLst>
                        <p:cond delay="indefinite"/>
                      </p:stCondLst>
                      <p:childTnLst>
                        <p:par>
                          <p:cTn id="16" fill="hold" nodeType="withGroup">
                            <p:stCondLst>
                              <p:cond delay="indefinite"/>
                            </p:stCondLst>
                          </p:cTn>
                        </p:par>
                        <p:par>
                          <p:cTn id="17" fill="hold" nodeType="afterGroup">
                            <p:stCondLst>
                              <p:cond delay="0"/>
                            </p:stCondLst>
                            <p:childTnLst>
                              <p:par>
                                <p:cTn id="18" presetID="4" presetClass="entr" presetSubtype="32" fill="hold" grpId="1" nodeType="clickEffect">
                                  <p:stCondLst>
                                    <p:cond delay="0"/>
                                  </p:stCondLst>
                                  <p:childTnLst>
                                    <p:set>
                                      <p:cBhvr>
                                        <p:cTn id="19" dur="1" fill="hold">
                                          <p:stCondLst>
                                            <p:cond delay="0"/>
                                          </p:stCondLst>
                                        </p:cTn>
                                        <p:tgtEl>
                                          <p:spTgt spid="67590">
                                            <p:txEl>
                                              <p:pRg st="3" end="3"/>
                                            </p:txEl>
                                          </p:spTgt>
                                        </p:tgtEl>
                                        <p:attrNameLst>
                                          <p:attrName>style.visibility</p:attrName>
                                        </p:attrNameLst>
                                      </p:cBhvr>
                                      <p:to>
                                        <p:strVal val="visible"/>
                                      </p:to>
                                    </p:set>
                                    <p:animEffect transition="in" filter="box(out)">
                                      <p:cBhvr>
                                        <p:cTn id="20" dur="500"/>
                                        <p:tgtEl>
                                          <p:spTgt spid="67590">
                                            <p:txEl>
                                              <p:pRg st="3" end="3"/>
                                            </p:txEl>
                                          </p:spTgt>
                                        </p:tgtEl>
                                      </p:cBhvr>
                                    </p:animEffect>
                                  </p:childTnLst>
                                  <p:subTnLst>
                                    <p:audio>
                                      <p:cMediaNode>
                                        <p:cTn display="0" masterRel="sameClick">
                                          <p:stCondLst>
                                            <p:cond evt="begin" delay="0">
                                              <p:tn val="18"/>
                                            </p:cond>
                                          </p:stCondLst>
                                          <p:endCondLst>
                                            <p:cond evt="onStopAudio" delay="0">
                                              <p:tgtEl>
                                                <p:sldTgt/>
                                              </p:tgtEl>
                                            </p:cond>
                                          </p:endCondLst>
                                        </p:cTn>
                                        <p:tgtEl>
                                          <p:sndTgt r:embed="rId2" name="camera.wav"/>
                                        </p:tgtEl>
                                      </p:cMediaNode>
                                    </p:audio>
                                  </p:subTnLst>
                                </p:cTn>
                              </p:par>
                            </p:childTnLst>
                          </p:cTn>
                        </p:par>
                      </p:childTnLst>
                    </p:cTn>
                  </p:par>
                  <p:par>
                    <p:cTn id="21" fill="hold" nodeType="clickPar">
                      <p:stCondLst>
                        <p:cond delay="indefinite"/>
                      </p:stCondLst>
                      <p:childTnLst>
                        <p:par>
                          <p:cTn id="22" fill="hold" nodeType="withGroup">
                            <p:stCondLst>
                              <p:cond delay="indefinite"/>
                            </p:stCondLst>
                          </p:cTn>
                        </p:par>
                        <p:par>
                          <p:cTn id="23" fill="hold" nodeType="afterGroup">
                            <p:stCondLst>
                              <p:cond delay="0"/>
                            </p:stCondLst>
                            <p:childTnLst>
                              <p:par>
                                <p:cTn id="24" presetID="4" presetClass="entr" presetSubtype="32" fill="hold" grpId="1" nodeType="clickEffect">
                                  <p:stCondLst>
                                    <p:cond delay="0"/>
                                  </p:stCondLst>
                                  <p:childTnLst>
                                    <p:set>
                                      <p:cBhvr>
                                        <p:cTn id="25" dur="1" fill="hold">
                                          <p:stCondLst>
                                            <p:cond delay="0"/>
                                          </p:stCondLst>
                                        </p:cTn>
                                        <p:tgtEl>
                                          <p:spTgt spid="67590">
                                            <p:txEl>
                                              <p:pRg st="4" end="4"/>
                                            </p:txEl>
                                          </p:spTgt>
                                        </p:tgtEl>
                                        <p:attrNameLst>
                                          <p:attrName>style.visibility</p:attrName>
                                        </p:attrNameLst>
                                      </p:cBhvr>
                                      <p:to>
                                        <p:strVal val="visible"/>
                                      </p:to>
                                    </p:set>
                                    <p:animEffect transition="in" filter="box(out)">
                                      <p:cBhvr>
                                        <p:cTn id="26" dur="500"/>
                                        <p:tgtEl>
                                          <p:spTgt spid="67590">
                                            <p:txEl>
                                              <p:pRg st="4" end="4"/>
                                            </p:txEl>
                                          </p:spTgt>
                                        </p:tgtEl>
                                      </p:cBhvr>
                                    </p:animEffect>
                                  </p:childTnLst>
                                  <p:subTnLst>
                                    <p:audio>
                                      <p:cMediaNode>
                                        <p:cTn display="0" masterRel="sameClick">
                                          <p:stCondLst>
                                            <p:cond evt="begin" delay="0">
                                              <p:tn val="24"/>
                                            </p:cond>
                                          </p:stCondLst>
                                          <p:endCondLst>
                                            <p:cond evt="onStopAudio" delay="0">
                                              <p:tgtEl>
                                                <p:sldTgt/>
                                              </p:tgtEl>
                                            </p:cond>
                                          </p:endCondLst>
                                        </p:cTn>
                                        <p:tgtEl>
                                          <p:sndTgt r:embed="rId2" name="camera.wav"/>
                                        </p:tgtEl>
                                      </p:cMediaNode>
                                    </p:audio>
                                  </p:subTnLst>
                                </p:cTn>
                              </p:par>
                            </p:childTnLst>
                          </p:cTn>
                        </p:par>
                      </p:childTnLst>
                    </p:cTn>
                  </p:par>
                  <p:par>
                    <p:cTn id="27" fill="hold" nodeType="clickPar">
                      <p:stCondLst>
                        <p:cond delay="indefinite"/>
                      </p:stCondLst>
                      <p:childTnLst>
                        <p:par>
                          <p:cTn id="28" fill="hold" nodeType="withGroup">
                            <p:stCondLst>
                              <p:cond delay="indefinite"/>
                            </p:stCondLst>
                          </p:cTn>
                        </p:par>
                        <p:par>
                          <p:cTn id="29" fill="hold" nodeType="afterGroup">
                            <p:stCondLst>
                              <p:cond delay="0"/>
                            </p:stCondLst>
                            <p:childTnLst>
                              <p:par>
                                <p:cTn id="30" presetID="4" presetClass="entr" presetSubtype="32" fill="hold" grpId="1" nodeType="clickEffect">
                                  <p:stCondLst>
                                    <p:cond delay="0"/>
                                  </p:stCondLst>
                                  <p:childTnLst>
                                    <p:set>
                                      <p:cBhvr>
                                        <p:cTn id="31" dur="1" fill="hold">
                                          <p:stCondLst>
                                            <p:cond delay="0"/>
                                          </p:stCondLst>
                                        </p:cTn>
                                        <p:tgtEl>
                                          <p:spTgt spid="67590">
                                            <p:txEl>
                                              <p:pRg st="7" end="7"/>
                                            </p:txEl>
                                          </p:spTgt>
                                        </p:tgtEl>
                                        <p:attrNameLst>
                                          <p:attrName>style.visibility</p:attrName>
                                        </p:attrNameLst>
                                      </p:cBhvr>
                                      <p:to>
                                        <p:strVal val="visible"/>
                                      </p:to>
                                    </p:set>
                                    <p:animEffect transition="in" filter="box(out)">
                                      <p:cBhvr>
                                        <p:cTn id="32" dur="500"/>
                                        <p:tgtEl>
                                          <p:spTgt spid="67590">
                                            <p:txEl>
                                              <p:pRg st="7" end="7"/>
                                            </p:txEl>
                                          </p:spTgt>
                                        </p:tgtEl>
                                      </p:cBhvr>
                                    </p:animEffect>
                                  </p:childTnLst>
                                  <p:subTnLst>
                                    <p:audio>
                                      <p:cMediaNode>
                                        <p:cTn display="0" masterRel="sameClick">
                                          <p:stCondLst>
                                            <p:cond evt="begin" delay="0">
                                              <p:tn val="30"/>
                                            </p:cond>
                                          </p:stCondLst>
                                          <p:endCondLst>
                                            <p:cond evt="onStopAudio" delay="0">
                                              <p:tgtEl>
                                                <p:sldTgt/>
                                              </p:tgtEl>
                                            </p:cond>
                                          </p:endCondLst>
                                        </p:cTn>
                                        <p:tgtEl>
                                          <p:sndTgt r:embed="rId2" name="camera.wav"/>
                                        </p:tgtEl>
                                      </p:cMediaNode>
                                    </p:audio>
                                  </p:subTnLst>
                                </p:cTn>
                              </p:par>
                            </p:childTnLst>
                          </p:cTn>
                        </p:par>
                      </p:childTnLst>
                    </p:cTn>
                  </p:par>
                  <p:par>
                    <p:cTn id="33" fill="hold" nodeType="clickPar">
                      <p:stCondLst>
                        <p:cond delay="indefinite"/>
                      </p:stCondLst>
                      <p:childTnLst>
                        <p:par>
                          <p:cTn id="34" fill="hold" nodeType="withGroup">
                            <p:stCondLst>
                              <p:cond delay="indefinite"/>
                            </p:stCondLst>
                          </p:cTn>
                        </p:par>
                        <p:par>
                          <p:cTn id="35" fill="hold" nodeType="afterGroup">
                            <p:stCondLst>
                              <p:cond delay="0"/>
                            </p:stCondLst>
                            <p:childTnLst>
                              <p:par>
                                <p:cTn id="36" presetID="4" presetClass="entr" presetSubtype="32" fill="hold" grpId="1" nodeType="clickEffect">
                                  <p:stCondLst>
                                    <p:cond delay="0"/>
                                  </p:stCondLst>
                                  <p:childTnLst>
                                    <p:set>
                                      <p:cBhvr>
                                        <p:cTn id="37" dur="1" fill="hold">
                                          <p:stCondLst>
                                            <p:cond delay="0"/>
                                          </p:stCondLst>
                                        </p:cTn>
                                        <p:tgtEl>
                                          <p:spTgt spid="67590">
                                            <p:txEl>
                                              <p:pRg st="10" end="10"/>
                                            </p:txEl>
                                          </p:spTgt>
                                        </p:tgtEl>
                                        <p:attrNameLst>
                                          <p:attrName>style.visibility</p:attrName>
                                        </p:attrNameLst>
                                      </p:cBhvr>
                                      <p:to>
                                        <p:strVal val="visible"/>
                                      </p:to>
                                    </p:set>
                                    <p:animEffect transition="in" filter="box(out)">
                                      <p:cBhvr>
                                        <p:cTn id="38" dur="500"/>
                                        <p:tgtEl>
                                          <p:spTgt spid="67590">
                                            <p:txEl>
                                              <p:pRg st="10" end="10"/>
                                            </p:txEl>
                                          </p:spTgt>
                                        </p:tgtEl>
                                      </p:cBhvr>
                                    </p:animEffect>
                                  </p:childTnLst>
                                  <p:subTnLst>
                                    <p:audio>
                                      <p:cMediaNode>
                                        <p:cTn display="0" masterRel="sameClick">
                                          <p:stCondLst>
                                            <p:cond evt="begin" delay="0">
                                              <p:tn val="36"/>
                                            </p:cond>
                                          </p:stCondLst>
                                          <p:endCondLst>
                                            <p:cond evt="onStopAudio" delay="0">
                                              <p:tgtEl>
                                                <p:sldTgt/>
                                              </p:tgtEl>
                                            </p:cond>
                                          </p:endCondLst>
                                        </p:cTn>
                                        <p:tgtEl>
                                          <p:sndTgt r:embed="rId2"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588" grpId="0"/>
      <p:bldP spid="67590" grpId="1" uiExpand="1" build="p"/>
    </p:bld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2466" name="Text Box 4"/>
          <p:cNvSpPr txBox="1"/>
          <p:nvPr/>
        </p:nvSpPr>
        <p:spPr>
          <a:xfrm>
            <a:off x="3719513" y="908050"/>
            <a:ext cx="3908425" cy="706755"/>
          </a:xfrm>
          <a:prstGeom prst="rect">
            <a:avLst/>
          </a:prstGeom>
          <a:solidFill>
            <a:schemeClr val="folHlink"/>
          </a:solidFill>
          <a:ln w="9525">
            <a:noFill/>
          </a:ln>
        </p:spPr>
        <p:txBody>
          <a:bodyPr>
            <a:spAutoFit/>
          </a:bodyPr>
          <a:lstStyle/>
          <a:p>
            <a:pPr eaLnBrk="0" hangingPunct="0"/>
            <a:r>
              <a:rPr lang="zh-CN" altLang="en-US" sz="4000">
                <a:latin typeface="Arial" panose="020B0604020202020204" pitchFamily="34" charset="0"/>
                <a:ea typeface="黑体" panose="02010609060101010101" pitchFamily="2" charset="-122"/>
              </a:rPr>
              <a:t>文章写作特点：</a:t>
            </a:r>
          </a:p>
        </p:txBody>
      </p:sp>
      <p:sp>
        <p:nvSpPr>
          <p:cNvPr id="62467" name="Text Box 5"/>
          <p:cNvSpPr txBox="1"/>
          <p:nvPr/>
        </p:nvSpPr>
        <p:spPr>
          <a:xfrm>
            <a:off x="2351088" y="2349500"/>
            <a:ext cx="8085137" cy="645160"/>
          </a:xfrm>
          <a:prstGeom prst="rect">
            <a:avLst/>
          </a:prstGeom>
          <a:noFill/>
          <a:ln w="9525">
            <a:noFill/>
          </a:ln>
        </p:spPr>
        <p:txBody>
          <a:bodyPr>
            <a:spAutoFit/>
          </a:bodyPr>
          <a:lstStyle/>
          <a:p>
            <a:pPr eaLnBrk="0" hangingPunct="0"/>
            <a:r>
              <a:rPr lang="en-US" altLang="zh-CN" sz="3600" b="1">
                <a:solidFill>
                  <a:srgbClr val="002060"/>
                </a:solidFill>
                <a:latin typeface="Arial" panose="020B0604020202020204" pitchFamily="34" charset="0"/>
                <a:ea typeface="黑体" panose="02010609060101010101" pitchFamily="2" charset="-122"/>
              </a:rPr>
              <a:t>①</a:t>
            </a:r>
            <a:r>
              <a:rPr lang="zh-CN" altLang="en-US" sz="3600" b="1">
                <a:solidFill>
                  <a:srgbClr val="002060"/>
                </a:solidFill>
                <a:latin typeface="Arial" panose="020B0604020202020204" pitchFamily="34" charset="0"/>
                <a:ea typeface="黑体" panose="02010609060101010101" pitchFamily="2" charset="-122"/>
              </a:rPr>
              <a:t>有破有立，破立结合，以立为主</a:t>
            </a:r>
            <a:r>
              <a:rPr lang="zh-CN" altLang="en-US" sz="3600" b="1">
                <a:solidFill>
                  <a:srgbClr val="002060"/>
                </a:solidFill>
                <a:latin typeface="Arial" panose="020B0604020202020204" pitchFamily="34" charset="0"/>
                <a:ea typeface="华文行楷" panose="02010800040101010101" pitchFamily="2" charset="-122"/>
              </a:rPr>
              <a:t>。</a:t>
            </a:r>
          </a:p>
        </p:txBody>
      </p:sp>
      <p:sp>
        <p:nvSpPr>
          <p:cNvPr id="62468" name="Text Box 6"/>
          <p:cNvSpPr txBox="1"/>
          <p:nvPr/>
        </p:nvSpPr>
        <p:spPr>
          <a:xfrm>
            <a:off x="2351088" y="3644900"/>
            <a:ext cx="6337300" cy="645160"/>
          </a:xfrm>
          <a:prstGeom prst="rect">
            <a:avLst/>
          </a:prstGeom>
          <a:noFill/>
          <a:ln w="9525">
            <a:noFill/>
          </a:ln>
        </p:spPr>
        <p:txBody>
          <a:bodyPr>
            <a:spAutoFit/>
          </a:bodyPr>
          <a:lstStyle/>
          <a:p>
            <a:pPr eaLnBrk="0" hangingPunct="0"/>
            <a:r>
              <a:rPr lang="en-US" altLang="zh-CN" sz="3600" b="1">
                <a:solidFill>
                  <a:srgbClr val="002060"/>
                </a:solidFill>
                <a:latin typeface="Arial" panose="020B0604020202020204" pitchFamily="34" charset="0"/>
                <a:ea typeface="黑体" panose="02010609060101010101" pitchFamily="2" charset="-122"/>
              </a:rPr>
              <a:t>②</a:t>
            </a:r>
            <a:r>
              <a:rPr lang="zh-CN" altLang="en-US" sz="3600" b="1">
                <a:solidFill>
                  <a:srgbClr val="002060"/>
                </a:solidFill>
                <a:latin typeface="Arial" panose="020B0604020202020204" pitchFamily="34" charset="0"/>
                <a:ea typeface="黑体" panose="02010609060101010101" pitchFamily="2" charset="-122"/>
              </a:rPr>
              <a:t>广用比喻，生动形象。</a:t>
            </a:r>
          </a:p>
        </p:txBody>
      </p:sp>
      <p:sp>
        <p:nvSpPr>
          <p:cNvPr id="62469" name="Text Box 7"/>
          <p:cNvSpPr txBox="1"/>
          <p:nvPr/>
        </p:nvSpPr>
        <p:spPr>
          <a:xfrm>
            <a:off x="2351088" y="5084763"/>
            <a:ext cx="8013700" cy="645160"/>
          </a:xfrm>
          <a:prstGeom prst="rect">
            <a:avLst/>
          </a:prstGeom>
          <a:noFill/>
          <a:ln w="9525">
            <a:noFill/>
          </a:ln>
        </p:spPr>
        <p:txBody>
          <a:bodyPr>
            <a:spAutoFit/>
          </a:bodyPr>
          <a:lstStyle/>
          <a:p>
            <a:pPr eaLnBrk="0" hangingPunct="0"/>
            <a:r>
              <a:rPr lang="en-US" altLang="zh-CN" sz="3600" b="1">
                <a:solidFill>
                  <a:srgbClr val="002060"/>
                </a:solidFill>
                <a:latin typeface="Arial" panose="020B0604020202020204" pitchFamily="34" charset="0"/>
                <a:ea typeface="黑体" panose="02010609060101010101" pitchFamily="2" charset="-122"/>
              </a:rPr>
              <a:t>③</a:t>
            </a:r>
            <a:r>
              <a:rPr lang="zh-CN" altLang="en-US" sz="3600" b="1">
                <a:solidFill>
                  <a:srgbClr val="002060"/>
                </a:solidFill>
                <a:latin typeface="Arial" panose="020B0604020202020204" pitchFamily="34" charset="0"/>
                <a:ea typeface="黑体" panose="02010609060101010101" pitchFamily="2" charset="-122"/>
              </a:rPr>
              <a:t>嬉笑怒骂，犀利幽默</a:t>
            </a:r>
            <a:r>
              <a:rPr lang="zh-CN" altLang="en-US" sz="3600" b="1">
                <a:solidFill>
                  <a:srgbClr val="002060"/>
                </a:solidFill>
                <a:latin typeface="Arial" panose="020B0604020202020204" pitchFamily="34" charset="0"/>
                <a:ea typeface="华文行楷" panose="02010800040101010101" pitchFamily="2" charset="-122"/>
              </a:rPr>
              <a:t>。</a:t>
            </a:r>
          </a:p>
        </p:txBody>
      </p:sp>
    </p:spTree>
  </p:cSld>
  <p:clrMapOvr>
    <a:masterClrMapping/>
  </p:clrMapOvr>
  <p:transition/>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6562" name="标题 3"/>
          <p:cNvSpPr>
            <a:spLocks noGrp="1"/>
          </p:cNvSpPr>
          <p:nvPr>
            <p:ph type="title"/>
          </p:nvPr>
        </p:nvSpPr>
        <p:spPr/>
        <p:txBody>
          <a:bodyPr vert="horz" wrap="square" lIns="91440" tIns="45720" rIns="91440" bIns="45720" anchor="ctr"/>
          <a:lstStyle/>
          <a:p>
            <a:pPr eaLnBrk="1" hangingPunct="1"/>
            <a:r>
              <a:rPr lang="zh-CN" altLang="en-US">
                <a:ea typeface="隶书" panose="02010509060101010101" pitchFamily="49" charset="-122"/>
              </a:rPr>
              <a:t>作业：</a:t>
            </a:r>
          </a:p>
        </p:txBody>
      </p:sp>
      <p:sp>
        <p:nvSpPr>
          <p:cNvPr id="66563" name="内容占位符 4"/>
          <p:cNvSpPr>
            <a:spLocks noGrp="1"/>
          </p:cNvSpPr>
          <p:nvPr>
            <p:ph idx="1"/>
          </p:nvPr>
        </p:nvSpPr>
        <p:spPr/>
        <p:txBody>
          <a:bodyPr vert="horz" wrap="square" lIns="91440" tIns="45720" rIns="91440" bIns="45720" anchor="t"/>
          <a:lstStyle/>
          <a:p>
            <a:pPr eaLnBrk="1" hangingPunct="1"/>
            <a:r>
              <a:rPr lang="zh-CN" altLang="en-US" sz="3200" b="1">
                <a:solidFill>
                  <a:schemeClr val="tx1"/>
                </a:solidFill>
                <a:effectLst>
                  <a:outerShdw blurRad="38100" dist="38100" dir="2700000" algn="tl">
                    <a:srgbClr val="000000">
                      <a:alpha val="43137"/>
                    </a:srgbClr>
                  </a:outerShdw>
                </a:effectLst>
                <a:ea typeface="华文楷体" panose="02010600040101010101" charset="-122"/>
              </a:rPr>
              <a:t>写一篇</a:t>
            </a:r>
            <a:r>
              <a:rPr lang="en-US" altLang="zh-CN" sz="3200" b="1">
                <a:solidFill>
                  <a:schemeClr val="tx1"/>
                </a:solidFill>
                <a:effectLst>
                  <a:outerShdw blurRad="38100" dist="38100" dir="2700000" algn="tl">
                    <a:srgbClr val="000000">
                      <a:alpha val="43137"/>
                    </a:srgbClr>
                  </a:outerShdw>
                </a:effectLst>
                <a:ea typeface="华文楷体" panose="02010600040101010101" charset="-122"/>
              </a:rPr>
              <a:t>500</a:t>
            </a:r>
            <a:r>
              <a:rPr sz="3200" b="1">
                <a:solidFill>
                  <a:schemeClr val="tx1"/>
                </a:solidFill>
                <a:effectLst>
                  <a:outerShdw blurRad="38100" dist="38100" dir="2700000" algn="tl">
                    <a:srgbClr val="000000">
                      <a:alpha val="43137"/>
                    </a:srgbClr>
                  </a:outerShdw>
                </a:effectLst>
                <a:ea typeface="华文楷体" panose="02010600040101010101" charset="-122"/>
              </a:rPr>
              <a:t>字的议论文，针对对文化遗产的态度。</a:t>
            </a:r>
          </a:p>
        </p:txBody>
      </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242" name="Text Box 2"/>
          <p:cNvSpPr txBox="1"/>
          <p:nvPr/>
        </p:nvSpPr>
        <p:spPr>
          <a:xfrm>
            <a:off x="2193925" y="554038"/>
            <a:ext cx="309880" cy="460375"/>
          </a:xfrm>
          <a:prstGeom prst="rect">
            <a:avLst/>
          </a:prstGeom>
          <a:noFill/>
          <a:ln w="12700">
            <a:noFill/>
          </a:ln>
        </p:spPr>
        <p:txBody>
          <a:bodyPr wrap="none">
            <a:spAutoFit/>
          </a:bodyPr>
          <a:lstStyle/>
          <a:p>
            <a:pPr eaLnBrk="0" hangingPunct="0"/>
            <a:endParaRPr lang="zh-CN" altLang="en-US" sz="2400">
              <a:latin typeface="Times New Roman" pitchFamily="18" charset="0"/>
              <a:ea typeface="华文楷体" panose="02010600040101010101" charset="-122"/>
            </a:endParaRPr>
          </a:p>
        </p:txBody>
      </p:sp>
      <p:sp>
        <p:nvSpPr>
          <p:cNvPr id="10243" name="Text Box 3"/>
          <p:cNvSpPr txBox="1"/>
          <p:nvPr/>
        </p:nvSpPr>
        <p:spPr>
          <a:xfrm>
            <a:off x="2133600" y="381000"/>
            <a:ext cx="4467225" cy="768350"/>
          </a:xfrm>
          <a:prstGeom prst="rect">
            <a:avLst/>
          </a:prstGeom>
          <a:noFill/>
          <a:ln w="12700">
            <a:noFill/>
          </a:ln>
        </p:spPr>
        <p:txBody>
          <a:bodyPr>
            <a:spAutoFit/>
          </a:bodyPr>
          <a:lstStyle/>
          <a:p>
            <a:pPr eaLnBrk="0" hangingPunct="0"/>
            <a:r>
              <a:rPr lang="zh-CN" altLang="en-US" sz="4400" b="1">
                <a:solidFill>
                  <a:srgbClr val="C00000"/>
                </a:solidFill>
                <a:latin typeface="Times New Roman" pitchFamily="18" charset="0"/>
                <a:ea typeface="隶书" panose="02010509060101010101" pitchFamily="49" charset="-122"/>
              </a:rPr>
              <a:t>主要作品有：</a:t>
            </a:r>
          </a:p>
        </p:txBody>
      </p:sp>
      <p:sp>
        <p:nvSpPr>
          <p:cNvPr id="10244" name="Text Box 4"/>
          <p:cNvSpPr txBox="1"/>
          <p:nvPr/>
        </p:nvSpPr>
        <p:spPr>
          <a:xfrm>
            <a:off x="2424113" y="1196975"/>
            <a:ext cx="7631112" cy="645160"/>
          </a:xfrm>
          <a:prstGeom prst="rect">
            <a:avLst/>
          </a:prstGeom>
          <a:noFill/>
          <a:ln w="12700">
            <a:noFill/>
          </a:ln>
        </p:spPr>
        <p:txBody>
          <a:bodyPr>
            <a:spAutoFit/>
          </a:bodyPr>
          <a:lstStyle/>
          <a:p>
            <a:pPr eaLnBrk="0" hangingPunct="0"/>
            <a:r>
              <a:rPr lang="zh-CN" altLang="en-US" sz="2400">
                <a:latin typeface="Times New Roman" pitchFamily="18" charset="0"/>
                <a:ea typeface="华文楷体" panose="02010600040101010101" charset="-122"/>
              </a:rPr>
              <a:t> </a:t>
            </a:r>
            <a:r>
              <a:rPr lang="zh-CN" altLang="en-US" sz="3600" b="1">
                <a:latin typeface="楷体" panose="02010609060101010101" pitchFamily="49" charset="-122"/>
                <a:ea typeface="楷体" panose="02010609060101010101" pitchFamily="49" charset="-122"/>
              </a:rPr>
              <a:t>小说集：</a:t>
            </a:r>
            <a:r>
              <a:rPr lang="en-US" altLang="zh-CN" sz="3600" b="1">
                <a:latin typeface="楷体" panose="02010609060101010101" pitchFamily="49" charset="-122"/>
                <a:ea typeface="楷体" panose="02010609060101010101" pitchFamily="49" charset="-122"/>
              </a:rPr>
              <a:t>《</a:t>
            </a:r>
            <a:r>
              <a:rPr lang="zh-CN" altLang="en-US" sz="3600" b="1">
                <a:latin typeface="楷体" panose="02010609060101010101" pitchFamily="49" charset="-122"/>
                <a:ea typeface="楷体" panose="02010609060101010101" pitchFamily="49" charset="-122"/>
              </a:rPr>
              <a:t>呐喊</a:t>
            </a:r>
            <a:r>
              <a:rPr lang="en-US" altLang="zh-CN" sz="3600" b="1">
                <a:latin typeface="楷体" panose="02010609060101010101" pitchFamily="49" charset="-122"/>
                <a:ea typeface="楷体" panose="02010609060101010101" pitchFamily="49" charset="-122"/>
              </a:rPr>
              <a:t>》</a:t>
            </a:r>
            <a:r>
              <a:rPr lang="zh-CN" altLang="en-US" sz="3600" b="1">
                <a:latin typeface="楷体" panose="02010609060101010101" pitchFamily="49" charset="-122"/>
                <a:ea typeface="楷体" panose="02010609060101010101" pitchFamily="49" charset="-122"/>
              </a:rPr>
              <a:t>、</a:t>
            </a:r>
            <a:r>
              <a:rPr lang="en-US" altLang="zh-CN" sz="3600" b="1">
                <a:latin typeface="楷体" panose="02010609060101010101" pitchFamily="49" charset="-122"/>
                <a:ea typeface="楷体" panose="02010609060101010101" pitchFamily="49" charset="-122"/>
              </a:rPr>
              <a:t>《</a:t>
            </a:r>
            <a:r>
              <a:rPr lang="zh-CN" altLang="en-US" sz="3600" b="1">
                <a:latin typeface="楷体" panose="02010609060101010101" pitchFamily="49" charset="-122"/>
                <a:ea typeface="楷体" panose="02010609060101010101" pitchFamily="49" charset="-122"/>
              </a:rPr>
              <a:t>彷徨</a:t>
            </a:r>
            <a:r>
              <a:rPr lang="en-US" altLang="zh-CN" sz="3600" b="1">
                <a:latin typeface="楷体" panose="02010609060101010101" pitchFamily="49" charset="-122"/>
                <a:ea typeface="楷体" panose="02010609060101010101" pitchFamily="49" charset="-122"/>
              </a:rPr>
              <a:t>》</a:t>
            </a:r>
          </a:p>
        </p:txBody>
      </p:sp>
      <p:sp>
        <p:nvSpPr>
          <p:cNvPr id="10245" name="Text Box 5"/>
          <p:cNvSpPr txBox="1"/>
          <p:nvPr/>
        </p:nvSpPr>
        <p:spPr>
          <a:xfrm>
            <a:off x="2424113" y="2057400"/>
            <a:ext cx="7416800" cy="645160"/>
          </a:xfrm>
          <a:prstGeom prst="rect">
            <a:avLst/>
          </a:prstGeom>
          <a:noFill/>
          <a:ln w="12700">
            <a:noFill/>
          </a:ln>
        </p:spPr>
        <p:txBody>
          <a:bodyPr>
            <a:spAutoFit/>
          </a:bodyPr>
          <a:lstStyle/>
          <a:p>
            <a:pPr eaLnBrk="0" hangingPunct="0"/>
            <a:r>
              <a:rPr lang="zh-CN" altLang="en-US" sz="3200">
                <a:solidFill>
                  <a:srgbClr val="008000"/>
                </a:solidFill>
                <a:latin typeface="Times New Roman" pitchFamily="18" charset="0"/>
                <a:ea typeface="华文楷体" panose="02010600040101010101" charset="-122"/>
              </a:rPr>
              <a:t> </a:t>
            </a:r>
            <a:r>
              <a:rPr lang="zh-CN" altLang="en-US" sz="3600" b="1">
                <a:latin typeface="楷体" panose="02010609060101010101" pitchFamily="49" charset="-122"/>
                <a:ea typeface="楷体" panose="02010609060101010101" pitchFamily="49" charset="-122"/>
              </a:rPr>
              <a:t>历史小说集：</a:t>
            </a:r>
            <a:r>
              <a:rPr lang="en-US" altLang="zh-CN" sz="3600" b="1">
                <a:latin typeface="楷体" panose="02010609060101010101" pitchFamily="49" charset="-122"/>
                <a:ea typeface="楷体" panose="02010609060101010101" pitchFamily="49" charset="-122"/>
              </a:rPr>
              <a:t>《</a:t>
            </a:r>
            <a:r>
              <a:rPr lang="zh-CN" altLang="en-US" sz="3600" b="1">
                <a:latin typeface="楷体" panose="02010609060101010101" pitchFamily="49" charset="-122"/>
                <a:ea typeface="楷体" panose="02010609060101010101" pitchFamily="49" charset="-122"/>
              </a:rPr>
              <a:t>故事新编</a:t>
            </a:r>
            <a:r>
              <a:rPr lang="en-US" altLang="zh-CN" sz="3600" b="1">
                <a:latin typeface="楷体" panose="02010609060101010101" pitchFamily="49" charset="-122"/>
                <a:ea typeface="楷体" panose="02010609060101010101" pitchFamily="49" charset="-122"/>
              </a:rPr>
              <a:t>》</a:t>
            </a:r>
          </a:p>
        </p:txBody>
      </p:sp>
      <p:sp>
        <p:nvSpPr>
          <p:cNvPr id="10246" name="Text Box 6"/>
          <p:cNvSpPr txBox="1"/>
          <p:nvPr/>
        </p:nvSpPr>
        <p:spPr>
          <a:xfrm>
            <a:off x="2566988" y="2924175"/>
            <a:ext cx="6808787" cy="645160"/>
          </a:xfrm>
          <a:prstGeom prst="rect">
            <a:avLst/>
          </a:prstGeom>
          <a:noFill/>
          <a:ln w="12700">
            <a:noFill/>
          </a:ln>
        </p:spPr>
        <p:txBody>
          <a:bodyPr>
            <a:spAutoFit/>
          </a:bodyPr>
          <a:lstStyle/>
          <a:p>
            <a:pPr eaLnBrk="0" hangingPunct="0"/>
            <a:r>
              <a:rPr lang="zh-CN" altLang="en-US" sz="3600" b="1">
                <a:latin typeface="楷体" panose="02010609060101010101" pitchFamily="49" charset="-122"/>
                <a:ea typeface="楷体" panose="02010609060101010101" pitchFamily="49" charset="-122"/>
              </a:rPr>
              <a:t>散文集：</a:t>
            </a:r>
            <a:r>
              <a:rPr lang="en-US" altLang="zh-CN" sz="3600" b="1">
                <a:latin typeface="楷体" panose="02010609060101010101" pitchFamily="49" charset="-122"/>
                <a:ea typeface="楷体" panose="02010609060101010101" pitchFamily="49" charset="-122"/>
              </a:rPr>
              <a:t>《</a:t>
            </a:r>
            <a:r>
              <a:rPr lang="zh-CN" altLang="en-US" sz="3600" b="1">
                <a:latin typeface="楷体" panose="02010609060101010101" pitchFamily="49" charset="-122"/>
                <a:ea typeface="楷体" panose="02010609060101010101" pitchFamily="49" charset="-122"/>
              </a:rPr>
              <a:t>朝花夕拾</a:t>
            </a:r>
            <a:r>
              <a:rPr lang="en-US" altLang="zh-CN" sz="3600" b="1">
                <a:latin typeface="楷体" panose="02010609060101010101" pitchFamily="49" charset="-122"/>
                <a:ea typeface="楷体" panose="02010609060101010101" pitchFamily="49" charset="-122"/>
              </a:rPr>
              <a:t>》</a:t>
            </a:r>
          </a:p>
        </p:txBody>
      </p:sp>
      <p:sp>
        <p:nvSpPr>
          <p:cNvPr id="10247" name="Text Box 7"/>
          <p:cNvSpPr txBox="1"/>
          <p:nvPr/>
        </p:nvSpPr>
        <p:spPr>
          <a:xfrm>
            <a:off x="2495550" y="3789363"/>
            <a:ext cx="5426075" cy="645160"/>
          </a:xfrm>
          <a:prstGeom prst="rect">
            <a:avLst/>
          </a:prstGeom>
          <a:noFill/>
          <a:ln w="12700">
            <a:noFill/>
          </a:ln>
        </p:spPr>
        <p:txBody>
          <a:bodyPr>
            <a:spAutoFit/>
          </a:bodyPr>
          <a:lstStyle/>
          <a:p>
            <a:pPr eaLnBrk="0" hangingPunct="0"/>
            <a:r>
              <a:rPr lang="zh-CN" altLang="en-US" sz="3600" b="1">
                <a:latin typeface="楷体" panose="02010609060101010101" pitchFamily="49" charset="-122"/>
                <a:ea typeface="楷体" panose="02010609060101010101" pitchFamily="49" charset="-122"/>
              </a:rPr>
              <a:t>散文诗集：</a:t>
            </a:r>
            <a:r>
              <a:rPr lang="en-US" altLang="zh-CN" sz="3600" b="1">
                <a:latin typeface="楷体" panose="02010609060101010101" pitchFamily="49" charset="-122"/>
                <a:ea typeface="楷体" panose="02010609060101010101" pitchFamily="49" charset="-122"/>
              </a:rPr>
              <a:t>《</a:t>
            </a:r>
            <a:r>
              <a:rPr lang="zh-CN" altLang="en-US" sz="3600" b="1">
                <a:latin typeface="楷体" panose="02010609060101010101" pitchFamily="49" charset="-122"/>
                <a:ea typeface="楷体" panose="02010609060101010101" pitchFamily="49" charset="-122"/>
              </a:rPr>
              <a:t>野草</a:t>
            </a:r>
            <a:r>
              <a:rPr lang="en-US" altLang="zh-CN" sz="3600" b="1">
                <a:latin typeface="楷体" panose="02010609060101010101" pitchFamily="49" charset="-122"/>
                <a:ea typeface="楷体" panose="02010609060101010101" pitchFamily="49" charset="-122"/>
              </a:rPr>
              <a:t>》</a:t>
            </a:r>
          </a:p>
        </p:txBody>
      </p:sp>
      <p:sp>
        <p:nvSpPr>
          <p:cNvPr id="10248" name="Text Box 8"/>
          <p:cNvSpPr txBox="1"/>
          <p:nvPr/>
        </p:nvSpPr>
        <p:spPr>
          <a:xfrm>
            <a:off x="1539240" y="4653280"/>
            <a:ext cx="10264775" cy="1198880"/>
          </a:xfrm>
          <a:prstGeom prst="rect">
            <a:avLst/>
          </a:prstGeom>
          <a:noFill/>
          <a:ln w="12700">
            <a:noFill/>
          </a:ln>
        </p:spPr>
        <p:txBody>
          <a:bodyPr wrap="square">
            <a:spAutoFit/>
          </a:bodyPr>
          <a:lstStyle/>
          <a:p>
            <a:pPr eaLnBrk="0" hangingPunct="0">
              <a:spcBef>
                <a:spcPct val="55000"/>
              </a:spcBef>
            </a:pPr>
            <a:r>
              <a:rPr lang="zh-CN" altLang="en-US" sz="2400">
                <a:latin typeface="Times New Roman" pitchFamily="18" charset="0"/>
                <a:ea typeface="华文楷体" panose="02010600040101010101" charset="-122"/>
              </a:rPr>
              <a:t>     </a:t>
            </a:r>
            <a:r>
              <a:rPr lang="zh-CN" altLang="en-US" sz="3600" b="1">
                <a:latin typeface="楷体" panose="02010609060101010101" pitchFamily="49" charset="-122"/>
                <a:ea typeface="楷体" panose="02010609060101010101" pitchFamily="49" charset="-122"/>
              </a:rPr>
              <a:t>杂文集： 《且介亭杂文》</a:t>
            </a:r>
            <a:r>
              <a:rPr lang="en-US" altLang="zh-CN" sz="3600" b="1">
                <a:latin typeface="楷体" panose="02010609060101010101" pitchFamily="49" charset="-122"/>
                <a:ea typeface="楷体" panose="02010609060101010101" pitchFamily="49" charset="-122"/>
              </a:rPr>
              <a:t> </a:t>
            </a:r>
            <a:r>
              <a:rPr lang="zh-CN" altLang="en-US" sz="3600" b="1">
                <a:latin typeface="楷体" panose="02010609060101010101" pitchFamily="49" charset="-122"/>
                <a:ea typeface="楷体" panose="02010609060101010101" pitchFamily="49" charset="-122"/>
              </a:rPr>
              <a:t>、</a:t>
            </a:r>
            <a:r>
              <a:rPr lang="en-US" altLang="zh-CN" sz="3600" b="1">
                <a:latin typeface="楷体" panose="02010609060101010101" pitchFamily="49" charset="-122"/>
                <a:ea typeface="楷体" panose="02010609060101010101" pitchFamily="49" charset="-122"/>
              </a:rPr>
              <a:t>《</a:t>
            </a:r>
            <a:r>
              <a:rPr lang="zh-CN" altLang="en-US" sz="3600" b="1">
                <a:latin typeface="楷体" panose="02010609060101010101" pitchFamily="49" charset="-122"/>
                <a:ea typeface="楷体" panose="02010609060101010101" pitchFamily="49" charset="-122"/>
              </a:rPr>
              <a:t>南腔北调集</a:t>
            </a:r>
            <a:r>
              <a:rPr lang="en-US" altLang="zh-CN" sz="3600" b="1">
                <a:latin typeface="楷体" panose="02010609060101010101" pitchFamily="49" charset="-122"/>
                <a:ea typeface="楷体" panose="02010609060101010101" pitchFamily="49" charset="-122"/>
              </a:rPr>
              <a:t>》</a:t>
            </a:r>
            <a:r>
              <a:rPr lang="zh-CN" altLang="en-US" sz="3600" b="1">
                <a:latin typeface="楷体" panose="02010609060101010101" pitchFamily="49" charset="-122"/>
                <a:ea typeface="楷体" panose="02010609060101010101" pitchFamily="49" charset="-122"/>
              </a:rPr>
              <a:t>、</a:t>
            </a:r>
            <a:r>
              <a:rPr lang="en-US" altLang="zh-CN" sz="3600" b="1">
                <a:latin typeface="楷体" panose="02010609060101010101" pitchFamily="49" charset="-122"/>
                <a:ea typeface="楷体" panose="02010609060101010101" pitchFamily="49" charset="-122"/>
              </a:rPr>
              <a:t>《</a:t>
            </a:r>
            <a:r>
              <a:rPr lang="zh-CN" altLang="en-US" sz="3600" b="1">
                <a:latin typeface="楷体" panose="02010609060101010101" pitchFamily="49" charset="-122"/>
                <a:ea typeface="楷体" panose="02010609060101010101" pitchFamily="49" charset="-122"/>
              </a:rPr>
              <a:t>坟</a:t>
            </a:r>
            <a:r>
              <a:rPr lang="en-US" altLang="zh-CN" sz="3600" b="1">
                <a:latin typeface="楷体" panose="02010609060101010101" pitchFamily="49" charset="-122"/>
                <a:ea typeface="楷体" panose="02010609060101010101" pitchFamily="49" charset="-122"/>
              </a:rPr>
              <a:t>》</a:t>
            </a:r>
            <a:r>
              <a:rPr lang="zh-CN" altLang="en-US" sz="3600" b="1">
                <a:latin typeface="楷体" panose="02010609060101010101" pitchFamily="49" charset="-122"/>
                <a:ea typeface="楷体" panose="02010609060101010101" pitchFamily="49" charset="-122"/>
              </a:rPr>
              <a:t>、</a:t>
            </a:r>
            <a:r>
              <a:rPr lang="en-US" altLang="zh-CN" sz="3600" b="1">
                <a:latin typeface="楷体" panose="02010609060101010101" pitchFamily="49" charset="-122"/>
                <a:ea typeface="楷体" panose="02010609060101010101" pitchFamily="49" charset="-122"/>
              </a:rPr>
              <a:t>《</a:t>
            </a:r>
            <a:r>
              <a:rPr lang="zh-CN" altLang="en-US" sz="3600" b="1">
                <a:latin typeface="楷体" panose="02010609060101010101" pitchFamily="49" charset="-122"/>
                <a:ea typeface="楷体" panose="02010609060101010101" pitchFamily="49" charset="-122"/>
              </a:rPr>
              <a:t>热风</a:t>
            </a:r>
            <a:r>
              <a:rPr lang="en-US" altLang="zh-CN" sz="3600" b="1">
                <a:latin typeface="楷体" panose="02010609060101010101" pitchFamily="49" charset="-122"/>
                <a:ea typeface="楷体" panose="02010609060101010101" pitchFamily="49" charset="-122"/>
              </a:rPr>
              <a:t>》</a:t>
            </a:r>
            <a:r>
              <a:rPr lang="zh-CN" altLang="en-US" sz="3600" b="1">
                <a:latin typeface="楷体" panose="02010609060101010101" pitchFamily="49" charset="-122"/>
                <a:ea typeface="楷体" panose="02010609060101010101" pitchFamily="49" charset="-122"/>
              </a:rPr>
              <a:t>等十五部</a:t>
            </a:r>
          </a:p>
        </p:txBody>
      </p:sp>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1266" name="Picture 2" descr="corn"/>
          <p:cNvPicPr>
            <a:picLocks noChangeAspect="1"/>
          </p:cNvPicPr>
          <p:nvPr/>
        </p:nvPicPr>
        <p:blipFill>
          <a:blip r:embed="rId2"/>
          <a:stretch>
            <a:fillRect/>
          </a:stretch>
        </p:blipFill>
        <p:spPr>
          <a:xfrm>
            <a:off x="5978525" y="5188585"/>
            <a:ext cx="1809750" cy="1187450"/>
          </a:xfrm>
          <a:prstGeom prst="rect">
            <a:avLst/>
          </a:prstGeom>
          <a:noFill/>
          <a:ln w="9525">
            <a:noFill/>
          </a:ln>
        </p:spPr>
      </p:pic>
      <p:pic>
        <p:nvPicPr>
          <p:cNvPr id="11267" name="Picture 3" descr="LX"/>
          <p:cNvPicPr>
            <a:picLocks noChangeAspect="1"/>
          </p:cNvPicPr>
          <p:nvPr/>
        </p:nvPicPr>
        <p:blipFill>
          <a:blip r:embed="rId3"/>
          <a:stretch>
            <a:fillRect/>
          </a:stretch>
        </p:blipFill>
        <p:spPr>
          <a:xfrm>
            <a:off x="1524000" y="215900"/>
            <a:ext cx="4140200" cy="3213100"/>
          </a:xfrm>
          <a:prstGeom prst="rect">
            <a:avLst/>
          </a:prstGeom>
          <a:solidFill>
            <a:srgbClr val="008080"/>
          </a:solidFill>
          <a:ln w="9525">
            <a:noFill/>
          </a:ln>
        </p:spPr>
      </p:pic>
      <p:sp>
        <p:nvSpPr>
          <p:cNvPr id="7172" name="Rectangle 4"/>
          <p:cNvSpPr/>
          <p:nvPr/>
        </p:nvSpPr>
        <p:spPr>
          <a:xfrm>
            <a:off x="1984375" y="4314825"/>
            <a:ext cx="8497888" cy="2061210"/>
          </a:xfrm>
          <a:prstGeom prst="rect">
            <a:avLst/>
          </a:prstGeom>
          <a:noFill/>
          <a:ln w="50800" cap="flat" cmpd="sng">
            <a:solidFill>
              <a:schemeClr val="bg1"/>
            </a:solidFill>
            <a:prstDash val="solid"/>
            <a:miter/>
            <a:headEnd type="none" w="med" len="med"/>
            <a:tailEnd type="none" w="med" len="med"/>
          </a:ln>
        </p:spPr>
        <p:txBody>
          <a:bodyPr>
            <a:spAutoFit/>
          </a:bodyPr>
          <a:lstStyle/>
          <a:p>
            <a:pPr eaLnBrk="0" hangingPunct="0"/>
            <a:r>
              <a:rPr lang="zh-CN" altLang="x-none" sz="3200" b="1">
                <a:latin typeface="黑体" panose="02010609060101010101" pitchFamily="2" charset="-122"/>
                <a:ea typeface="黑体" panose="02010609060101010101" pitchFamily="2" charset="-122"/>
              </a:rPr>
              <a:t>杂文集</a:t>
            </a:r>
            <a:r>
              <a:rPr lang="zh-CN" altLang="zh-CN" sz="3200" b="1">
                <a:latin typeface="黑体" panose="02010609060101010101" pitchFamily="2" charset="-122"/>
                <a:ea typeface="黑体" panose="02010609060101010101" pitchFamily="2" charset="-122"/>
              </a:rPr>
              <a:t>:</a:t>
            </a:r>
          </a:p>
          <a:p>
            <a:pPr eaLnBrk="0" hangingPunct="0"/>
            <a:r>
              <a:rPr lang="zh-CN" altLang="zh-CN" sz="3200" b="1">
                <a:latin typeface="黑体" panose="02010609060101010101" pitchFamily="2" charset="-122"/>
                <a:ea typeface="黑体" panose="02010609060101010101" pitchFamily="2" charset="-122"/>
              </a:rPr>
              <a:t>《</a:t>
            </a:r>
            <a:r>
              <a:rPr lang="zh-CN" altLang="x-none" sz="3200" b="1">
                <a:latin typeface="黑体" panose="02010609060101010101" pitchFamily="2" charset="-122"/>
                <a:ea typeface="黑体" panose="02010609060101010101" pitchFamily="2" charset="-122"/>
              </a:rPr>
              <a:t>华盖集</a:t>
            </a:r>
            <a:r>
              <a:rPr lang="zh-CN" altLang="zh-CN" sz="3200" b="1">
                <a:latin typeface="黑体" panose="02010609060101010101" pitchFamily="2" charset="-122"/>
                <a:ea typeface="黑体" panose="02010609060101010101" pitchFamily="2" charset="-122"/>
              </a:rPr>
              <a:t>》</a:t>
            </a:r>
            <a:r>
              <a:rPr lang="zh-CN" altLang="x-none" sz="3200" b="1">
                <a:latin typeface="黑体" panose="02010609060101010101" pitchFamily="2" charset="-122"/>
                <a:ea typeface="黑体" panose="02010609060101010101" pitchFamily="2" charset="-122"/>
              </a:rPr>
              <a:t>、</a:t>
            </a:r>
            <a:r>
              <a:rPr lang="zh-CN" altLang="zh-CN" sz="3200" b="1">
                <a:latin typeface="黑体" panose="02010609060101010101" pitchFamily="2" charset="-122"/>
                <a:ea typeface="黑体" panose="02010609060101010101" pitchFamily="2" charset="-122"/>
              </a:rPr>
              <a:t>《</a:t>
            </a:r>
            <a:r>
              <a:rPr lang="zh-CN" altLang="x-none" sz="3200" b="1">
                <a:latin typeface="黑体" panose="02010609060101010101" pitchFamily="2" charset="-122"/>
                <a:ea typeface="黑体" panose="02010609060101010101" pitchFamily="2" charset="-122"/>
              </a:rPr>
              <a:t>坟</a:t>
            </a:r>
            <a:r>
              <a:rPr lang="zh-CN" altLang="zh-CN" sz="3200" b="1">
                <a:latin typeface="黑体" panose="02010609060101010101" pitchFamily="2" charset="-122"/>
                <a:ea typeface="黑体" panose="02010609060101010101" pitchFamily="2" charset="-122"/>
              </a:rPr>
              <a:t>》</a:t>
            </a:r>
            <a:r>
              <a:rPr lang="zh-CN" altLang="x-none" sz="3200" b="1">
                <a:latin typeface="黑体" panose="02010609060101010101" pitchFamily="2" charset="-122"/>
                <a:ea typeface="黑体" panose="02010609060101010101" pitchFamily="2" charset="-122"/>
              </a:rPr>
              <a:t>、</a:t>
            </a:r>
            <a:r>
              <a:rPr lang="zh-CN" altLang="zh-CN" sz="3200" b="1">
                <a:latin typeface="黑体" panose="02010609060101010101" pitchFamily="2" charset="-122"/>
                <a:ea typeface="黑体" panose="02010609060101010101" pitchFamily="2" charset="-122"/>
              </a:rPr>
              <a:t>《</a:t>
            </a:r>
            <a:r>
              <a:rPr lang="zh-CN" altLang="x-none" sz="3200" b="1">
                <a:latin typeface="黑体" panose="02010609060101010101" pitchFamily="2" charset="-122"/>
                <a:ea typeface="黑体" panose="02010609060101010101" pitchFamily="2" charset="-122"/>
              </a:rPr>
              <a:t>南腔北调集</a:t>
            </a:r>
            <a:r>
              <a:rPr lang="zh-CN" altLang="zh-CN" sz="3200" b="1">
                <a:latin typeface="黑体" panose="02010609060101010101" pitchFamily="2" charset="-122"/>
                <a:ea typeface="黑体" panose="02010609060101010101" pitchFamily="2" charset="-122"/>
              </a:rPr>
              <a:t>》</a:t>
            </a:r>
            <a:r>
              <a:rPr lang="zh-CN" altLang="x-none" sz="3200" b="1">
                <a:latin typeface="黑体" panose="02010609060101010101" pitchFamily="2" charset="-122"/>
                <a:ea typeface="黑体" panose="02010609060101010101" pitchFamily="2" charset="-122"/>
              </a:rPr>
              <a:t>、</a:t>
            </a:r>
            <a:r>
              <a:rPr lang="zh-CN" altLang="zh-CN" sz="3200" b="1">
                <a:latin typeface="黑体" panose="02010609060101010101" pitchFamily="2" charset="-122"/>
                <a:ea typeface="黑体" panose="02010609060101010101" pitchFamily="2" charset="-122"/>
              </a:rPr>
              <a:t>《</a:t>
            </a:r>
            <a:r>
              <a:rPr lang="zh-CN" altLang="x-none" sz="3200" b="1">
                <a:latin typeface="黑体" panose="02010609060101010101" pitchFamily="2" charset="-122"/>
                <a:ea typeface="黑体" panose="02010609060101010101" pitchFamily="2" charset="-122"/>
              </a:rPr>
              <a:t>二心集</a:t>
            </a:r>
            <a:r>
              <a:rPr lang="zh-CN" altLang="zh-CN" sz="3200" b="1">
                <a:latin typeface="黑体" panose="02010609060101010101" pitchFamily="2" charset="-122"/>
                <a:ea typeface="黑体" panose="02010609060101010101" pitchFamily="2" charset="-122"/>
              </a:rPr>
              <a:t>》</a:t>
            </a:r>
            <a:r>
              <a:rPr lang="zh-CN" altLang="x-none" sz="3200" b="1">
                <a:latin typeface="黑体" panose="02010609060101010101" pitchFamily="2" charset="-122"/>
                <a:ea typeface="黑体" panose="02010609060101010101" pitchFamily="2" charset="-122"/>
              </a:rPr>
              <a:t>、</a:t>
            </a:r>
            <a:r>
              <a:rPr lang="zh-CN" altLang="zh-CN" sz="3200" b="1">
                <a:latin typeface="黑体" panose="02010609060101010101" pitchFamily="2" charset="-122"/>
                <a:ea typeface="黑体" panose="02010609060101010101" pitchFamily="2" charset="-122"/>
              </a:rPr>
              <a:t>《</a:t>
            </a:r>
            <a:r>
              <a:rPr lang="zh-CN" altLang="x-none" sz="3200" b="1">
                <a:latin typeface="黑体" panose="02010609060101010101" pitchFamily="2" charset="-122"/>
                <a:ea typeface="黑体" panose="02010609060101010101" pitchFamily="2" charset="-122"/>
              </a:rPr>
              <a:t>而已集</a:t>
            </a:r>
            <a:r>
              <a:rPr lang="zh-CN" altLang="zh-CN" sz="3200" b="1">
                <a:latin typeface="黑体" panose="02010609060101010101" pitchFamily="2" charset="-122"/>
                <a:ea typeface="黑体" panose="02010609060101010101" pitchFamily="2" charset="-122"/>
              </a:rPr>
              <a:t>》</a:t>
            </a:r>
            <a:r>
              <a:rPr lang="zh-CN" altLang="x-none" sz="3200" b="1">
                <a:latin typeface="黑体" panose="02010609060101010101" pitchFamily="2" charset="-122"/>
                <a:ea typeface="黑体" panose="02010609060101010101" pitchFamily="2" charset="-122"/>
              </a:rPr>
              <a:t>、</a:t>
            </a:r>
            <a:r>
              <a:rPr lang="zh-CN" altLang="zh-CN" sz="3200" b="1">
                <a:latin typeface="黑体" panose="02010609060101010101" pitchFamily="2" charset="-122"/>
                <a:ea typeface="黑体" panose="02010609060101010101" pitchFamily="2" charset="-122"/>
              </a:rPr>
              <a:t>《</a:t>
            </a:r>
            <a:r>
              <a:rPr lang="zh-CN" altLang="x-none" sz="3200" b="1">
                <a:latin typeface="黑体" panose="02010609060101010101" pitchFamily="2" charset="-122"/>
                <a:ea typeface="黑体" panose="02010609060101010101" pitchFamily="2" charset="-122"/>
              </a:rPr>
              <a:t>且介亭杂文</a:t>
            </a:r>
            <a:r>
              <a:rPr lang="zh-CN" altLang="zh-CN" sz="3200" b="1">
                <a:latin typeface="黑体" panose="02010609060101010101" pitchFamily="2" charset="-122"/>
                <a:ea typeface="黑体" panose="02010609060101010101" pitchFamily="2" charset="-122"/>
              </a:rPr>
              <a:t>》</a:t>
            </a:r>
            <a:r>
              <a:rPr lang="zh-CN" altLang="en-US" sz="3200" b="1">
                <a:latin typeface="黑体" panose="02010609060101010101" pitchFamily="2" charset="-122"/>
                <a:ea typeface="黑体" panose="02010609060101010101" pitchFamily="2" charset="-122"/>
              </a:rPr>
              <a:t>等</a:t>
            </a:r>
            <a:r>
              <a:rPr lang="zh-CN" altLang="x-none" sz="3200" b="1">
                <a:latin typeface="黑体" panose="02010609060101010101" pitchFamily="2" charset="-122"/>
                <a:ea typeface="黑体" panose="02010609060101010101" pitchFamily="2" charset="-122"/>
              </a:rPr>
              <a:t>。</a:t>
            </a:r>
            <a:endParaRPr lang="en-US" altLang="zh-CN" sz="3200" b="1">
              <a:latin typeface="黑体" panose="02010609060101010101" pitchFamily="2" charset="-122"/>
              <a:ea typeface="黑体" panose="02010609060101010101" pitchFamily="2" charset="-122"/>
            </a:endParaRPr>
          </a:p>
          <a:p>
            <a:pPr eaLnBrk="0" hangingPunct="0"/>
            <a:r>
              <a:rPr lang="zh-CN" altLang="x-none" sz="3200" b="1">
                <a:latin typeface="Arial" panose="020B0604020202020204" pitchFamily="34" charset="0"/>
                <a:ea typeface="黑体" panose="02010609060101010101" pitchFamily="2" charset="-122"/>
              </a:rPr>
              <a:t>本文选自杂文集</a:t>
            </a:r>
            <a:r>
              <a:rPr lang="zh-CN" altLang="zh-CN" sz="3200" b="1">
                <a:latin typeface="Arial" panose="020B0604020202020204" pitchFamily="34" charset="0"/>
                <a:ea typeface="黑体" panose="02010609060101010101" pitchFamily="2" charset="-122"/>
              </a:rPr>
              <a:t>《</a:t>
            </a:r>
            <a:r>
              <a:rPr lang="zh-CN" altLang="x-none" sz="3200" b="1">
                <a:latin typeface="Arial" panose="020B0604020202020204" pitchFamily="34" charset="0"/>
                <a:ea typeface="黑体" panose="02010609060101010101" pitchFamily="2" charset="-122"/>
              </a:rPr>
              <a:t>且介亭杂文</a:t>
            </a:r>
            <a:r>
              <a:rPr lang="zh-CN" altLang="zh-CN" sz="3200" b="1">
                <a:latin typeface="Arial" panose="020B0604020202020204" pitchFamily="34" charset="0"/>
                <a:ea typeface="黑体" panose="02010609060101010101" pitchFamily="2" charset="-122"/>
              </a:rPr>
              <a:t>》</a:t>
            </a:r>
          </a:p>
        </p:txBody>
      </p:sp>
      <p:sp>
        <p:nvSpPr>
          <p:cNvPr id="7173" name="Text Box 5"/>
          <p:cNvSpPr txBox="1"/>
          <p:nvPr/>
        </p:nvSpPr>
        <p:spPr>
          <a:xfrm>
            <a:off x="5736590" y="1918335"/>
            <a:ext cx="6022340" cy="1845310"/>
          </a:xfrm>
          <a:prstGeom prst="rect">
            <a:avLst/>
          </a:prstGeom>
          <a:noFill/>
          <a:ln w="50800" cap="flat" cmpd="sng">
            <a:solidFill>
              <a:schemeClr val="bg1"/>
            </a:solidFill>
            <a:prstDash val="solid"/>
            <a:miter/>
            <a:headEnd type="none" w="med" len="med"/>
            <a:tailEnd type="none" w="med" len="med"/>
          </a:ln>
        </p:spPr>
        <p:txBody>
          <a:bodyPr wrap="square">
            <a:spAutoFit/>
          </a:bodyPr>
          <a:lstStyle/>
          <a:p>
            <a:pPr eaLnBrk="0" fontAlgn="t" hangingPunct="0">
              <a:spcBef>
                <a:spcPct val="50000"/>
              </a:spcBef>
            </a:pPr>
            <a:r>
              <a:rPr lang="zh-CN" altLang="x-none" sz="3800" b="1">
                <a:latin typeface="黑体" panose="02010609060101010101" pitchFamily="2" charset="-122"/>
                <a:ea typeface="黑体" panose="02010609060101010101" pitchFamily="2" charset="-122"/>
              </a:rPr>
              <a:t>鲁迅最杰出的是杂文创作。其杂文</a:t>
            </a:r>
            <a:r>
              <a:rPr lang="zh-CN" altLang="x-none" sz="3800" b="1">
                <a:latin typeface="华文中宋" panose="02010600040101010101" pitchFamily="2" charset="-122"/>
                <a:ea typeface="黑体" panose="02010609060101010101" pitchFamily="2" charset="-122"/>
              </a:rPr>
              <a:t>“</a:t>
            </a:r>
            <a:r>
              <a:rPr lang="zh-CN" altLang="x-none" sz="3800" b="1">
                <a:latin typeface="黑体" panose="02010609060101010101" pitchFamily="2" charset="-122"/>
                <a:ea typeface="黑体" panose="02010609060101010101" pitchFamily="2" charset="-122"/>
              </a:rPr>
              <a:t>象投枪</a:t>
            </a:r>
            <a:r>
              <a:rPr lang="zh-CN" altLang="zh-CN" sz="3800" b="1">
                <a:latin typeface="黑体" panose="02010609060101010101" pitchFamily="2" charset="-122"/>
                <a:ea typeface="黑体" panose="02010609060101010101" pitchFamily="2" charset="-122"/>
              </a:rPr>
              <a:t>,</a:t>
            </a:r>
            <a:r>
              <a:rPr lang="zh-CN" altLang="x-none" sz="3800" b="1">
                <a:latin typeface="黑体" panose="02010609060101010101" pitchFamily="2" charset="-122"/>
                <a:ea typeface="黑体" panose="02010609060101010101" pitchFamily="2" charset="-122"/>
              </a:rPr>
              <a:t>象匕首</a:t>
            </a:r>
            <a:r>
              <a:rPr lang="zh-CN" altLang="zh-CN" sz="3800" b="1">
                <a:latin typeface="黑体" panose="02010609060101010101" pitchFamily="2" charset="-122"/>
                <a:ea typeface="黑体" panose="02010609060101010101" pitchFamily="2" charset="-122"/>
              </a:rPr>
              <a:t>,</a:t>
            </a:r>
            <a:r>
              <a:rPr lang="zh-CN" altLang="x-none" sz="3800" b="1">
                <a:latin typeface="黑体" panose="02010609060101010101" pitchFamily="2" charset="-122"/>
                <a:ea typeface="黑体" panose="02010609060101010101" pitchFamily="2" charset="-122"/>
              </a:rPr>
              <a:t>直刺向黑暗势力</a:t>
            </a:r>
            <a:r>
              <a:rPr lang="zh-CN" altLang="x-none" sz="3800" b="1">
                <a:latin typeface="华文中宋" panose="02010600040101010101" pitchFamily="2" charset="-122"/>
                <a:ea typeface="黑体" panose="02010609060101010101" pitchFamily="2" charset="-122"/>
              </a:rPr>
              <a:t>”</a:t>
            </a:r>
            <a:r>
              <a:rPr lang="zh-CN" altLang="x-none" sz="3800" b="1">
                <a:latin typeface="黑体" panose="02010609060101010101" pitchFamily="2" charset="-122"/>
                <a:ea typeface="黑体" panose="02010609060101010101" pitchFamily="2" charset="-122"/>
              </a:rPr>
              <a:t>。</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3" presetClass="entr" presetSubtype="16" fill="hold" nodeType="clickEffect">
                                  <p:stCondLst>
                                    <p:cond delay="0"/>
                                  </p:stCondLst>
                                  <p:childTnLst>
                                    <p:set>
                                      <p:cBhvr>
                                        <p:cTn id="6" dur="1" fill="hold">
                                          <p:stCondLst>
                                            <p:cond delay="0"/>
                                          </p:stCondLst>
                                        </p:cTn>
                                        <p:tgtEl>
                                          <p:spTgt spid="11267"/>
                                        </p:tgtEl>
                                        <p:attrNameLst>
                                          <p:attrName>style.visibility</p:attrName>
                                        </p:attrNameLst>
                                      </p:cBhvr>
                                      <p:to>
                                        <p:strVal val="visible"/>
                                      </p:to>
                                    </p:set>
                                    <p:anim calcmode="lin" valueType="num">
                                      <p:cBhvr>
                                        <p:cTn id="7" dur="500" fill="hold"/>
                                        <p:tgtEl>
                                          <p:spTgt spid="11267"/>
                                        </p:tgtEl>
                                        <p:attrNameLst>
                                          <p:attrName>ppt_w</p:attrName>
                                        </p:attrNameLst>
                                      </p:cBhvr>
                                      <p:tavLst>
                                        <p:tav tm="0">
                                          <p:val>
                                            <p:fltVal val="0"/>
                                          </p:val>
                                        </p:tav>
                                        <p:tav tm="100000">
                                          <p:val>
                                            <p:strVal val="#ppt_w"/>
                                          </p:val>
                                        </p:tav>
                                      </p:tavLst>
                                    </p:anim>
                                    <p:anim calcmode="lin" valueType="num">
                                      <p:cBhvr>
                                        <p:cTn id="8" dur="500" fill="hold"/>
                                        <p:tgtEl>
                                          <p:spTgt spid="11267"/>
                                        </p:tgtEl>
                                        <p:attrNameLst>
                                          <p:attrName>ppt_h</p:attrName>
                                        </p:attrNameLst>
                                      </p:cBhvr>
                                      <p:tavLst>
                                        <p:tav tm="0">
                                          <p:val>
                                            <p:fltVal val="0"/>
                                          </p:val>
                                        </p:tav>
                                        <p:tav tm="100000">
                                          <p:val>
                                            <p:strVal val="#ppt_h"/>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38" presetClass="entr" presetSubtype="0" accel="50000" fill="hold" grpId="1" nodeType="clickEffect">
                                  <p:stCondLst>
                                    <p:cond delay="0"/>
                                  </p:stCondLst>
                                  <p:iterate type="lt">
                                    <p:tmPct val="50000"/>
                                  </p:iterate>
                                  <p:childTnLst>
                                    <p:set>
                                      <p:cBhvr>
                                        <p:cTn id="13" dur="1" fill="hold">
                                          <p:stCondLst>
                                            <p:cond delay="0"/>
                                          </p:stCondLst>
                                        </p:cTn>
                                        <p:tgtEl>
                                          <p:spTgt spid="7173"/>
                                        </p:tgtEl>
                                        <p:attrNameLst>
                                          <p:attrName>style.visibility</p:attrName>
                                        </p:attrNameLst>
                                      </p:cBhvr>
                                      <p:to>
                                        <p:strVal val="visible"/>
                                      </p:to>
                                    </p:set>
                                    <p:set>
                                      <p:cBhvr>
                                        <p:cTn id="14" dur="455" fill="hold">
                                          <p:stCondLst>
                                            <p:cond delay="0"/>
                                          </p:stCondLst>
                                        </p:cTn>
                                        <p:tgtEl>
                                          <p:spTgt spid="7173"/>
                                        </p:tgtEl>
                                        <p:attrNameLst>
                                          <p:attrName>style.rotation</p:attrName>
                                        </p:attrNameLst>
                                      </p:cBhvr>
                                      <p:to>
                                        <p:strVal val="-45.0"/>
                                      </p:to>
                                    </p:set>
                                    <p:anim calcmode="lin" valueType="num">
                                      <p:cBhvr>
                                        <p:cTn id="15" dur="455" fill="hold">
                                          <p:stCondLst>
                                            <p:cond delay="455"/>
                                          </p:stCondLst>
                                        </p:cTn>
                                        <p:tgtEl>
                                          <p:spTgt spid="7173"/>
                                        </p:tgtEl>
                                        <p:attrNameLst>
                                          <p:attrName>style.rotation</p:attrName>
                                        </p:attrNameLst>
                                      </p:cBhvr>
                                      <p:tavLst>
                                        <p:tav tm="0">
                                          <p:val>
                                            <p:fltVal val="-45"/>
                                          </p:val>
                                        </p:tav>
                                        <p:tav tm="69900">
                                          <p:val>
                                            <p:fltVal val="45"/>
                                          </p:val>
                                        </p:tav>
                                        <p:tav tm="100000">
                                          <p:val>
                                            <p:fltVal val="0"/>
                                          </p:val>
                                        </p:tav>
                                      </p:tavLst>
                                    </p:anim>
                                    <p:anim calcmode="lin" valueType="num">
                                      <p:cBhvr>
                                        <p:cTn id="16" dur="455" fill="hold">
                                          <p:stCondLst>
                                            <p:cond delay="0"/>
                                          </p:stCondLst>
                                        </p:cTn>
                                        <p:tgtEl>
                                          <p:spTgt spid="7173"/>
                                        </p:tgtEl>
                                        <p:attrNameLst>
                                          <p:attrName>ppt_y</p:attrName>
                                        </p:attrNameLst>
                                      </p:cBhvr>
                                      <p:tavLst>
                                        <p:tav tm="0">
                                          <p:val>
                                            <p:strVal val="#ppt_y-1"/>
                                          </p:val>
                                        </p:tav>
                                        <p:tav tm="100000">
                                          <p:val>
                                            <p:strVal val="#ppt_y-(0.354*#ppt_w-0.172*#ppt_h)"/>
                                          </p:val>
                                        </p:tav>
                                      </p:tavLst>
                                    </p:anim>
                                    <p:anim calcmode="lin" valueType="num">
                                      <p:cBhvr>
                                        <p:cTn id="17" dur="156" decel="50000" autoRev="1" fill="hold">
                                          <p:stCondLst>
                                            <p:cond delay="455"/>
                                          </p:stCondLst>
                                        </p:cTn>
                                        <p:tgtEl>
                                          <p:spTgt spid="7173"/>
                                        </p:tgtEl>
                                        <p:attrNameLst>
                                          <p:attrName>ppt_y</p:attrName>
                                        </p:attrNameLst>
                                      </p:cBhvr>
                                      <p:tavLst>
                                        <p:tav tm="0">
                                          <p:val>
                                            <p:strVal val="#ppt_y-(0.354*#ppt_w-0.172*#ppt_h)"/>
                                          </p:val>
                                        </p:tav>
                                        <p:tav tm="100000">
                                          <p:val>
                                            <p:strVal val="#ppt_y-(0.354*#ppt_w-0.172*#ppt_h)-#ppt_h/2"/>
                                          </p:val>
                                        </p:tav>
                                      </p:tavLst>
                                    </p:anim>
                                    <p:anim calcmode="lin" valueType="num">
                                      <p:cBhvr>
                                        <p:cTn id="18" dur="136" fill="hold">
                                          <p:stCondLst>
                                            <p:cond delay="864"/>
                                          </p:stCondLst>
                                        </p:cTn>
                                        <p:tgtEl>
                                          <p:spTgt spid="7173"/>
                                        </p:tgtEl>
                                        <p:attrNameLst>
                                          <p:attrName>ppt_y</p:attrName>
                                        </p:attrNameLst>
                                      </p:cBhvr>
                                      <p:tavLst>
                                        <p:tav tm="0">
                                          <p:val>
                                            <p:strVal val="#ppt_y-(0.354*#ppt_w-0.172*#ppt_h)"/>
                                          </p:val>
                                        </p:tav>
                                        <p:tav tm="100000">
                                          <p:val>
                                            <p:strVal val="#ppt_y"/>
                                          </p:val>
                                        </p:tav>
                                      </p:tavLst>
                                    </p:anim>
                                  </p:childTnLst>
                                </p:cTn>
                              </p:par>
                            </p:childTnLst>
                          </p:cTn>
                        </p:par>
                      </p:childTnLst>
                    </p:cTn>
                  </p:par>
                  <p:par>
                    <p:cTn id="19" fill="hold" nodeType="clickPar">
                      <p:stCondLst>
                        <p:cond delay="indefinite"/>
                      </p:stCondLst>
                      <p:childTnLst>
                        <p:par>
                          <p:cTn id="20" fill="hold" nodeType="withGroup">
                            <p:stCondLst>
                              <p:cond delay="indefinite"/>
                            </p:stCondLst>
                          </p:cTn>
                        </p:par>
                        <p:par>
                          <p:cTn id="21" fill="hold" nodeType="afterGroup">
                            <p:stCondLst>
                              <p:cond delay="0"/>
                            </p:stCondLst>
                            <p:childTnLst>
                              <p:par>
                                <p:cTn id="22" presetID="38" presetClass="entr" presetSubtype="0" accel="50000" fill="hold" grpId="0" nodeType="clickEffect">
                                  <p:stCondLst>
                                    <p:cond delay="0"/>
                                  </p:stCondLst>
                                  <p:iterate type="lt">
                                    <p:tmPct val="50000"/>
                                  </p:iterate>
                                  <p:childTnLst>
                                    <p:set>
                                      <p:cBhvr>
                                        <p:cTn id="23" dur="1" fill="hold">
                                          <p:stCondLst>
                                            <p:cond delay="0"/>
                                          </p:stCondLst>
                                        </p:cTn>
                                        <p:tgtEl>
                                          <p:spTgt spid="7172"/>
                                        </p:tgtEl>
                                        <p:attrNameLst>
                                          <p:attrName>style.visibility</p:attrName>
                                        </p:attrNameLst>
                                      </p:cBhvr>
                                      <p:to>
                                        <p:strVal val="visible"/>
                                      </p:to>
                                    </p:set>
                                    <p:set>
                                      <p:cBhvr>
                                        <p:cTn id="24" dur="455" fill="hold">
                                          <p:stCondLst>
                                            <p:cond delay="0"/>
                                          </p:stCondLst>
                                        </p:cTn>
                                        <p:tgtEl>
                                          <p:spTgt spid="7172"/>
                                        </p:tgtEl>
                                        <p:attrNameLst>
                                          <p:attrName>style.rotation</p:attrName>
                                        </p:attrNameLst>
                                      </p:cBhvr>
                                      <p:to>
                                        <p:strVal val="-45.0"/>
                                      </p:to>
                                    </p:set>
                                    <p:anim calcmode="lin" valueType="num">
                                      <p:cBhvr>
                                        <p:cTn id="25" dur="455" fill="hold">
                                          <p:stCondLst>
                                            <p:cond delay="455"/>
                                          </p:stCondLst>
                                        </p:cTn>
                                        <p:tgtEl>
                                          <p:spTgt spid="7172"/>
                                        </p:tgtEl>
                                        <p:attrNameLst>
                                          <p:attrName>style.rotation</p:attrName>
                                        </p:attrNameLst>
                                      </p:cBhvr>
                                      <p:tavLst>
                                        <p:tav tm="0">
                                          <p:val>
                                            <p:fltVal val="-45"/>
                                          </p:val>
                                        </p:tav>
                                        <p:tav tm="69900">
                                          <p:val>
                                            <p:fltVal val="45"/>
                                          </p:val>
                                        </p:tav>
                                        <p:tav tm="100000">
                                          <p:val>
                                            <p:fltVal val="0"/>
                                          </p:val>
                                        </p:tav>
                                      </p:tavLst>
                                    </p:anim>
                                    <p:anim calcmode="lin" valueType="num">
                                      <p:cBhvr>
                                        <p:cTn id="26" dur="455" fill="hold">
                                          <p:stCondLst>
                                            <p:cond delay="0"/>
                                          </p:stCondLst>
                                        </p:cTn>
                                        <p:tgtEl>
                                          <p:spTgt spid="7172"/>
                                        </p:tgtEl>
                                        <p:attrNameLst>
                                          <p:attrName>ppt_y</p:attrName>
                                        </p:attrNameLst>
                                      </p:cBhvr>
                                      <p:tavLst>
                                        <p:tav tm="0">
                                          <p:val>
                                            <p:strVal val="#ppt_y-1"/>
                                          </p:val>
                                        </p:tav>
                                        <p:tav tm="100000">
                                          <p:val>
                                            <p:strVal val="#ppt_y-(0.354*#ppt_w-0.172*#ppt_h)"/>
                                          </p:val>
                                        </p:tav>
                                      </p:tavLst>
                                    </p:anim>
                                    <p:anim calcmode="lin" valueType="num">
                                      <p:cBhvr>
                                        <p:cTn id="27" dur="156" decel="50000" autoRev="1" fill="hold">
                                          <p:stCondLst>
                                            <p:cond delay="455"/>
                                          </p:stCondLst>
                                        </p:cTn>
                                        <p:tgtEl>
                                          <p:spTgt spid="7172"/>
                                        </p:tgtEl>
                                        <p:attrNameLst>
                                          <p:attrName>ppt_y</p:attrName>
                                        </p:attrNameLst>
                                      </p:cBhvr>
                                      <p:tavLst>
                                        <p:tav tm="0">
                                          <p:val>
                                            <p:strVal val="#ppt_y-(0.354*#ppt_w-0.172*#ppt_h)"/>
                                          </p:val>
                                        </p:tav>
                                        <p:tav tm="100000">
                                          <p:val>
                                            <p:strVal val="#ppt_y-(0.354*#ppt_w-0.172*#ppt_h)-#ppt_h/2"/>
                                          </p:val>
                                        </p:tav>
                                      </p:tavLst>
                                    </p:anim>
                                    <p:anim calcmode="lin" valueType="num">
                                      <p:cBhvr>
                                        <p:cTn id="28" dur="136" fill="hold">
                                          <p:stCondLst>
                                            <p:cond delay="864"/>
                                          </p:stCondLst>
                                        </p:cTn>
                                        <p:tgtEl>
                                          <p:spTgt spid="7172"/>
                                        </p:tgtEl>
                                        <p:attrNameLst>
                                          <p:attrName>ppt_y</p:attrName>
                                        </p:attrNameLst>
                                      </p:cBhvr>
                                      <p:tavLst>
                                        <p:tav tm="0">
                                          <p:val>
                                            <p:strVal val="#ppt_y-(0.354*#ppt_w-0.172*#ppt_h)"/>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2" grpId="0" animBg="1"/>
      <p:bldP spid="7173" grpId="1" animBg="1"/>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27" name="Rectangle 3"/>
          <p:cNvSpPr>
            <a:spLocks noGrp="1"/>
          </p:cNvSpPr>
          <p:nvPr>
            <p:ph type="title" idx="4294967295"/>
          </p:nvPr>
        </p:nvSpPr>
        <p:spPr>
          <a:xfrm>
            <a:off x="8077200" y="1219200"/>
            <a:ext cx="838200" cy="4572000"/>
          </a:xfrm>
        </p:spPr>
        <p:txBody>
          <a:bodyPr vert="eaVert" wrap="square" lIns="91440" tIns="45720" rIns="91440" bIns="45720" anchor="ctr"/>
          <a:lstStyle/>
          <a:p>
            <a:pPr eaLnBrk="1" hangingPunct="1"/>
            <a:r>
              <a:rPr lang="zh-CN" altLang="en-US" sz="4000" b="1">
                <a:latin typeface="Times New Roman" pitchFamily="18" charset="0"/>
                <a:ea typeface="华文隶书" panose="02010800040101010101" charset="-122"/>
              </a:rPr>
              <a:t>留学日本时的鲁迅</a:t>
            </a:r>
          </a:p>
        </p:txBody>
      </p:sp>
      <p:pic>
        <p:nvPicPr>
          <p:cNvPr id="1029" name="图片 1028"/>
          <p:cNvPicPr>
            <a:picLocks noChangeAspect="1"/>
          </p:cNvPicPr>
          <p:nvPr/>
        </p:nvPicPr>
        <p:blipFill>
          <a:blip r:embed="rId2"/>
          <a:stretch>
            <a:fillRect/>
          </a:stretch>
        </p:blipFill>
        <p:spPr>
          <a:xfrm>
            <a:off x="2667000" y="838200"/>
            <a:ext cx="4495800" cy="5486400"/>
          </a:xfrm>
          <a:prstGeom prst="rect">
            <a:avLst/>
          </a:prstGeom>
          <a:noFill/>
          <a:ln w="9525">
            <a:noFill/>
          </a:ln>
        </p:spPr>
      </p:pic>
      <p:pic>
        <p:nvPicPr>
          <p:cNvPr id="1030" name="New picture"/>
          <p:cNvPicPr/>
          <p:nvPr/>
        </p:nvPicPr>
        <p:blipFill>
          <a:blip r:embed="rId3"/>
          <a:stretch>
            <a:fillRect/>
          </a:stretch>
        </p:blipFill>
        <p:spPr>
          <a:xfrm>
            <a:off x="12636500" y="11899900"/>
            <a:ext cx="368300" cy="266700"/>
          </a:xfrm>
          <a:prstGeom prst="cube">
            <a:avLst/>
          </a:prstGeom>
        </p:spPr>
      </p:pic>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483" name="Rectangle 3"/>
          <p:cNvSpPr>
            <a:spLocks noGrp="1" noChangeArrowheads="1"/>
          </p:cNvSpPr>
          <p:nvPr>
            <p:ph type="title" idx="4294967295"/>
          </p:nvPr>
        </p:nvSpPr>
        <p:spPr>
          <a:xfrm>
            <a:off x="3360738" y="549275"/>
            <a:ext cx="4751388" cy="685800"/>
          </a:xfrm>
        </p:spPr>
        <p:txBody>
          <a:bodyPr vert="horz" wrap="square" lIns="91440" tIns="45720" rIns="91440" bIns="45720" numCol="1" rtlCol="0" anchor="ctr" anchorCtr="0" compatLnSpc="1">
            <a:normAutofit fontScale="90000"/>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zh-CN" altLang="en-US" sz="4000" b="1" i="0" u="none" strike="noStrike" kern="1200" cap="none" spc="0" normalizeH="0" baseline="0" noProof="0">
                <a:ln>
                  <a:noFill/>
                </a:ln>
                <a:solidFill>
                  <a:schemeClr val="tx2"/>
                </a:solidFill>
                <a:effectLst/>
                <a:uLnTx/>
                <a:uFillTx/>
                <a:latin typeface="Times New Roman" pitchFamily="18" charset="0"/>
                <a:ea typeface="华文隶书" panose="02010800040101010101" charset="-122"/>
                <a:cs typeface="+mj-cs"/>
              </a:rPr>
              <a:t>1925年5月时的鲁迅</a:t>
            </a:r>
            <a:endParaRPr kumimoji="0" lang="zh-CN" altLang="en-US" sz="4000" b="1" i="0" u="none" strike="noStrike" kern="1200" cap="none" spc="0" normalizeH="0" baseline="0" noProof="0">
              <a:ln>
                <a:noFill/>
              </a:ln>
              <a:solidFill>
                <a:schemeClr val="tx2"/>
              </a:solidFill>
              <a:effectLst/>
              <a:uLnTx/>
              <a:uFillTx/>
              <a:latin typeface="+mj-lt"/>
              <a:ea typeface="+mj-ea"/>
              <a:cs typeface="+mj-cs"/>
            </a:endParaRPr>
          </a:p>
        </p:txBody>
      </p:sp>
      <p:pic>
        <p:nvPicPr>
          <p:cNvPr id="2053" name="图片 2052"/>
          <p:cNvPicPr>
            <a:picLocks noChangeAspect="1"/>
          </p:cNvPicPr>
          <p:nvPr/>
        </p:nvPicPr>
        <p:blipFill>
          <a:blip r:embed="rId2"/>
          <a:stretch>
            <a:fillRect/>
          </a:stretch>
        </p:blipFill>
        <p:spPr>
          <a:xfrm>
            <a:off x="3648075" y="1485900"/>
            <a:ext cx="4038600" cy="5029200"/>
          </a:xfrm>
          <a:prstGeom prst="rect">
            <a:avLst/>
          </a:prstGeom>
          <a:noFill/>
          <a:ln w="9525">
            <a:noFill/>
          </a:ln>
        </p:spPr>
      </p:pic>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4338" name="Picture 2" descr="BJ_034"/>
          <p:cNvPicPr>
            <a:picLocks noChangeAspect="1"/>
          </p:cNvPicPr>
          <p:nvPr/>
        </p:nvPicPr>
        <p:blipFill>
          <a:blip r:embed="rId2">
            <a:lum bright="38000" contrast="-72000"/>
          </a:blip>
          <a:stretch>
            <a:fillRect/>
          </a:stretch>
        </p:blipFill>
        <p:spPr>
          <a:xfrm>
            <a:off x="1524000" y="0"/>
            <a:ext cx="9144000" cy="6858000"/>
          </a:xfrm>
          <a:prstGeom prst="rect">
            <a:avLst/>
          </a:prstGeom>
          <a:noFill/>
          <a:ln w="9525">
            <a:noFill/>
          </a:ln>
        </p:spPr>
      </p:pic>
      <p:sp>
        <p:nvSpPr>
          <p:cNvPr id="17412" name="Text Box 4"/>
          <p:cNvSpPr txBox="1"/>
          <p:nvPr/>
        </p:nvSpPr>
        <p:spPr>
          <a:xfrm>
            <a:off x="1981200" y="1447800"/>
            <a:ext cx="8153400" cy="460375"/>
          </a:xfrm>
          <a:prstGeom prst="rect">
            <a:avLst/>
          </a:prstGeom>
          <a:noFill/>
          <a:ln w="9525">
            <a:noFill/>
          </a:ln>
        </p:spPr>
        <p:txBody>
          <a:bodyPr>
            <a:spAutoFit/>
          </a:bodyPr>
          <a:lstStyle/>
          <a:p>
            <a:pPr eaLnBrk="0" hangingPunct="0">
              <a:spcBef>
                <a:spcPct val="50000"/>
              </a:spcBef>
            </a:pPr>
            <a:endParaRPr lang="zh-CN" altLang="zh-CN" sz="2400">
              <a:latin typeface="Times New Roman" pitchFamily="18" charset="0"/>
              <a:ea typeface="华文楷体" panose="02010600040101010101" charset="-122"/>
            </a:endParaRPr>
          </a:p>
        </p:txBody>
      </p:sp>
      <p:sp>
        <p:nvSpPr>
          <p:cNvPr id="17413" name="Text Box 5"/>
          <p:cNvSpPr txBox="1"/>
          <p:nvPr/>
        </p:nvSpPr>
        <p:spPr>
          <a:xfrm>
            <a:off x="946150" y="908050"/>
            <a:ext cx="9721215" cy="4831080"/>
          </a:xfrm>
          <a:prstGeom prst="rect">
            <a:avLst/>
          </a:prstGeom>
          <a:noFill/>
          <a:ln w="9525">
            <a:noFill/>
          </a:ln>
        </p:spPr>
        <p:txBody>
          <a:bodyPr wrap="square">
            <a:spAutoFit/>
          </a:bodyPr>
          <a:lstStyle/>
          <a:p>
            <a:pPr eaLnBrk="0" hangingPunct="0">
              <a:spcBef>
                <a:spcPct val="50000"/>
              </a:spcBef>
            </a:pPr>
            <a:r>
              <a:rPr lang="en-US" altLang="zh-CN" sz="2800" dirty="0">
                <a:latin typeface="华文中宋" panose="02010600040101010101" pitchFamily="2" charset="-122"/>
                <a:ea typeface="华文中宋" panose="02010600040101010101" pitchFamily="2" charset="-122"/>
              </a:rPr>
              <a:t> </a:t>
            </a:r>
            <a:r>
              <a:rPr lang="zh-CN" altLang="en-US" sz="2800" dirty="0">
                <a:latin typeface="华文中宋" panose="02010600040101010101" pitchFamily="2" charset="-122"/>
                <a:ea typeface="华文中宋" panose="02010600040101010101" pitchFamily="2" charset="-122"/>
              </a:rPr>
              <a:t>　 </a:t>
            </a:r>
            <a:r>
              <a:rPr lang="zh-CN" altLang="en-US" sz="2800" b="1" dirty="0">
                <a:latin typeface="楷体" panose="02010609060101010101" pitchFamily="49" charset="-122"/>
                <a:ea typeface="楷体" panose="02010609060101010101" pitchFamily="49" charset="-122"/>
              </a:rPr>
              <a:t>这是鲁迅先生于二十世纪三十年代所写的一篇关于</a:t>
            </a:r>
            <a:r>
              <a:rPr lang="zh-CN" altLang="en-US" sz="2800" b="1" dirty="0">
                <a:solidFill>
                  <a:srgbClr val="FF0000"/>
                </a:solidFill>
                <a:latin typeface="楷体" panose="02010609060101010101" pitchFamily="49" charset="-122"/>
                <a:ea typeface="楷体" panose="02010609060101010101" pitchFamily="49" charset="-122"/>
              </a:rPr>
              <a:t>继承文化遗产</a:t>
            </a:r>
            <a:r>
              <a:rPr lang="zh-CN" altLang="en-US" sz="2800" b="1" dirty="0">
                <a:latin typeface="楷体" panose="02010609060101010101" pitchFamily="49" charset="-122"/>
                <a:ea typeface="楷体" panose="02010609060101010101" pitchFamily="49" charset="-122"/>
              </a:rPr>
              <a:t>问题的杂文。当时国民党反动派在对革命根据地进行军事围剿的同时实行反革命的文化围剿，各种错误思潮也随之泛滥，一些封建遗老遗少叫嚷</a:t>
            </a:r>
            <a:r>
              <a:rPr lang="zh-CN" altLang="en-US" sz="2800" b="1" dirty="0">
                <a:solidFill>
                  <a:srgbClr val="FF0000"/>
                </a:solidFill>
                <a:latin typeface="楷体" panose="02010609060101010101" pitchFamily="49" charset="-122"/>
                <a:ea typeface="楷体" panose="02010609060101010101" pitchFamily="49" charset="-122"/>
              </a:rPr>
              <a:t>复古主义</a:t>
            </a:r>
            <a:r>
              <a:rPr lang="zh-CN" altLang="en-US" sz="2800" b="1" dirty="0">
                <a:latin typeface="楷体" panose="02010609060101010101" pitchFamily="49" charset="-122"/>
                <a:ea typeface="楷体" panose="02010609060101010101" pitchFamily="49" charset="-122"/>
              </a:rPr>
              <a:t>，卖国求荣的</a:t>
            </a:r>
            <a:r>
              <a:rPr lang="zh-CN" altLang="en-US" sz="2800" b="1" dirty="0">
                <a:solidFill>
                  <a:srgbClr val="FF0000"/>
                </a:solidFill>
                <a:latin typeface="楷体" panose="02010609060101010101" pitchFamily="49" charset="-122"/>
                <a:ea typeface="楷体" panose="02010609060101010101" pitchFamily="49" charset="-122"/>
              </a:rPr>
              <a:t>“全盘西化”</a:t>
            </a:r>
            <a:r>
              <a:rPr lang="zh-CN" altLang="en-US" sz="2800" b="1" dirty="0">
                <a:latin typeface="楷体" panose="02010609060101010101" pitchFamily="49" charset="-122"/>
                <a:ea typeface="楷体" panose="02010609060101010101" pitchFamily="49" charset="-122"/>
              </a:rPr>
              <a:t>论甚嚣尘上，左翼文艺队伍中对要不要继承文化遗产的问题也思想混乱，颇多分歧。面对如此背景，鲁迅先生写下了这篇杂文，阐明了马克思主义关于批判地继承文化遗产的原理和方法，旗帜鲜明地提倡“拿来主义”，反对“闭关主义”和“送去主义”，主张</a:t>
            </a:r>
            <a:r>
              <a:rPr lang="zh-CN" altLang="en-US" sz="2800" b="1" dirty="0">
                <a:solidFill>
                  <a:srgbClr val="FF0000"/>
                </a:solidFill>
                <a:latin typeface="楷体" panose="02010609060101010101" pitchFamily="49" charset="-122"/>
                <a:ea typeface="楷体" panose="02010609060101010101" pitchFamily="49" charset="-122"/>
              </a:rPr>
              <a:t>从文化遗产中吸取精华、剔除糟粕</a:t>
            </a:r>
            <a:r>
              <a:rPr lang="zh-CN" altLang="en-US" sz="2800" b="1" dirty="0">
                <a:solidFill>
                  <a:schemeClr val="accent2"/>
                </a:solidFill>
                <a:latin typeface="楷体" panose="02010609060101010101" pitchFamily="49" charset="-122"/>
                <a:ea typeface="楷体" panose="02010609060101010101" pitchFamily="49" charset="-122"/>
              </a:rPr>
              <a:t>。</a:t>
            </a:r>
            <a:r>
              <a:rPr lang="zh-CN" altLang="en-US" sz="2800" b="1" dirty="0">
                <a:latin typeface="楷体" panose="02010609060101010101" pitchFamily="49" charset="-122"/>
                <a:ea typeface="楷体" panose="02010609060101010101" pitchFamily="49" charset="-122"/>
              </a:rPr>
              <a:t>这与毛泽东同志后来提倡的“古为今用、洋为中用”的精神是完全一致的。</a:t>
            </a:r>
          </a:p>
        </p:txBody>
      </p:sp>
      <p:sp>
        <p:nvSpPr>
          <p:cNvPr id="14341" name="Text Box 6"/>
          <p:cNvSpPr txBox="1"/>
          <p:nvPr/>
        </p:nvSpPr>
        <p:spPr>
          <a:xfrm>
            <a:off x="3452495" y="0"/>
            <a:ext cx="3580130" cy="829945"/>
          </a:xfrm>
          <a:prstGeom prst="rect">
            <a:avLst/>
          </a:prstGeom>
          <a:noFill/>
          <a:ln w="9525">
            <a:noFill/>
          </a:ln>
        </p:spPr>
        <p:txBody>
          <a:bodyPr wrap="square">
            <a:spAutoFit/>
          </a:bodyPr>
          <a:lstStyle/>
          <a:p>
            <a:pPr eaLnBrk="0" hangingPunct="0"/>
            <a:r>
              <a:rPr lang="zh-CN" altLang="en-US" sz="4800" b="1">
                <a:solidFill>
                  <a:srgbClr val="FF3300"/>
                </a:solidFill>
                <a:effectLst>
                  <a:outerShdw blurRad="38100" dist="38100" dir="2700000" algn="tl">
                    <a:srgbClr val="000000">
                      <a:alpha val="43137"/>
                    </a:srgbClr>
                  </a:outerShdw>
                </a:effectLst>
                <a:latin typeface="Arial" panose="020B0604020202020204" pitchFamily="34" charset="0"/>
                <a:ea typeface="黑体" panose="02010609060101010101" pitchFamily="2" charset="-122"/>
              </a:rPr>
              <a:t>背     景</a:t>
            </a:r>
          </a:p>
        </p:txBody>
      </p:sp>
    </p:spTree>
  </p:cSld>
  <p:clrMapOvr>
    <a:masterClrMapping/>
  </p:clrMapOvr>
  <p:transition>
    <p:pull dir="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7412"/>
                                        </p:tgtEl>
                                        <p:attrNameLst>
                                          <p:attrName>style.visibility</p:attrName>
                                        </p:attrNameLst>
                                      </p:cBhvr>
                                      <p:to>
                                        <p:strVal val="visible"/>
                                      </p:to>
                                    </p:set>
                                    <p:anim calcmode="lin" valueType="num">
                                      <p:cBhvr additive="base">
                                        <p:cTn id="7" dur="500" fill="hold"/>
                                        <p:tgtEl>
                                          <p:spTgt spid="17412"/>
                                        </p:tgtEl>
                                        <p:attrNameLst>
                                          <p:attrName>ppt_x</p:attrName>
                                        </p:attrNameLst>
                                      </p:cBhvr>
                                      <p:tavLst>
                                        <p:tav tm="0">
                                          <p:val>
                                            <p:strVal val="0-#ppt_w/2"/>
                                          </p:val>
                                        </p:tav>
                                        <p:tav tm="100000">
                                          <p:val>
                                            <p:strVal val="#ppt_x"/>
                                          </p:val>
                                        </p:tav>
                                      </p:tavLst>
                                    </p:anim>
                                    <p:anim calcmode="lin" valueType="num">
                                      <p:cBhvr additive="base">
                                        <p:cTn id="8" dur="500" fill="hold"/>
                                        <p:tgtEl>
                                          <p:spTgt spid="17412"/>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12" presetClass="entr" presetSubtype="4" fill="hold" grpId="1" nodeType="clickEffect">
                                  <p:stCondLst>
                                    <p:cond delay="0"/>
                                  </p:stCondLst>
                                  <p:iterate type="lt">
                                    <p:tmPct val="100000"/>
                                  </p:iterate>
                                  <p:childTnLst>
                                    <p:set>
                                      <p:cBhvr>
                                        <p:cTn id="13" dur="1" fill="hold">
                                          <p:stCondLst>
                                            <p:cond delay="0"/>
                                          </p:stCondLst>
                                        </p:cTn>
                                        <p:tgtEl>
                                          <p:spTgt spid="17413"/>
                                        </p:tgtEl>
                                        <p:attrNameLst>
                                          <p:attrName>style.visibility</p:attrName>
                                        </p:attrNameLst>
                                      </p:cBhvr>
                                      <p:to>
                                        <p:strVal val="visible"/>
                                      </p:to>
                                    </p:set>
                                    <p:animEffect transition="in" filter="slide(fromBottom)">
                                      <p:cBhvr>
                                        <p:cTn id="14" dur="75"/>
                                        <p:tgtEl>
                                          <p:spTgt spid="174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2" grpId="0"/>
      <p:bldP spid="17413" grpId="1"/>
    </p:bldLst>
  </p:timing>
</p:sld>
</file>

<file path=ppt/tags/tag1.xml><?xml version="1.0" encoding="utf-8"?>
<p:tagLst xmlns:a="http://schemas.openxmlformats.org/drawingml/2006/main" xmlns:r="http://schemas.openxmlformats.org/officeDocument/2006/relationships" xmlns:p="http://schemas.openxmlformats.org/presentationml/2006/main">
  <p:tag name="AS_OS" val="Unix 3.10 unknown"/>
  <p:tag name="AS_RELEASE_DATE" val="2017.06.20"/>
  <p:tag name="AS_TITLE" val="Aspose.Slides for Java"/>
  <p:tag name="AS_VERSION" val="17.6"/>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2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_0**"/>
  <p:tag name="KSO_WM_UNIT_LAYERLEVEL" val="1"/>
</p:tagLst>
</file>

<file path=ppt/tags/tag3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_0**"/>
  <p:tag name="KSO_WM_UNIT_LAYERLEVEL" val="1"/>
</p:tagLst>
</file>

<file path=ppt/tags/tag4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5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4.xml><?xml version="1.0" encoding="utf-8"?>
<p:tagLst xmlns:a="http://schemas.openxmlformats.org/drawingml/2006/main" xmlns:r="http://schemas.openxmlformats.org/officeDocument/2006/relationships" xmlns:p="http://schemas.openxmlformats.org/presentationml/2006/main">
  <p:tag name="KSO_WM_UNIT_TABLE_BEAUTIFY" val="smartTable{abc562c5-d54c-418d-bb2d-925b3412683d}"/>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heme/theme1.xml><?xml version="1.0" encoding="utf-8"?>
<a:theme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1898</Words>
  <Application>Microsoft Office PowerPoint</Application>
  <PresentationFormat>自定义</PresentationFormat>
  <Paragraphs>232</Paragraphs>
  <Slides>44</Slides>
  <Notes>1</Notes>
  <HiddenSlides>0</HiddenSlides>
  <MMClips>0</MMClips>
  <ScaleCrop>false</ScaleCrop>
  <HeadingPairs>
    <vt:vector size="4" baseType="variant">
      <vt:variant>
        <vt:lpstr>主题</vt:lpstr>
      </vt:variant>
      <vt:variant>
        <vt:i4>1</vt:i4>
      </vt:variant>
      <vt:variant>
        <vt:lpstr>幻灯片标题</vt:lpstr>
      </vt:variant>
      <vt:variant>
        <vt:i4>44</vt:i4>
      </vt:variant>
    </vt:vector>
  </HeadingPairs>
  <TitlesOfParts>
    <vt:vector size="45" baseType="lpstr">
      <vt:lpstr>Office 主题​​</vt:lpstr>
      <vt:lpstr>《拿来主义》                             鲁迅</vt:lpstr>
      <vt:lpstr>教学目标：</vt:lpstr>
      <vt:lpstr>PowerPoint 演示文稿</vt:lpstr>
      <vt:lpstr>PowerPoint 演示文稿</vt:lpstr>
      <vt:lpstr>PowerPoint 演示文稿</vt:lpstr>
      <vt:lpstr>PowerPoint 演示文稿</vt:lpstr>
      <vt:lpstr>留学日本时的鲁迅</vt:lpstr>
      <vt:lpstr>1925年5月时的鲁迅</vt:lpstr>
      <vt:lpstr>PowerPoint 演示文稿</vt:lpstr>
      <vt:lpstr>选自《且介亭杂文》</vt:lpstr>
      <vt:lpstr>PowerPoint 演示文稿</vt:lpstr>
      <vt:lpstr>PowerPoint 演示文稿</vt:lpstr>
      <vt:lpstr>PowerPoint 演示文稿</vt:lpstr>
      <vt:lpstr>PowerPoint 演示文稿</vt:lpstr>
      <vt:lpstr>2、阅读课文填表：对照表一</vt:lpstr>
      <vt:lpstr>        3、本文重点是论证“拿来主义”，但在前半部分却多论述 “送去主义”，为什么？作者又是何批判“送去主义”的？   方法：学生讨论，师生共同归纳总结。 </vt:lpstr>
      <vt:lpstr>PowerPoint 演示文稿</vt:lpstr>
      <vt:lpstr>PowerPoint 演示文稿</vt:lpstr>
      <vt:lpstr>5、第1段“别的且不说罢”一句有什么作用?</vt:lpstr>
      <vt:lpstr>PowerPoint 演示文稿</vt:lpstr>
      <vt:lpstr>：</vt:lpstr>
      <vt:lpstr>1、分项列举的论证方法</vt:lpstr>
      <vt:lpstr>概括归纳：对待外来文化的错误态度</vt:lpstr>
      <vt:lpstr>总结分类列举的论证方法</vt:lpstr>
      <vt:lpstr>2、比喻论证的方法</vt:lpstr>
      <vt:lpstr>PowerPoint 演示文稿</vt:lpstr>
      <vt:lpstr>PowerPoint 演示文稿</vt:lpstr>
      <vt:lpstr>PowerPoint 演示文稿</vt:lpstr>
      <vt:lpstr>PowerPoint 演示文稿</vt:lpstr>
      <vt:lpstr>作者列举了一些事例来揭露国民党政府实行“送去主义”的媚外丑态。</vt:lpstr>
      <vt:lpstr> 4、类比论证的论证方法 </vt:lpstr>
      <vt:lpstr>PowerPoint 演示文稿</vt:lpstr>
      <vt:lpstr>6、因果论证</vt:lpstr>
      <vt:lpstr>PowerPoint 演示文稿</vt:lpstr>
      <vt:lpstr>1、讽刺性的语言</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作业：</vt:lpstr>
    </vt:vector>
  </TitlesOfParts>
  <Company>学科网</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《拿来主义》                             鲁迅</dc:title>
  <dc:creator>rbm.xkw.com</dc:creator>
  <cp:lastModifiedBy>hj</cp:lastModifiedBy>
  <cp:revision>3</cp:revision>
  <cp:lastPrinted>2020-10-09T11:58:09Z</cp:lastPrinted>
  <dcterms:created xsi:type="dcterms:W3CDTF">2020-10-09T11:58:09Z</dcterms:created>
  <dcterms:modified xsi:type="dcterms:W3CDTF">2020-10-24T07:07:02Z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