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3.xml" ContentType="application/vnd.openxmlformats-officedocument.theme+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4.xml" ContentType="application/vnd.openxmlformats-officedocument.theme+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heme/theme5.xml" ContentType="application/vnd.openxmlformats-officedocument.theme+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9" r:id="rId3"/>
    <p:sldMasterId id="2147483698" r:id="rId4"/>
  </p:sldMasterIdLst>
  <p:notesMasterIdLst>
    <p:notesMasterId r:id="rId37"/>
  </p:notesMasterIdLst>
  <p:sldIdLst>
    <p:sldId id="409" r:id="rId5"/>
    <p:sldId id="506" r:id="rId6"/>
    <p:sldId id="413" r:id="rId7"/>
    <p:sldId id="419" r:id="rId8"/>
    <p:sldId id="422" r:id="rId9"/>
    <p:sldId id="423" r:id="rId10"/>
    <p:sldId id="430" r:id="rId11"/>
    <p:sldId id="437" r:id="rId12"/>
    <p:sldId id="505" r:id="rId13"/>
    <p:sldId id="435" r:id="rId14"/>
    <p:sldId id="440" r:id="rId15"/>
    <p:sldId id="441" r:id="rId16"/>
    <p:sldId id="443" r:id="rId17"/>
    <p:sldId id="444" r:id="rId18"/>
    <p:sldId id="445" r:id="rId19"/>
    <p:sldId id="442" r:id="rId20"/>
    <p:sldId id="473" r:id="rId21"/>
    <p:sldId id="457" r:id="rId22"/>
    <p:sldId id="459" r:id="rId23"/>
    <p:sldId id="460" r:id="rId24"/>
    <p:sldId id="500" r:id="rId25"/>
    <p:sldId id="453" r:id="rId26"/>
    <p:sldId id="455" r:id="rId27"/>
    <p:sldId id="501" r:id="rId28"/>
    <p:sldId id="502" r:id="rId29"/>
    <p:sldId id="503" r:id="rId30"/>
    <p:sldId id="504" r:id="rId31"/>
    <p:sldId id="446" r:id="rId32"/>
    <p:sldId id="448" r:id="rId33"/>
    <p:sldId id="447" r:id="rId34"/>
    <p:sldId id="450" r:id="rId35"/>
    <p:sldId id="452" r:id="rId36"/>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0"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114" d="100"/>
          <a:sy n="114" d="100"/>
        </p:scale>
        <p:origin x="-546" y="-108"/>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commentAuthors" Target="commentAuthor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2021/11/23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1978730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12.xml.rels><?xml version="1.0" encoding="UTF-8" standalone="yes"?>
<Relationships xmlns="http://schemas.openxmlformats.org/package/2006/relationships"><Relationship Id="rId8" Type="http://schemas.openxmlformats.org/officeDocument/2006/relationships/tags" Target="../tags/tag77.xml"/><Relationship Id="rId13" Type="http://schemas.openxmlformats.org/officeDocument/2006/relationships/tags" Target="../tags/tag82.xml"/><Relationship Id="rId3" Type="http://schemas.openxmlformats.org/officeDocument/2006/relationships/tags" Target="../tags/tag72.xml"/><Relationship Id="rId7" Type="http://schemas.openxmlformats.org/officeDocument/2006/relationships/tags" Target="../tags/tag76.xml"/><Relationship Id="rId12" Type="http://schemas.openxmlformats.org/officeDocument/2006/relationships/tags" Target="../tags/tag81.xml"/><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tags" Target="../tags/tag75.xml"/><Relationship Id="rId11" Type="http://schemas.openxmlformats.org/officeDocument/2006/relationships/tags" Target="../tags/tag80.xml"/><Relationship Id="rId5" Type="http://schemas.openxmlformats.org/officeDocument/2006/relationships/tags" Target="../tags/tag74.xml"/><Relationship Id="rId10" Type="http://schemas.openxmlformats.org/officeDocument/2006/relationships/tags" Target="../tags/tag79.xml"/><Relationship Id="rId4" Type="http://schemas.openxmlformats.org/officeDocument/2006/relationships/tags" Target="../tags/tag73.xml"/><Relationship Id="rId9" Type="http://schemas.openxmlformats.org/officeDocument/2006/relationships/tags" Target="../tags/tag78.xml"/><Relationship Id="rId14"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tags" Target="../tags/tag83.xml"/><Relationship Id="rId6" Type="http://schemas.openxmlformats.org/officeDocument/2006/relationships/slideMaster" Target="../slideMasters/slideMaster2.xml"/><Relationship Id="rId5" Type="http://schemas.openxmlformats.org/officeDocument/2006/relationships/tags" Target="../tags/tag87.xml"/><Relationship Id="rId4" Type="http://schemas.openxmlformats.org/officeDocument/2006/relationships/tags" Target="../tags/tag86.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90.xml"/><Relationship Id="rId7" Type="http://schemas.openxmlformats.org/officeDocument/2006/relationships/slideMaster" Target="../slideMasters/slideMaster2.xml"/><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96.xml"/><Relationship Id="rId7" Type="http://schemas.openxmlformats.org/officeDocument/2006/relationships/slideMaster" Target="../slideMasters/slideMaster2.xml"/><Relationship Id="rId2" Type="http://schemas.openxmlformats.org/officeDocument/2006/relationships/tags" Target="../tags/tag95.xml"/><Relationship Id="rId1" Type="http://schemas.openxmlformats.org/officeDocument/2006/relationships/tags" Target="../tags/tag94.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tags" Target="../tags/tag97.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107.xml"/><Relationship Id="rId3" Type="http://schemas.openxmlformats.org/officeDocument/2006/relationships/tags" Target="../tags/tag102.xml"/><Relationship Id="rId7" Type="http://schemas.openxmlformats.org/officeDocument/2006/relationships/tags" Target="../tags/tag106.xml"/><Relationship Id="rId2" Type="http://schemas.openxmlformats.org/officeDocument/2006/relationships/tags" Target="../tags/tag101.xml"/><Relationship Id="rId1" Type="http://schemas.openxmlformats.org/officeDocument/2006/relationships/tags" Target="../tags/tag100.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9"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tags" Target="../tags/tag108.xml"/><Relationship Id="rId5" Type="http://schemas.openxmlformats.org/officeDocument/2006/relationships/slideMaster" Target="../slideMasters/slideMaster2.xml"/><Relationship Id="rId4" Type="http://schemas.openxmlformats.org/officeDocument/2006/relationships/tags" Target="../tags/tag111.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 Id="rId4"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17.xml"/><Relationship Id="rId7" Type="http://schemas.openxmlformats.org/officeDocument/2006/relationships/slideMaster" Target="../slideMasters/slideMaster2.xml"/><Relationship Id="rId2" Type="http://schemas.openxmlformats.org/officeDocument/2006/relationships/tags" Target="../tags/tag116.xml"/><Relationship Id="rId1" Type="http://schemas.openxmlformats.org/officeDocument/2006/relationships/tags" Target="../tags/tag115.xml"/><Relationship Id="rId6" Type="http://schemas.openxmlformats.org/officeDocument/2006/relationships/tags" Target="../tags/tag120.xml"/><Relationship Id="rId5" Type="http://schemas.openxmlformats.org/officeDocument/2006/relationships/tags" Target="../tags/tag119.xml"/><Relationship Id="rId4" Type="http://schemas.openxmlformats.org/officeDocument/2006/relationships/tags" Target="../tags/tag118.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slideMaster" Target="../slideMasters/slideMaster2.xml"/><Relationship Id="rId5" Type="http://schemas.openxmlformats.org/officeDocument/2006/relationships/tags" Target="../tags/tag125.xml"/><Relationship Id="rId4" Type="http://schemas.openxmlformats.org/officeDocument/2006/relationships/tags" Target="../tags/tag124.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128.xml"/><Relationship Id="rId2" Type="http://schemas.openxmlformats.org/officeDocument/2006/relationships/tags" Target="../tags/tag127.xml"/><Relationship Id="rId1" Type="http://schemas.openxmlformats.org/officeDocument/2006/relationships/tags" Target="../tags/tag126.xml"/><Relationship Id="rId5" Type="http://schemas.openxmlformats.org/officeDocument/2006/relationships/slideMaster" Target="../slideMasters/slideMaster2.xml"/><Relationship Id="rId4" Type="http://schemas.openxmlformats.org/officeDocument/2006/relationships/tags" Target="../tags/tag129.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137.xml"/><Relationship Id="rId3" Type="http://schemas.openxmlformats.org/officeDocument/2006/relationships/tags" Target="../tags/tag132.xml"/><Relationship Id="rId7" Type="http://schemas.openxmlformats.org/officeDocument/2006/relationships/tags" Target="../tags/tag136.xml"/><Relationship Id="rId2" Type="http://schemas.openxmlformats.org/officeDocument/2006/relationships/tags" Target="../tags/tag131.xml"/><Relationship Id="rId1" Type="http://schemas.openxmlformats.org/officeDocument/2006/relationships/tags" Target="../tags/tag130.xml"/><Relationship Id="rId6" Type="http://schemas.openxmlformats.org/officeDocument/2006/relationships/tags" Target="../tags/tag135.xml"/><Relationship Id="rId5" Type="http://schemas.openxmlformats.org/officeDocument/2006/relationships/tags" Target="../tags/tag134.xml"/><Relationship Id="rId4" Type="http://schemas.openxmlformats.org/officeDocument/2006/relationships/tags" Target="../tags/tag133.xml"/><Relationship Id="rId9"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140.xml"/><Relationship Id="rId2" Type="http://schemas.openxmlformats.org/officeDocument/2006/relationships/tags" Target="../tags/tag139.xml"/><Relationship Id="rId1" Type="http://schemas.openxmlformats.org/officeDocument/2006/relationships/tags" Target="../tags/tag138.xml"/><Relationship Id="rId5" Type="http://schemas.openxmlformats.org/officeDocument/2006/relationships/slideMaster" Target="../slideMasters/slideMaster2.xml"/><Relationship Id="rId4" Type="http://schemas.openxmlformats.org/officeDocument/2006/relationships/tags" Target="../tags/tag141.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44.xml"/><Relationship Id="rId7" Type="http://schemas.openxmlformats.org/officeDocument/2006/relationships/slideMaster" Target="../slideMasters/slideMaster2.xml"/><Relationship Id="rId2" Type="http://schemas.openxmlformats.org/officeDocument/2006/relationships/tags" Target="../tags/tag143.xml"/><Relationship Id="rId1" Type="http://schemas.openxmlformats.org/officeDocument/2006/relationships/tags" Target="../tags/tag142.xml"/><Relationship Id="rId6" Type="http://schemas.openxmlformats.org/officeDocument/2006/relationships/tags" Target="../tags/tag147.xml"/><Relationship Id="rId5" Type="http://schemas.openxmlformats.org/officeDocument/2006/relationships/tags" Target="../tags/tag146.xml"/><Relationship Id="rId4" Type="http://schemas.openxmlformats.org/officeDocument/2006/relationships/tags" Target="../tags/tag145.xml"/></Relationships>
</file>

<file path=ppt/slideLayouts/_rels/slideLayout25.xml.rels><?xml version="1.0" encoding="UTF-8" standalone="yes"?>
<Relationships xmlns="http://schemas.openxmlformats.org/package/2006/relationships"><Relationship Id="rId8" Type="http://schemas.openxmlformats.org/officeDocument/2006/relationships/tags" Target="../tags/tag155.xml"/><Relationship Id="rId3" Type="http://schemas.openxmlformats.org/officeDocument/2006/relationships/tags" Target="../tags/tag150.xml"/><Relationship Id="rId7" Type="http://schemas.openxmlformats.org/officeDocument/2006/relationships/tags" Target="../tags/tag154.xml"/><Relationship Id="rId2" Type="http://schemas.openxmlformats.org/officeDocument/2006/relationships/tags" Target="../tags/tag149.xml"/><Relationship Id="rId1" Type="http://schemas.openxmlformats.org/officeDocument/2006/relationships/tags" Target="../tags/tag148.xml"/><Relationship Id="rId6" Type="http://schemas.openxmlformats.org/officeDocument/2006/relationships/tags" Target="../tags/tag153.xml"/><Relationship Id="rId5" Type="http://schemas.openxmlformats.org/officeDocument/2006/relationships/tags" Target="../tags/tag152.xml"/><Relationship Id="rId10" Type="http://schemas.openxmlformats.org/officeDocument/2006/relationships/slideMaster" Target="../slideMasters/slideMaster2.xml"/><Relationship Id="rId4" Type="http://schemas.openxmlformats.org/officeDocument/2006/relationships/tags" Target="../tags/tag151.xml"/><Relationship Id="rId9" Type="http://schemas.openxmlformats.org/officeDocument/2006/relationships/tags" Target="../tags/tag156.xml"/></Relationships>
</file>

<file path=ppt/slideLayouts/_rels/slideLayout26.xml.rels><?xml version="1.0" encoding="UTF-8" standalone="yes"?>
<Relationships xmlns="http://schemas.openxmlformats.org/package/2006/relationships"><Relationship Id="rId8" Type="http://schemas.openxmlformats.org/officeDocument/2006/relationships/tags" Target="../tags/tag164.xml"/><Relationship Id="rId3" Type="http://schemas.openxmlformats.org/officeDocument/2006/relationships/tags" Target="../tags/tag159.xml"/><Relationship Id="rId7" Type="http://schemas.openxmlformats.org/officeDocument/2006/relationships/tags" Target="../tags/tag163.xml"/><Relationship Id="rId2" Type="http://schemas.openxmlformats.org/officeDocument/2006/relationships/tags" Target="../tags/tag158.xml"/><Relationship Id="rId1" Type="http://schemas.openxmlformats.org/officeDocument/2006/relationships/tags" Target="../tags/tag157.xml"/><Relationship Id="rId6" Type="http://schemas.openxmlformats.org/officeDocument/2006/relationships/tags" Target="../tags/tag162.xml"/><Relationship Id="rId5" Type="http://schemas.openxmlformats.org/officeDocument/2006/relationships/tags" Target="../tags/tag161.xml"/><Relationship Id="rId10" Type="http://schemas.openxmlformats.org/officeDocument/2006/relationships/slideMaster" Target="../slideMasters/slideMaster2.xml"/><Relationship Id="rId4" Type="http://schemas.openxmlformats.org/officeDocument/2006/relationships/tags" Target="../tags/tag160.xml"/><Relationship Id="rId9" Type="http://schemas.openxmlformats.org/officeDocument/2006/relationships/tags" Target="../tags/tag165.xml"/></Relationships>
</file>

<file path=ppt/slideLayouts/_rels/slideLayout27.xml.rels><?xml version="1.0" encoding="UTF-8" standalone="yes"?>
<Relationships xmlns="http://schemas.openxmlformats.org/package/2006/relationships"><Relationship Id="rId8" Type="http://schemas.openxmlformats.org/officeDocument/2006/relationships/tags" Target="../tags/tag173.xml"/><Relationship Id="rId3" Type="http://schemas.openxmlformats.org/officeDocument/2006/relationships/tags" Target="../tags/tag168.xml"/><Relationship Id="rId7" Type="http://schemas.openxmlformats.org/officeDocument/2006/relationships/tags" Target="../tags/tag172.xml"/><Relationship Id="rId2" Type="http://schemas.openxmlformats.org/officeDocument/2006/relationships/tags" Target="../tags/tag167.xml"/><Relationship Id="rId1" Type="http://schemas.openxmlformats.org/officeDocument/2006/relationships/tags" Target="../tags/tag166.xml"/><Relationship Id="rId6" Type="http://schemas.openxmlformats.org/officeDocument/2006/relationships/tags" Target="../tags/tag171.xml"/><Relationship Id="rId5" Type="http://schemas.openxmlformats.org/officeDocument/2006/relationships/tags" Target="../tags/tag170.xml"/><Relationship Id="rId4" Type="http://schemas.openxmlformats.org/officeDocument/2006/relationships/tags" Target="../tags/tag169.xml"/><Relationship Id="rId9"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8" Type="http://schemas.openxmlformats.org/officeDocument/2006/relationships/tags" Target="../tags/tag181.xml"/><Relationship Id="rId3" Type="http://schemas.openxmlformats.org/officeDocument/2006/relationships/tags" Target="../tags/tag176.xml"/><Relationship Id="rId7" Type="http://schemas.openxmlformats.org/officeDocument/2006/relationships/tags" Target="../tags/tag180.xml"/><Relationship Id="rId2" Type="http://schemas.openxmlformats.org/officeDocument/2006/relationships/tags" Target="../tags/tag175.xml"/><Relationship Id="rId1" Type="http://schemas.openxmlformats.org/officeDocument/2006/relationships/tags" Target="../tags/tag174.xml"/><Relationship Id="rId6" Type="http://schemas.openxmlformats.org/officeDocument/2006/relationships/tags" Target="../tags/tag179.xml"/><Relationship Id="rId5" Type="http://schemas.openxmlformats.org/officeDocument/2006/relationships/tags" Target="../tags/tag178.xml"/><Relationship Id="rId10" Type="http://schemas.openxmlformats.org/officeDocument/2006/relationships/slideMaster" Target="../slideMasters/slideMaster2.xml"/><Relationship Id="rId4" Type="http://schemas.openxmlformats.org/officeDocument/2006/relationships/tags" Target="../tags/tag177.xml"/><Relationship Id="rId9" Type="http://schemas.openxmlformats.org/officeDocument/2006/relationships/tags" Target="../tags/tag182.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185.xml"/><Relationship Id="rId7" Type="http://schemas.openxmlformats.org/officeDocument/2006/relationships/slideMaster" Target="../slideMasters/slideMaster2.xml"/><Relationship Id="rId2" Type="http://schemas.openxmlformats.org/officeDocument/2006/relationships/tags" Target="../tags/tag184.xml"/><Relationship Id="rId1" Type="http://schemas.openxmlformats.org/officeDocument/2006/relationships/tags" Target="../tags/tag183.xml"/><Relationship Id="rId6" Type="http://schemas.openxmlformats.org/officeDocument/2006/relationships/tags" Target="../tags/tag188.xml"/><Relationship Id="rId5" Type="http://schemas.openxmlformats.org/officeDocument/2006/relationships/tags" Target="../tags/tag187.xml"/><Relationship Id="rId4" Type="http://schemas.openxmlformats.org/officeDocument/2006/relationships/tags" Target="../tags/tag186.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30.xml.rels><?xml version="1.0" encoding="UTF-8" standalone="yes"?>
<Relationships xmlns="http://schemas.openxmlformats.org/package/2006/relationships"><Relationship Id="rId8" Type="http://schemas.openxmlformats.org/officeDocument/2006/relationships/tags" Target="../tags/tag202.xml"/><Relationship Id="rId13" Type="http://schemas.openxmlformats.org/officeDocument/2006/relationships/tags" Target="../tags/tag207.xml"/><Relationship Id="rId3" Type="http://schemas.openxmlformats.org/officeDocument/2006/relationships/tags" Target="../tags/tag197.xml"/><Relationship Id="rId7" Type="http://schemas.openxmlformats.org/officeDocument/2006/relationships/tags" Target="../tags/tag201.xml"/><Relationship Id="rId12" Type="http://schemas.openxmlformats.org/officeDocument/2006/relationships/tags" Target="../tags/tag206.xml"/><Relationship Id="rId17" Type="http://schemas.openxmlformats.org/officeDocument/2006/relationships/image" Target="../media/image1.png"/><Relationship Id="rId2" Type="http://schemas.openxmlformats.org/officeDocument/2006/relationships/tags" Target="../tags/tag196.xml"/><Relationship Id="rId16" Type="http://schemas.openxmlformats.org/officeDocument/2006/relationships/slideMaster" Target="../slideMasters/slideMaster3.xml"/><Relationship Id="rId1" Type="http://schemas.openxmlformats.org/officeDocument/2006/relationships/tags" Target="../tags/tag195.xml"/><Relationship Id="rId6" Type="http://schemas.openxmlformats.org/officeDocument/2006/relationships/tags" Target="../tags/tag200.xml"/><Relationship Id="rId11" Type="http://schemas.openxmlformats.org/officeDocument/2006/relationships/tags" Target="../tags/tag205.xml"/><Relationship Id="rId5" Type="http://schemas.openxmlformats.org/officeDocument/2006/relationships/tags" Target="../tags/tag199.xml"/><Relationship Id="rId15" Type="http://schemas.openxmlformats.org/officeDocument/2006/relationships/tags" Target="../tags/tag209.xml"/><Relationship Id="rId10" Type="http://schemas.openxmlformats.org/officeDocument/2006/relationships/tags" Target="../tags/tag204.xml"/><Relationship Id="rId4" Type="http://schemas.openxmlformats.org/officeDocument/2006/relationships/tags" Target="../tags/tag198.xml"/><Relationship Id="rId9" Type="http://schemas.openxmlformats.org/officeDocument/2006/relationships/tags" Target="../tags/tag203.xml"/><Relationship Id="rId14" Type="http://schemas.openxmlformats.org/officeDocument/2006/relationships/tags" Target="../tags/tag208.xml"/></Relationships>
</file>

<file path=ppt/slideLayouts/_rels/slideLayout31.xml.rels><?xml version="1.0" encoding="UTF-8" standalone="yes"?>
<Relationships xmlns="http://schemas.openxmlformats.org/package/2006/relationships"><Relationship Id="rId8" Type="http://schemas.openxmlformats.org/officeDocument/2006/relationships/tags" Target="../tags/tag217.xml"/><Relationship Id="rId3" Type="http://schemas.openxmlformats.org/officeDocument/2006/relationships/tags" Target="../tags/tag212.xml"/><Relationship Id="rId7" Type="http://schemas.openxmlformats.org/officeDocument/2006/relationships/tags" Target="../tags/tag216.xml"/><Relationship Id="rId12" Type="http://schemas.openxmlformats.org/officeDocument/2006/relationships/image" Target="../media/image2.jpeg"/><Relationship Id="rId2" Type="http://schemas.openxmlformats.org/officeDocument/2006/relationships/tags" Target="../tags/tag211.xml"/><Relationship Id="rId1" Type="http://schemas.openxmlformats.org/officeDocument/2006/relationships/tags" Target="../tags/tag210.xml"/><Relationship Id="rId6" Type="http://schemas.openxmlformats.org/officeDocument/2006/relationships/tags" Target="../tags/tag215.xml"/><Relationship Id="rId11" Type="http://schemas.openxmlformats.org/officeDocument/2006/relationships/slideMaster" Target="../slideMasters/slideMaster3.xml"/><Relationship Id="rId5" Type="http://schemas.openxmlformats.org/officeDocument/2006/relationships/tags" Target="../tags/tag214.xml"/><Relationship Id="rId10" Type="http://schemas.openxmlformats.org/officeDocument/2006/relationships/tags" Target="../tags/tag219.xml"/><Relationship Id="rId4" Type="http://schemas.openxmlformats.org/officeDocument/2006/relationships/tags" Target="../tags/tag213.xml"/><Relationship Id="rId9" Type="http://schemas.openxmlformats.org/officeDocument/2006/relationships/tags" Target="../tags/tag218.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222.xml"/><Relationship Id="rId7" Type="http://schemas.openxmlformats.org/officeDocument/2006/relationships/image" Target="../media/image3.png"/><Relationship Id="rId2" Type="http://schemas.openxmlformats.org/officeDocument/2006/relationships/tags" Target="../tags/tag221.xml"/><Relationship Id="rId1" Type="http://schemas.openxmlformats.org/officeDocument/2006/relationships/tags" Target="../tags/tag220.xml"/><Relationship Id="rId6" Type="http://schemas.openxmlformats.org/officeDocument/2006/relationships/slideMaster" Target="../slideMasters/slideMaster3.xml"/><Relationship Id="rId5" Type="http://schemas.openxmlformats.org/officeDocument/2006/relationships/tags" Target="../tags/tag224.xml"/><Relationship Id="rId4" Type="http://schemas.openxmlformats.org/officeDocument/2006/relationships/tags" Target="../tags/tag223.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232.xml"/><Relationship Id="rId13" Type="http://schemas.openxmlformats.org/officeDocument/2006/relationships/image" Target="../media/image2.jpeg"/><Relationship Id="rId3" Type="http://schemas.openxmlformats.org/officeDocument/2006/relationships/tags" Target="../tags/tag227.xml"/><Relationship Id="rId7" Type="http://schemas.openxmlformats.org/officeDocument/2006/relationships/tags" Target="../tags/tag231.xml"/><Relationship Id="rId12" Type="http://schemas.openxmlformats.org/officeDocument/2006/relationships/slideMaster" Target="../slideMasters/slideMaster3.xml"/><Relationship Id="rId2" Type="http://schemas.openxmlformats.org/officeDocument/2006/relationships/tags" Target="../tags/tag226.xml"/><Relationship Id="rId1" Type="http://schemas.openxmlformats.org/officeDocument/2006/relationships/tags" Target="../tags/tag225.xml"/><Relationship Id="rId6" Type="http://schemas.openxmlformats.org/officeDocument/2006/relationships/tags" Target="../tags/tag230.xml"/><Relationship Id="rId11" Type="http://schemas.openxmlformats.org/officeDocument/2006/relationships/tags" Target="../tags/tag235.xml"/><Relationship Id="rId5" Type="http://schemas.openxmlformats.org/officeDocument/2006/relationships/tags" Target="../tags/tag229.xml"/><Relationship Id="rId10" Type="http://schemas.openxmlformats.org/officeDocument/2006/relationships/tags" Target="../tags/tag234.xml"/><Relationship Id="rId4" Type="http://schemas.openxmlformats.org/officeDocument/2006/relationships/tags" Target="../tags/tag228.xml"/><Relationship Id="rId9" Type="http://schemas.openxmlformats.org/officeDocument/2006/relationships/tags" Target="../tags/tag233.xml"/></Relationships>
</file>

<file path=ppt/slideLayouts/_rels/slideLayout34.xml.rels><?xml version="1.0" encoding="UTF-8" standalone="yes"?>
<Relationships xmlns="http://schemas.openxmlformats.org/package/2006/relationships"><Relationship Id="rId8" Type="http://schemas.openxmlformats.org/officeDocument/2006/relationships/tags" Target="../tags/tag243.xml"/><Relationship Id="rId13" Type="http://schemas.openxmlformats.org/officeDocument/2006/relationships/tags" Target="../tags/tag248.xml"/><Relationship Id="rId3" Type="http://schemas.openxmlformats.org/officeDocument/2006/relationships/tags" Target="../tags/tag238.xml"/><Relationship Id="rId7" Type="http://schemas.openxmlformats.org/officeDocument/2006/relationships/tags" Target="../tags/tag242.xml"/><Relationship Id="rId12" Type="http://schemas.openxmlformats.org/officeDocument/2006/relationships/tags" Target="../tags/tag247.xml"/><Relationship Id="rId2" Type="http://schemas.openxmlformats.org/officeDocument/2006/relationships/tags" Target="../tags/tag237.xml"/><Relationship Id="rId1" Type="http://schemas.openxmlformats.org/officeDocument/2006/relationships/tags" Target="../tags/tag236.xml"/><Relationship Id="rId6" Type="http://schemas.openxmlformats.org/officeDocument/2006/relationships/tags" Target="../tags/tag241.xml"/><Relationship Id="rId11" Type="http://schemas.openxmlformats.org/officeDocument/2006/relationships/tags" Target="../tags/tag246.xml"/><Relationship Id="rId5" Type="http://schemas.openxmlformats.org/officeDocument/2006/relationships/tags" Target="../tags/tag240.xml"/><Relationship Id="rId15" Type="http://schemas.openxmlformats.org/officeDocument/2006/relationships/image" Target="../media/image2.jpeg"/><Relationship Id="rId10" Type="http://schemas.openxmlformats.org/officeDocument/2006/relationships/tags" Target="../tags/tag245.xml"/><Relationship Id="rId4" Type="http://schemas.openxmlformats.org/officeDocument/2006/relationships/tags" Target="../tags/tag239.xml"/><Relationship Id="rId9" Type="http://schemas.openxmlformats.org/officeDocument/2006/relationships/tags" Target="../tags/tag244.xml"/><Relationship Id="rId14"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251.xml"/><Relationship Id="rId2" Type="http://schemas.openxmlformats.org/officeDocument/2006/relationships/tags" Target="../tags/tag250.xml"/><Relationship Id="rId1" Type="http://schemas.openxmlformats.org/officeDocument/2006/relationships/tags" Target="../tags/tag249.xml"/><Relationship Id="rId6" Type="http://schemas.openxmlformats.org/officeDocument/2006/relationships/image" Target="../media/image3.png"/><Relationship Id="rId5" Type="http://schemas.openxmlformats.org/officeDocument/2006/relationships/slideMaster" Target="../slideMasters/slideMaster3.xml"/><Relationship Id="rId4" Type="http://schemas.openxmlformats.org/officeDocument/2006/relationships/tags" Target="../tags/tag252.xml"/></Relationships>
</file>

<file path=ppt/slideLayouts/_rels/slideLayout36.xml.rels><?xml version="1.0" encoding="UTF-8" standalone="yes"?>
<Relationships xmlns="http://schemas.openxmlformats.org/package/2006/relationships"><Relationship Id="rId8" Type="http://schemas.openxmlformats.org/officeDocument/2006/relationships/tags" Target="../tags/tag260.xml"/><Relationship Id="rId3" Type="http://schemas.openxmlformats.org/officeDocument/2006/relationships/tags" Target="../tags/tag255.xml"/><Relationship Id="rId7" Type="http://schemas.openxmlformats.org/officeDocument/2006/relationships/tags" Target="../tags/tag259.xml"/><Relationship Id="rId2" Type="http://schemas.openxmlformats.org/officeDocument/2006/relationships/tags" Target="../tags/tag254.xml"/><Relationship Id="rId1" Type="http://schemas.openxmlformats.org/officeDocument/2006/relationships/tags" Target="../tags/tag253.xml"/><Relationship Id="rId6" Type="http://schemas.openxmlformats.org/officeDocument/2006/relationships/tags" Target="../tags/tag258.xml"/><Relationship Id="rId5" Type="http://schemas.openxmlformats.org/officeDocument/2006/relationships/tags" Target="../tags/tag257.xml"/><Relationship Id="rId10" Type="http://schemas.openxmlformats.org/officeDocument/2006/relationships/image" Target="../media/image2.jpeg"/><Relationship Id="rId4" Type="http://schemas.openxmlformats.org/officeDocument/2006/relationships/tags" Target="../tags/tag256.xml"/><Relationship Id="rId9"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8" Type="http://schemas.openxmlformats.org/officeDocument/2006/relationships/tags" Target="../tags/tag268.xml"/><Relationship Id="rId13" Type="http://schemas.openxmlformats.org/officeDocument/2006/relationships/image" Target="../media/image2.jpeg"/><Relationship Id="rId3" Type="http://schemas.openxmlformats.org/officeDocument/2006/relationships/tags" Target="../tags/tag263.xml"/><Relationship Id="rId7" Type="http://schemas.openxmlformats.org/officeDocument/2006/relationships/tags" Target="../tags/tag267.xml"/><Relationship Id="rId12" Type="http://schemas.openxmlformats.org/officeDocument/2006/relationships/slideMaster" Target="../slideMasters/slideMaster3.xml"/><Relationship Id="rId2" Type="http://schemas.openxmlformats.org/officeDocument/2006/relationships/tags" Target="../tags/tag262.xml"/><Relationship Id="rId1" Type="http://schemas.openxmlformats.org/officeDocument/2006/relationships/tags" Target="../tags/tag261.xml"/><Relationship Id="rId6" Type="http://schemas.openxmlformats.org/officeDocument/2006/relationships/tags" Target="../tags/tag266.xml"/><Relationship Id="rId11" Type="http://schemas.openxmlformats.org/officeDocument/2006/relationships/tags" Target="../tags/tag271.xml"/><Relationship Id="rId5" Type="http://schemas.openxmlformats.org/officeDocument/2006/relationships/tags" Target="../tags/tag265.xml"/><Relationship Id="rId10" Type="http://schemas.openxmlformats.org/officeDocument/2006/relationships/tags" Target="../tags/tag270.xml"/><Relationship Id="rId4" Type="http://schemas.openxmlformats.org/officeDocument/2006/relationships/tags" Target="../tags/tag264.xml"/><Relationship Id="rId9" Type="http://schemas.openxmlformats.org/officeDocument/2006/relationships/tags" Target="../tags/tag269.xml"/></Relationships>
</file>

<file path=ppt/slideLayouts/_rels/slideLayout38.xml.rels><?xml version="1.0" encoding="UTF-8" standalone="yes"?>
<Relationships xmlns="http://schemas.openxmlformats.org/package/2006/relationships"><Relationship Id="rId8" Type="http://schemas.openxmlformats.org/officeDocument/2006/relationships/tags" Target="../tags/tag279.xml"/><Relationship Id="rId3" Type="http://schemas.openxmlformats.org/officeDocument/2006/relationships/tags" Target="../tags/tag274.xml"/><Relationship Id="rId7" Type="http://schemas.openxmlformats.org/officeDocument/2006/relationships/tags" Target="../tags/tag278.xml"/><Relationship Id="rId12" Type="http://schemas.openxmlformats.org/officeDocument/2006/relationships/image" Target="../media/image2.jpeg"/><Relationship Id="rId2" Type="http://schemas.openxmlformats.org/officeDocument/2006/relationships/tags" Target="../tags/tag273.xml"/><Relationship Id="rId1" Type="http://schemas.openxmlformats.org/officeDocument/2006/relationships/tags" Target="../tags/tag272.xml"/><Relationship Id="rId6" Type="http://schemas.openxmlformats.org/officeDocument/2006/relationships/tags" Target="../tags/tag277.xml"/><Relationship Id="rId11" Type="http://schemas.openxmlformats.org/officeDocument/2006/relationships/slideMaster" Target="../slideMasters/slideMaster3.xml"/><Relationship Id="rId5" Type="http://schemas.openxmlformats.org/officeDocument/2006/relationships/tags" Target="../tags/tag276.xml"/><Relationship Id="rId10" Type="http://schemas.openxmlformats.org/officeDocument/2006/relationships/tags" Target="../tags/tag281.xml"/><Relationship Id="rId4" Type="http://schemas.openxmlformats.org/officeDocument/2006/relationships/tags" Target="../tags/tag275.xml"/><Relationship Id="rId9" Type="http://schemas.openxmlformats.org/officeDocument/2006/relationships/tags" Target="../tags/tag280.xml"/></Relationships>
</file>

<file path=ppt/slideLayouts/_rels/slideLayout39.xml.rels><?xml version="1.0" encoding="UTF-8" standalone="yes"?>
<Relationships xmlns="http://schemas.openxmlformats.org/package/2006/relationships"><Relationship Id="rId8" Type="http://schemas.openxmlformats.org/officeDocument/2006/relationships/tags" Target="../tags/tag289.xml"/><Relationship Id="rId3" Type="http://schemas.openxmlformats.org/officeDocument/2006/relationships/tags" Target="../tags/tag284.xml"/><Relationship Id="rId7" Type="http://schemas.openxmlformats.org/officeDocument/2006/relationships/tags" Target="../tags/tag288.xml"/><Relationship Id="rId2" Type="http://schemas.openxmlformats.org/officeDocument/2006/relationships/tags" Target="../tags/tag283.xml"/><Relationship Id="rId1" Type="http://schemas.openxmlformats.org/officeDocument/2006/relationships/tags" Target="../tags/tag282.xml"/><Relationship Id="rId6" Type="http://schemas.openxmlformats.org/officeDocument/2006/relationships/tags" Target="../tags/tag287.xml"/><Relationship Id="rId11" Type="http://schemas.openxmlformats.org/officeDocument/2006/relationships/image" Target="../media/image2.jpeg"/><Relationship Id="rId5" Type="http://schemas.openxmlformats.org/officeDocument/2006/relationships/tags" Target="../tags/tag286.xml"/><Relationship Id="rId10" Type="http://schemas.openxmlformats.org/officeDocument/2006/relationships/slideMaster" Target="../slideMasters/slideMaster3.xml"/><Relationship Id="rId4" Type="http://schemas.openxmlformats.org/officeDocument/2006/relationships/tags" Target="../tags/tag285.xml"/><Relationship Id="rId9" Type="http://schemas.openxmlformats.org/officeDocument/2006/relationships/tags" Target="../tags/tag290.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40.xml.rels><?xml version="1.0" encoding="UTF-8" standalone="yes"?>
<Relationships xmlns="http://schemas.openxmlformats.org/package/2006/relationships"><Relationship Id="rId3" Type="http://schemas.openxmlformats.org/officeDocument/2006/relationships/tags" Target="../tags/tag293.xml"/><Relationship Id="rId7" Type="http://schemas.openxmlformats.org/officeDocument/2006/relationships/image" Target="../media/image4.png"/><Relationship Id="rId2" Type="http://schemas.openxmlformats.org/officeDocument/2006/relationships/tags" Target="../tags/tag292.xml"/><Relationship Id="rId1" Type="http://schemas.openxmlformats.org/officeDocument/2006/relationships/tags" Target="../tags/tag291.xml"/><Relationship Id="rId6" Type="http://schemas.openxmlformats.org/officeDocument/2006/relationships/slideMaster" Target="../slideMasters/slideMaster3.xml"/><Relationship Id="rId5" Type="http://schemas.openxmlformats.org/officeDocument/2006/relationships/tags" Target="../tags/tag295.xml"/><Relationship Id="rId4" Type="http://schemas.openxmlformats.org/officeDocument/2006/relationships/tags" Target="../tags/tag294.xml"/></Relationships>
</file>

<file path=ppt/slideLayouts/_rels/slideLayout41.xml.rels><?xml version="1.0" encoding="UTF-8" standalone="yes"?>
<Relationships xmlns="http://schemas.openxmlformats.org/package/2006/relationships"><Relationship Id="rId3" Type="http://schemas.openxmlformats.org/officeDocument/2006/relationships/tags" Target="../tags/tag298.xml"/><Relationship Id="rId2" Type="http://schemas.openxmlformats.org/officeDocument/2006/relationships/tags" Target="../tags/tag297.xml"/><Relationship Id="rId1" Type="http://schemas.openxmlformats.org/officeDocument/2006/relationships/tags" Target="../tags/tag296.xml"/><Relationship Id="rId6" Type="http://schemas.openxmlformats.org/officeDocument/2006/relationships/image" Target="../media/image3.png"/><Relationship Id="rId5" Type="http://schemas.openxmlformats.org/officeDocument/2006/relationships/slideMaster" Target="../slideMasters/slideMaster3.xml"/><Relationship Id="rId4" Type="http://schemas.openxmlformats.org/officeDocument/2006/relationships/tags" Target="../tags/tag299.xml"/></Relationships>
</file>

<file path=ppt/slideLayouts/_rels/slideLayout42.xml.rels><?xml version="1.0" encoding="UTF-8" standalone="yes"?>
<Relationships xmlns="http://schemas.openxmlformats.org/package/2006/relationships"><Relationship Id="rId8" Type="http://schemas.openxmlformats.org/officeDocument/2006/relationships/tags" Target="../tags/tag307.xml"/><Relationship Id="rId3" Type="http://schemas.openxmlformats.org/officeDocument/2006/relationships/tags" Target="../tags/tag302.xml"/><Relationship Id="rId7" Type="http://schemas.openxmlformats.org/officeDocument/2006/relationships/tags" Target="../tags/tag306.xml"/><Relationship Id="rId2" Type="http://schemas.openxmlformats.org/officeDocument/2006/relationships/tags" Target="../tags/tag301.xml"/><Relationship Id="rId1" Type="http://schemas.openxmlformats.org/officeDocument/2006/relationships/tags" Target="../tags/tag300.xml"/><Relationship Id="rId6" Type="http://schemas.openxmlformats.org/officeDocument/2006/relationships/tags" Target="../tags/tag305.xml"/><Relationship Id="rId11" Type="http://schemas.openxmlformats.org/officeDocument/2006/relationships/image" Target="../media/image2.jpeg"/><Relationship Id="rId5" Type="http://schemas.openxmlformats.org/officeDocument/2006/relationships/tags" Target="../tags/tag304.xml"/><Relationship Id="rId10" Type="http://schemas.openxmlformats.org/officeDocument/2006/relationships/slideMaster" Target="../slideMasters/slideMaster3.xml"/><Relationship Id="rId4" Type="http://schemas.openxmlformats.org/officeDocument/2006/relationships/tags" Target="../tags/tag303.xml"/><Relationship Id="rId9" Type="http://schemas.openxmlformats.org/officeDocument/2006/relationships/tags" Target="../tags/tag308.xml"/></Relationships>
</file>

<file path=ppt/slideLayouts/_rels/slideLayout43.xml.rels><?xml version="1.0" encoding="UTF-8" standalone="yes"?>
<Relationships xmlns="http://schemas.openxmlformats.org/package/2006/relationships"><Relationship Id="rId8" Type="http://schemas.openxmlformats.org/officeDocument/2006/relationships/tags" Target="../tags/tag316.xml"/><Relationship Id="rId3" Type="http://schemas.openxmlformats.org/officeDocument/2006/relationships/tags" Target="../tags/tag311.xml"/><Relationship Id="rId7" Type="http://schemas.openxmlformats.org/officeDocument/2006/relationships/tags" Target="../tags/tag315.xml"/><Relationship Id="rId2" Type="http://schemas.openxmlformats.org/officeDocument/2006/relationships/tags" Target="../tags/tag310.xml"/><Relationship Id="rId1" Type="http://schemas.openxmlformats.org/officeDocument/2006/relationships/tags" Target="../tags/tag309.xml"/><Relationship Id="rId6" Type="http://schemas.openxmlformats.org/officeDocument/2006/relationships/tags" Target="../tags/tag314.xml"/><Relationship Id="rId11" Type="http://schemas.openxmlformats.org/officeDocument/2006/relationships/image" Target="../media/image3.png"/><Relationship Id="rId5" Type="http://schemas.openxmlformats.org/officeDocument/2006/relationships/tags" Target="../tags/tag313.xml"/><Relationship Id="rId10" Type="http://schemas.openxmlformats.org/officeDocument/2006/relationships/slideMaster" Target="../slideMasters/slideMaster3.xml"/><Relationship Id="rId4" Type="http://schemas.openxmlformats.org/officeDocument/2006/relationships/tags" Target="../tags/tag312.xml"/><Relationship Id="rId9" Type="http://schemas.openxmlformats.org/officeDocument/2006/relationships/tags" Target="../tags/tag317.xml"/></Relationships>
</file>

<file path=ppt/slideLayouts/_rels/slideLayout44.xml.rels><?xml version="1.0" encoding="UTF-8" standalone="yes"?>
<Relationships xmlns="http://schemas.openxmlformats.org/package/2006/relationships"><Relationship Id="rId8" Type="http://schemas.openxmlformats.org/officeDocument/2006/relationships/tags" Target="../tags/tag325.xml"/><Relationship Id="rId3" Type="http://schemas.openxmlformats.org/officeDocument/2006/relationships/tags" Target="../tags/tag320.xml"/><Relationship Id="rId7" Type="http://schemas.openxmlformats.org/officeDocument/2006/relationships/tags" Target="../tags/tag324.xml"/><Relationship Id="rId12" Type="http://schemas.openxmlformats.org/officeDocument/2006/relationships/image" Target="../media/image5.jpeg"/><Relationship Id="rId2" Type="http://schemas.openxmlformats.org/officeDocument/2006/relationships/tags" Target="../tags/tag319.xml"/><Relationship Id="rId1" Type="http://schemas.openxmlformats.org/officeDocument/2006/relationships/tags" Target="../tags/tag318.xml"/><Relationship Id="rId6" Type="http://schemas.openxmlformats.org/officeDocument/2006/relationships/tags" Target="../tags/tag323.xml"/><Relationship Id="rId11" Type="http://schemas.openxmlformats.org/officeDocument/2006/relationships/slideMaster" Target="../slideMasters/slideMaster3.xml"/><Relationship Id="rId5" Type="http://schemas.openxmlformats.org/officeDocument/2006/relationships/tags" Target="../tags/tag322.xml"/><Relationship Id="rId10" Type="http://schemas.openxmlformats.org/officeDocument/2006/relationships/tags" Target="../tags/tag327.xml"/><Relationship Id="rId4" Type="http://schemas.openxmlformats.org/officeDocument/2006/relationships/tags" Target="../tags/tag321.xml"/><Relationship Id="rId9" Type="http://schemas.openxmlformats.org/officeDocument/2006/relationships/tags" Target="../tags/tag326.xml"/></Relationships>
</file>

<file path=ppt/slideLayouts/_rels/slideLayout45.xml.rels><?xml version="1.0" encoding="UTF-8" standalone="yes"?>
<Relationships xmlns="http://schemas.openxmlformats.org/package/2006/relationships"><Relationship Id="rId8" Type="http://schemas.openxmlformats.org/officeDocument/2006/relationships/tags" Target="../tags/tag335.xml"/><Relationship Id="rId3" Type="http://schemas.openxmlformats.org/officeDocument/2006/relationships/tags" Target="../tags/tag330.xml"/><Relationship Id="rId7" Type="http://schemas.openxmlformats.org/officeDocument/2006/relationships/tags" Target="../tags/tag334.xml"/><Relationship Id="rId12" Type="http://schemas.openxmlformats.org/officeDocument/2006/relationships/image" Target="../media/image5.jpeg"/><Relationship Id="rId2" Type="http://schemas.openxmlformats.org/officeDocument/2006/relationships/tags" Target="../tags/tag329.xml"/><Relationship Id="rId1" Type="http://schemas.openxmlformats.org/officeDocument/2006/relationships/tags" Target="../tags/tag328.xml"/><Relationship Id="rId6" Type="http://schemas.openxmlformats.org/officeDocument/2006/relationships/tags" Target="../tags/tag333.xml"/><Relationship Id="rId11" Type="http://schemas.openxmlformats.org/officeDocument/2006/relationships/slideMaster" Target="../slideMasters/slideMaster3.xml"/><Relationship Id="rId5" Type="http://schemas.openxmlformats.org/officeDocument/2006/relationships/tags" Target="../tags/tag332.xml"/><Relationship Id="rId10" Type="http://schemas.openxmlformats.org/officeDocument/2006/relationships/tags" Target="../tags/tag337.xml"/><Relationship Id="rId4" Type="http://schemas.openxmlformats.org/officeDocument/2006/relationships/tags" Target="../tags/tag331.xml"/><Relationship Id="rId9" Type="http://schemas.openxmlformats.org/officeDocument/2006/relationships/tags" Target="../tags/tag336.xml"/></Relationships>
</file>

<file path=ppt/slideLayouts/_rels/slideLayout46.xml.rels><?xml version="1.0" encoding="UTF-8" standalone="yes"?>
<Relationships xmlns="http://schemas.openxmlformats.org/package/2006/relationships"><Relationship Id="rId8" Type="http://schemas.openxmlformats.org/officeDocument/2006/relationships/tags" Target="../tags/tag345.xml"/><Relationship Id="rId13" Type="http://schemas.openxmlformats.org/officeDocument/2006/relationships/slideMaster" Target="../slideMasters/slideMaster3.xml"/><Relationship Id="rId3" Type="http://schemas.openxmlformats.org/officeDocument/2006/relationships/tags" Target="../tags/tag340.xml"/><Relationship Id="rId7" Type="http://schemas.openxmlformats.org/officeDocument/2006/relationships/tags" Target="../tags/tag344.xml"/><Relationship Id="rId12" Type="http://schemas.openxmlformats.org/officeDocument/2006/relationships/tags" Target="../tags/tag349.xml"/><Relationship Id="rId2" Type="http://schemas.openxmlformats.org/officeDocument/2006/relationships/tags" Target="../tags/tag339.xml"/><Relationship Id="rId1" Type="http://schemas.openxmlformats.org/officeDocument/2006/relationships/tags" Target="../tags/tag338.xml"/><Relationship Id="rId6" Type="http://schemas.openxmlformats.org/officeDocument/2006/relationships/tags" Target="../tags/tag343.xml"/><Relationship Id="rId11" Type="http://schemas.openxmlformats.org/officeDocument/2006/relationships/tags" Target="../tags/tag348.xml"/><Relationship Id="rId5" Type="http://schemas.openxmlformats.org/officeDocument/2006/relationships/tags" Target="../tags/tag342.xml"/><Relationship Id="rId10" Type="http://schemas.openxmlformats.org/officeDocument/2006/relationships/tags" Target="../tags/tag347.xml"/><Relationship Id="rId4" Type="http://schemas.openxmlformats.org/officeDocument/2006/relationships/tags" Target="../tags/tag341.xml"/><Relationship Id="rId9" Type="http://schemas.openxmlformats.org/officeDocument/2006/relationships/tags" Target="../tags/tag346.xml"/><Relationship Id="rId14" Type="http://schemas.openxmlformats.org/officeDocument/2006/relationships/image" Target="../media/image5.jpeg"/></Relationships>
</file>

<file path=ppt/slideLayouts/_rels/slideLayout47.xml.rels><?xml version="1.0" encoding="UTF-8" standalone="yes"?>
<Relationships xmlns="http://schemas.openxmlformats.org/package/2006/relationships"><Relationship Id="rId8" Type="http://schemas.openxmlformats.org/officeDocument/2006/relationships/tags" Target="../tags/tag357.xml"/><Relationship Id="rId3" Type="http://schemas.openxmlformats.org/officeDocument/2006/relationships/tags" Target="../tags/tag352.xml"/><Relationship Id="rId7" Type="http://schemas.openxmlformats.org/officeDocument/2006/relationships/tags" Target="../tags/tag356.xml"/><Relationship Id="rId12" Type="http://schemas.openxmlformats.org/officeDocument/2006/relationships/image" Target="../media/image5.jpeg"/><Relationship Id="rId2" Type="http://schemas.openxmlformats.org/officeDocument/2006/relationships/tags" Target="../tags/tag351.xml"/><Relationship Id="rId1" Type="http://schemas.openxmlformats.org/officeDocument/2006/relationships/tags" Target="../tags/tag350.xml"/><Relationship Id="rId6" Type="http://schemas.openxmlformats.org/officeDocument/2006/relationships/tags" Target="../tags/tag355.xml"/><Relationship Id="rId11" Type="http://schemas.openxmlformats.org/officeDocument/2006/relationships/slideMaster" Target="../slideMasters/slideMaster3.xml"/><Relationship Id="rId5" Type="http://schemas.openxmlformats.org/officeDocument/2006/relationships/tags" Target="../tags/tag354.xml"/><Relationship Id="rId10" Type="http://schemas.openxmlformats.org/officeDocument/2006/relationships/tags" Target="../tags/tag359.xml"/><Relationship Id="rId4" Type="http://schemas.openxmlformats.org/officeDocument/2006/relationships/tags" Target="../tags/tag353.xml"/><Relationship Id="rId9" Type="http://schemas.openxmlformats.org/officeDocument/2006/relationships/tags" Target="../tags/tag358.xml"/></Relationships>
</file>

<file path=ppt/slideLayouts/_rels/slideLayout48.xml.rels><?xml version="1.0" encoding="UTF-8" standalone="yes"?>
<Relationships xmlns="http://schemas.openxmlformats.org/package/2006/relationships"><Relationship Id="rId8" Type="http://schemas.openxmlformats.org/officeDocument/2006/relationships/tags" Target="../tags/tag373.xml"/><Relationship Id="rId13" Type="http://schemas.openxmlformats.org/officeDocument/2006/relationships/tags" Target="../tags/tag378.xml"/><Relationship Id="rId3" Type="http://schemas.openxmlformats.org/officeDocument/2006/relationships/tags" Target="../tags/tag368.xml"/><Relationship Id="rId7" Type="http://schemas.openxmlformats.org/officeDocument/2006/relationships/tags" Target="../tags/tag372.xml"/><Relationship Id="rId12" Type="http://schemas.openxmlformats.org/officeDocument/2006/relationships/tags" Target="../tags/tag377.xml"/><Relationship Id="rId2" Type="http://schemas.openxmlformats.org/officeDocument/2006/relationships/tags" Target="../tags/tag367.xml"/><Relationship Id="rId1" Type="http://schemas.openxmlformats.org/officeDocument/2006/relationships/tags" Target="../tags/tag366.xml"/><Relationship Id="rId6" Type="http://schemas.openxmlformats.org/officeDocument/2006/relationships/tags" Target="../tags/tag371.xml"/><Relationship Id="rId11" Type="http://schemas.openxmlformats.org/officeDocument/2006/relationships/tags" Target="../tags/tag376.xml"/><Relationship Id="rId5" Type="http://schemas.openxmlformats.org/officeDocument/2006/relationships/tags" Target="../tags/tag370.xml"/><Relationship Id="rId10" Type="http://schemas.openxmlformats.org/officeDocument/2006/relationships/tags" Target="../tags/tag375.xml"/><Relationship Id="rId4" Type="http://schemas.openxmlformats.org/officeDocument/2006/relationships/tags" Target="../tags/tag369.xml"/><Relationship Id="rId9" Type="http://schemas.openxmlformats.org/officeDocument/2006/relationships/tags" Target="../tags/tag374.xml"/><Relationship Id="rId14"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3" Type="http://schemas.openxmlformats.org/officeDocument/2006/relationships/tags" Target="../tags/tag381.xml"/><Relationship Id="rId2" Type="http://schemas.openxmlformats.org/officeDocument/2006/relationships/tags" Target="../tags/tag380.xml"/><Relationship Id="rId1" Type="http://schemas.openxmlformats.org/officeDocument/2006/relationships/tags" Target="../tags/tag379.xml"/><Relationship Id="rId6" Type="http://schemas.openxmlformats.org/officeDocument/2006/relationships/slideMaster" Target="../slideMasters/slideMaster4.xml"/><Relationship Id="rId5" Type="http://schemas.openxmlformats.org/officeDocument/2006/relationships/tags" Target="../tags/tag383.xml"/><Relationship Id="rId4" Type="http://schemas.openxmlformats.org/officeDocument/2006/relationships/tags" Target="../tags/tag382.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tags" Target="../tags/tag386.xml"/><Relationship Id="rId7" Type="http://schemas.openxmlformats.org/officeDocument/2006/relationships/slideMaster" Target="../slideMasters/slideMaster4.xml"/><Relationship Id="rId2" Type="http://schemas.openxmlformats.org/officeDocument/2006/relationships/tags" Target="../tags/tag385.xml"/><Relationship Id="rId1" Type="http://schemas.openxmlformats.org/officeDocument/2006/relationships/tags" Target="../tags/tag384.xml"/><Relationship Id="rId6" Type="http://schemas.openxmlformats.org/officeDocument/2006/relationships/tags" Target="../tags/tag389.xml"/><Relationship Id="rId5" Type="http://schemas.openxmlformats.org/officeDocument/2006/relationships/tags" Target="../tags/tag388.xml"/><Relationship Id="rId4" Type="http://schemas.openxmlformats.org/officeDocument/2006/relationships/tags" Target="../tags/tag387.xml"/></Relationships>
</file>

<file path=ppt/slideLayouts/_rels/slideLayout51.xml.rels><?xml version="1.0" encoding="UTF-8" standalone="yes"?>
<Relationships xmlns="http://schemas.openxmlformats.org/package/2006/relationships"><Relationship Id="rId3" Type="http://schemas.openxmlformats.org/officeDocument/2006/relationships/tags" Target="../tags/tag392.xml"/><Relationship Id="rId7" Type="http://schemas.openxmlformats.org/officeDocument/2006/relationships/slideMaster" Target="../slideMasters/slideMaster4.xml"/><Relationship Id="rId2" Type="http://schemas.openxmlformats.org/officeDocument/2006/relationships/tags" Target="../tags/tag391.xml"/><Relationship Id="rId1" Type="http://schemas.openxmlformats.org/officeDocument/2006/relationships/tags" Target="../tags/tag390.xml"/><Relationship Id="rId6" Type="http://schemas.openxmlformats.org/officeDocument/2006/relationships/tags" Target="../tags/tag395.xml"/><Relationship Id="rId5" Type="http://schemas.openxmlformats.org/officeDocument/2006/relationships/tags" Target="../tags/tag394.xml"/><Relationship Id="rId4" Type="http://schemas.openxmlformats.org/officeDocument/2006/relationships/tags" Target="../tags/tag393.xml"/></Relationships>
</file>

<file path=ppt/slideLayouts/_rels/slideLayout52.xml.rels><?xml version="1.0" encoding="UTF-8" standalone="yes"?>
<Relationships xmlns="http://schemas.openxmlformats.org/package/2006/relationships"><Relationship Id="rId8" Type="http://schemas.openxmlformats.org/officeDocument/2006/relationships/tags" Target="../tags/tag403.xml"/><Relationship Id="rId3" Type="http://schemas.openxmlformats.org/officeDocument/2006/relationships/tags" Target="../tags/tag398.xml"/><Relationship Id="rId7" Type="http://schemas.openxmlformats.org/officeDocument/2006/relationships/tags" Target="../tags/tag402.xml"/><Relationship Id="rId2" Type="http://schemas.openxmlformats.org/officeDocument/2006/relationships/tags" Target="../tags/tag397.xml"/><Relationship Id="rId1" Type="http://schemas.openxmlformats.org/officeDocument/2006/relationships/tags" Target="../tags/tag396.xml"/><Relationship Id="rId6" Type="http://schemas.openxmlformats.org/officeDocument/2006/relationships/tags" Target="../tags/tag401.xml"/><Relationship Id="rId5" Type="http://schemas.openxmlformats.org/officeDocument/2006/relationships/tags" Target="../tags/tag400.xml"/><Relationship Id="rId4" Type="http://schemas.openxmlformats.org/officeDocument/2006/relationships/tags" Target="../tags/tag399.xml"/><Relationship Id="rId9"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3" Type="http://schemas.openxmlformats.org/officeDocument/2006/relationships/tags" Target="../tags/tag406.xml"/><Relationship Id="rId2" Type="http://schemas.openxmlformats.org/officeDocument/2006/relationships/tags" Target="../tags/tag405.xml"/><Relationship Id="rId1" Type="http://schemas.openxmlformats.org/officeDocument/2006/relationships/tags" Target="../tags/tag404.xml"/><Relationship Id="rId5" Type="http://schemas.openxmlformats.org/officeDocument/2006/relationships/slideMaster" Target="../slideMasters/slideMaster4.xml"/><Relationship Id="rId4" Type="http://schemas.openxmlformats.org/officeDocument/2006/relationships/tags" Target="../tags/tag407.xml"/></Relationships>
</file>

<file path=ppt/slideLayouts/_rels/slideLayout54.xml.rels><?xml version="1.0" encoding="UTF-8" standalone="yes"?>
<Relationships xmlns="http://schemas.openxmlformats.org/package/2006/relationships"><Relationship Id="rId3" Type="http://schemas.openxmlformats.org/officeDocument/2006/relationships/tags" Target="../tags/tag410.xml"/><Relationship Id="rId2" Type="http://schemas.openxmlformats.org/officeDocument/2006/relationships/tags" Target="../tags/tag409.xml"/><Relationship Id="rId1" Type="http://schemas.openxmlformats.org/officeDocument/2006/relationships/tags" Target="../tags/tag408.xml"/><Relationship Id="rId4"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3" Type="http://schemas.openxmlformats.org/officeDocument/2006/relationships/tags" Target="../tags/tag413.xml"/><Relationship Id="rId7" Type="http://schemas.openxmlformats.org/officeDocument/2006/relationships/slideMaster" Target="../slideMasters/slideMaster4.xml"/><Relationship Id="rId2" Type="http://schemas.openxmlformats.org/officeDocument/2006/relationships/tags" Target="../tags/tag412.xml"/><Relationship Id="rId1" Type="http://schemas.openxmlformats.org/officeDocument/2006/relationships/tags" Target="../tags/tag411.xml"/><Relationship Id="rId6" Type="http://schemas.openxmlformats.org/officeDocument/2006/relationships/tags" Target="../tags/tag416.xml"/><Relationship Id="rId5" Type="http://schemas.openxmlformats.org/officeDocument/2006/relationships/tags" Target="../tags/tag415.xml"/><Relationship Id="rId4" Type="http://schemas.openxmlformats.org/officeDocument/2006/relationships/tags" Target="../tags/tag414.xml"/></Relationships>
</file>

<file path=ppt/slideLayouts/_rels/slideLayout56.xml.rels><?xml version="1.0" encoding="UTF-8" standalone="yes"?>
<Relationships xmlns="http://schemas.openxmlformats.org/package/2006/relationships"><Relationship Id="rId3" Type="http://schemas.openxmlformats.org/officeDocument/2006/relationships/tags" Target="../tags/tag419.xml"/><Relationship Id="rId2" Type="http://schemas.openxmlformats.org/officeDocument/2006/relationships/tags" Target="../tags/tag418.xml"/><Relationship Id="rId1" Type="http://schemas.openxmlformats.org/officeDocument/2006/relationships/tags" Target="../tags/tag417.xml"/><Relationship Id="rId6" Type="http://schemas.openxmlformats.org/officeDocument/2006/relationships/slideMaster" Target="../slideMasters/slideMaster4.xml"/><Relationship Id="rId5" Type="http://schemas.openxmlformats.org/officeDocument/2006/relationships/tags" Target="../tags/tag421.xml"/><Relationship Id="rId4" Type="http://schemas.openxmlformats.org/officeDocument/2006/relationships/tags" Target="../tags/tag420.xml"/></Relationships>
</file>

<file path=ppt/slideLayouts/_rels/slideLayout57.xml.rels><?xml version="1.0" encoding="UTF-8" standalone="yes"?>
<Relationships xmlns="http://schemas.openxmlformats.org/package/2006/relationships"><Relationship Id="rId3" Type="http://schemas.openxmlformats.org/officeDocument/2006/relationships/tags" Target="../tags/tag424.xml"/><Relationship Id="rId2" Type="http://schemas.openxmlformats.org/officeDocument/2006/relationships/tags" Target="../tags/tag423.xml"/><Relationship Id="rId1" Type="http://schemas.openxmlformats.org/officeDocument/2006/relationships/tags" Target="../tags/tag422.xml"/><Relationship Id="rId5" Type="http://schemas.openxmlformats.org/officeDocument/2006/relationships/slideMaster" Target="../slideMasters/slideMaster4.xml"/><Relationship Id="rId4" Type="http://schemas.openxmlformats.org/officeDocument/2006/relationships/tags" Target="../tags/tag425.xml"/></Relationships>
</file>

<file path=ppt/slideLayouts/_rels/slideLayout58.xml.rels><?xml version="1.0" encoding="UTF-8" standalone="yes"?>
<Relationships xmlns="http://schemas.openxmlformats.org/package/2006/relationships"><Relationship Id="rId8" Type="http://schemas.openxmlformats.org/officeDocument/2006/relationships/tags" Target="../tags/tag433.xml"/><Relationship Id="rId3" Type="http://schemas.openxmlformats.org/officeDocument/2006/relationships/tags" Target="../tags/tag428.xml"/><Relationship Id="rId7" Type="http://schemas.openxmlformats.org/officeDocument/2006/relationships/tags" Target="../tags/tag432.xml"/><Relationship Id="rId2" Type="http://schemas.openxmlformats.org/officeDocument/2006/relationships/tags" Target="../tags/tag427.xml"/><Relationship Id="rId1" Type="http://schemas.openxmlformats.org/officeDocument/2006/relationships/tags" Target="../tags/tag426.xml"/><Relationship Id="rId6" Type="http://schemas.openxmlformats.org/officeDocument/2006/relationships/tags" Target="../tags/tag431.xml"/><Relationship Id="rId5" Type="http://schemas.openxmlformats.org/officeDocument/2006/relationships/tags" Target="../tags/tag430.xml"/><Relationship Id="rId4" Type="http://schemas.openxmlformats.org/officeDocument/2006/relationships/tags" Target="../tags/tag429.xml"/><Relationship Id="rId9"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3" Type="http://schemas.openxmlformats.org/officeDocument/2006/relationships/tags" Target="../tags/tag436.xml"/><Relationship Id="rId2" Type="http://schemas.openxmlformats.org/officeDocument/2006/relationships/tags" Target="../tags/tag435.xml"/><Relationship Id="rId1" Type="http://schemas.openxmlformats.org/officeDocument/2006/relationships/tags" Target="../tags/tag434.xml"/><Relationship Id="rId5" Type="http://schemas.openxmlformats.org/officeDocument/2006/relationships/slideMaster" Target="../slideMasters/slideMaster4.xml"/><Relationship Id="rId4" Type="http://schemas.openxmlformats.org/officeDocument/2006/relationships/tags" Target="../tags/tag437.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60.xml.rels><?xml version="1.0" encoding="UTF-8" standalone="yes"?>
<Relationships xmlns="http://schemas.openxmlformats.org/package/2006/relationships"><Relationship Id="rId3" Type="http://schemas.openxmlformats.org/officeDocument/2006/relationships/tags" Target="../tags/tag440.xml"/><Relationship Id="rId7" Type="http://schemas.openxmlformats.org/officeDocument/2006/relationships/slideMaster" Target="../slideMasters/slideMaster4.xml"/><Relationship Id="rId2" Type="http://schemas.openxmlformats.org/officeDocument/2006/relationships/tags" Target="../tags/tag439.xml"/><Relationship Id="rId1" Type="http://schemas.openxmlformats.org/officeDocument/2006/relationships/tags" Target="../tags/tag438.xml"/><Relationship Id="rId6" Type="http://schemas.openxmlformats.org/officeDocument/2006/relationships/tags" Target="../tags/tag443.xml"/><Relationship Id="rId5" Type="http://schemas.openxmlformats.org/officeDocument/2006/relationships/tags" Target="../tags/tag442.xml"/><Relationship Id="rId4" Type="http://schemas.openxmlformats.org/officeDocument/2006/relationships/tags" Target="../tags/tag441.xml"/></Relationships>
</file>

<file path=ppt/slideLayouts/_rels/slideLayout61.xml.rels><?xml version="1.0" encoding="UTF-8" standalone="yes"?>
<Relationships xmlns="http://schemas.openxmlformats.org/package/2006/relationships"><Relationship Id="rId8" Type="http://schemas.openxmlformats.org/officeDocument/2006/relationships/tags" Target="../tags/tag451.xml"/><Relationship Id="rId3" Type="http://schemas.openxmlformats.org/officeDocument/2006/relationships/tags" Target="../tags/tag446.xml"/><Relationship Id="rId7" Type="http://schemas.openxmlformats.org/officeDocument/2006/relationships/tags" Target="../tags/tag450.xml"/><Relationship Id="rId2" Type="http://schemas.openxmlformats.org/officeDocument/2006/relationships/tags" Target="../tags/tag445.xml"/><Relationship Id="rId1" Type="http://schemas.openxmlformats.org/officeDocument/2006/relationships/tags" Target="../tags/tag444.xml"/><Relationship Id="rId6" Type="http://schemas.openxmlformats.org/officeDocument/2006/relationships/tags" Target="../tags/tag449.xml"/><Relationship Id="rId5" Type="http://schemas.openxmlformats.org/officeDocument/2006/relationships/tags" Target="../tags/tag448.xml"/><Relationship Id="rId10" Type="http://schemas.openxmlformats.org/officeDocument/2006/relationships/slideMaster" Target="../slideMasters/slideMaster4.xml"/><Relationship Id="rId4" Type="http://schemas.openxmlformats.org/officeDocument/2006/relationships/tags" Target="../tags/tag447.xml"/><Relationship Id="rId9" Type="http://schemas.openxmlformats.org/officeDocument/2006/relationships/tags" Target="../tags/tag452.xml"/></Relationships>
</file>

<file path=ppt/slideLayouts/_rels/slideLayout62.xml.rels><?xml version="1.0" encoding="UTF-8" standalone="yes"?>
<Relationships xmlns="http://schemas.openxmlformats.org/package/2006/relationships"><Relationship Id="rId8" Type="http://schemas.openxmlformats.org/officeDocument/2006/relationships/tags" Target="../tags/tag460.xml"/><Relationship Id="rId3" Type="http://schemas.openxmlformats.org/officeDocument/2006/relationships/tags" Target="../tags/tag455.xml"/><Relationship Id="rId7" Type="http://schemas.openxmlformats.org/officeDocument/2006/relationships/tags" Target="../tags/tag459.xml"/><Relationship Id="rId2" Type="http://schemas.openxmlformats.org/officeDocument/2006/relationships/tags" Target="../tags/tag454.xml"/><Relationship Id="rId1" Type="http://schemas.openxmlformats.org/officeDocument/2006/relationships/tags" Target="../tags/tag453.xml"/><Relationship Id="rId6" Type="http://schemas.openxmlformats.org/officeDocument/2006/relationships/tags" Target="../tags/tag458.xml"/><Relationship Id="rId5" Type="http://schemas.openxmlformats.org/officeDocument/2006/relationships/tags" Target="../tags/tag457.xml"/><Relationship Id="rId10" Type="http://schemas.openxmlformats.org/officeDocument/2006/relationships/slideMaster" Target="../slideMasters/slideMaster4.xml"/><Relationship Id="rId4" Type="http://schemas.openxmlformats.org/officeDocument/2006/relationships/tags" Target="../tags/tag456.xml"/><Relationship Id="rId9" Type="http://schemas.openxmlformats.org/officeDocument/2006/relationships/tags" Target="../tags/tag461.xml"/></Relationships>
</file>

<file path=ppt/slideLayouts/_rels/slideLayout63.xml.rels><?xml version="1.0" encoding="UTF-8" standalone="yes"?>
<Relationships xmlns="http://schemas.openxmlformats.org/package/2006/relationships"><Relationship Id="rId8" Type="http://schemas.openxmlformats.org/officeDocument/2006/relationships/tags" Target="../tags/tag469.xml"/><Relationship Id="rId3" Type="http://schemas.openxmlformats.org/officeDocument/2006/relationships/tags" Target="../tags/tag464.xml"/><Relationship Id="rId7" Type="http://schemas.openxmlformats.org/officeDocument/2006/relationships/tags" Target="../tags/tag468.xml"/><Relationship Id="rId2" Type="http://schemas.openxmlformats.org/officeDocument/2006/relationships/tags" Target="../tags/tag463.xml"/><Relationship Id="rId1" Type="http://schemas.openxmlformats.org/officeDocument/2006/relationships/tags" Target="../tags/tag462.xml"/><Relationship Id="rId6" Type="http://schemas.openxmlformats.org/officeDocument/2006/relationships/tags" Target="../tags/tag467.xml"/><Relationship Id="rId5" Type="http://schemas.openxmlformats.org/officeDocument/2006/relationships/tags" Target="../tags/tag466.xml"/><Relationship Id="rId4" Type="http://schemas.openxmlformats.org/officeDocument/2006/relationships/tags" Target="../tags/tag465.xml"/><Relationship Id="rId9"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8" Type="http://schemas.openxmlformats.org/officeDocument/2006/relationships/tags" Target="../tags/tag477.xml"/><Relationship Id="rId3" Type="http://schemas.openxmlformats.org/officeDocument/2006/relationships/tags" Target="../tags/tag472.xml"/><Relationship Id="rId7" Type="http://schemas.openxmlformats.org/officeDocument/2006/relationships/tags" Target="../tags/tag476.xml"/><Relationship Id="rId2" Type="http://schemas.openxmlformats.org/officeDocument/2006/relationships/tags" Target="../tags/tag471.xml"/><Relationship Id="rId1" Type="http://schemas.openxmlformats.org/officeDocument/2006/relationships/tags" Target="../tags/tag470.xml"/><Relationship Id="rId6" Type="http://schemas.openxmlformats.org/officeDocument/2006/relationships/tags" Target="../tags/tag475.xml"/><Relationship Id="rId5" Type="http://schemas.openxmlformats.org/officeDocument/2006/relationships/tags" Target="../tags/tag474.xml"/><Relationship Id="rId10" Type="http://schemas.openxmlformats.org/officeDocument/2006/relationships/slideMaster" Target="../slideMasters/slideMaster4.xml"/><Relationship Id="rId4" Type="http://schemas.openxmlformats.org/officeDocument/2006/relationships/tags" Target="../tags/tag473.xml"/><Relationship Id="rId9" Type="http://schemas.openxmlformats.org/officeDocument/2006/relationships/tags" Target="../tags/tag478.xml"/></Relationships>
</file>

<file path=ppt/slideLayouts/_rels/slideLayout65.xml.rels><?xml version="1.0" encoding="UTF-8" standalone="yes"?>
<Relationships xmlns="http://schemas.openxmlformats.org/package/2006/relationships"><Relationship Id="rId3" Type="http://schemas.openxmlformats.org/officeDocument/2006/relationships/tags" Target="../tags/tag481.xml"/><Relationship Id="rId7" Type="http://schemas.openxmlformats.org/officeDocument/2006/relationships/slideMaster" Target="../slideMasters/slideMaster4.xml"/><Relationship Id="rId2" Type="http://schemas.openxmlformats.org/officeDocument/2006/relationships/tags" Target="../tags/tag480.xml"/><Relationship Id="rId1" Type="http://schemas.openxmlformats.org/officeDocument/2006/relationships/tags" Target="../tags/tag479.xml"/><Relationship Id="rId6" Type="http://schemas.openxmlformats.org/officeDocument/2006/relationships/tags" Target="../tags/tag484.xml"/><Relationship Id="rId5" Type="http://schemas.openxmlformats.org/officeDocument/2006/relationships/tags" Target="../tags/tag483.xml"/><Relationship Id="rId4" Type="http://schemas.openxmlformats.org/officeDocument/2006/relationships/tags" Target="../tags/tag482.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2021/11/23</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2021/11/23</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2021/11/23</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6"/>
          <p:cNvSpPr/>
          <p:nvPr userDrawn="1">
            <p:custDataLst>
              <p:tags r:id="rId1"/>
            </p:custDataLst>
          </p:nvPr>
        </p:nvSpPr>
        <p:spPr>
          <a:xfrm>
            <a:off x="274320" y="321260"/>
            <a:ext cx="11683455" cy="393053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highlight>
                <a:srgbClr val="1171F1"/>
              </a:highlight>
            </a:endParaRPr>
          </a:p>
        </p:txBody>
      </p:sp>
      <p:sp>
        <p:nvSpPr>
          <p:cNvPr id="8" name="任意形状 8"/>
          <p:cNvSpPr/>
          <p:nvPr userDrawn="1">
            <p:custDataLst>
              <p:tags r:id="rId2"/>
            </p:custDataLst>
          </p:nvPr>
        </p:nvSpPr>
        <p:spPr>
          <a:xfrm>
            <a:off x="9490237" y="321259"/>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9" name="任意形状 9"/>
          <p:cNvSpPr/>
          <p:nvPr userDrawn="1">
            <p:custDataLst>
              <p:tags r:id="rId3"/>
            </p:custDataLst>
          </p:nvPr>
        </p:nvSpPr>
        <p:spPr>
          <a:xfrm rot="10800000">
            <a:off x="261015" y="2411670"/>
            <a:ext cx="1887415" cy="184012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bg2">
                  <a:alpha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10" name="矩形 9"/>
          <p:cNvSpPr/>
          <p:nvPr userDrawn="1">
            <p:custDataLst>
              <p:tags r:id="rId4"/>
            </p:custDataLst>
          </p:nvPr>
        </p:nvSpPr>
        <p:spPr>
          <a:xfrm>
            <a:off x="9471025" y="6254750"/>
            <a:ext cx="1800225" cy="76201"/>
          </a:xfrm>
          <a:prstGeom prst="rect">
            <a:avLst/>
          </a:prstGeom>
          <a:solidFill>
            <a:schemeClr val="bg2">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custDataLst>
              <p:tags r:id="rId5"/>
            </p:custDataLst>
          </p:nvPr>
        </p:nvSpPr>
        <p:spPr>
          <a:xfrm flipV="1">
            <a:off x="750570" y="6305550"/>
            <a:ext cx="715645" cy="76201"/>
          </a:xfrm>
          <a:prstGeom prst="rect">
            <a:avLst/>
          </a:prstGeom>
          <a:solidFill>
            <a:schemeClr val="bg2">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custDataLst>
              <p:tags r:id="rId6"/>
            </p:custDataLst>
          </p:nvPr>
        </p:nvSpPr>
        <p:spPr>
          <a:xfrm>
            <a:off x="1555115" y="6306820"/>
            <a:ext cx="88900" cy="76201"/>
          </a:xfrm>
          <a:prstGeom prst="rect">
            <a:avLst/>
          </a:prstGeom>
          <a:solidFill>
            <a:schemeClr val="bg2">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custDataLst>
              <p:tags r:id="rId7"/>
            </p:custDataLst>
          </p:nvPr>
        </p:nvSpPr>
        <p:spPr>
          <a:xfrm>
            <a:off x="1731010" y="6306820"/>
            <a:ext cx="253365" cy="76201"/>
          </a:xfrm>
          <a:prstGeom prst="rect">
            <a:avLst/>
          </a:prstGeom>
          <a:solidFill>
            <a:schemeClr val="bg2">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日期占位符 15"/>
          <p:cNvSpPr>
            <a:spLocks noGrp="1"/>
          </p:cNvSpPr>
          <p:nvPr>
            <p:ph type="dt" sz="half" idx="10"/>
            <p:custDataLst>
              <p:tags r:id="rId8"/>
            </p:custDataLst>
          </p:nvPr>
        </p:nvSpPr>
        <p:spPr/>
        <p:txBody>
          <a:bodyPr/>
          <a:lstStyle/>
          <a:p>
            <a:fld id="{760FBDFE-C587-4B4C-A407-44438C67B59E}" type="datetimeFigureOut">
              <a:rPr lang="zh-CN" altLang="en-US" smtClean="0"/>
              <a:t>2021/11/23</a:t>
            </a:fld>
            <a:endParaRPr lang="zh-CN" altLang="en-US"/>
          </a:p>
        </p:txBody>
      </p:sp>
      <p:sp>
        <p:nvSpPr>
          <p:cNvPr id="17" name="页脚占位符 16"/>
          <p:cNvSpPr>
            <a:spLocks noGrp="1"/>
          </p:cNvSpPr>
          <p:nvPr>
            <p:ph type="ftr" sz="quarter" idx="11"/>
            <p:custDataLst>
              <p:tags r:id="rId9"/>
            </p:custDataLst>
          </p:nvPr>
        </p:nvSpPr>
        <p:spPr/>
        <p:txBody>
          <a:bodyPr/>
          <a:lstStyle/>
          <a:p>
            <a:endParaRPr lang="zh-CN" altLang="en-US"/>
          </a:p>
        </p:txBody>
      </p:sp>
      <p:sp>
        <p:nvSpPr>
          <p:cNvPr id="18" name="灯片编号占位符 17"/>
          <p:cNvSpPr>
            <a:spLocks noGrp="1"/>
          </p:cNvSpPr>
          <p:nvPr>
            <p:ph type="sldNum" sz="quarter" idx="12"/>
            <p:custDataLst>
              <p:tags r:id="rId10"/>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ctrTitle" hasCustomPrompt="1"/>
            <p:custDataLst>
              <p:tags r:id="rId11"/>
            </p:custDataLst>
          </p:nvPr>
        </p:nvSpPr>
        <p:spPr>
          <a:xfrm>
            <a:off x="883644" y="809127"/>
            <a:ext cx="9144000" cy="1896745"/>
          </a:xfrm>
        </p:spPr>
        <p:txBody>
          <a:bodyPr lIns="91440" tIns="45720" rIns="91440" bIns="0" anchor="b" anchorCtr="0">
            <a:normAutofit/>
          </a:bodyPr>
          <a:lstStyle>
            <a:lvl1pPr algn="l">
              <a:defRPr sz="6600" b="1" spc="600" baseline="0">
                <a:latin typeface="Arial" panose="020B0604020202020204" pitchFamily="34" charset="0"/>
              </a:defRPr>
            </a:lvl1pPr>
          </a:lstStyle>
          <a:p>
            <a:r>
              <a:rPr lang="zh-CN" altLang="en-US"/>
              <a:t>单击此处编辑标题</a:t>
            </a:r>
          </a:p>
        </p:txBody>
      </p:sp>
      <p:sp>
        <p:nvSpPr>
          <p:cNvPr id="3" name="副标题 2"/>
          <p:cNvSpPr>
            <a:spLocks noGrp="1"/>
          </p:cNvSpPr>
          <p:nvPr>
            <p:ph type="subTitle" idx="1" hasCustomPrompt="1"/>
            <p:custDataLst>
              <p:tags r:id="rId12"/>
            </p:custDataLst>
          </p:nvPr>
        </p:nvSpPr>
        <p:spPr>
          <a:xfrm>
            <a:off x="883643" y="3017520"/>
            <a:ext cx="9144000" cy="890270"/>
          </a:xfrm>
        </p:spPr>
        <p:txBody>
          <a:bodyPr lIns="91440" tIns="0" rIns="91440" bIns="45720">
            <a:normAutofit/>
          </a:bodyPr>
          <a:lstStyle>
            <a:lvl1pPr marL="0" indent="0" algn="l" eaLnBrk="1" fontAlgn="auto" latinLnBrk="0" hangingPunct="1">
              <a:lnSpc>
                <a:spcPct val="100000"/>
              </a:lnSpc>
              <a:buNone/>
              <a:defRPr sz="2400" u="none" strike="noStrike" kern="1200" cap="none" spc="200" normalizeH="0" baseline="0">
                <a:solidFill>
                  <a:schemeClr val="tx1">
                    <a:lumMod val="85000"/>
                    <a:lumOff val="15000"/>
                  </a:schemeClr>
                </a:solidFill>
                <a:uFillTx/>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5" name="文本占位符 4"/>
          <p:cNvSpPr>
            <a:spLocks noGrp="1"/>
          </p:cNvSpPr>
          <p:nvPr>
            <p:ph type="body" sz="quarter" idx="13" hasCustomPrompt="1"/>
            <p:custDataLst>
              <p:tags r:id="rId13"/>
            </p:custDataLst>
          </p:nvPr>
        </p:nvSpPr>
        <p:spPr>
          <a:xfrm>
            <a:off x="883644" y="5050433"/>
            <a:ext cx="3365430" cy="579657"/>
          </a:xfrm>
        </p:spPr>
        <p:txBody>
          <a:bodyPr lIns="91440" tIns="45720" rIns="91440" bIns="45720">
            <a:normAutofit/>
          </a:bodyPr>
          <a:lstStyle>
            <a:lvl1pPr marL="0" indent="0">
              <a:buNone/>
              <a:defRPr sz="2400" baseline="0">
                <a:solidFill>
                  <a:schemeClr val="accent1"/>
                </a:solidFill>
                <a:latin typeface="Arial" panose="020B0604020202020204" pitchFamily="34" charset="0"/>
              </a:defRPr>
            </a:lvl1pPr>
          </a:lstStyle>
          <a:p>
            <a:pPr lvl="0"/>
            <a:r>
              <a:rPr lang="zh-CN" altLang="en-US"/>
              <a:t>编辑文本</a:t>
            </a: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2021/11/23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6474460"/>
            <a:ext cx="12192000" cy="38354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highlight>
                <a:srgbClr val="1171F1"/>
              </a:highlight>
            </a:endParaRPr>
          </a:p>
        </p:txBody>
      </p:sp>
      <p:sp>
        <p:nvSpPr>
          <p:cNvPr id="2" name="标题 1"/>
          <p:cNvSpPr>
            <a:spLocks noGrp="1"/>
          </p:cNvSpPr>
          <p:nvPr>
            <p:ph type="title" hasCustomPrompt="1"/>
            <p:custDataLst>
              <p:tags r:id="rId2"/>
            </p:custDataLst>
          </p:nvPr>
        </p:nvSpPr>
        <p:spPr>
          <a:xfrm>
            <a:off x="4676775" y="2059757"/>
            <a:ext cx="6243774" cy="922021"/>
          </a:xfrm>
        </p:spPr>
        <p:txBody>
          <a:bodyPr lIns="91440" tIns="45720" rIns="91440" bIns="0" anchor="b" anchorCtr="0">
            <a:normAutofit/>
          </a:bodyPr>
          <a:lstStyle>
            <a:lvl1pPr>
              <a:defRPr sz="5400" u="none" strike="noStrike" kern="1200" cap="none" spc="300" normalizeH="0" baseline="0">
                <a:solidFill>
                  <a:schemeClr val="accent1"/>
                </a:solidFill>
                <a:uFillTx/>
                <a:latin typeface="Arial" panose="020B0604020202020204" pitchFamily="34" charset="0"/>
                <a:ea typeface="微软雅黑" panose="020B0503020204020204" pitchFamily="34" charset="-122"/>
              </a:defRPr>
            </a:lvl1pPr>
          </a:lstStyle>
          <a:p>
            <a:r>
              <a:rPr lang="zh-CN" altLang="en-US"/>
              <a:t>单击此处编辑标题</a:t>
            </a:r>
          </a:p>
        </p:txBody>
      </p:sp>
      <p:sp>
        <p:nvSpPr>
          <p:cNvPr id="3" name="文本占位符 2"/>
          <p:cNvSpPr>
            <a:spLocks noGrp="1"/>
          </p:cNvSpPr>
          <p:nvPr>
            <p:ph type="body" idx="1" hasCustomPrompt="1"/>
            <p:custDataLst>
              <p:tags r:id="rId3"/>
            </p:custDataLst>
          </p:nvPr>
        </p:nvSpPr>
        <p:spPr>
          <a:xfrm>
            <a:off x="4676775" y="3102596"/>
            <a:ext cx="6243774" cy="1401006"/>
          </a:xfrm>
        </p:spPr>
        <p:txBody>
          <a:bodyPr lIns="91440" tIns="0" rIns="91440" bIns="45720">
            <a:normAutofit/>
          </a:bodyPr>
          <a:lstStyle>
            <a:lvl1pPr marL="0" indent="0" eaLnBrk="1" fontAlgn="auto" latinLnBrk="0" hangingPunct="1">
              <a:buNone/>
              <a:defRPr kumimoji="0" lang="zh-CN" altLang="en-US" sz="18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2021/11/23</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微软雅黑" panose="020B0503020204020204" pitchFamily="34" charset="-122"/>
              </a:defRPr>
            </a:lvl1pPr>
            <a:lvl2pPr>
              <a:defRPr sz="1600" baseline="0">
                <a:solidFill>
                  <a:schemeClr val="tx1">
                    <a:lumMod val="85000"/>
                    <a:lumOff val="15000"/>
                  </a:schemeClr>
                </a:solidFill>
                <a:latin typeface="Arial" panose="020B0604020202020204" pitchFamily="34" charset="0"/>
                <a:ea typeface="微软雅黑" panose="020B0503020204020204" pitchFamily="34" charset="-122"/>
              </a:defRPr>
            </a:lvl2pPr>
            <a:lvl3pPr>
              <a:defRPr sz="1600" baseline="0">
                <a:solidFill>
                  <a:schemeClr val="tx1">
                    <a:lumMod val="85000"/>
                    <a:lumOff val="15000"/>
                  </a:schemeClr>
                </a:solidFill>
                <a:latin typeface="Arial" panose="020B0604020202020204" pitchFamily="34" charset="0"/>
                <a:ea typeface="微软雅黑" panose="020B0503020204020204" pitchFamily="34" charset="-122"/>
              </a:defRPr>
            </a:lvl3pPr>
            <a:lvl4pPr>
              <a:defRPr sz="1600" baseline="0">
                <a:solidFill>
                  <a:schemeClr val="tx1">
                    <a:lumMod val="85000"/>
                    <a:lumOff val="15000"/>
                  </a:schemeClr>
                </a:solidFill>
                <a:latin typeface="Arial" panose="020B0604020202020204" pitchFamily="34" charset="0"/>
                <a:ea typeface="微软雅黑" panose="020B0503020204020204" pitchFamily="34" charset="-122"/>
              </a:defRPr>
            </a:lvl4pPr>
            <a:lvl5pPr>
              <a:defRPr sz="160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2021/11/23</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2021/11/23</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2021/11/23</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2021/11/23</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2"/>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2021/11/23</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2021/11/23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2021/11/23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2021/11/23</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69930" y="952508"/>
            <a:ext cx="10852237" cy="5388907"/>
          </a:xfrm>
        </p:spPr>
        <p:txBody>
          <a:bodyPr/>
          <a:lstStyle>
            <a:lvl1pPr>
              <a:defRPr baseline="0">
                <a:latin typeface="Arial" panose="020B0604020202020204" pitchFamily="34" charset="0"/>
              </a:defRPr>
            </a:lvl1pPr>
            <a:lvl2pPr>
              <a:defRPr baseline="0">
                <a:latin typeface="Arial" panose="020B0604020202020204" pitchFamily="34" charset="0"/>
              </a:defRPr>
            </a:lvl2pPr>
            <a:lvl3pPr>
              <a:defRPr baseline="0">
                <a:latin typeface="Arial" panose="020B0604020202020204" pitchFamily="34" charset="0"/>
              </a:defRPr>
            </a:lvl3pPr>
            <a:lvl4pPr>
              <a:defRPr baseline="0">
                <a:latin typeface="Arial" panose="020B0604020202020204" pitchFamily="34" charset="0"/>
              </a:defRPr>
            </a:lvl4pPr>
            <a:lvl5pPr>
              <a:defRPr baseline="0">
                <a:latin typeface="Arial" panose="020B0604020202020204"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6" name="矩形 5"/>
          <p:cNvSpPr/>
          <p:nvPr userDrawn="1">
            <p:custDataLst>
              <p:tags r:id="rId1"/>
            </p:custDataLst>
          </p:nvPr>
        </p:nvSpPr>
        <p:spPr>
          <a:xfrm>
            <a:off x="262255" y="318135"/>
            <a:ext cx="11683365" cy="5634990"/>
          </a:xfrm>
          <a:prstGeom prst="rect">
            <a:avLst/>
          </a:prstGeom>
          <a:solidFill>
            <a:schemeClr val="tx2">
              <a:lumMod val="10000"/>
              <a:alpha val="8000"/>
            </a:schemeClr>
          </a:solidFill>
          <a:ln w="285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highlight>
                <a:srgbClr val="1171F1"/>
              </a:highlight>
            </a:endParaRPr>
          </a:p>
        </p:txBody>
      </p:sp>
      <p:sp>
        <p:nvSpPr>
          <p:cNvPr id="9" name="矩形 8"/>
          <p:cNvSpPr/>
          <p:nvPr userDrawn="1">
            <p:custDataLst>
              <p:tags r:id="rId2"/>
            </p:custDataLst>
          </p:nvPr>
        </p:nvSpPr>
        <p:spPr>
          <a:xfrm>
            <a:off x="1422400" y="4064000"/>
            <a:ext cx="5283200" cy="12700"/>
          </a:xfrm>
          <a:prstGeom prst="rect">
            <a:avLst/>
          </a:prstGeom>
          <a:solidFill>
            <a:schemeClr val="accent1">
              <a:lumMod val="50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形状 8"/>
          <p:cNvSpPr/>
          <p:nvPr userDrawn="1">
            <p:custDataLst>
              <p:tags r:id="rId3"/>
            </p:custDataLst>
          </p:nvPr>
        </p:nvSpPr>
        <p:spPr>
          <a:xfrm>
            <a:off x="9480712" y="313004"/>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0"/>
                </a:schemeClr>
              </a:gs>
              <a:gs pos="100000">
                <a:schemeClr val="bg2">
                  <a:alpha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8" name="任意形状 9"/>
          <p:cNvSpPr/>
          <p:nvPr userDrawn="1">
            <p:custDataLst>
              <p:tags r:id="rId4"/>
            </p:custDataLst>
          </p:nvPr>
        </p:nvSpPr>
        <p:spPr>
          <a:xfrm rot="10800000">
            <a:off x="261015" y="4113028"/>
            <a:ext cx="1887415" cy="184012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bg2">
                  <a:alpha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2" name="标题 1"/>
          <p:cNvSpPr>
            <a:spLocks noGrp="1"/>
          </p:cNvSpPr>
          <p:nvPr>
            <p:ph type="title" hasCustomPrompt="1"/>
            <p:custDataLst>
              <p:tags r:id="rId5"/>
            </p:custDataLst>
          </p:nvPr>
        </p:nvSpPr>
        <p:spPr>
          <a:xfrm>
            <a:off x="1320799" y="2376714"/>
            <a:ext cx="6653601" cy="1607337"/>
          </a:xfrm>
        </p:spPr>
        <p:txBody>
          <a:bodyPr vert="horz" lIns="91440" tIns="45720" rIns="91440" bIns="0" rtlCol="0" anchor="b" anchorCtr="0">
            <a:normAutofit/>
          </a:bodyPr>
          <a:lstStyle>
            <a:lvl1pPr marL="0" marR="0" algn="l" defTabSz="914400" rtl="0" eaLnBrk="1" fontAlgn="auto" latinLnBrk="0" hangingPunct="1">
              <a:lnSpc>
                <a:spcPct val="100000"/>
              </a:lnSpc>
              <a:buNone/>
              <a:defRPr kumimoji="0" lang="zh-CN" altLang="en-US" sz="9600" b="1" i="0" u="none" strike="noStrike" kern="1200" cap="none" spc="6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编辑标题</a:t>
            </a: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2021/11/23</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normAutofit/>
          </a:bodyPr>
          <a:lstStyle>
            <a:lvl1pPr>
              <a:defRPr baseline="0">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2021/11/23</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bg>
      <p:bgPr>
        <a:gradFill>
          <a:gsLst>
            <a:gs pos="0">
              <a:schemeClr val="tx2"/>
            </a:gs>
            <a:gs pos="100000">
              <a:schemeClr val="tx2"/>
            </a:gs>
          </a:gsLst>
          <a:lin ang="5400000" scaled="0"/>
        </a:gra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292800" y="304200"/>
            <a:ext cx="11606400" cy="6249600"/>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2"/>
            </p:custDataLst>
          </p:nvPr>
        </p:nvSpPr>
        <p:spPr>
          <a:xfrm>
            <a:off x="1281600" y="1249200"/>
            <a:ext cx="9626400" cy="723600"/>
          </a:xfrm>
        </p:spPr>
        <p:txBody>
          <a:bodyPr anchor="ctr">
            <a:normAutofit/>
          </a:bodyPr>
          <a:lstStyle>
            <a:lvl1pPr>
              <a:defRPr sz="3200" baseline="0">
                <a:solidFill>
                  <a:schemeClr val="accent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7" name="内容占位符 6"/>
          <p:cNvSpPr>
            <a:spLocks noGrp="1"/>
          </p:cNvSpPr>
          <p:nvPr>
            <p:ph sz="quarter" idx="13"/>
            <p:custDataLst>
              <p:tags r:id="rId3"/>
            </p:custDataLst>
          </p:nvPr>
        </p:nvSpPr>
        <p:spPr>
          <a:xfrm>
            <a:off x="1281113" y="2163600"/>
            <a:ext cx="9626600" cy="3445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2021/11/23</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0"/>
            <a:ext cx="4823460" cy="6866255"/>
          </a:xfrm>
          <a:prstGeom prst="rect">
            <a:avLst/>
          </a:prstGeom>
          <a:solidFill>
            <a:schemeClr val="tx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6" name="任意形状 8"/>
          <p:cNvSpPr/>
          <p:nvPr userDrawn="1">
            <p:custDataLst>
              <p:tags r:id="rId2"/>
            </p:custDataLst>
          </p:nvPr>
        </p:nvSpPr>
        <p:spPr>
          <a:xfrm rot="16200000">
            <a:off x="-21591" y="21328"/>
            <a:ext cx="1741805" cy="169862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40000"/>
                </a:schemeClr>
              </a:gs>
              <a:gs pos="100000">
                <a:schemeClr val="bg2">
                  <a:alpha val="10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10" name="任意形状 9"/>
          <p:cNvSpPr/>
          <p:nvPr userDrawn="1">
            <p:custDataLst>
              <p:tags r:id="rId3"/>
            </p:custDataLst>
          </p:nvPr>
        </p:nvSpPr>
        <p:spPr>
          <a:xfrm rot="10800000">
            <a:off x="0" y="5905547"/>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40000"/>
                </a:schemeClr>
              </a:gs>
              <a:gs pos="100000">
                <a:schemeClr val="bg2">
                  <a:alpha val="10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2" name="标题 1"/>
          <p:cNvSpPr>
            <a:spLocks noGrp="1"/>
          </p:cNvSpPr>
          <p:nvPr>
            <p:ph type="title" hasCustomPrompt="1"/>
            <p:custDataLst>
              <p:tags r:id="rId4"/>
            </p:custDataLst>
          </p:nvPr>
        </p:nvSpPr>
        <p:spPr>
          <a:xfrm>
            <a:off x="583200" y="770400"/>
            <a:ext cx="3960000" cy="882000"/>
          </a:xfrm>
        </p:spPr>
        <p:txBody>
          <a:bodyPr anchor="ctr">
            <a:normAutofit/>
          </a:bodyPr>
          <a:lstStyle>
            <a:lvl1pPr>
              <a:defRPr sz="3600" baseline="0">
                <a:solidFill>
                  <a:schemeClr val="accent1"/>
                </a:solidFill>
                <a:latin typeface="Arial" panose="020B0604020202020204" pitchFamily="34" charset="0"/>
                <a:ea typeface="微软雅黑" panose="020B0503020204020204" pitchFamily="34" charset="-122"/>
              </a:defRPr>
            </a:lvl1pPr>
          </a:lstStyle>
          <a:p>
            <a:r>
              <a:rPr lang="zh-CN" altLang="en-US"/>
              <a:t>单击编辑标题</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2021/11/23</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5101200" y="769938"/>
            <a:ext cx="6480000" cy="5087937"/>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635" y="-10160"/>
            <a:ext cx="12192000" cy="2663825"/>
          </a:xfrm>
          <a:prstGeom prst="rect">
            <a:avLst/>
          </a:prstGeom>
          <a:solidFill>
            <a:schemeClr val="tx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8" name="任意形状 9"/>
          <p:cNvSpPr/>
          <p:nvPr userDrawn="1">
            <p:custDataLst>
              <p:tags r:id="rId2"/>
            </p:custDataLst>
          </p:nvPr>
        </p:nvSpPr>
        <p:spPr>
          <a:xfrm rot="16200000">
            <a:off x="-15208" y="5080"/>
            <a:ext cx="1243965" cy="121348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20000"/>
                </a:schemeClr>
              </a:gs>
              <a:gs pos="100000">
                <a:schemeClr val="bg2">
                  <a:alpha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6" name="任意形状 8"/>
          <p:cNvSpPr/>
          <p:nvPr userDrawn="1">
            <p:custDataLst>
              <p:tags r:id="rId3"/>
            </p:custDataLst>
          </p:nvPr>
        </p:nvSpPr>
        <p:spPr>
          <a:xfrm>
            <a:off x="10349230" y="-9939"/>
            <a:ext cx="1847215" cy="180149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40000"/>
                </a:schemeClr>
              </a:gs>
              <a:gs pos="100000">
                <a:schemeClr val="bg2">
                  <a:alpha val="1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2" name="标题 1"/>
          <p:cNvSpPr>
            <a:spLocks noGrp="1"/>
          </p:cNvSpPr>
          <p:nvPr>
            <p:ph type="title"/>
            <p:custDataLst>
              <p:tags r:id="rId4"/>
            </p:custDataLst>
          </p:nvPr>
        </p:nvSpPr>
        <p:spPr>
          <a:xfrm>
            <a:off x="612000" y="781200"/>
            <a:ext cx="10976400" cy="626400"/>
          </a:xfrm>
        </p:spPr>
        <p:txBody>
          <a:bodyPr anchor="ctr">
            <a:normAutofit/>
          </a:bodyPr>
          <a:lstStyle>
            <a:lvl1pPr algn="ctr">
              <a:defRPr sz="3600" baseline="0">
                <a:solidFill>
                  <a:schemeClr val="accent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2021/11/23</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612000" y="1659600"/>
            <a:ext cx="10975975" cy="828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9" name="内容占位符 8"/>
          <p:cNvSpPr>
            <a:spLocks noGrp="1"/>
          </p:cNvSpPr>
          <p:nvPr>
            <p:ph sz="quarter" idx="14"/>
            <p:custDataLst>
              <p:tags r:id="rId9"/>
            </p:custDataLst>
          </p:nvPr>
        </p:nvSpPr>
        <p:spPr>
          <a:xfrm>
            <a:off x="612775" y="2808000"/>
            <a:ext cx="10965600" cy="34308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3810" y="5026661"/>
            <a:ext cx="12192000" cy="1828799"/>
          </a:xfrm>
          <a:prstGeom prst="rect">
            <a:avLst/>
          </a:prstGeom>
          <a:solidFill>
            <a:schemeClr val="tx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10" name="任意形状 9"/>
          <p:cNvSpPr/>
          <p:nvPr userDrawn="1">
            <p:custDataLst>
              <p:tags r:id="rId2"/>
            </p:custDataLst>
          </p:nvPr>
        </p:nvSpPr>
        <p:spPr>
          <a:xfrm rot="10800000">
            <a:off x="0" y="5902960"/>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5000"/>
                  <a:alpha val="20000"/>
                </a:schemeClr>
              </a:gs>
              <a:gs pos="100000">
                <a:schemeClr val="bg2">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2" name="标题 1"/>
          <p:cNvSpPr>
            <a:spLocks noGrp="1"/>
          </p:cNvSpPr>
          <p:nvPr>
            <p:ph type="title"/>
            <p:custDataLst>
              <p:tags r:id="rId3"/>
            </p:custDataLst>
          </p:nvPr>
        </p:nvSpPr>
        <p:spPr>
          <a:xfrm>
            <a:off x="604800" y="669600"/>
            <a:ext cx="10976400" cy="565200"/>
          </a:xfrm>
        </p:spPr>
        <p:txBody>
          <a:bodyPr anchor="ctr">
            <a:normAutofit/>
          </a:bodyPr>
          <a:lstStyle>
            <a:lvl1pPr algn="ctr">
              <a:defRPr sz="3200" baseline="0">
                <a:solidFill>
                  <a:schemeClr val="accent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2021/11/23</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12192000" cy="914400"/>
          </a:xfrm>
          <a:prstGeom prst="rect">
            <a:avLst/>
          </a:prstGeom>
          <a:solidFill>
            <a:schemeClr val="tx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579755" y="237490"/>
            <a:ext cx="11031220" cy="506730"/>
          </a:xfrm>
        </p:spPr>
        <p:txBody>
          <a:bodyPr wrap="none">
            <a:noAutofit/>
          </a:bodyPr>
          <a:lstStyle>
            <a:lvl1pPr algn="l">
              <a:defRPr sz="2800" baseline="0">
                <a:solidFill>
                  <a:schemeClr val="accent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2021/11/23</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579600" y="1663200"/>
            <a:ext cx="5342400" cy="28944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7"/>
            </p:custDataLst>
          </p:nvPr>
        </p:nvSpPr>
        <p:spPr>
          <a:xfrm>
            <a:off x="6242400" y="1663200"/>
            <a:ext cx="5367600" cy="28944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8"/>
            </p:custDataLst>
          </p:nvPr>
        </p:nvSpPr>
        <p:spPr>
          <a:xfrm>
            <a:off x="572400" y="4816800"/>
            <a:ext cx="5342400" cy="781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9"/>
            </p:custDataLst>
          </p:nvPr>
        </p:nvSpPr>
        <p:spPr>
          <a:xfrm>
            <a:off x="6253200" y="4813200"/>
            <a:ext cx="5367600" cy="781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959224"/>
            <a:ext cx="12192000" cy="4939553"/>
          </a:xfrm>
          <a:prstGeom prst="rect">
            <a:avLst/>
          </a:prstGeom>
          <a:solidFill>
            <a:schemeClr val="bg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2"/>
            </p:custDataLst>
          </p:nvPr>
        </p:nvSpPr>
        <p:spPr>
          <a:xfrm>
            <a:off x="1522800" y="1339200"/>
            <a:ext cx="9144000" cy="2386800"/>
          </a:xfrm>
        </p:spPr>
        <p:txBody>
          <a:bodyPr anchor="b">
            <a:normAutofit/>
          </a:bodyPr>
          <a:lstStyle>
            <a:lvl1pPr algn="ctr">
              <a:defRPr sz="6000" baseline="0">
                <a:solidFill>
                  <a:schemeClr val="accent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2021/11/23</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1522413" y="3862800"/>
            <a:ext cx="9144000" cy="1656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2021/11/23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rotWithShape="1">
          <a:blip r:embed="rId17"/>
          <a:stretch>
            <a:fillRect/>
          </a:stretch>
        </a:blipFill>
        <a:effectLst/>
      </p:bgPr>
    </p:bg>
    <p:spTree>
      <p:nvGrpSpPr>
        <p:cNvPr id="1" name=""/>
        <p:cNvGrpSpPr/>
        <p:nvPr/>
      </p:nvGrpSpPr>
      <p:grpSpPr>
        <a:xfrm>
          <a:off x="0" y="0"/>
          <a:ext cx="0" cy="0"/>
          <a:chOff x="0" y="0"/>
          <a:chExt cx="0" cy="0"/>
        </a:xfrm>
      </p:grpSpPr>
      <p:sp>
        <p:nvSpPr>
          <p:cNvPr id="9" name="箭头: V 形 8"/>
          <p:cNvSpPr/>
          <p:nvPr userDrawn="1">
            <p:custDataLst>
              <p:tags r:id="rId1"/>
            </p:custDataLst>
          </p:nvPr>
        </p:nvSpPr>
        <p:spPr>
          <a:xfrm rot="5400000">
            <a:off x="5854065" y="4634865"/>
            <a:ext cx="484505" cy="661035"/>
          </a:xfrm>
          <a:prstGeom prst="chevron">
            <a:avLst>
              <a:gd name="adj" fmla="val 743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10" name="箭头: V 形 9"/>
          <p:cNvSpPr/>
          <p:nvPr userDrawn="1">
            <p:custDataLst>
              <p:tags r:id="rId2"/>
            </p:custDataLst>
          </p:nvPr>
        </p:nvSpPr>
        <p:spPr>
          <a:xfrm rot="5400000">
            <a:off x="5854065" y="4392295"/>
            <a:ext cx="484505" cy="661035"/>
          </a:xfrm>
          <a:prstGeom prst="chevron">
            <a:avLst>
              <a:gd name="adj" fmla="val 743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cxnSp>
        <p:nvCxnSpPr>
          <p:cNvPr id="21" name="直接连接符 20"/>
          <p:cNvCxnSpPr/>
          <p:nvPr userDrawn="1">
            <p:custDataLst>
              <p:tags r:id="rId3"/>
            </p:custDataLst>
          </p:nvPr>
        </p:nvCxnSpPr>
        <p:spPr>
          <a:xfrm>
            <a:off x="4019550" y="1290320"/>
            <a:ext cx="4152900"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custDataLst>
              <p:tags r:id="rId4"/>
            </p:custDataLst>
          </p:nvPr>
        </p:nvCxnSpPr>
        <p:spPr>
          <a:xfrm>
            <a:off x="4021455" y="5384800"/>
            <a:ext cx="4150995"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custDataLst>
              <p:tags r:id="rId5"/>
            </p:custDataLst>
          </p:nvPr>
        </p:nvCxnSpPr>
        <p:spPr>
          <a:xfrm flipH="1">
            <a:off x="4048125" y="1269365"/>
            <a:ext cx="0" cy="1003935"/>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custDataLst>
              <p:tags r:id="rId6"/>
            </p:custDataLst>
          </p:nvPr>
        </p:nvCxnSpPr>
        <p:spPr>
          <a:xfrm flipH="1">
            <a:off x="8143875" y="1288415"/>
            <a:ext cx="0" cy="978535"/>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custDataLst>
              <p:tags r:id="rId7"/>
            </p:custDataLst>
          </p:nvPr>
        </p:nvCxnSpPr>
        <p:spPr>
          <a:xfrm flipH="1">
            <a:off x="4041775" y="4264025"/>
            <a:ext cx="0" cy="114300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userDrawn="1">
            <p:custDataLst>
              <p:tags r:id="rId8"/>
            </p:custDataLst>
          </p:nvPr>
        </p:nvCxnSpPr>
        <p:spPr>
          <a:xfrm flipH="1">
            <a:off x="8143875" y="4264025"/>
            <a:ext cx="0" cy="114300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日期占位符 15"/>
          <p:cNvSpPr>
            <a:spLocks noGrp="1"/>
          </p:cNvSpPr>
          <p:nvPr>
            <p:ph type="dt" sz="half" idx="10"/>
            <p:custDataLst>
              <p:tags r:id="rId9"/>
            </p:custDataLst>
          </p:nvPr>
        </p:nvSpPr>
        <p:spPr/>
        <p:txBody>
          <a:bodyPr/>
          <a:lstStyle/>
          <a:p>
            <a:fld id="{760FBDFE-C587-4B4C-A407-44438C67B59E}" type="datetimeFigureOut">
              <a:rPr lang="zh-CN" altLang="en-US" smtClean="0"/>
              <a:t>2021/11/23</a:t>
            </a:fld>
            <a:endParaRPr lang="zh-CN" altLang="en-US"/>
          </a:p>
        </p:txBody>
      </p:sp>
      <p:sp>
        <p:nvSpPr>
          <p:cNvPr id="17" name="页脚占位符 16"/>
          <p:cNvSpPr>
            <a:spLocks noGrp="1"/>
          </p:cNvSpPr>
          <p:nvPr>
            <p:ph type="ftr" sz="quarter" idx="11"/>
            <p:custDataLst>
              <p:tags r:id="rId10"/>
            </p:custDataLst>
          </p:nvPr>
        </p:nvSpPr>
        <p:spPr/>
        <p:txBody>
          <a:bodyPr/>
          <a:lstStyle/>
          <a:p>
            <a:endParaRPr lang="zh-CN" altLang="en-US"/>
          </a:p>
        </p:txBody>
      </p:sp>
      <p:sp>
        <p:nvSpPr>
          <p:cNvPr id="18" name="灯片编号占位符 17"/>
          <p:cNvSpPr>
            <a:spLocks noGrp="1"/>
          </p:cNvSpPr>
          <p:nvPr>
            <p:ph type="sldNum" sz="quarter" idx="12"/>
            <p:custDataLst>
              <p:tags r:id="rId11"/>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ctrTitle" hasCustomPrompt="1"/>
            <p:custDataLst>
              <p:tags r:id="rId12"/>
            </p:custDataLst>
          </p:nvPr>
        </p:nvSpPr>
        <p:spPr>
          <a:xfrm>
            <a:off x="2737825" y="2280492"/>
            <a:ext cx="6736681" cy="1288973"/>
          </a:xfrm>
        </p:spPr>
        <p:txBody>
          <a:bodyPr lIns="90000" tIns="46800" rIns="90000" bIns="46800" anchor="b" anchorCtr="0">
            <a:normAutofit/>
          </a:bodyPr>
          <a:lstStyle>
            <a:lvl1pPr algn="ctr">
              <a:defRPr sz="7200" u="none" strike="noStrike" kern="1200" cap="none" spc="0" normalizeH="0" baseline="0">
                <a:solidFill>
                  <a:schemeClr val="bg1"/>
                </a:solidFill>
                <a:uFillTx/>
                <a:latin typeface="Arial" panose="020B0604020202020204" pitchFamily="34" charset="0"/>
                <a:ea typeface="微软雅黑" panose="020B0503020204020204" pitchFamily="34" charset="-122"/>
              </a:defRPr>
            </a:lvl1pPr>
          </a:lstStyle>
          <a:p>
            <a:r>
              <a:rPr lang="zh-CN" altLang="en-US"/>
              <a:t>编辑标题</a:t>
            </a:r>
          </a:p>
        </p:txBody>
      </p:sp>
      <p:sp>
        <p:nvSpPr>
          <p:cNvPr id="3" name="副标题 2"/>
          <p:cNvSpPr>
            <a:spLocks noGrp="1"/>
          </p:cNvSpPr>
          <p:nvPr>
            <p:ph type="subTitle" idx="1" hasCustomPrompt="1"/>
            <p:custDataLst>
              <p:tags r:id="rId13"/>
            </p:custDataLst>
          </p:nvPr>
        </p:nvSpPr>
        <p:spPr>
          <a:xfrm>
            <a:off x="2737824" y="3680391"/>
            <a:ext cx="6736682" cy="543132"/>
          </a:xfrm>
        </p:spPr>
        <p:txBody>
          <a:bodyPr lIns="90000" tIns="46800" rIns="90000" bIns="46800">
            <a:normAutofit/>
          </a:bodyPr>
          <a:lstStyle>
            <a:lvl1pPr marL="0" indent="0" algn="ctr" eaLnBrk="1" fontAlgn="auto" latinLnBrk="0" hangingPunct="1">
              <a:lnSpc>
                <a:spcPct val="100000"/>
              </a:lnSpc>
              <a:buNone/>
              <a:defRPr sz="2000" u="none" strike="noStrike" kern="1200" cap="none" spc="0" normalizeH="0" baseline="0">
                <a:solidFill>
                  <a:schemeClr val="bg1"/>
                </a:solidFill>
                <a:uFillTx/>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5" name="文本占位符 4"/>
          <p:cNvSpPr>
            <a:spLocks noGrp="1"/>
          </p:cNvSpPr>
          <p:nvPr>
            <p:ph type="body" sz="quarter" idx="13" hasCustomPrompt="1"/>
            <p:custDataLst>
              <p:tags r:id="rId14"/>
            </p:custDataLst>
          </p:nvPr>
        </p:nvSpPr>
        <p:spPr>
          <a:xfrm>
            <a:off x="3073688" y="5706967"/>
            <a:ext cx="3117850" cy="506413"/>
          </a:xfrm>
        </p:spPr>
        <p:txBody>
          <a:bodyPr/>
          <a:lstStyle>
            <a:lvl1pPr marL="0" indent="0" algn="ctr" eaLnBrk="1" fontAlgn="auto" latinLnBrk="0" hangingPunct="1">
              <a:lnSpc>
                <a:spcPct val="100000"/>
              </a:lnSpc>
              <a:buNone/>
              <a:defRPr>
                <a:solidFill>
                  <a:schemeClr val="bg1"/>
                </a:solidFill>
              </a:defRPr>
            </a:lvl1pPr>
          </a:lstStyle>
          <a:p>
            <a:pPr lvl="0"/>
            <a:r>
              <a:rPr lang="zh-CN" altLang="en-US">
                <a:sym typeface="+mn-ea"/>
              </a:rPr>
              <a:t>编辑文本</a:t>
            </a:r>
            <a:endParaRPr lang="zh-CN" altLang="en-US"/>
          </a:p>
        </p:txBody>
      </p:sp>
      <p:sp>
        <p:nvSpPr>
          <p:cNvPr id="27" name="文本占位符 5"/>
          <p:cNvSpPr>
            <a:spLocks noGrp="1"/>
          </p:cNvSpPr>
          <p:nvPr>
            <p:ph type="body" sz="quarter" idx="14" hasCustomPrompt="1"/>
            <p:custDataLst>
              <p:tags r:id="rId15"/>
            </p:custDataLst>
          </p:nvPr>
        </p:nvSpPr>
        <p:spPr>
          <a:xfrm>
            <a:off x="6299794" y="5706738"/>
            <a:ext cx="2590818" cy="495758"/>
          </a:xfrm>
        </p:spPr>
        <p:txBody>
          <a:bodyPr/>
          <a:lstStyle>
            <a:lvl1pPr marL="0" indent="0" algn="ctr" eaLnBrk="1" fontAlgn="auto" latinLnBrk="0" hangingPunct="1">
              <a:lnSpc>
                <a:spcPct val="100000"/>
              </a:lnSpc>
              <a:buNone/>
              <a:defRPr>
                <a:solidFill>
                  <a:schemeClr val="bg1"/>
                </a:solidFill>
              </a:defRPr>
            </a:lvl1pPr>
          </a:lstStyle>
          <a:p>
            <a:pPr lvl="0"/>
            <a:r>
              <a:rPr lang="zh-CN" altLang="en-US"/>
              <a:t>编辑文本</a:t>
            </a:r>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tx2"/>
        </a:solidFill>
        <a:effectLst/>
      </p:bgPr>
    </p:bg>
    <p:spTree>
      <p:nvGrpSpPr>
        <p:cNvPr id="1" name=""/>
        <p:cNvGrpSpPr/>
        <p:nvPr/>
      </p:nvGrpSpPr>
      <p:grpSpPr>
        <a:xfrm>
          <a:off x="0" y="0"/>
          <a:ext cx="0" cy="0"/>
          <a:chOff x="0" y="0"/>
          <a:chExt cx="0" cy="0"/>
        </a:xfrm>
      </p:grpSpPr>
      <p:grpSp>
        <p:nvGrpSpPr>
          <p:cNvPr id="10" name="组合 9"/>
          <p:cNvGrpSpPr/>
          <p:nvPr userDrawn="1">
            <p:custDataLst>
              <p:tags r:id="rId1"/>
            </p:custDataLst>
          </p:nvPr>
        </p:nvGrpSpPr>
        <p:grpSpPr>
          <a:xfrm>
            <a:off x="2" y="1"/>
            <a:ext cx="12191995" cy="6857830"/>
            <a:chOff x="2" y="1"/>
            <a:chExt cx="12191995" cy="6857830"/>
          </a:xfrm>
        </p:grpSpPr>
        <p:sp>
          <p:nvSpPr>
            <p:cNvPr id="11" name="任意多边形: 形状 10"/>
            <p:cNvSpPr/>
            <p:nvPr userDrawn="1">
              <p:custDataLst>
                <p:tags r:id="rId7"/>
              </p:custDataLst>
            </p:nvPr>
          </p:nvSpPr>
          <p:spPr>
            <a:xfrm>
              <a:off x="2" y="1"/>
              <a:ext cx="814273" cy="761999"/>
            </a:xfrm>
            <a:custGeom>
              <a:avLst/>
              <a:gdLst>
                <a:gd name="connsiteX0" fmla="*/ 0 w 749253"/>
                <a:gd name="connsiteY0" fmla="*/ 0 h 648567"/>
                <a:gd name="connsiteX1" fmla="*/ 749253 w 749253"/>
                <a:gd name="connsiteY1" fmla="*/ 0 h 648567"/>
                <a:gd name="connsiteX2" fmla="*/ 749253 w 749253"/>
                <a:gd name="connsiteY2" fmla="*/ 496164 h 648567"/>
                <a:gd name="connsiteX3" fmla="*/ 596850 w 749253"/>
                <a:gd name="connsiteY3" fmla="*/ 648567 h 648567"/>
                <a:gd name="connsiteX4" fmla="*/ 0 w 749253"/>
                <a:gd name="connsiteY4" fmla="*/ 648567 h 648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253" h="648567">
                  <a:moveTo>
                    <a:pt x="0" y="0"/>
                  </a:moveTo>
                  <a:lnTo>
                    <a:pt x="749253" y="0"/>
                  </a:lnTo>
                  <a:lnTo>
                    <a:pt x="749253" y="496164"/>
                  </a:lnTo>
                  <a:cubicBezTo>
                    <a:pt x="749253" y="580334"/>
                    <a:pt x="681020" y="648567"/>
                    <a:pt x="596850" y="648567"/>
                  </a:cubicBezTo>
                  <a:lnTo>
                    <a:pt x="0" y="6485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p:cNvSpPr/>
            <p:nvPr userDrawn="1">
              <p:custDataLst>
                <p:tags r:id="rId8"/>
              </p:custDataLst>
            </p:nvPr>
          </p:nvSpPr>
          <p:spPr>
            <a:xfrm rot="10800000">
              <a:off x="11310047" y="6032499"/>
              <a:ext cx="881950" cy="825332"/>
            </a:xfrm>
            <a:custGeom>
              <a:avLst/>
              <a:gdLst>
                <a:gd name="connsiteX0" fmla="*/ 0 w 749253"/>
                <a:gd name="connsiteY0" fmla="*/ 0 h 648567"/>
                <a:gd name="connsiteX1" fmla="*/ 749253 w 749253"/>
                <a:gd name="connsiteY1" fmla="*/ 0 h 648567"/>
                <a:gd name="connsiteX2" fmla="*/ 749253 w 749253"/>
                <a:gd name="connsiteY2" fmla="*/ 496164 h 648567"/>
                <a:gd name="connsiteX3" fmla="*/ 596850 w 749253"/>
                <a:gd name="connsiteY3" fmla="*/ 648567 h 648567"/>
                <a:gd name="connsiteX4" fmla="*/ 0 w 749253"/>
                <a:gd name="connsiteY4" fmla="*/ 648567 h 648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253" h="648567">
                  <a:moveTo>
                    <a:pt x="0" y="0"/>
                  </a:moveTo>
                  <a:lnTo>
                    <a:pt x="749253" y="0"/>
                  </a:lnTo>
                  <a:lnTo>
                    <a:pt x="749253" y="496164"/>
                  </a:lnTo>
                  <a:cubicBezTo>
                    <a:pt x="749253" y="580334"/>
                    <a:pt x="681020" y="648567"/>
                    <a:pt x="596850" y="648567"/>
                  </a:cubicBezTo>
                  <a:lnTo>
                    <a:pt x="0" y="6485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p:nvPr userDrawn="1">
              <p:custDataLst>
                <p:tags r:id="rId9"/>
              </p:custDataLst>
            </p:nvPr>
          </p:nvPicPr>
          <p:blipFill>
            <a:blip r:embed="rId12"/>
            <a:stretch>
              <a:fillRect/>
            </a:stretch>
          </p:blipFill>
          <p:spPr>
            <a:xfrm>
              <a:off x="275333" y="240723"/>
              <a:ext cx="11641335" cy="6376554"/>
            </a:xfrm>
            <a:prstGeom prst="rect">
              <a:avLst/>
            </a:prstGeom>
          </p:spPr>
        </p:pic>
        <p:sp>
          <p:nvSpPr>
            <p:cNvPr id="14" name="矩形 13"/>
            <p:cNvSpPr/>
            <p:nvPr userDrawn="1">
              <p:custDataLst>
                <p:tags r:id="rId10"/>
              </p:custDataLst>
            </p:nvPr>
          </p:nvSpPr>
          <p:spPr>
            <a:xfrm>
              <a:off x="273745" y="240723"/>
              <a:ext cx="11641335" cy="6376554"/>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userDrawn="1">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userDrawn="1">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userDrawn="1">
            <p:ph type="dt" sz="half" idx="10"/>
            <p:custDataLst>
              <p:tags r:id="rId4"/>
            </p:custDataLst>
          </p:nvPr>
        </p:nvSpPr>
        <p:spPr/>
        <p:txBody>
          <a:bodyPr/>
          <a:lstStyle>
            <a:lvl1pPr>
              <a:lnSpc>
                <a:spcPct val="120000"/>
              </a:lnSpc>
              <a:defRPr/>
            </a:lvl1pPr>
          </a:lstStyle>
          <a:p>
            <a:fld id="{760FBDFE-C587-4B4C-A407-44438C67B59E}" type="datetimeFigureOut">
              <a:rPr lang="zh-CN" altLang="en-US" smtClean="0"/>
              <a:t>2021/11/23</a:t>
            </a:fld>
            <a:endParaRPr lang="zh-CN" altLang="en-US"/>
          </a:p>
        </p:txBody>
      </p:sp>
      <p:sp>
        <p:nvSpPr>
          <p:cNvPr id="5" name="页脚占位符 4"/>
          <p:cNvSpPr>
            <a:spLocks noGrp="1"/>
          </p:cNvSpPr>
          <p:nvPr userDrawn="1">
            <p:ph type="ftr" sz="quarter" idx="11"/>
            <p:custDataLst>
              <p:tags r:id="rId5"/>
            </p:custDataLst>
          </p:nvPr>
        </p:nvSpPr>
        <p:spPr/>
        <p:txBody>
          <a:bodyPr/>
          <a:lstStyle>
            <a:lvl1pPr>
              <a:lnSpc>
                <a:spcPct val="120000"/>
              </a:lnSpc>
              <a:defRPr/>
            </a:lvl1pPr>
          </a:lstStyle>
          <a:p>
            <a:endParaRPr lang="zh-CN" altLang="en-US"/>
          </a:p>
        </p:txBody>
      </p:sp>
      <p:sp>
        <p:nvSpPr>
          <p:cNvPr id="6" name="灯片编号占位符 5"/>
          <p:cNvSpPr>
            <a:spLocks noGrp="1"/>
          </p:cNvSpPr>
          <p:nvPr userDrawn="1">
            <p:ph type="sldNum" sz="quarter" idx="12"/>
            <p:custDataLst>
              <p:tags r:id="rId6"/>
            </p:custDataLst>
          </p:nvPr>
        </p:nvSpPr>
        <p:spPr/>
        <p:txBody>
          <a:bodyPr/>
          <a:lstStyle>
            <a:lvl1pPr>
              <a:lnSpc>
                <a:spcPct val="120000"/>
              </a:lnSpc>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节标题">
    <p:bg>
      <p:bgPr>
        <a:blipFill dpi="0" rotWithShape="1">
          <a:blip r:embed="rId7"/>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half" idx="10"/>
            <p:custDataLst>
              <p:tags r:id="rId1"/>
            </p:custDataLst>
          </p:nvPr>
        </p:nvSpPr>
        <p:spPr/>
        <p:txBody>
          <a:bodyPr/>
          <a:lstStyle/>
          <a:p>
            <a:fld id="{760FBDFE-C587-4B4C-A407-44438C67B59E}" type="datetimeFigureOut">
              <a:rPr lang="zh-CN" altLang="en-US" smtClean="0"/>
              <a:t>2021/11/23</a:t>
            </a:fld>
            <a:endParaRPr lang="zh-CN" altLang="en-US"/>
          </a:p>
        </p:txBody>
      </p:sp>
      <p:sp>
        <p:nvSpPr>
          <p:cNvPr id="5" name="页脚占位符 4"/>
          <p:cNvSpPr>
            <a:spLocks noGrp="1"/>
          </p:cNvSpPr>
          <p:nvPr>
            <p:ph type="ftr" sz="quarter" idx="11"/>
            <p:custDataLst>
              <p:tags r:id="rId2"/>
            </p:custDataLst>
          </p:nvPr>
        </p:nvSpPr>
        <p:spPr/>
        <p:txBody>
          <a:bodyPr/>
          <a:lstStyle/>
          <a:p>
            <a:endParaRPr lang="zh-CN" altLang="en-US"/>
          </a:p>
        </p:txBody>
      </p:sp>
      <p:sp>
        <p:nvSpPr>
          <p:cNvPr id="6" name="灯片编号占位符 5"/>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4975200" y="2480400"/>
            <a:ext cx="4102135" cy="948600"/>
          </a:xfrm>
        </p:spPr>
        <p:txBody>
          <a:bodyPr lIns="90000" tIns="46800" rIns="90000" bIns="46800" anchor="b" anchorCtr="0">
            <a:normAutofit/>
          </a:bodyPr>
          <a:lstStyle>
            <a:lvl1pPr eaLnBrk="1" fontAlgn="auto" latinLnBrk="0" hangingPunct="1">
              <a:defRPr sz="3200" u="none" strike="noStrike" kern="1200" cap="none" spc="0" normalizeH="0" baseline="0">
                <a:solidFill>
                  <a:schemeClr val="bg1"/>
                </a:solidFill>
                <a:uFillTx/>
                <a:latin typeface="Arial" panose="020B0604020202020204" pitchFamily="34" charset="0"/>
                <a:ea typeface="微软雅黑" panose="020B0503020204020204" pitchFamily="34" charset="-122"/>
              </a:defRPr>
            </a:lvl1pPr>
          </a:lstStyle>
          <a:p>
            <a:r>
              <a:rPr lang="zh-CN" altLang="en-US"/>
              <a:t>编辑标题</a:t>
            </a:r>
          </a:p>
        </p:txBody>
      </p:sp>
      <p:sp>
        <p:nvSpPr>
          <p:cNvPr id="3" name="文本占位符 2"/>
          <p:cNvSpPr>
            <a:spLocks noGrp="1"/>
          </p:cNvSpPr>
          <p:nvPr>
            <p:ph type="body" idx="1"/>
            <p:custDataLst>
              <p:tags r:id="rId5"/>
            </p:custDataLst>
          </p:nvPr>
        </p:nvSpPr>
        <p:spPr>
          <a:xfrm>
            <a:off x="3348000" y="3491941"/>
            <a:ext cx="5919919" cy="1077985"/>
          </a:xfrm>
        </p:spPr>
        <p:txBody>
          <a:bodyPr lIns="90000" tIns="46800" rIns="90000" bIns="46800">
            <a:normAutofit/>
          </a:bodyPr>
          <a:lstStyle>
            <a:lvl1pPr marL="0" indent="0" eaLnBrk="1" fontAlgn="auto" latinLnBrk="0" hangingPunct="1">
              <a:lnSpc>
                <a:spcPct val="130000"/>
              </a:lnSpc>
              <a:buNone/>
              <a:defRPr kumimoji="0" lang="zh-CN" altLang="en-US" sz="2000" b="0" i="0" u="none" strike="noStrike" kern="1200" cap="none" spc="0" normalizeH="0" baseline="0" noProof="1">
                <a:solidFill>
                  <a:schemeClr val="bg1"/>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1"/>
            </p:custDataLst>
          </p:nvPr>
        </p:nvGrpSpPr>
        <p:grpSpPr>
          <a:xfrm>
            <a:off x="2" y="1"/>
            <a:ext cx="12191995" cy="6857830"/>
            <a:chOff x="2" y="1"/>
            <a:chExt cx="12191995" cy="6857830"/>
          </a:xfrm>
        </p:grpSpPr>
        <p:sp>
          <p:nvSpPr>
            <p:cNvPr id="12" name="任意多边形: 形状 11"/>
            <p:cNvSpPr/>
            <p:nvPr userDrawn="1">
              <p:custDataLst>
                <p:tags r:id="rId8"/>
              </p:custDataLst>
            </p:nvPr>
          </p:nvSpPr>
          <p:spPr>
            <a:xfrm>
              <a:off x="2" y="1"/>
              <a:ext cx="814273" cy="761999"/>
            </a:xfrm>
            <a:custGeom>
              <a:avLst/>
              <a:gdLst>
                <a:gd name="connsiteX0" fmla="*/ 0 w 749253"/>
                <a:gd name="connsiteY0" fmla="*/ 0 h 648567"/>
                <a:gd name="connsiteX1" fmla="*/ 749253 w 749253"/>
                <a:gd name="connsiteY1" fmla="*/ 0 h 648567"/>
                <a:gd name="connsiteX2" fmla="*/ 749253 w 749253"/>
                <a:gd name="connsiteY2" fmla="*/ 496164 h 648567"/>
                <a:gd name="connsiteX3" fmla="*/ 596850 w 749253"/>
                <a:gd name="connsiteY3" fmla="*/ 648567 h 648567"/>
                <a:gd name="connsiteX4" fmla="*/ 0 w 749253"/>
                <a:gd name="connsiteY4" fmla="*/ 648567 h 648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253" h="648567">
                  <a:moveTo>
                    <a:pt x="0" y="0"/>
                  </a:moveTo>
                  <a:lnTo>
                    <a:pt x="749253" y="0"/>
                  </a:lnTo>
                  <a:lnTo>
                    <a:pt x="749253" y="496164"/>
                  </a:lnTo>
                  <a:cubicBezTo>
                    <a:pt x="749253" y="580334"/>
                    <a:pt x="681020" y="648567"/>
                    <a:pt x="596850" y="648567"/>
                  </a:cubicBezTo>
                  <a:lnTo>
                    <a:pt x="0" y="6485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12"/>
            <p:cNvSpPr/>
            <p:nvPr userDrawn="1">
              <p:custDataLst>
                <p:tags r:id="rId9"/>
              </p:custDataLst>
            </p:nvPr>
          </p:nvSpPr>
          <p:spPr>
            <a:xfrm rot="10800000">
              <a:off x="11310047" y="6032499"/>
              <a:ext cx="881950" cy="825332"/>
            </a:xfrm>
            <a:custGeom>
              <a:avLst/>
              <a:gdLst>
                <a:gd name="connsiteX0" fmla="*/ 0 w 749253"/>
                <a:gd name="connsiteY0" fmla="*/ 0 h 648567"/>
                <a:gd name="connsiteX1" fmla="*/ 749253 w 749253"/>
                <a:gd name="connsiteY1" fmla="*/ 0 h 648567"/>
                <a:gd name="connsiteX2" fmla="*/ 749253 w 749253"/>
                <a:gd name="connsiteY2" fmla="*/ 496164 h 648567"/>
                <a:gd name="connsiteX3" fmla="*/ 596850 w 749253"/>
                <a:gd name="connsiteY3" fmla="*/ 648567 h 648567"/>
                <a:gd name="connsiteX4" fmla="*/ 0 w 749253"/>
                <a:gd name="connsiteY4" fmla="*/ 648567 h 648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253" h="648567">
                  <a:moveTo>
                    <a:pt x="0" y="0"/>
                  </a:moveTo>
                  <a:lnTo>
                    <a:pt x="749253" y="0"/>
                  </a:lnTo>
                  <a:lnTo>
                    <a:pt x="749253" y="496164"/>
                  </a:lnTo>
                  <a:cubicBezTo>
                    <a:pt x="749253" y="580334"/>
                    <a:pt x="681020" y="648567"/>
                    <a:pt x="596850" y="648567"/>
                  </a:cubicBezTo>
                  <a:lnTo>
                    <a:pt x="0" y="6485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p:nvPr userDrawn="1">
              <p:custDataLst>
                <p:tags r:id="rId10"/>
              </p:custDataLst>
            </p:nvPr>
          </p:nvPicPr>
          <p:blipFill>
            <a:blip r:embed="rId13"/>
            <a:stretch>
              <a:fillRect/>
            </a:stretch>
          </p:blipFill>
          <p:spPr>
            <a:xfrm>
              <a:off x="275333" y="240723"/>
              <a:ext cx="11641335" cy="6376554"/>
            </a:xfrm>
            <a:prstGeom prst="rect">
              <a:avLst/>
            </a:prstGeom>
          </p:spPr>
        </p:pic>
        <p:sp>
          <p:nvSpPr>
            <p:cNvPr id="15" name="矩形 14"/>
            <p:cNvSpPr/>
            <p:nvPr userDrawn="1">
              <p:custDataLst>
                <p:tags r:id="rId11"/>
              </p:custDataLst>
            </p:nvPr>
          </p:nvSpPr>
          <p:spPr>
            <a:xfrm>
              <a:off x="273745" y="240723"/>
              <a:ext cx="11641335" cy="6376554"/>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userDrawn="1">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userDrawn="1">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userDrawn="1">
            <p:ph sz="half" idx="2"/>
            <p:custDataLst>
              <p:tags r:id="rId4"/>
            </p:custDataLst>
          </p:nvPr>
        </p:nvSpPr>
        <p:spPr>
          <a:xfrm>
            <a:off x="6238877" y="952508"/>
            <a:ext cx="5283242" cy="5388907"/>
          </a:xfrm>
        </p:spPr>
        <p:txBody>
          <a:bodyPr>
            <a:noAutofit/>
          </a:bodyPr>
          <a:lstStyle>
            <a:lvl1pPr>
              <a:lnSpc>
                <a:spcPct val="120000"/>
              </a:lnSpc>
              <a:defRPr sz="1600" baseline="0">
                <a:solidFill>
                  <a:schemeClr val="tx1">
                    <a:lumMod val="85000"/>
                    <a:lumOff val="15000"/>
                  </a:schemeClr>
                </a:solidFill>
                <a:latin typeface="Arial" panose="020B0604020202020204" pitchFamily="34" charset="0"/>
                <a:ea typeface="微软雅黑" panose="020B0503020204020204" pitchFamily="34" charset="-122"/>
              </a:defRPr>
            </a:lvl1pPr>
            <a:lvl2pPr>
              <a:lnSpc>
                <a:spcPct val="120000"/>
              </a:lnSpc>
              <a:defRPr sz="1600" baseline="0">
                <a:solidFill>
                  <a:schemeClr val="tx1">
                    <a:lumMod val="85000"/>
                    <a:lumOff val="15000"/>
                  </a:schemeClr>
                </a:solidFill>
                <a:latin typeface="Arial" panose="020B0604020202020204" pitchFamily="34" charset="0"/>
                <a:ea typeface="微软雅黑" panose="020B0503020204020204" pitchFamily="34" charset="-122"/>
              </a:defRPr>
            </a:lvl2pPr>
            <a:lvl3pPr>
              <a:lnSpc>
                <a:spcPct val="120000"/>
              </a:lnSpc>
              <a:defRPr sz="1600" baseline="0">
                <a:solidFill>
                  <a:schemeClr val="tx1">
                    <a:lumMod val="85000"/>
                    <a:lumOff val="15000"/>
                  </a:schemeClr>
                </a:solidFill>
                <a:latin typeface="Arial" panose="020B0604020202020204" pitchFamily="34" charset="0"/>
                <a:ea typeface="微软雅黑" panose="020B0503020204020204" pitchFamily="34" charset="-122"/>
              </a:defRPr>
            </a:lvl3pPr>
            <a:lvl4pPr>
              <a:lnSpc>
                <a:spcPct val="120000"/>
              </a:lnSpc>
              <a:defRPr sz="1600" baseline="0">
                <a:solidFill>
                  <a:schemeClr val="tx1">
                    <a:lumMod val="85000"/>
                    <a:lumOff val="15000"/>
                  </a:schemeClr>
                </a:solidFill>
                <a:latin typeface="Arial" panose="020B0604020202020204" pitchFamily="34" charset="0"/>
                <a:ea typeface="微软雅黑" panose="020B0503020204020204" pitchFamily="34" charset="-122"/>
              </a:defRPr>
            </a:lvl4pPr>
            <a:lvl5pPr>
              <a:lnSpc>
                <a:spcPct val="120000"/>
              </a:lnSpc>
              <a:defRPr sz="160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userDrawn="1">
            <p:ph type="dt" sz="half" idx="10"/>
            <p:custDataLst>
              <p:tags r:id="rId5"/>
            </p:custDataLst>
          </p:nvPr>
        </p:nvSpPr>
        <p:spPr/>
        <p:txBody>
          <a:bodyPr/>
          <a:lstStyle>
            <a:lvl1pPr>
              <a:lnSpc>
                <a:spcPct val="120000"/>
              </a:lnSpc>
              <a:defRPr/>
            </a:lvl1pPr>
          </a:lstStyle>
          <a:p>
            <a:fld id="{760FBDFE-C587-4B4C-A407-44438C67B59E}" type="datetimeFigureOut">
              <a:rPr lang="zh-CN" altLang="en-US" smtClean="0"/>
              <a:t>2021/11/23</a:t>
            </a:fld>
            <a:endParaRPr lang="zh-CN" altLang="en-US"/>
          </a:p>
        </p:txBody>
      </p:sp>
      <p:sp>
        <p:nvSpPr>
          <p:cNvPr id="6" name="页脚占位符 5"/>
          <p:cNvSpPr>
            <a:spLocks noGrp="1"/>
          </p:cNvSpPr>
          <p:nvPr userDrawn="1">
            <p:ph type="ftr" sz="quarter" idx="11"/>
            <p:custDataLst>
              <p:tags r:id="rId6"/>
            </p:custDataLst>
          </p:nvPr>
        </p:nvSpPr>
        <p:spPr/>
        <p:txBody>
          <a:bodyPr/>
          <a:lstStyle>
            <a:lvl1pPr>
              <a:lnSpc>
                <a:spcPct val="120000"/>
              </a:lnSpc>
              <a:defRPr/>
            </a:lvl1pPr>
          </a:lstStyle>
          <a:p>
            <a:endParaRPr lang="zh-CN" altLang="en-US"/>
          </a:p>
        </p:txBody>
      </p:sp>
      <p:sp>
        <p:nvSpPr>
          <p:cNvPr id="7" name="灯片编号占位符 6"/>
          <p:cNvSpPr>
            <a:spLocks noGrp="1"/>
          </p:cNvSpPr>
          <p:nvPr userDrawn="1">
            <p:ph type="sldNum" sz="quarter" idx="12"/>
            <p:custDataLst>
              <p:tags r:id="rId7"/>
            </p:custDataLst>
          </p:nvPr>
        </p:nvSpPr>
        <p:spPr/>
        <p:txBody>
          <a:bodyPr/>
          <a:lstStyle>
            <a:lvl1pPr>
              <a:lnSpc>
                <a:spcPct val="120000"/>
              </a:lnSpc>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tx2"/>
        </a:solidFill>
        <a:effectLst/>
      </p:bgPr>
    </p:bg>
    <p:spTree>
      <p:nvGrpSpPr>
        <p:cNvPr id="1" name=""/>
        <p:cNvGrpSpPr/>
        <p:nvPr/>
      </p:nvGrpSpPr>
      <p:grpSpPr>
        <a:xfrm>
          <a:off x="0" y="0"/>
          <a:ext cx="0" cy="0"/>
          <a:chOff x="0" y="0"/>
          <a:chExt cx="0" cy="0"/>
        </a:xfrm>
      </p:grpSpPr>
      <p:grpSp>
        <p:nvGrpSpPr>
          <p:cNvPr id="13" name="组合 12"/>
          <p:cNvGrpSpPr/>
          <p:nvPr userDrawn="1">
            <p:custDataLst>
              <p:tags r:id="rId1"/>
            </p:custDataLst>
          </p:nvPr>
        </p:nvGrpSpPr>
        <p:grpSpPr>
          <a:xfrm>
            <a:off x="2" y="1"/>
            <a:ext cx="12191995" cy="6857830"/>
            <a:chOff x="2" y="1"/>
            <a:chExt cx="12191995" cy="6857830"/>
          </a:xfrm>
        </p:grpSpPr>
        <p:sp>
          <p:nvSpPr>
            <p:cNvPr id="14" name="任意多边形: 形状 13"/>
            <p:cNvSpPr/>
            <p:nvPr userDrawn="1">
              <p:custDataLst>
                <p:tags r:id="rId10"/>
              </p:custDataLst>
            </p:nvPr>
          </p:nvSpPr>
          <p:spPr>
            <a:xfrm>
              <a:off x="2" y="1"/>
              <a:ext cx="814273" cy="761999"/>
            </a:xfrm>
            <a:custGeom>
              <a:avLst/>
              <a:gdLst>
                <a:gd name="connsiteX0" fmla="*/ 0 w 749253"/>
                <a:gd name="connsiteY0" fmla="*/ 0 h 648567"/>
                <a:gd name="connsiteX1" fmla="*/ 749253 w 749253"/>
                <a:gd name="connsiteY1" fmla="*/ 0 h 648567"/>
                <a:gd name="connsiteX2" fmla="*/ 749253 w 749253"/>
                <a:gd name="connsiteY2" fmla="*/ 496164 h 648567"/>
                <a:gd name="connsiteX3" fmla="*/ 596850 w 749253"/>
                <a:gd name="connsiteY3" fmla="*/ 648567 h 648567"/>
                <a:gd name="connsiteX4" fmla="*/ 0 w 749253"/>
                <a:gd name="connsiteY4" fmla="*/ 648567 h 648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253" h="648567">
                  <a:moveTo>
                    <a:pt x="0" y="0"/>
                  </a:moveTo>
                  <a:lnTo>
                    <a:pt x="749253" y="0"/>
                  </a:lnTo>
                  <a:lnTo>
                    <a:pt x="749253" y="496164"/>
                  </a:lnTo>
                  <a:cubicBezTo>
                    <a:pt x="749253" y="580334"/>
                    <a:pt x="681020" y="648567"/>
                    <a:pt x="596850" y="648567"/>
                  </a:cubicBezTo>
                  <a:lnTo>
                    <a:pt x="0" y="6485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p:cNvSpPr/>
            <p:nvPr userDrawn="1">
              <p:custDataLst>
                <p:tags r:id="rId11"/>
              </p:custDataLst>
            </p:nvPr>
          </p:nvSpPr>
          <p:spPr>
            <a:xfrm rot="10800000">
              <a:off x="11310047" y="6032499"/>
              <a:ext cx="881950" cy="825332"/>
            </a:xfrm>
            <a:custGeom>
              <a:avLst/>
              <a:gdLst>
                <a:gd name="connsiteX0" fmla="*/ 0 w 749253"/>
                <a:gd name="connsiteY0" fmla="*/ 0 h 648567"/>
                <a:gd name="connsiteX1" fmla="*/ 749253 w 749253"/>
                <a:gd name="connsiteY1" fmla="*/ 0 h 648567"/>
                <a:gd name="connsiteX2" fmla="*/ 749253 w 749253"/>
                <a:gd name="connsiteY2" fmla="*/ 496164 h 648567"/>
                <a:gd name="connsiteX3" fmla="*/ 596850 w 749253"/>
                <a:gd name="connsiteY3" fmla="*/ 648567 h 648567"/>
                <a:gd name="connsiteX4" fmla="*/ 0 w 749253"/>
                <a:gd name="connsiteY4" fmla="*/ 648567 h 648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253" h="648567">
                  <a:moveTo>
                    <a:pt x="0" y="0"/>
                  </a:moveTo>
                  <a:lnTo>
                    <a:pt x="749253" y="0"/>
                  </a:lnTo>
                  <a:lnTo>
                    <a:pt x="749253" y="496164"/>
                  </a:lnTo>
                  <a:cubicBezTo>
                    <a:pt x="749253" y="580334"/>
                    <a:pt x="681020" y="648567"/>
                    <a:pt x="596850" y="648567"/>
                  </a:cubicBezTo>
                  <a:lnTo>
                    <a:pt x="0" y="6485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p:nvPr userDrawn="1">
              <p:custDataLst>
                <p:tags r:id="rId12"/>
              </p:custDataLst>
            </p:nvPr>
          </p:nvPicPr>
          <p:blipFill>
            <a:blip r:embed="rId15"/>
            <a:stretch>
              <a:fillRect/>
            </a:stretch>
          </p:blipFill>
          <p:spPr>
            <a:xfrm>
              <a:off x="275333" y="240723"/>
              <a:ext cx="11641335" cy="6376554"/>
            </a:xfrm>
            <a:prstGeom prst="rect">
              <a:avLst/>
            </a:prstGeom>
          </p:spPr>
        </p:pic>
        <p:sp>
          <p:nvSpPr>
            <p:cNvPr id="17" name="矩形 16"/>
            <p:cNvSpPr/>
            <p:nvPr userDrawn="1">
              <p:custDataLst>
                <p:tags r:id="rId13"/>
              </p:custDataLst>
            </p:nvPr>
          </p:nvSpPr>
          <p:spPr>
            <a:xfrm>
              <a:off x="273745" y="240723"/>
              <a:ext cx="11641335" cy="6376554"/>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userDrawn="1">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userDrawn="1">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20000"/>
              </a:lnSpc>
              <a:spcAft>
                <a:spcPct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userDrawn="1">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userDrawn="1">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2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userDrawn="1">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userDrawn="1">
            <p:ph type="dt" sz="half" idx="10"/>
            <p:custDataLst>
              <p:tags r:id="rId7"/>
            </p:custDataLst>
          </p:nvPr>
        </p:nvSpPr>
        <p:spPr/>
        <p:txBody>
          <a:bodyPr/>
          <a:lstStyle>
            <a:lvl1pPr>
              <a:lnSpc>
                <a:spcPct val="120000"/>
              </a:lnSpc>
              <a:defRPr/>
            </a:lvl1pPr>
          </a:lstStyle>
          <a:p>
            <a:fld id="{760FBDFE-C587-4B4C-A407-44438C67B59E}" type="datetimeFigureOut">
              <a:rPr lang="zh-CN" altLang="en-US" smtClean="0"/>
              <a:t>2021/11/23</a:t>
            </a:fld>
            <a:endParaRPr lang="zh-CN" altLang="en-US"/>
          </a:p>
        </p:txBody>
      </p:sp>
      <p:sp>
        <p:nvSpPr>
          <p:cNvPr id="8" name="页脚占位符 7"/>
          <p:cNvSpPr>
            <a:spLocks noGrp="1"/>
          </p:cNvSpPr>
          <p:nvPr userDrawn="1">
            <p:ph type="ftr" sz="quarter" idx="11"/>
            <p:custDataLst>
              <p:tags r:id="rId8"/>
            </p:custDataLst>
          </p:nvPr>
        </p:nvSpPr>
        <p:spPr/>
        <p:txBody>
          <a:bodyPr/>
          <a:lstStyle>
            <a:lvl1pPr>
              <a:lnSpc>
                <a:spcPct val="120000"/>
              </a:lnSpc>
              <a:defRPr/>
            </a:lvl1pPr>
          </a:lstStyle>
          <a:p>
            <a:endParaRPr lang="zh-CN" altLang="en-US"/>
          </a:p>
        </p:txBody>
      </p:sp>
      <p:sp>
        <p:nvSpPr>
          <p:cNvPr id="9" name="灯片编号占位符 8"/>
          <p:cNvSpPr>
            <a:spLocks noGrp="1"/>
          </p:cNvSpPr>
          <p:nvPr userDrawn="1">
            <p:ph type="sldNum" sz="quarter" idx="12"/>
            <p:custDataLst>
              <p:tags r:id="rId9"/>
            </p:custDataLst>
          </p:nvPr>
        </p:nvSpPr>
        <p:spPr/>
        <p:txBody>
          <a:bodyPr/>
          <a:lstStyle>
            <a:lvl1pPr>
              <a:lnSpc>
                <a:spcPct val="120000"/>
              </a:lnSpc>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rotWithShape="1">
          <a:blip r:embed="rId6"/>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userDrawn="1">
            <p:ph type="title"/>
            <p:custDataLst>
              <p:tags r:id="rId1"/>
            </p:custDataLst>
          </p:nvPr>
        </p:nvSpPr>
        <p:spPr/>
        <p:txBody>
          <a:bodyPr vert="horz" lIns="101600" tIns="38100" rIns="76200" bIns="38100" rtlCol="0" anchor="t" anchorCtr="0">
            <a:noAutofit/>
          </a:bodyPr>
          <a:lstStyle>
            <a:lvl1pPr marL="0" marR="0" lvl="0" algn="ctr"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userDrawn="1">
            <p:ph type="dt" sz="half" idx="10"/>
            <p:custDataLst>
              <p:tags r:id="rId2"/>
            </p:custDataLst>
          </p:nvPr>
        </p:nvSpPr>
        <p:spPr/>
        <p:txBody>
          <a:bodyPr/>
          <a:lstStyle/>
          <a:p>
            <a:fld id="{760FBDFE-C587-4B4C-A407-44438C67B59E}" type="datetimeFigureOut">
              <a:rPr lang="zh-CN" altLang="en-US" smtClean="0"/>
              <a:t>2021/11/23</a:t>
            </a:fld>
            <a:endParaRPr lang="zh-CN" altLang="en-US"/>
          </a:p>
        </p:txBody>
      </p:sp>
      <p:sp>
        <p:nvSpPr>
          <p:cNvPr id="4" name="页脚占位符 3"/>
          <p:cNvSpPr>
            <a:spLocks noGrp="1"/>
          </p:cNvSpPr>
          <p:nvPr userDrawn="1">
            <p:ph type="ftr" sz="quarter" idx="11"/>
            <p:custDataLst>
              <p:tags r:id="rId3"/>
            </p:custDataLst>
          </p:nvPr>
        </p:nvSpPr>
        <p:spPr/>
        <p:txBody>
          <a:bodyPr/>
          <a:lstStyle/>
          <a:p>
            <a:endParaRPr lang="zh-CN" altLang="en-US"/>
          </a:p>
        </p:txBody>
      </p:sp>
      <p:sp>
        <p:nvSpPr>
          <p:cNvPr id="5" name="灯片编号占位符 4"/>
          <p:cNvSpPr>
            <a:spLocks noGrp="1"/>
          </p:cNvSpPr>
          <p:nvPr userDrawn="1">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tx2"/>
        </a:solidFill>
        <a:effectLst/>
      </p:bgPr>
    </p:bg>
    <p:spTree>
      <p:nvGrpSpPr>
        <p:cNvPr id="1" name=""/>
        <p:cNvGrpSpPr/>
        <p:nvPr/>
      </p:nvGrpSpPr>
      <p:grpSpPr>
        <a:xfrm>
          <a:off x="0" y="0"/>
          <a:ext cx="0" cy="0"/>
          <a:chOff x="0" y="0"/>
          <a:chExt cx="0" cy="0"/>
        </a:xfrm>
      </p:grpSpPr>
      <p:sp>
        <p:nvSpPr>
          <p:cNvPr id="2" name="日期占位符 1"/>
          <p:cNvSpPr>
            <a:spLocks noGrp="1"/>
          </p:cNvSpPr>
          <p:nvPr userDrawn="1">
            <p:ph type="dt" sz="half" idx="10"/>
            <p:custDataLst>
              <p:tags r:id="rId1"/>
            </p:custDataLst>
          </p:nvPr>
        </p:nvSpPr>
        <p:spPr/>
        <p:txBody>
          <a:bodyPr/>
          <a:lstStyle/>
          <a:p>
            <a:fld id="{760FBDFE-C587-4B4C-A407-44438C67B59E}" type="datetimeFigureOut">
              <a:rPr lang="zh-CN" altLang="en-US" smtClean="0"/>
              <a:t>2021/11/23</a:t>
            </a:fld>
            <a:endParaRPr lang="zh-CN" altLang="en-US"/>
          </a:p>
        </p:txBody>
      </p:sp>
      <p:sp>
        <p:nvSpPr>
          <p:cNvPr id="3" name="页脚占位符 2"/>
          <p:cNvSpPr>
            <a:spLocks noGrp="1"/>
          </p:cNvSpPr>
          <p:nvPr userDrawn="1">
            <p:ph type="ftr" sz="quarter" idx="11"/>
            <p:custDataLst>
              <p:tags r:id="rId2"/>
            </p:custDataLst>
          </p:nvPr>
        </p:nvSpPr>
        <p:spPr/>
        <p:txBody>
          <a:bodyPr/>
          <a:lstStyle/>
          <a:p>
            <a:endParaRPr lang="zh-CN" altLang="en-US"/>
          </a:p>
        </p:txBody>
      </p:sp>
      <p:sp>
        <p:nvSpPr>
          <p:cNvPr id="4" name="灯片编号占位符 3"/>
          <p:cNvSpPr>
            <a:spLocks noGrp="1"/>
          </p:cNvSpPr>
          <p:nvPr userDrawn="1">
            <p:ph type="sldNum" sz="quarter" idx="12"/>
            <p:custDataLst>
              <p:tags r:id="rId3"/>
            </p:custDataLst>
          </p:nvPr>
        </p:nvSpPr>
        <p:spPr/>
        <p:txBody>
          <a:bodyPr/>
          <a:lstStyle/>
          <a:p>
            <a:fld id="{49AE70B2-8BF9-45C0-BB95-33D1B9D3A854}" type="slidenum">
              <a:rPr lang="zh-CN" altLang="en-US" smtClean="0"/>
              <a:t>‹#›</a:t>
            </a:fld>
            <a:endParaRPr lang="zh-CN" altLang="en-US"/>
          </a:p>
        </p:txBody>
      </p:sp>
      <p:grpSp>
        <p:nvGrpSpPr>
          <p:cNvPr id="8" name="组合 7"/>
          <p:cNvGrpSpPr/>
          <p:nvPr userDrawn="1">
            <p:custDataLst>
              <p:tags r:id="rId4"/>
            </p:custDataLst>
          </p:nvPr>
        </p:nvGrpSpPr>
        <p:grpSpPr>
          <a:xfrm>
            <a:off x="2" y="1"/>
            <a:ext cx="12191995" cy="6857830"/>
            <a:chOff x="2" y="1"/>
            <a:chExt cx="12191995" cy="6857830"/>
          </a:xfrm>
        </p:grpSpPr>
        <p:sp>
          <p:nvSpPr>
            <p:cNvPr id="9" name="任意多边形: 形状 8"/>
            <p:cNvSpPr/>
            <p:nvPr userDrawn="1">
              <p:custDataLst>
                <p:tags r:id="rId5"/>
              </p:custDataLst>
            </p:nvPr>
          </p:nvSpPr>
          <p:spPr>
            <a:xfrm>
              <a:off x="2" y="1"/>
              <a:ext cx="814273" cy="761999"/>
            </a:xfrm>
            <a:custGeom>
              <a:avLst/>
              <a:gdLst>
                <a:gd name="connsiteX0" fmla="*/ 0 w 749253"/>
                <a:gd name="connsiteY0" fmla="*/ 0 h 648567"/>
                <a:gd name="connsiteX1" fmla="*/ 749253 w 749253"/>
                <a:gd name="connsiteY1" fmla="*/ 0 h 648567"/>
                <a:gd name="connsiteX2" fmla="*/ 749253 w 749253"/>
                <a:gd name="connsiteY2" fmla="*/ 496164 h 648567"/>
                <a:gd name="connsiteX3" fmla="*/ 596850 w 749253"/>
                <a:gd name="connsiteY3" fmla="*/ 648567 h 648567"/>
                <a:gd name="connsiteX4" fmla="*/ 0 w 749253"/>
                <a:gd name="connsiteY4" fmla="*/ 648567 h 648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253" h="648567">
                  <a:moveTo>
                    <a:pt x="0" y="0"/>
                  </a:moveTo>
                  <a:lnTo>
                    <a:pt x="749253" y="0"/>
                  </a:lnTo>
                  <a:lnTo>
                    <a:pt x="749253" y="496164"/>
                  </a:lnTo>
                  <a:cubicBezTo>
                    <a:pt x="749253" y="580334"/>
                    <a:pt x="681020" y="648567"/>
                    <a:pt x="596850" y="648567"/>
                  </a:cubicBezTo>
                  <a:lnTo>
                    <a:pt x="0" y="6485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 name="任意多边形: 形状 9"/>
            <p:cNvSpPr/>
            <p:nvPr userDrawn="1">
              <p:custDataLst>
                <p:tags r:id="rId6"/>
              </p:custDataLst>
            </p:nvPr>
          </p:nvSpPr>
          <p:spPr>
            <a:xfrm rot="10800000">
              <a:off x="11310047" y="6032499"/>
              <a:ext cx="881950" cy="825332"/>
            </a:xfrm>
            <a:custGeom>
              <a:avLst/>
              <a:gdLst>
                <a:gd name="connsiteX0" fmla="*/ 0 w 749253"/>
                <a:gd name="connsiteY0" fmla="*/ 0 h 648567"/>
                <a:gd name="connsiteX1" fmla="*/ 749253 w 749253"/>
                <a:gd name="connsiteY1" fmla="*/ 0 h 648567"/>
                <a:gd name="connsiteX2" fmla="*/ 749253 w 749253"/>
                <a:gd name="connsiteY2" fmla="*/ 496164 h 648567"/>
                <a:gd name="connsiteX3" fmla="*/ 596850 w 749253"/>
                <a:gd name="connsiteY3" fmla="*/ 648567 h 648567"/>
                <a:gd name="connsiteX4" fmla="*/ 0 w 749253"/>
                <a:gd name="connsiteY4" fmla="*/ 648567 h 648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253" h="648567">
                  <a:moveTo>
                    <a:pt x="0" y="0"/>
                  </a:moveTo>
                  <a:lnTo>
                    <a:pt x="749253" y="0"/>
                  </a:lnTo>
                  <a:lnTo>
                    <a:pt x="749253" y="496164"/>
                  </a:lnTo>
                  <a:cubicBezTo>
                    <a:pt x="749253" y="580334"/>
                    <a:pt x="681020" y="648567"/>
                    <a:pt x="596850" y="648567"/>
                  </a:cubicBezTo>
                  <a:lnTo>
                    <a:pt x="0" y="6485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11" name="图片 10"/>
            <p:cNvPicPr/>
            <p:nvPr userDrawn="1">
              <p:custDataLst>
                <p:tags r:id="rId7"/>
              </p:custDataLst>
            </p:nvPr>
          </p:nvPicPr>
          <p:blipFill>
            <a:blip r:embed="rId10"/>
            <a:stretch>
              <a:fillRect/>
            </a:stretch>
          </p:blipFill>
          <p:spPr>
            <a:xfrm>
              <a:off x="275333" y="240723"/>
              <a:ext cx="11641335" cy="6376554"/>
            </a:xfrm>
            <a:prstGeom prst="rect">
              <a:avLst/>
            </a:prstGeom>
          </p:spPr>
        </p:pic>
        <p:sp>
          <p:nvSpPr>
            <p:cNvPr id="12" name="矩形 11"/>
            <p:cNvSpPr/>
            <p:nvPr userDrawn="1">
              <p:custDataLst>
                <p:tags r:id="rId8"/>
              </p:custDataLst>
            </p:nvPr>
          </p:nvSpPr>
          <p:spPr>
            <a:xfrm>
              <a:off x="273745" y="240723"/>
              <a:ext cx="11641335" cy="6376554"/>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tx2"/>
        </a:solidFill>
        <a:effectLst/>
      </p:bgPr>
    </p:bg>
    <p:spTree>
      <p:nvGrpSpPr>
        <p:cNvPr id="1" name=""/>
        <p:cNvGrpSpPr/>
        <p:nvPr/>
      </p:nvGrpSpPr>
      <p:grpSpPr>
        <a:xfrm>
          <a:off x="0" y="0"/>
          <a:ext cx="0" cy="0"/>
          <a:chOff x="0" y="0"/>
          <a:chExt cx="0" cy="0"/>
        </a:xfrm>
      </p:grpSpPr>
      <p:grpSp>
        <p:nvGrpSpPr>
          <p:cNvPr id="16" name="组合 15"/>
          <p:cNvGrpSpPr/>
          <p:nvPr userDrawn="1">
            <p:custDataLst>
              <p:tags r:id="rId1"/>
            </p:custDataLst>
          </p:nvPr>
        </p:nvGrpSpPr>
        <p:grpSpPr>
          <a:xfrm>
            <a:off x="2" y="1"/>
            <a:ext cx="12191995" cy="6857830"/>
            <a:chOff x="2" y="1"/>
            <a:chExt cx="12191995" cy="6857830"/>
          </a:xfrm>
        </p:grpSpPr>
        <p:sp>
          <p:nvSpPr>
            <p:cNvPr id="17" name="任意多边形: 形状 16"/>
            <p:cNvSpPr/>
            <p:nvPr userDrawn="1">
              <p:custDataLst>
                <p:tags r:id="rId8"/>
              </p:custDataLst>
            </p:nvPr>
          </p:nvSpPr>
          <p:spPr>
            <a:xfrm>
              <a:off x="2" y="1"/>
              <a:ext cx="814273" cy="761999"/>
            </a:xfrm>
            <a:custGeom>
              <a:avLst/>
              <a:gdLst>
                <a:gd name="connsiteX0" fmla="*/ 0 w 749253"/>
                <a:gd name="connsiteY0" fmla="*/ 0 h 648567"/>
                <a:gd name="connsiteX1" fmla="*/ 749253 w 749253"/>
                <a:gd name="connsiteY1" fmla="*/ 0 h 648567"/>
                <a:gd name="connsiteX2" fmla="*/ 749253 w 749253"/>
                <a:gd name="connsiteY2" fmla="*/ 496164 h 648567"/>
                <a:gd name="connsiteX3" fmla="*/ 596850 w 749253"/>
                <a:gd name="connsiteY3" fmla="*/ 648567 h 648567"/>
                <a:gd name="connsiteX4" fmla="*/ 0 w 749253"/>
                <a:gd name="connsiteY4" fmla="*/ 648567 h 648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253" h="648567">
                  <a:moveTo>
                    <a:pt x="0" y="0"/>
                  </a:moveTo>
                  <a:lnTo>
                    <a:pt x="749253" y="0"/>
                  </a:lnTo>
                  <a:lnTo>
                    <a:pt x="749253" y="496164"/>
                  </a:lnTo>
                  <a:cubicBezTo>
                    <a:pt x="749253" y="580334"/>
                    <a:pt x="681020" y="648567"/>
                    <a:pt x="596850" y="648567"/>
                  </a:cubicBezTo>
                  <a:lnTo>
                    <a:pt x="0" y="6485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p:cNvSpPr/>
            <p:nvPr userDrawn="1">
              <p:custDataLst>
                <p:tags r:id="rId9"/>
              </p:custDataLst>
            </p:nvPr>
          </p:nvSpPr>
          <p:spPr>
            <a:xfrm rot="10800000">
              <a:off x="11310047" y="6032499"/>
              <a:ext cx="881950" cy="825332"/>
            </a:xfrm>
            <a:custGeom>
              <a:avLst/>
              <a:gdLst>
                <a:gd name="connsiteX0" fmla="*/ 0 w 749253"/>
                <a:gd name="connsiteY0" fmla="*/ 0 h 648567"/>
                <a:gd name="connsiteX1" fmla="*/ 749253 w 749253"/>
                <a:gd name="connsiteY1" fmla="*/ 0 h 648567"/>
                <a:gd name="connsiteX2" fmla="*/ 749253 w 749253"/>
                <a:gd name="connsiteY2" fmla="*/ 496164 h 648567"/>
                <a:gd name="connsiteX3" fmla="*/ 596850 w 749253"/>
                <a:gd name="connsiteY3" fmla="*/ 648567 h 648567"/>
                <a:gd name="connsiteX4" fmla="*/ 0 w 749253"/>
                <a:gd name="connsiteY4" fmla="*/ 648567 h 648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253" h="648567">
                  <a:moveTo>
                    <a:pt x="0" y="0"/>
                  </a:moveTo>
                  <a:lnTo>
                    <a:pt x="749253" y="0"/>
                  </a:lnTo>
                  <a:lnTo>
                    <a:pt x="749253" y="496164"/>
                  </a:lnTo>
                  <a:cubicBezTo>
                    <a:pt x="749253" y="580334"/>
                    <a:pt x="681020" y="648567"/>
                    <a:pt x="596850" y="648567"/>
                  </a:cubicBezTo>
                  <a:lnTo>
                    <a:pt x="0" y="6485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p:nvPr userDrawn="1">
              <p:custDataLst>
                <p:tags r:id="rId10"/>
              </p:custDataLst>
            </p:nvPr>
          </p:nvPicPr>
          <p:blipFill>
            <a:blip r:embed="rId13"/>
            <a:stretch>
              <a:fillRect/>
            </a:stretch>
          </p:blipFill>
          <p:spPr>
            <a:xfrm>
              <a:off x="275333" y="240723"/>
              <a:ext cx="11641335" cy="6376554"/>
            </a:xfrm>
            <a:prstGeom prst="rect">
              <a:avLst/>
            </a:prstGeom>
          </p:spPr>
        </p:pic>
        <p:sp>
          <p:nvSpPr>
            <p:cNvPr id="20" name="矩形 19"/>
            <p:cNvSpPr/>
            <p:nvPr userDrawn="1">
              <p:custDataLst>
                <p:tags r:id="rId11"/>
              </p:custDataLst>
            </p:nvPr>
          </p:nvSpPr>
          <p:spPr>
            <a:xfrm>
              <a:off x="273745" y="240723"/>
              <a:ext cx="11641335" cy="6376554"/>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userDrawn="1">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图片占位符 2"/>
          <p:cNvSpPr>
            <a:spLocks noGrp="1"/>
          </p:cNvSpPr>
          <p:nvPr userDrawn="1">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2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userDrawn="1">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userDrawn="1">
            <p:ph type="dt" sz="half" idx="10"/>
            <p:custDataLst>
              <p:tags r:id="rId5"/>
            </p:custDataLst>
          </p:nvPr>
        </p:nvSpPr>
        <p:spPr/>
        <p:txBody>
          <a:bodyPr/>
          <a:lstStyle>
            <a:lvl1pPr>
              <a:lnSpc>
                <a:spcPct val="120000"/>
              </a:lnSpc>
              <a:defRPr/>
            </a:lvl1pPr>
          </a:lstStyle>
          <a:p>
            <a:fld id="{9EFD9D74-47D9-4702-A33C-335B63B48DBF}" type="datetimeFigureOut">
              <a:rPr lang="zh-CN" altLang="en-US" smtClean="0"/>
              <a:t>2021/11/23</a:t>
            </a:fld>
            <a:endParaRPr lang="zh-CN" altLang="en-US"/>
          </a:p>
        </p:txBody>
      </p:sp>
      <p:sp>
        <p:nvSpPr>
          <p:cNvPr id="6" name="页脚占位符 5"/>
          <p:cNvSpPr>
            <a:spLocks noGrp="1"/>
          </p:cNvSpPr>
          <p:nvPr userDrawn="1">
            <p:ph type="ftr" sz="quarter" idx="11"/>
            <p:custDataLst>
              <p:tags r:id="rId6"/>
            </p:custDataLst>
          </p:nvPr>
        </p:nvSpPr>
        <p:spPr/>
        <p:txBody>
          <a:bodyPr/>
          <a:lstStyle>
            <a:lvl1pPr>
              <a:lnSpc>
                <a:spcPct val="120000"/>
              </a:lnSpc>
              <a:defRPr/>
            </a:lvl1pPr>
          </a:lstStyle>
          <a:p>
            <a:endParaRPr lang="zh-CN" altLang="en-US"/>
          </a:p>
        </p:txBody>
      </p:sp>
      <p:sp>
        <p:nvSpPr>
          <p:cNvPr id="7" name="灯片编号占位符 6"/>
          <p:cNvSpPr>
            <a:spLocks noGrp="1"/>
          </p:cNvSpPr>
          <p:nvPr userDrawn="1">
            <p:ph type="sldNum" sz="quarter" idx="12"/>
            <p:custDataLst>
              <p:tags r:id="rId7"/>
            </p:custDataLst>
          </p:nvPr>
        </p:nvSpPr>
        <p:spPr/>
        <p:txBody>
          <a:bodyPr/>
          <a:lstStyle>
            <a:lvl1pPr>
              <a:lnSpc>
                <a:spcPct val="120000"/>
              </a:lnSpc>
              <a:defRPr/>
            </a:lvl1pPr>
          </a:lstStyle>
          <a:p>
            <a:fld id="{FABC47A4-756D-490B-A52F-7D9E2C9FC05F}" type="slidenum">
              <a:rPr lang="zh-CN" altLang="en-US" smtClean="0"/>
              <a:t>‹#›</a:t>
            </a:fld>
            <a:endParaRPr lang="zh-CN" altLang="en-US"/>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15" name="组合 14"/>
          <p:cNvGrpSpPr/>
          <p:nvPr userDrawn="1">
            <p:custDataLst>
              <p:tags r:id="rId1"/>
            </p:custDataLst>
          </p:nvPr>
        </p:nvGrpSpPr>
        <p:grpSpPr>
          <a:xfrm>
            <a:off x="2" y="1"/>
            <a:ext cx="12191995" cy="6857830"/>
            <a:chOff x="2" y="1"/>
            <a:chExt cx="12191995" cy="6857830"/>
          </a:xfrm>
        </p:grpSpPr>
        <p:sp>
          <p:nvSpPr>
            <p:cNvPr id="16" name="任意多边形: 形状 15"/>
            <p:cNvSpPr/>
            <p:nvPr userDrawn="1">
              <p:custDataLst>
                <p:tags r:id="rId7"/>
              </p:custDataLst>
            </p:nvPr>
          </p:nvSpPr>
          <p:spPr>
            <a:xfrm>
              <a:off x="2" y="1"/>
              <a:ext cx="814273" cy="761999"/>
            </a:xfrm>
            <a:custGeom>
              <a:avLst/>
              <a:gdLst>
                <a:gd name="connsiteX0" fmla="*/ 0 w 749253"/>
                <a:gd name="connsiteY0" fmla="*/ 0 h 648567"/>
                <a:gd name="connsiteX1" fmla="*/ 749253 w 749253"/>
                <a:gd name="connsiteY1" fmla="*/ 0 h 648567"/>
                <a:gd name="connsiteX2" fmla="*/ 749253 w 749253"/>
                <a:gd name="connsiteY2" fmla="*/ 496164 h 648567"/>
                <a:gd name="connsiteX3" fmla="*/ 596850 w 749253"/>
                <a:gd name="connsiteY3" fmla="*/ 648567 h 648567"/>
                <a:gd name="connsiteX4" fmla="*/ 0 w 749253"/>
                <a:gd name="connsiteY4" fmla="*/ 648567 h 648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253" h="648567">
                  <a:moveTo>
                    <a:pt x="0" y="0"/>
                  </a:moveTo>
                  <a:lnTo>
                    <a:pt x="749253" y="0"/>
                  </a:lnTo>
                  <a:lnTo>
                    <a:pt x="749253" y="496164"/>
                  </a:lnTo>
                  <a:cubicBezTo>
                    <a:pt x="749253" y="580334"/>
                    <a:pt x="681020" y="648567"/>
                    <a:pt x="596850" y="648567"/>
                  </a:cubicBezTo>
                  <a:lnTo>
                    <a:pt x="0" y="6485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p:cNvSpPr/>
            <p:nvPr userDrawn="1">
              <p:custDataLst>
                <p:tags r:id="rId8"/>
              </p:custDataLst>
            </p:nvPr>
          </p:nvSpPr>
          <p:spPr>
            <a:xfrm rot="10800000">
              <a:off x="11310047" y="6032499"/>
              <a:ext cx="881950" cy="825332"/>
            </a:xfrm>
            <a:custGeom>
              <a:avLst/>
              <a:gdLst>
                <a:gd name="connsiteX0" fmla="*/ 0 w 749253"/>
                <a:gd name="connsiteY0" fmla="*/ 0 h 648567"/>
                <a:gd name="connsiteX1" fmla="*/ 749253 w 749253"/>
                <a:gd name="connsiteY1" fmla="*/ 0 h 648567"/>
                <a:gd name="connsiteX2" fmla="*/ 749253 w 749253"/>
                <a:gd name="connsiteY2" fmla="*/ 496164 h 648567"/>
                <a:gd name="connsiteX3" fmla="*/ 596850 w 749253"/>
                <a:gd name="connsiteY3" fmla="*/ 648567 h 648567"/>
                <a:gd name="connsiteX4" fmla="*/ 0 w 749253"/>
                <a:gd name="connsiteY4" fmla="*/ 648567 h 648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253" h="648567">
                  <a:moveTo>
                    <a:pt x="0" y="0"/>
                  </a:moveTo>
                  <a:lnTo>
                    <a:pt x="749253" y="0"/>
                  </a:lnTo>
                  <a:lnTo>
                    <a:pt x="749253" y="496164"/>
                  </a:lnTo>
                  <a:cubicBezTo>
                    <a:pt x="749253" y="580334"/>
                    <a:pt x="681020" y="648567"/>
                    <a:pt x="596850" y="648567"/>
                  </a:cubicBezTo>
                  <a:lnTo>
                    <a:pt x="0" y="6485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p:nvPr userDrawn="1">
              <p:custDataLst>
                <p:tags r:id="rId9"/>
              </p:custDataLst>
            </p:nvPr>
          </p:nvPicPr>
          <p:blipFill>
            <a:blip r:embed="rId12"/>
            <a:stretch>
              <a:fillRect/>
            </a:stretch>
          </p:blipFill>
          <p:spPr>
            <a:xfrm>
              <a:off x="275333" y="240723"/>
              <a:ext cx="11641335" cy="6376554"/>
            </a:xfrm>
            <a:prstGeom prst="rect">
              <a:avLst/>
            </a:prstGeom>
          </p:spPr>
        </p:pic>
        <p:sp>
          <p:nvSpPr>
            <p:cNvPr id="19" name="矩形 18"/>
            <p:cNvSpPr/>
            <p:nvPr userDrawn="1">
              <p:custDataLst>
                <p:tags r:id="rId10"/>
              </p:custDataLst>
            </p:nvPr>
          </p:nvSpPr>
          <p:spPr>
            <a:xfrm>
              <a:off x="273745" y="240723"/>
              <a:ext cx="11641335" cy="6376554"/>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竖排标题 1"/>
          <p:cNvSpPr>
            <a:spLocks noGrp="1"/>
          </p:cNvSpPr>
          <p:nvPr userDrawn="1">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userDrawn="1">
            <p:ph type="body" orient="vert" idx="1"/>
            <p:custDataLst>
              <p:tags r:id="rId3"/>
            </p:custDataLst>
          </p:nvPr>
        </p:nvSpPr>
        <p:spPr>
          <a:xfrm>
            <a:off x="669925" y="952500"/>
            <a:ext cx="9828101" cy="5388907"/>
          </a:xfrm>
        </p:spPr>
        <p:txBody>
          <a:bodyPr vert="eaVert"/>
          <a:lstStyle>
            <a:lvl1pPr indent="0" eaLnBrk="1" fontAlgn="auto" latinLnBrk="0" hangingPunct="1">
              <a:lnSpc>
                <a:spcPct val="120000"/>
              </a:lnSpc>
              <a:defRPr baseline="0">
                <a:solidFill>
                  <a:schemeClr val="tx1">
                    <a:lumMod val="85000"/>
                    <a:lumOff val="15000"/>
                  </a:schemeClr>
                </a:solidFill>
                <a:latin typeface="Arial" panose="020B0604020202020204" pitchFamily="34" charset="0"/>
                <a:ea typeface="微软雅黑" panose="020B0503020204020204" pitchFamily="34" charset="-122"/>
              </a:defRPr>
            </a:lvl1pPr>
            <a:lvl2pPr indent="0" eaLnBrk="1" fontAlgn="auto" latinLnBrk="0" hangingPunct="1">
              <a:lnSpc>
                <a:spcPct val="120000"/>
              </a:lnSpc>
              <a:defRPr baseline="0">
                <a:solidFill>
                  <a:schemeClr val="tx1">
                    <a:lumMod val="85000"/>
                    <a:lumOff val="15000"/>
                  </a:schemeClr>
                </a:solidFill>
                <a:latin typeface="Arial" panose="020B0604020202020204" pitchFamily="34" charset="0"/>
                <a:ea typeface="微软雅黑" panose="020B0503020204020204" pitchFamily="34" charset="-122"/>
              </a:defRPr>
            </a:lvl2pPr>
            <a:lvl3pPr indent="0" eaLnBrk="1" fontAlgn="auto" latinLnBrk="0" hangingPunct="1">
              <a:lnSpc>
                <a:spcPct val="120000"/>
              </a:lnSpc>
              <a:defRPr baseline="0">
                <a:solidFill>
                  <a:schemeClr val="tx1">
                    <a:lumMod val="85000"/>
                    <a:lumOff val="15000"/>
                  </a:schemeClr>
                </a:solidFill>
                <a:latin typeface="Arial" panose="020B0604020202020204" pitchFamily="34" charset="0"/>
                <a:ea typeface="微软雅黑" panose="020B0503020204020204" pitchFamily="34" charset="-122"/>
              </a:defRPr>
            </a:lvl3pPr>
            <a:lvl4pPr indent="0" eaLnBrk="1" fontAlgn="auto" latinLnBrk="0" hangingPunct="1">
              <a:lnSpc>
                <a:spcPct val="120000"/>
              </a:lnSpc>
              <a:defRPr baseline="0">
                <a:solidFill>
                  <a:schemeClr val="tx1">
                    <a:lumMod val="85000"/>
                    <a:lumOff val="15000"/>
                  </a:schemeClr>
                </a:solidFill>
                <a:latin typeface="Arial" panose="020B0604020202020204" pitchFamily="34" charset="0"/>
                <a:ea typeface="微软雅黑" panose="020B0503020204020204" pitchFamily="34" charset="-122"/>
              </a:defRPr>
            </a:lvl4pPr>
            <a:lvl5pPr indent="0" eaLnBrk="1" fontAlgn="auto" latinLnBrk="0" hangingPunct="1">
              <a:lnSpc>
                <a:spcPct val="120000"/>
              </a:lnSpc>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userDrawn="1">
            <p:ph type="dt" sz="half" idx="10"/>
            <p:custDataLst>
              <p:tags r:id="rId4"/>
            </p:custDataLst>
          </p:nvPr>
        </p:nvSpPr>
        <p:spPr/>
        <p:txBody>
          <a:bodyPr/>
          <a:lstStyle>
            <a:lvl1pPr>
              <a:lnSpc>
                <a:spcPct val="120000"/>
              </a:lnSpc>
              <a:defRPr/>
            </a:lvl1pPr>
          </a:lstStyle>
          <a:p>
            <a:fld id="{760FBDFE-C587-4B4C-A407-44438C67B59E}" type="datetimeFigureOut">
              <a:rPr lang="zh-CN" altLang="en-US" smtClean="0"/>
              <a:t>2021/11/23</a:t>
            </a:fld>
            <a:endParaRPr lang="zh-CN" altLang="en-US"/>
          </a:p>
        </p:txBody>
      </p:sp>
      <p:sp>
        <p:nvSpPr>
          <p:cNvPr id="5" name="页脚占位符 4"/>
          <p:cNvSpPr>
            <a:spLocks noGrp="1"/>
          </p:cNvSpPr>
          <p:nvPr userDrawn="1">
            <p:ph type="ftr" sz="quarter" idx="11"/>
            <p:custDataLst>
              <p:tags r:id="rId5"/>
            </p:custDataLst>
          </p:nvPr>
        </p:nvSpPr>
        <p:spPr/>
        <p:txBody>
          <a:bodyPr/>
          <a:lstStyle>
            <a:lvl1pPr>
              <a:lnSpc>
                <a:spcPct val="120000"/>
              </a:lnSpc>
              <a:defRPr/>
            </a:lvl1pPr>
          </a:lstStyle>
          <a:p>
            <a:endParaRPr lang="zh-CN" altLang="en-US"/>
          </a:p>
        </p:txBody>
      </p:sp>
      <p:sp>
        <p:nvSpPr>
          <p:cNvPr id="6" name="灯片编号占位符 5"/>
          <p:cNvSpPr>
            <a:spLocks noGrp="1"/>
          </p:cNvSpPr>
          <p:nvPr userDrawn="1">
            <p:ph type="sldNum" sz="quarter" idx="12"/>
            <p:custDataLst>
              <p:tags r:id="rId6"/>
            </p:custDataLst>
          </p:nvPr>
        </p:nvSpPr>
        <p:spPr/>
        <p:txBody>
          <a:bodyPr/>
          <a:lstStyle>
            <a:lvl1pPr>
              <a:lnSpc>
                <a:spcPct val="120000"/>
              </a:lnSpc>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grpSp>
        <p:nvGrpSpPr>
          <p:cNvPr id="10" name="组合 9"/>
          <p:cNvGrpSpPr/>
          <p:nvPr userDrawn="1">
            <p:custDataLst>
              <p:tags r:id="rId1"/>
            </p:custDataLst>
          </p:nvPr>
        </p:nvGrpSpPr>
        <p:grpSpPr>
          <a:xfrm>
            <a:off x="2" y="1"/>
            <a:ext cx="12191995" cy="6857830"/>
            <a:chOff x="2" y="1"/>
            <a:chExt cx="12191995" cy="6857830"/>
          </a:xfrm>
        </p:grpSpPr>
        <p:sp>
          <p:nvSpPr>
            <p:cNvPr id="11" name="任意多边形: 形状 10"/>
            <p:cNvSpPr/>
            <p:nvPr userDrawn="1">
              <p:custDataLst>
                <p:tags r:id="rId6"/>
              </p:custDataLst>
            </p:nvPr>
          </p:nvSpPr>
          <p:spPr>
            <a:xfrm>
              <a:off x="2" y="1"/>
              <a:ext cx="814273" cy="761999"/>
            </a:xfrm>
            <a:custGeom>
              <a:avLst/>
              <a:gdLst>
                <a:gd name="connsiteX0" fmla="*/ 0 w 749253"/>
                <a:gd name="connsiteY0" fmla="*/ 0 h 648567"/>
                <a:gd name="connsiteX1" fmla="*/ 749253 w 749253"/>
                <a:gd name="connsiteY1" fmla="*/ 0 h 648567"/>
                <a:gd name="connsiteX2" fmla="*/ 749253 w 749253"/>
                <a:gd name="connsiteY2" fmla="*/ 496164 h 648567"/>
                <a:gd name="connsiteX3" fmla="*/ 596850 w 749253"/>
                <a:gd name="connsiteY3" fmla="*/ 648567 h 648567"/>
                <a:gd name="connsiteX4" fmla="*/ 0 w 749253"/>
                <a:gd name="connsiteY4" fmla="*/ 648567 h 648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253" h="648567">
                  <a:moveTo>
                    <a:pt x="0" y="0"/>
                  </a:moveTo>
                  <a:lnTo>
                    <a:pt x="749253" y="0"/>
                  </a:lnTo>
                  <a:lnTo>
                    <a:pt x="749253" y="496164"/>
                  </a:lnTo>
                  <a:cubicBezTo>
                    <a:pt x="749253" y="580334"/>
                    <a:pt x="681020" y="648567"/>
                    <a:pt x="596850" y="648567"/>
                  </a:cubicBezTo>
                  <a:lnTo>
                    <a:pt x="0" y="6485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p:cNvSpPr/>
            <p:nvPr userDrawn="1">
              <p:custDataLst>
                <p:tags r:id="rId7"/>
              </p:custDataLst>
            </p:nvPr>
          </p:nvSpPr>
          <p:spPr>
            <a:xfrm rot="10800000">
              <a:off x="11310047" y="6032499"/>
              <a:ext cx="881950" cy="825332"/>
            </a:xfrm>
            <a:custGeom>
              <a:avLst/>
              <a:gdLst>
                <a:gd name="connsiteX0" fmla="*/ 0 w 749253"/>
                <a:gd name="connsiteY0" fmla="*/ 0 h 648567"/>
                <a:gd name="connsiteX1" fmla="*/ 749253 w 749253"/>
                <a:gd name="connsiteY1" fmla="*/ 0 h 648567"/>
                <a:gd name="connsiteX2" fmla="*/ 749253 w 749253"/>
                <a:gd name="connsiteY2" fmla="*/ 496164 h 648567"/>
                <a:gd name="connsiteX3" fmla="*/ 596850 w 749253"/>
                <a:gd name="connsiteY3" fmla="*/ 648567 h 648567"/>
                <a:gd name="connsiteX4" fmla="*/ 0 w 749253"/>
                <a:gd name="connsiteY4" fmla="*/ 648567 h 648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253" h="648567">
                  <a:moveTo>
                    <a:pt x="0" y="0"/>
                  </a:moveTo>
                  <a:lnTo>
                    <a:pt x="749253" y="0"/>
                  </a:lnTo>
                  <a:lnTo>
                    <a:pt x="749253" y="496164"/>
                  </a:lnTo>
                  <a:cubicBezTo>
                    <a:pt x="749253" y="580334"/>
                    <a:pt x="681020" y="648567"/>
                    <a:pt x="596850" y="648567"/>
                  </a:cubicBezTo>
                  <a:lnTo>
                    <a:pt x="0" y="6485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p:nvPr userDrawn="1">
              <p:custDataLst>
                <p:tags r:id="rId8"/>
              </p:custDataLst>
            </p:nvPr>
          </p:nvPicPr>
          <p:blipFill>
            <a:blip r:embed="rId11"/>
            <a:stretch>
              <a:fillRect/>
            </a:stretch>
          </p:blipFill>
          <p:spPr>
            <a:xfrm>
              <a:off x="275333" y="240723"/>
              <a:ext cx="11641335" cy="6376554"/>
            </a:xfrm>
            <a:prstGeom prst="rect">
              <a:avLst/>
            </a:prstGeom>
          </p:spPr>
        </p:pic>
        <p:sp>
          <p:nvSpPr>
            <p:cNvPr id="14" name="矩形 13"/>
            <p:cNvSpPr/>
            <p:nvPr userDrawn="1">
              <p:custDataLst>
                <p:tags r:id="rId9"/>
              </p:custDataLst>
            </p:nvPr>
          </p:nvSpPr>
          <p:spPr>
            <a:xfrm>
              <a:off x="273745" y="240723"/>
              <a:ext cx="11641335" cy="6376554"/>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userDrawn="1">
            <p:ph type="dt" sz="half" idx="10"/>
            <p:custDataLst>
              <p:tags r:id="rId2"/>
            </p:custDataLst>
          </p:nvPr>
        </p:nvSpPr>
        <p:spPr/>
        <p:txBody>
          <a:bodyPr/>
          <a:lstStyle/>
          <a:p>
            <a:fld id="{760FBDFE-C587-4B4C-A407-44438C67B59E}" type="datetimeFigureOut">
              <a:rPr lang="zh-CN" altLang="en-US" smtClean="0"/>
              <a:t>2021/11/23</a:t>
            </a:fld>
            <a:endParaRPr lang="zh-CN" altLang="en-US"/>
          </a:p>
        </p:txBody>
      </p:sp>
      <p:sp>
        <p:nvSpPr>
          <p:cNvPr id="4" name="页脚占位符 3"/>
          <p:cNvSpPr>
            <a:spLocks noGrp="1"/>
          </p:cNvSpPr>
          <p:nvPr userDrawn="1">
            <p:ph type="ftr" sz="quarter" idx="11"/>
            <p:custDataLst>
              <p:tags r:id="rId3"/>
            </p:custDataLst>
          </p:nvPr>
        </p:nvSpPr>
        <p:spPr/>
        <p:txBody>
          <a:bodyPr/>
          <a:lstStyle/>
          <a:p>
            <a:endParaRPr lang="zh-CN" altLang="en-US"/>
          </a:p>
        </p:txBody>
      </p:sp>
      <p:sp>
        <p:nvSpPr>
          <p:cNvPr id="5" name="灯片编号占位符 4"/>
          <p:cNvSpPr>
            <a:spLocks noGrp="1"/>
          </p:cNvSpPr>
          <p:nvPr userDrawn="1">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userDrawn="1">
            <p:ph sz="quarter" idx="13"/>
            <p:custDataLst>
              <p:tags r:id="rId5"/>
            </p:custDataLst>
          </p:nvPr>
        </p:nvSpPr>
        <p:spPr>
          <a:xfrm>
            <a:off x="669930" y="952508"/>
            <a:ext cx="10852237" cy="5388907"/>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2021/11/23</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末尾幻灯片">
    <p:bg>
      <p:bgPr>
        <a:blipFill dpi="0" rotWithShape="1">
          <a:blip r:embed="rId7">
            <a:lum/>
          </a:blip>
          <a:stretch>
            <a:fillRect/>
          </a:stretch>
        </a:blip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2021/11/23</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2162496" y="2457026"/>
            <a:ext cx="8153446" cy="1448117"/>
          </a:xfrm>
        </p:spPr>
        <p:txBody>
          <a:bodyPr vert="horz" lIns="90000" tIns="46800" rIns="90000" bIns="46800" rtlCol="0" anchor="b" anchorCtr="0">
            <a:normAutofit/>
          </a:bodyPr>
          <a:lstStyle>
            <a:lvl1pPr marL="0" marR="0" algn="ctr" defTabSz="914400" rtl="0" eaLnBrk="1" fontAlgn="auto" latinLnBrk="0" hangingPunct="1">
              <a:lnSpc>
                <a:spcPct val="100000"/>
              </a:lnSpc>
              <a:buNone/>
              <a:defRPr kumimoji="0" lang="zh-CN" altLang="en-US" sz="8000" b="1" i="0" u="none" strike="noStrike" kern="1200" cap="none" spc="0" normalizeH="0" baseline="0" noProof="1">
                <a:solidFill>
                  <a:schemeClr val="bg1"/>
                </a:solidFill>
                <a:uFillTx/>
                <a:latin typeface="Arial" panose="020B0604020202020204" pitchFamily="34" charset="0"/>
                <a:ea typeface="微软雅黑" panose="020B0503020204020204" pitchFamily="34" charset="-122"/>
                <a:cs typeface="+mj-cs"/>
                <a:sym typeface="+mn-ea"/>
              </a:defRPr>
            </a:lvl1pPr>
          </a:lstStyle>
          <a:p>
            <a:pPr lvl="0"/>
            <a:r>
              <a:rPr>
                <a:sym typeface="+mn-ea"/>
              </a:rPr>
              <a:t>编辑标题</a:t>
            </a:r>
          </a:p>
        </p:txBody>
      </p:sp>
      <p:sp>
        <p:nvSpPr>
          <p:cNvPr id="7" name="文本占位符 6"/>
          <p:cNvSpPr>
            <a:spLocks noGrp="1"/>
          </p:cNvSpPr>
          <p:nvPr>
            <p:ph type="body" sz="quarter" idx="13" hasCustomPrompt="1"/>
            <p:custDataLst>
              <p:tags r:id="rId5"/>
            </p:custDataLst>
          </p:nvPr>
        </p:nvSpPr>
        <p:spPr>
          <a:xfrm>
            <a:off x="2162175" y="4038600"/>
            <a:ext cx="8153400" cy="647700"/>
          </a:xfrm>
        </p:spPr>
        <p:txBody>
          <a:bodyPr>
            <a:normAutofit/>
          </a:bodyPr>
          <a:lstStyle>
            <a:lvl1pPr marL="0" indent="0" algn="ctr">
              <a:buNone/>
              <a:defRPr sz="2000">
                <a:solidFill>
                  <a:schemeClr val="bg1"/>
                </a:solidFill>
              </a:defRPr>
            </a:lvl1pPr>
          </a:lstStyle>
          <a:p>
            <a:pPr lvl="0"/>
            <a:r>
              <a:rPr lang="zh-CN" altLang="en-US"/>
              <a:t>编辑文本</a:t>
            </a:r>
          </a:p>
        </p:txBody>
      </p:sp>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通用">
    <p:bg>
      <p:bgPr>
        <a:blipFill rotWithShape="1">
          <a:blip r:embed="rId6"/>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userDrawn="1">
            <p:ph type="title"/>
            <p:custDataLst>
              <p:tags r:id="rId1"/>
            </p:custDataLst>
          </p:nvPr>
        </p:nvSpPr>
        <p:spPr/>
        <p:txBody>
          <a:bodyPr/>
          <a:lstStyle>
            <a:lvl1pPr>
              <a:defRPr baseline="0">
                <a:latin typeface="微软雅黑" panose="020B0503020204020204" pitchFamily="34" charset="-122"/>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userDrawn="1">
            <p:ph type="dt" sz="half" idx="10"/>
            <p:custDataLst>
              <p:tags r:id="rId2"/>
            </p:custDataLst>
          </p:nvPr>
        </p:nvSpPr>
        <p:spPr/>
        <p:txBody>
          <a:bodyPr/>
          <a:lstStyle/>
          <a:p>
            <a:fld id="{760FBDFE-C587-4B4C-A407-44438C67B59E}" type="datetimeFigureOut">
              <a:rPr lang="zh-CN" altLang="en-US" smtClean="0"/>
              <a:t>2021/11/23</a:t>
            </a:fld>
            <a:endParaRPr lang="zh-CN" altLang="en-US"/>
          </a:p>
        </p:txBody>
      </p:sp>
      <p:sp>
        <p:nvSpPr>
          <p:cNvPr id="4" name="页脚占位符 3"/>
          <p:cNvSpPr>
            <a:spLocks noGrp="1"/>
          </p:cNvSpPr>
          <p:nvPr userDrawn="1">
            <p:ph type="ftr" sz="quarter" idx="11"/>
            <p:custDataLst>
              <p:tags r:id="rId3"/>
            </p:custDataLst>
          </p:nvPr>
        </p:nvSpPr>
        <p:spPr/>
        <p:txBody>
          <a:bodyPr/>
          <a:lstStyle/>
          <a:p>
            <a:endParaRPr lang="zh-CN" altLang="en-US"/>
          </a:p>
        </p:txBody>
      </p:sp>
      <p:sp>
        <p:nvSpPr>
          <p:cNvPr id="5" name="灯片编号占位符 4"/>
          <p:cNvSpPr>
            <a:spLocks noGrp="1"/>
          </p:cNvSpPr>
          <p:nvPr userDrawn="1">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18" name="任意多边形: 形状 17"/>
          <p:cNvSpPr/>
          <p:nvPr userDrawn="1">
            <p:custDataLst>
              <p:tags r:id="rId1"/>
            </p:custDataLst>
          </p:nvPr>
        </p:nvSpPr>
        <p:spPr>
          <a:xfrm>
            <a:off x="0" y="0"/>
            <a:ext cx="814070" cy="762000"/>
          </a:xfrm>
          <a:custGeom>
            <a:avLst/>
            <a:gdLst>
              <a:gd name="connsiteX0" fmla="*/ 0 w 749253"/>
              <a:gd name="connsiteY0" fmla="*/ 0 h 648567"/>
              <a:gd name="connsiteX1" fmla="*/ 749253 w 749253"/>
              <a:gd name="connsiteY1" fmla="*/ 0 h 648567"/>
              <a:gd name="connsiteX2" fmla="*/ 749253 w 749253"/>
              <a:gd name="connsiteY2" fmla="*/ 496164 h 648567"/>
              <a:gd name="connsiteX3" fmla="*/ 596850 w 749253"/>
              <a:gd name="connsiteY3" fmla="*/ 648567 h 648567"/>
              <a:gd name="connsiteX4" fmla="*/ 0 w 749253"/>
              <a:gd name="connsiteY4" fmla="*/ 648567 h 648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253" h="648567">
                <a:moveTo>
                  <a:pt x="0" y="0"/>
                </a:moveTo>
                <a:lnTo>
                  <a:pt x="749253" y="0"/>
                </a:lnTo>
                <a:lnTo>
                  <a:pt x="749253" y="496164"/>
                </a:lnTo>
                <a:cubicBezTo>
                  <a:pt x="749253" y="580334"/>
                  <a:pt x="681020" y="648567"/>
                  <a:pt x="596850" y="648567"/>
                </a:cubicBezTo>
                <a:lnTo>
                  <a:pt x="0" y="6485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p:cNvSpPr/>
          <p:nvPr userDrawn="1">
            <p:custDataLst>
              <p:tags r:id="rId2"/>
            </p:custDataLst>
          </p:nvPr>
        </p:nvSpPr>
        <p:spPr>
          <a:xfrm rot="10800000">
            <a:off x="11309985" y="6032500"/>
            <a:ext cx="882015" cy="825500"/>
          </a:xfrm>
          <a:custGeom>
            <a:avLst/>
            <a:gdLst>
              <a:gd name="connsiteX0" fmla="*/ 0 w 749253"/>
              <a:gd name="connsiteY0" fmla="*/ 0 h 648567"/>
              <a:gd name="connsiteX1" fmla="*/ 749253 w 749253"/>
              <a:gd name="connsiteY1" fmla="*/ 0 h 648567"/>
              <a:gd name="connsiteX2" fmla="*/ 749253 w 749253"/>
              <a:gd name="connsiteY2" fmla="*/ 496164 h 648567"/>
              <a:gd name="connsiteX3" fmla="*/ 596850 w 749253"/>
              <a:gd name="connsiteY3" fmla="*/ 648567 h 648567"/>
              <a:gd name="connsiteX4" fmla="*/ 0 w 749253"/>
              <a:gd name="connsiteY4" fmla="*/ 648567 h 648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253" h="648567">
                <a:moveTo>
                  <a:pt x="0" y="0"/>
                </a:moveTo>
                <a:lnTo>
                  <a:pt x="749253" y="0"/>
                </a:lnTo>
                <a:lnTo>
                  <a:pt x="749253" y="496164"/>
                </a:lnTo>
                <a:cubicBezTo>
                  <a:pt x="749253" y="580334"/>
                  <a:pt x="681020" y="648567"/>
                  <a:pt x="596850" y="648567"/>
                </a:cubicBezTo>
                <a:lnTo>
                  <a:pt x="0" y="6485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p:nvPr userDrawn="1">
            <p:custDataLst>
              <p:tags r:id="rId3"/>
            </p:custDataLst>
          </p:nvPr>
        </p:nvPicPr>
        <p:blipFill>
          <a:blip r:embed="rId11"/>
          <a:stretch>
            <a:fillRect/>
          </a:stretch>
        </p:blipFill>
        <p:spPr>
          <a:xfrm>
            <a:off x="275590" y="240665"/>
            <a:ext cx="11641455" cy="6376670"/>
          </a:xfrm>
          <a:prstGeom prst="rect">
            <a:avLst/>
          </a:prstGeom>
          <a:solidFill>
            <a:schemeClr val="bg2"/>
          </a:solidFill>
        </p:spPr>
      </p:pic>
      <p:sp>
        <p:nvSpPr>
          <p:cNvPr id="12" name="矩形 11"/>
          <p:cNvSpPr/>
          <p:nvPr userDrawn="1">
            <p:custDataLst>
              <p:tags r:id="rId4"/>
            </p:custDataLst>
          </p:nvPr>
        </p:nvSpPr>
        <p:spPr>
          <a:xfrm>
            <a:off x="273685" y="240665"/>
            <a:ext cx="11641455" cy="637667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5"/>
            </p:custDataLst>
          </p:nvPr>
        </p:nvSpPr>
        <p:spPr>
          <a:xfrm>
            <a:off x="1281600" y="1249200"/>
            <a:ext cx="9626400" cy="723600"/>
          </a:xfrm>
        </p:spPr>
        <p:txBody>
          <a:bodyPr anchor="ctr">
            <a:normAutofit/>
          </a:bodyPr>
          <a:lstStyle>
            <a:lvl1pPr>
              <a:defRPr sz="320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stStyle>
          <a:p>
            <a:r>
              <a:rPr lang="zh-CN" altLang="en-US"/>
              <a:t>单击此处编辑标题</a:t>
            </a:r>
          </a:p>
        </p:txBody>
      </p:sp>
      <p:sp>
        <p:nvSpPr>
          <p:cNvPr id="7" name="内容占位符 6"/>
          <p:cNvSpPr>
            <a:spLocks noGrp="1"/>
          </p:cNvSpPr>
          <p:nvPr userDrawn="1">
            <p:ph sz="quarter" idx="13"/>
            <p:custDataLst>
              <p:tags r:id="rId6"/>
            </p:custDataLst>
          </p:nvPr>
        </p:nvSpPr>
        <p:spPr>
          <a:xfrm>
            <a:off x="1281113" y="2163600"/>
            <a:ext cx="9626600" cy="3445200"/>
          </a:xfrm>
        </p:spPr>
        <p:txBody>
          <a:bodyPr>
            <a:normAutofit/>
          </a:bodyPr>
          <a:lstStyle>
            <a:lvl1pPr>
              <a:defRPr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solidFill>
                <a:uFillTx/>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
        <p:nvSpPr>
          <p:cNvPr id="3" name="日期占位符 2"/>
          <p:cNvSpPr>
            <a:spLocks noGrp="1"/>
          </p:cNvSpPr>
          <p:nvPr userDrawn="1">
            <p:ph type="dt" sz="half" idx="10"/>
            <p:custDataLst>
              <p:tags r:id="rId7"/>
            </p:custDataLst>
          </p:nvPr>
        </p:nvSpPr>
        <p:spPr/>
        <p:txBody>
          <a:bodyPr/>
          <a:lstStyle/>
          <a:p>
            <a:fld id="{760FBDFE-C587-4B4C-A407-44438C67B59E}" type="datetimeFigureOut">
              <a:rPr lang="zh-CN" altLang="en-US" smtClean="0"/>
              <a:t>2021/11/23</a:t>
            </a:fld>
            <a:endParaRPr lang="zh-CN" altLang="en-US"/>
          </a:p>
        </p:txBody>
      </p:sp>
      <p:sp>
        <p:nvSpPr>
          <p:cNvPr id="4" name="页脚占位符 3"/>
          <p:cNvSpPr>
            <a:spLocks noGrp="1"/>
          </p:cNvSpPr>
          <p:nvPr userDrawn="1">
            <p:ph type="ftr" sz="quarter" idx="11"/>
            <p:custDataLst>
              <p:tags r:id="rId8"/>
            </p:custDataLst>
          </p:nvPr>
        </p:nvSpPr>
        <p:spPr/>
        <p:txBody>
          <a:bodyPr/>
          <a:lstStyle/>
          <a:p>
            <a:endParaRPr lang="zh-CN" altLang="en-US"/>
          </a:p>
        </p:txBody>
      </p:sp>
      <p:sp>
        <p:nvSpPr>
          <p:cNvPr id="5" name="灯片编号占位符 4"/>
          <p:cNvSpPr>
            <a:spLocks noGrp="1"/>
          </p:cNvSpPr>
          <p:nvPr userDrawn="1">
            <p:ph type="sldNum" sz="quarter" idx="12"/>
            <p:custDataLst>
              <p:tags r:id="rId9"/>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左右">
    <p:bg>
      <p:bgPr>
        <a:blipFill rotWithShape="1">
          <a:blip r:embed="rId11"/>
          <a:stretch>
            <a:fillRect/>
          </a:stretch>
        </a:blipFill>
        <a:effectLst/>
      </p:bgPr>
    </p:bg>
    <p:spTree>
      <p:nvGrpSpPr>
        <p:cNvPr id="1" name=""/>
        <p:cNvGrpSpPr/>
        <p:nvPr/>
      </p:nvGrpSpPr>
      <p:grpSpPr>
        <a:xfrm>
          <a:off x="0" y="0"/>
          <a:ext cx="0" cy="0"/>
          <a:chOff x="0" y="0"/>
          <a:chExt cx="0" cy="0"/>
        </a:xfrm>
      </p:grpSpPr>
      <p:sp>
        <p:nvSpPr>
          <p:cNvPr id="11" name="矩形 10"/>
          <p:cNvSpPr/>
          <p:nvPr>
            <p:custDataLst>
              <p:tags r:id="rId1"/>
            </p:custDataLst>
          </p:nvPr>
        </p:nvSpPr>
        <p:spPr>
          <a:xfrm>
            <a:off x="0" y="0"/>
            <a:ext cx="12192000" cy="685800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userDrawn="1">
            <p:ph type="title" hasCustomPrompt="1"/>
            <p:custDataLst>
              <p:tags r:id="rId3"/>
            </p:custDataLst>
          </p:nvPr>
        </p:nvSpPr>
        <p:spPr>
          <a:xfrm>
            <a:off x="583200" y="770400"/>
            <a:ext cx="3960000" cy="882000"/>
          </a:xfrm>
        </p:spPr>
        <p:txBody>
          <a:bodyPr anchor="ctr">
            <a:normAutofit/>
          </a:bodyPr>
          <a:lstStyle>
            <a:lvl1pPr>
              <a:defRPr sz="3600" u="none" strike="noStrike" kern="1200" cap="none" spc="200" normalizeH="0" baseline="0">
                <a:solidFill>
                  <a:schemeClr val="bg1"/>
                </a:solidFill>
                <a:latin typeface="Arial" panose="020B0604020202020204" pitchFamily="34" charset="0"/>
                <a:ea typeface="微软雅黑" panose="020B0503020204020204" pitchFamily="34" charset="-122"/>
              </a:defRPr>
            </a:lvl1pPr>
          </a:lstStyle>
          <a:p>
            <a:r>
              <a:rPr lang="zh-CN" altLang="en-US"/>
              <a:t>单击编辑标题</a:t>
            </a:r>
          </a:p>
        </p:txBody>
      </p:sp>
      <p:sp>
        <p:nvSpPr>
          <p:cNvPr id="3" name="日期占位符 2"/>
          <p:cNvSpPr>
            <a:spLocks noGrp="1"/>
          </p:cNvSpPr>
          <p:nvPr userDrawn="1">
            <p:ph type="dt" sz="half" idx="10"/>
            <p:custDataLst>
              <p:tags r:id="rId4"/>
            </p:custDataLst>
          </p:nvPr>
        </p:nvSpPr>
        <p:spPr/>
        <p:txBody>
          <a:bodyPr/>
          <a:lstStyle/>
          <a:p>
            <a:fld id="{760FBDFE-C587-4B4C-A407-44438C67B59E}" type="datetimeFigureOut">
              <a:rPr lang="zh-CN" altLang="en-US" smtClean="0"/>
              <a:t>2021/11/23</a:t>
            </a:fld>
            <a:endParaRPr lang="zh-CN" altLang="en-US"/>
          </a:p>
        </p:txBody>
      </p:sp>
      <p:sp>
        <p:nvSpPr>
          <p:cNvPr id="4" name="页脚占位符 3"/>
          <p:cNvSpPr>
            <a:spLocks noGrp="1"/>
          </p:cNvSpPr>
          <p:nvPr userDrawn="1">
            <p:ph type="ftr" sz="quarter" idx="11"/>
            <p:custDataLst>
              <p:tags r:id="rId5"/>
            </p:custDataLst>
          </p:nvPr>
        </p:nvSpPr>
        <p:spPr/>
        <p:txBody>
          <a:bodyPr/>
          <a:lstStyle/>
          <a:p>
            <a:endParaRPr lang="zh-CN" altLang="en-US"/>
          </a:p>
        </p:txBody>
      </p:sp>
      <p:sp>
        <p:nvSpPr>
          <p:cNvPr id="5" name="灯片编号占位符 4"/>
          <p:cNvSpPr>
            <a:spLocks noGrp="1"/>
          </p:cNvSpPr>
          <p:nvPr userDrawn="1">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userDrawn="1">
            <p:ph type="body" sz="quarter" idx="13"/>
            <p:custDataLst>
              <p:tags r:id="rId7"/>
            </p:custDataLst>
          </p:nvPr>
        </p:nvSpPr>
        <p:spPr>
          <a:xfrm>
            <a:off x="586800" y="1764000"/>
            <a:ext cx="3956400" cy="4093200"/>
          </a:xfrm>
        </p:spPr>
        <p:txBody>
          <a:bodyPr>
            <a:normAutofit/>
          </a:bodyPr>
          <a:lstStyle>
            <a:lvl1pPr>
              <a:defRPr u="none" strike="noStrike" kern="1200" cap="none" spc="200" normalizeH="0" baseline="0">
                <a:solidFill>
                  <a:schemeClr val="bg1"/>
                </a:solidFill>
                <a:latin typeface="Arial" panose="020B0604020202020204" pitchFamily="34" charset="0"/>
                <a:ea typeface="微软雅黑" panose="020B0503020204020204" pitchFamily="34" charset="-122"/>
              </a:defRPr>
            </a:lvl1pPr>
            <a:lvl2pPr>
              <a:defRPr u="none" strike="noStrike" kern="1200" cap="none" spc="200" normalizeH="0" baseline="0">
                <a:solidFill>
                  <a:schemeClr val="bg1"/>
                </a:solidFill>
                <a:latin typeface="Arial" panose="020B0604020202020204" pitchFamily="34" charset="0"/>
                <a:ea typeface="微软雅黑" panose="020B0503020204020204" pitchFamily="34" charset="-122"/>
              </a:defRPr>
            </a:lvl2pPr>
            <a:lvl3pPr>
              <a:defRPr u="none" strike="noStrike" kern="1200" cap="none" spc="200" normalizeH="0" baseline="0">
                <a:solidFill>
                  <a:schemeClr val="bg1"/>
                </a:solidFill>
                <a:latin typeface="Arial" panose="020B0604020202020204" pitchFamily="34" charset="0"/>
                <a:ea typeface="微软雅黑" panose="020B0503020204020204" pitchFamily="34" charset="-122"/>
              </a:defRPr>
            </a:lvl3pPr>
            <a:lvl4pPr>
              <a:defRPr u="none" strike="noStrike" kern="1200" cap="none" spc="200" normalizeH="0" baseline="0">
                <a:solidFill>
                  <a:schemeClr val="bg1"/>
                </a:solidFill>
                <a:latin typeface="Arial" panose="020B0604020202020204" pitchFamily="34" charset="0"/>
                <a:ea typeface="微软雅黑" panose="020B0503020204020204" pitchFamily="34" charset="-122"/>
              </a:defRPr>
            </a:lvl4pPr>
            <a:lvl5pPr>
              <a:defRPr u="none" strike="noStrike" kern="1200" cap="none" spc="200" normalizeH="0" baseline="0">
                <a:solidFill>
                  <a:schemeClr val="bg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
        <p:nvSpPr>
          <p:cNvPr id="9" name="内容占位符 8"/>
          <p:cNvSpPr>
            <a:spLocks noGrp="1"/>
          </p:cNvSpPr>
          <p:nvPr userDrawn="1">
            <p:ph sz="quarter" idx="14"/>
            <p:custDataLst>
              <p:tags r:id="rId8"/>
            </p:custDataLst>
          </p:nvPr>
        </p:nvSpPr>
        <p:spPr>
          <a:xfrm>
            <a:off x="5101200" y="769938"/>
            <a:ext cx="6480000" cy="5087937"/>
          </a:xfrm>
        </p:spPr>
        <p:txBody>
          <a:bodyPr>
            <a:normAutofit/>
          </a:bodyPr>
          <a:lstStyle>
            <a:lvl1pPr>
              <a:defRPr u="none" strike="noStrike" kern="1200" cap="none" spc="200" normalizeH="0" baseline="0">
                <a:latin typeface="Arial" panose="020B0604020202020204" pitchFamily="34" charset="0"/>
                <a:ea typeface="微软雅黑" panose="020B0503020204020204" pitchFamily="34" charset="-122"/>
              </a:defRPr>
            </a:lvl1pPr>
            <a:lvl2pPr>
              <a:defRPr u="none" strike="noStrike" kern="1200" cap="none" spc="200" normalizeH="0" baseline="0">
                <a:latin typeface="Arial" panose="020B0604020202020204" pitchFamily="34" charset="0"/>
                <a:ea typeface="微软雅黑" panose="020B0503020204020204" pitchFamily="34" charset="-122"/>
              </a:defRPr>
            </a:lvl2pPr>
            <a:lvl3pPr>
              <a:defRPr u="none" strike="noStrike" kern="1200" cap="none" spc="200" normalizeH="0" baseline="0">
                <a:latin typeface="Arial" panose="020B0604020202020204" pitchFamily="34" charset="0"/>
                <a:ea typeface="微软雅黑" panose="020B0503020204020204" pitchFamily="34" charset="-122"/>
              </a:defRPr>
            </a:lvl3pPr>
            <a:lvl4pPr>
              <a:defRPr u="none" strike="noStrike" kern="1200" cap="none" spc="200" normalizeH="0" baseline="0">
                <a:latin typeface="Arial" panose="020B0604020202020204" pitchFamily="34" charset="0"/>
                <a:ea typeface="微软雅黑" panose="020B0503020204020204" pitchFamily="34" charset="-122"/>
              </a:defRPr>
            </a:lvl4pPr>
            <a:lvl5pPr>
              <a:defRPr u="none" strike="noStrike" kern="1200" cap="none" spc="200" normalizeH="0" baseline="0">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
        <p:nvSpPr>
          <p:cNvPr id="8" name="矩形 7"/>
          <p:cNvSpPr/>
          <p:nvPr userDrawn="1">
            <p:custDataLst>
              <p:tags r:id="rId9"/>
            </p:custDataLst>
          </p:nvPr>
        </p:nvSpPr>
        <p:spPr>
          <a:xfrm>
            <a:off x="12060464" y="-1"/>
            <a:ext cx="146050" cy="6857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tx2"/>
        </a:solidFill>
        <a:effectLst/>
      </p:bgPr>
    </p:bg>
    <p:spTree>
      <p:nvGrpSpPr>
        <p:cNvPr id="1" name=""/>
        <p:cNvGrpSpPr/>
        <p:nvPr/>
      </p:nvGrpSpPr>
      <p:grpSpPr>
        <a:xfrm>
          <a:off x="0" y="0"/>
          <a:ext cx="0" cy="0"/>
          <a:chOff x="0" y="0"/>
          <a:chExt cx="0" cy="0"/>
        </a:xfrm>
      </p:grpSpPr>
      <p:pic>
        <p:nvPicPr>
          <p:cNvPr id="10" name="图片 9"/>
          <p:cNvPicPr>
            <a:picLocks noChangeAspect="1"/>
          </p:cNvPicPr>
          <p:nvPr>
            <p:custDataLst>
              <p:tags r:id="rId1"/>
            </p:custDataLst>
          </p:nvPr>
        </p:nvPicPr>
        <p:blipFill>
          <a:blip r:embed="rId12"/>
          <a:stretch>
            <a:fillRect/>
          </a:stretch>
        </p:blipFill>
        <p:spPr>
          <a:xfrm>
            <a:off x="0" y="0"/>
            <a:ext cx="12192000" cy="6858000"/>
          </a:xfrm>
          <a:prstGeom prst="rect">
            <a:avLst/>
          </a:prstGeom>
        </p:spPr>
      </p:pic>
      <p:sp>
        <p:nvSpPr>
          <p:cNvPr id="11" name="矩形 10"/>
          <p:cNvSpPr/>
          <p:nvPr>
            <p:custDataLst>
              <p:tags r:id="rId2"/>
            </p:custDataLst>
          </p:nvPr>
        </p:nvSpPr>
        <p:spPr>
          <a:xfrm>
            <a:off x="0" y="0"/>
            <a:ext cx="12192000" cy="685800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custDataLst>
              <p:tags r:id="rId3"/>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userDrawn="1">
            <p:ph type="title"/>
            <p:custDataLst>
              <p:tags r:id="rId4"/>
            </p:custDataLst>
          </p:nvPr>
        </p:nvSpPr>
        <p:spPr>
          <a:xfrm>
            <a:off x="612000" y="781200"/>
            <a:ext cx="10976400" cy="626400"/>
          </a:xfrm>
        </p:spPr>
        <p:txBody>
          <a:bodyPr anchor="ctr">
            <a:normAutofit/>
          </a:bodyPr>
          <a:lstStyle>
            <a:lvl1pPr algn="ctr">
              <a:defRPr sz="3600" u="none" strike="noStrike" kern="1200" cap="none" spc="200" normalizeH="0" baseline="0">
                <a:solidFill>
                  <a:schemeClr val="bg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userDrawn="1">
            <p:ph type="dt" sz="half" idx="10"/>
            <p:custDataLst>
              <p:tags r:id="rId5"/>
            </p:custDataLst>
          </p:nvPr>
        </p:nvSpPr>
        <p:spPr/>
        <p:txBody>
          <a:bodyPr/>
          <a:lstStyle/>
          <a:p>
            <a:fld id="{760FBDFE-C587-4B4C-A407-44438C67B59E}" type="datetimeFigureOut">
              <a:rPr lang="zh-CN" altLang="en-US" smtClean="0"/>
              <a:t>2021/11/23</a:t>
            </a:fld>
            <a:endParaRPr lang="zh-CN" altLang="en-US"/>
          </a:p>
        </p:txBody>
      </p:sp>
      <p:sp>
        <p:nvSpPr>
          <p:cNvPr id="4" name="页脚占位符 3"/>
          <p:cNvSpPr>
            <a:spLocks noGrp="1"/>
          </p:cNvSpPr>
          <p:nvPr userDrawn="1">
            <p:ph type="ftr" sz="quarter" idx="11"/>
            <p:custDataLst>
              <p:tags r:id="rId6"/>
            </p:custDataLst>
          </p:nvPr>
        </p:nvSpPr>
        <p:spPr/>
        <p:txBody>
          <a:bodyPr/>
          <a:lstStyle/>
          <a:p>
            <a:endParaRPr lang="zh-CN" altLang="en-US"/>
          </a:p>
        </p:txBody>
      </p:sp>
      <p:sp>
        <p:nvSpPr>
          <p:cNvPr id="5" name="灯片编号占位符 4"/>
          <p:cNvSpPr>
            <a:spLocks noGrp="1"/>
          </p:cNvSpPr>
          <p:nvPr userDrawn="1">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userDrawn="1">
            <p:ph type="body" sz="quarter" idx="13"/>
            <p:custDataLst>
              <p:tags r:id="rId8"/>
            </p:custDataLst>
          </p:nvPr>
        </p:nvSpPr>
        <p:spPr>
          <a:xfrm>
            <a:off x="612000" y="1659600"/>
            <a:ext cx="10975975" cy="828000"/>
          </a:xfrm>
        </p:spPr>
        <p:txBody>
          <a:bodyPr>
            <a:normAutofit/>
          </a:bodyPr>
          <a:lstStyle>
            <a:lvl1pPr algn="ctr">
              <a:defRPr u="none" strike="noStrike" kern="1200" cap="none" spc="200" normalizeH="0" baseline="0">
                <a:solidFill>
                  <a:schemeClr val="bg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9" name="内容占位符 8"/>
          <p:cNvSpPr>
            <a:spLocks noGrp="1"/>
          </p:cNvSpPr>
          <p:nvPr userDrawn="1">
            <p:ph sz="quarter" idx="14"/>
            <p:custDataLst>
              <p:tags r:id="rId9"/>
            </p:custDataLst>
          </p:nvPr>
        </p:nvSpPr>
        <p:spPr>
          <a:xfrm>
            <a:off x="612775" y="2808000"/>
            <a:ext cx="10965600" cy="3430800"/>
          </a:xfrm>
        </p:spPr>
        <p:txBody>
          <a:bodyPr>
            <a:normAutofit/>
          </a:bodyPr>
          <a:lstStyle>
            <a:lvl1pPr>
              <a:defRPr u="none" strike="noStrike" kern="1200" cap="none" spc="200" normalizeH="0" baseline="0">
                <a:latin typeface="Arial" panose="020B0604020202020204" pitchFamily="34" charset="0"/>
                <a:ea typeface="微软雅黑" panose="020B0503020204020204" pitchFamily="34" charset="-122"/>
              </a:defRPr>
            </a:lvl1pPr>
            <a:lvl2pPr>
              <a:defRPr u="none" strike="noStrike" kern="1200" cap="none" spc="200" normalizeH="0" baseline="0">
                <a:latin typeface="Arial" panose="020B0604020202020204" pitchFamily="34" charset="0"/>
                <a:ea typeface="微软雅黑" panose="020B0503020204020204" pitchFamily="34" charset="-122"/>
              </a:defRPr>
            </a:lvl2pPr>
            <a:lvl3pPr>
              <a:defRPr u="none" strike="noStrike" kern="1200" cap="none" spc="200" normalizeH="0" baseline="0">
                <a:latin typeface="Arial" panose="020B0604020202020204" pitchFamily="34" charset="0"/>
                <a:ea typeface="微软雅黑" panose="020B0503020204020204" pitchFamily="34" charset="-122"/>
              </a:defRPr>
            </a:lvl3pPr>
            <a:lvl4pPr>
              <a:defRPr u="none" strike="noStrike" kern="1200" cap="none" spc="200" normalizeH="0" baseline="0">
                <a:latin typeface="Arial" panose="020B0604020202020204" pitchFamily="34" charset="0"/>
                <a:ea typeface="微软雅黑" panose="020B0503020204020204" pitchFamily="34" charset="-122"/>
              </a:defRPr>
            </a:lvl4pPr>
            <a:lvl5pPr>
              <a:defRPr u="none" strike="noStrike" kern="1200" cap="none" spc="200" normalizeH="0" baseline="0">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
        <p:nvSpPr>
          <p:cNvPr id="12" name="矩形 11"/>
          <p:cNvSpPr/>
          <p:nvPr userDrawn="1">
            <p:custDataLst>
              <p:tags r:id="rId10"/>
            </p:custDataLst>
          </p:nvPr>
        </p:nvSpPr>
        <p:spPr>
          <a:xfrm>
            <a:off x="0" y="6781800"/>
            <a:ext cx="12191365"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tx2"/>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custDataLst>
              <p:tags r:id="rId1"/>
            </p:custDataLst>
          </p:nvPr>
        </p:nvPicPr>
        <p:blipFill>
          <a:blip r:embed="rId12"/>
          <a:stretch>
            <a:fillRect/>
          </a:stretch>
        </p:blipFill>
        <p:spPr>
          <a:xfrm>
            <a:off x="0" y="0"/>
            <a:ext cx="12192000" cy="6858000"/>
          </a:xfrm>
          <a:prstGeom prst="rect">
            <a:avLst/>
          </a:prstGeom>
        </p:spPr>
      </p:pic>
      <p:sp>
        <p:nvSpPr>
          <p:cNvPr id="11" name="矩形 10"/>
          <p:cNvSpPr/>
          <p:nvPr userDrawn="1">
            <p:custDataLst>
              <p:tags r:id="rId2"/>
            </p:custDataLst>
          </p:nvPr>
        </p:nvSpPr>
        <p:spPr>
          <a:xfrm>
            <a:off x="0" y="0"/>
            <a:ext cx="12192000" cy="685800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custDataLst>
              <p:tags r:id="rId3"/>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4"/>
            </p:custDataLst>
          </p:nvPr>
        </p:nvSpPr>
        <p:spPr>
          <a:xfrm>
            <a:off x="604800" y="669600"/>
            <a:ext cx="10976400" cy="565200"/>
          </a:xfrm>
        </p:spPr>
        <p:txBody>
          <a:bodyPr anchor="ctr">
            <a:normAutofit/>
          </a:bodyPr>
          <a:lstStyle>
            <a:lvl1pPr algn="ctr">
              <a:defRPr sz="3200" u="none" strike="noStrike" kern="1200" cap="none" spc="200" normalizeH="0" baseline="0">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2021/11/23</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604837" y="1681200"/>
            <a:ext cx="10990800" cy="3211200"/>
          </a:xfrm>
        </p:spPr>
        <p:txBody>
          <a:bodyPr>
            <a:normAutofit/>
          </a:bodyPr>
          <a:lstStyle>
            <a:lvl1pPr>
              <a:defRPr u="none" strike="noStrike" kern="1200" cap="none" spc="200" normalizeH="0" baseline="0">
                <a:latin typeface="Arial" panose="020B0604020202020204" pitchFamily="34" charset="0"/>
                <a:ea typeface="微软雅黑" panose="020B0503020204020204" pitchFamily="34" charset="-122"/>
              </a:defRPr>
            </a:lvl1pPr>
            <a:lvl2pPr>
              <a:defRPr u="none" strike="noStrike" kern="1200" cap="none" spc="200" normalizeH="0" baseline="0">
                <a:latin typeface="Arial" panose="020B0604020202020204" pitchFamily="34" charset="0"/>
                <a:ea typeface="微软雅黑" panose="020B0503020204020204" pitchFamily="34" charset="-122"/>
              </a:defRPr>
            </a:lvl2pPr>
            <a:lvl3pPr>
              <a:defRPr u="none" strike="noStrike" kern="1200" cap="none" spc="200" normalizeH="0" baseline="0">
                <a:latin typeface="Arial" panose="020B0604020202020204" pitchFamily="34" charset="0"/>
                <a:ea typeface="微软雅黑" panose="020B0503020204020204" pitchFamily="34" charset="-122"/>
              </a:defRPr>
            </a:lvl3pPr>
            <a:lvl4pPr>
              <a:defRPr u="none" strike="noStrike" kern="1200" cap="none" spc="200" normalizeH="0" baseline="0">
                <a:latin typeface="Arial" panose="020B0604020202020204" pitchFamily="34" charset="0"/>
                <a:ea typeface="微软雅黑" panose="020B0503020204020204" pitchFamily="34" charset="-122"/>
              </a:defRPr>
            </a:lvl4pPr>
            <a:lvl5pPr>
              <a:defRPr u="none" strike="noStrike" kern="1200" cap="none" spc="200" normalizeH="0" baseline="0">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
        <p:nvSpPr>
          <p:cNvPr id="9" name="文本占位符 8"/>
          <p:cNvSpPr>
            <a:spLocks noGrp="1"/>
          </p:cNvSpPr>
          <p:nvPr>
            <p:ph type="body" sz="quarter" idx="14"/>
            <p:custDataLst>
              <p:tags r:id="rId9"/>
            </p:custDataLst>
          </p:nvPr>
        </p:nvSpPr>
        <p:spPr>
          <a:xfrm>
            <a:off x="594000" y="5180400"/>
            <a:ext cx="11001600" cy="1011600"/>
          </a:xfrm>
        </p:spPr>
        <p:txBody>
          <a:bodyPr>
            <a:normAutofit/>
          </a:bodyPr>
          <a:lstStyle>
            <a:lvl1pPr marL="0" indent="0">
              <a:buNone/>
              <a:defRPr u="none" strike="noStrike" kern="1200" cap="none" spc="200" normalizeH="0" baseline="0">
                <a:solidFill>
                  <a:schemeClr val="bg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12" name="矩形 11"/>
          <p:cNvSpPr/>
          <p:nvPr userDrawn="1">
            <p:custDataLst>
              <p:tags r:id="rId10"/>
            </p:custDataLst>
          </p:nvPr>
        </p:nvSpPr>
        <p:spPr>
          <a:xfrm>
            <a:off x="0" y="0"/>
            <a:ext cx="12191365"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tx2"/>
        </a:solidFill>
        <a:effectLst/>
      </p:bgPr>
    </p:bg>
    <p:spTree>
      <p:nvGrpSpPr>
        <p:cNvPr id="1" name=""/>
        <p:cNvGrpSpPr/>
        <p:nvPr/>
      </p:nvGrpSpPr>
      <p:grpSpPr>
        <a:xfrm>
          <a:off x="0" y="0"/>
          <a:ext cx="0" cy="0"/>
          <a:chOff x="0" y="0"/>
          <a:chExt cx="0" cy="0"/>
        </a:xfrm>
      </p:grpSpPr>
      <p:pic>
        <p:nvPicPr>
          <p:cNvPr id="12" name="图片 11"/>
          <p:cNvPicPr>
            <a:picLocks noChangeAspect="1"/>
          </p:cNvPicPr>
          <p:nvPr userDrawn="1">
            <p:custDataLst>
              <p:tags r:id="rId1"/>
            </p:custDataLst>
          </p:nvPr>
        </p:nvPicPr>
        <p:blipFill>
          <a:blip r:embed="rId14"/>
          <a:stretch>
            <a:fillRect/>
          </a:stretch>
        </p:blipFill>
        <p:spPr>
          <a:xfrm>
            <a:off x="0" y="0"/>
            <a:ext cx="12192000" cy="6858000"/>
          </a:xfrm>
          <a:prstGeom prst="rect">
            <a:avLst/>
          </a:prstGeom>
        </p:spPr>
      </p:pic>
      <p:sp>
        <p:nvSpPr>
          <p:cNvPr id="14" name="矩形 13"/>
          <p:cNvSpPr/>
          <p:nvPr userDrawn="1">
            <p:custDataLst>
              <p:tags r:id="rId2"/>
            </p:custDataLst>
          </p:nvPr>
        </p:nvSpPr>
        <p:spPr>
          <a:xfrm>
            <a:off x="0" y="0"/>
            <a:ext cx="12192000" cy="685800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custDataLst>
              <p:tags r:id="rId3"/>
            </p:custDataLst>
          </p:nvPr>
        </p:nvSpPr>
        <p:spPr>
          <a:xfrm>
            <a:off x="0" y="0"/>
            <a:ext cx="12192000" cy="914407"/>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a:latin typeface="Viner Hand ITC" panose="03070502030502020203" charset="0"/>
              <a:cs typeface="Viner Hand ITC" panose="03070502030502020203" charset="0"/>
              <a:sym typeface="+mn-ea"/>
            </a:endParaRPr>
          </a:p>
        </p:txBody>
      </p:sp>
      <p:sp>
        <p:nvSpPr>
          <p:cNvPr id="2" name="标题 1"/>
          <p:cNvSpPr>
            <a:spLocks noGrp="1"/>
          </p:cNvSpPr>
          <p:nvPr>
            <p:ph type="title"/>
            <p:custDataLst>
              <p:tags r:id="rId4"/>
            </p:custDataLst>
          </p:nvPr>
        </p:nvSpPr>
        <p:spPr>
          <a:xfrm>
            <a:off x="579600" y="237600"/>
            <a:ext cx="11037600" cy="441964"/>
          </a:xfrm>
        </p:spPr>
        <p:txBody>
          <a:bodyPr>
            <a:normAutofit/>
          </a:bodyPr>
          <a:lstStyle>
            <a:lvl1pPr>
              <a:defRPr u="none" strike="noStrike" kern="1200" cap="none" spc="200" normalizeH="0" baseline="0">
                <a:solidFill>
                  <a:schemeClr val="bg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7" name="内容占位符 6"/>
          <p:cNvSpPr>
            <a:spLocks noGrp="1"/>
          </p:cNvSpPr>
          <p:nvPr>
            <p:ph sz="quarter" idx="13"/>
            <p:custDataLst>
              <p:tags r:id="rId5"/>
            </p:custDataLst>
          </p:nvPr>
        </p:nvSpPr>
        <p:spPr>
          <a:xfrm>
            <a:off x="579600" y="1663200"/>
            <a:ext cx="5342400" cy="2894400"/>
          </a:xfrm>
        </p:spPr>
        <p:txBody>
          <a:bodyPr>
            <a:normAutofit/>
          </a:bodyPr>
          <a:lstStyle>
            <a:lvl1pPr>
              <a:defRPr u="none" strike="noStrike" kern="1200" cap="none" spc="200" normalizeH="0" baseline="0">
                <a:latin typeface="Arial" panose="020B0604020202020204" pitchFamily="34" charset="0"/>
                <a:ea typeface="微软雅黑" panose="020B0503020204020204" pitchFamily="34" charset="-122"/>
              </a:defRPr>
            </a:lvl1pPr>
            <a:lvl2pPr>
              <a:defRPr u="none" strike="noStrike" kern="1200" cap="none" spc="200" normalizeH="0" baseline="0">
                <a:latin typeface="Arial" panose="020B0604020202020204" pitchFamily="34" charset="0"/>
                <a:ea typeface="微软雅黑" panose="020B0503020204020204" pitchFamily="34" charset="-122"/>
              </a:defRPr>
            </a:lvl2pPr>
            <a:lvl3pPr>
              <a:defRPr u="none" strike="noStrike" kern="1200" cap="none" spc="200" normalizeH="0" baseline="0">
                <a:latin typeface="Arial" panose="020B0604020202020204" pitchFamily="34" charset="0"/>
                <a:ea typeface="微软雅黑" panose="020B0503020204020204" pitchFamily="34" charset="-122"/>
              </a:defRPr>
            </a:lvl3pPr>
            <a:lvl4pPr>
              <a:defRPr u="none" strike="noStrike" kern="1200" cap="none" spc="200" normalizeH="0" baseline="0">
                <a:latin typeface="Arial" panose="020B0604020202020204" pitchFamily="34" charset="0"/>
                <a:ea typeface="微软雅黑" panose="020B0503020204020204" pitchFamily="34" charset="-122"/>
              </a:defRPr>
            </a:lvl4pPr>
            <a:lvl5pPr>
              <a:defRPr u="none" strike="noStrike" kern="1200" cap="none" spc="200" normalizeH="0" baseline="0">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
        <p:nvSpPr>
          <p:cNvPr id="9" name="内容占位符 8"/>
          <p:cNvSpPr>
            <a:spLocks noGrp="1"/>
          </p:cNvSpPr>
          <p:nvPr>
            <p:ph sz="quarter" idx="14"/>
            <p:custDataLst>
              <p:tags r:id="rId6"/>
            </p:custDataLst>
          </p:nvPr>
        </p:nvSpPr>
        <p:spPr>
          <a:xfrm>
            <a:off x="6242400" y="1663200"/>
            <a:ext cx="5367600" cy="2894400"/>
          </a:xfrm>
        </p:spPr>
        <p:txBody>
          <a:bodyPr>
            <a:normAutofit/>
          </a:bodyPr>
          <a:lstStyle>
            <a:lvl1pPr>
              <a:defRPr u="none" strike="noStrike" kern="1200" cap="none" spc="200" normalizeH="0" baseline="0">
                <a:latin typeface="Arial" panose="020B0604020202020204" pitchFamily="34" charset="0"/>
                <a:ea typeface="微软雅黑" panose="020B0503020204020204" pitchFamily="34" charset="-122"/>
              </a:defRPr>
            </a:lvl1pPr>
            <a:lvl2pPr>
              <a:defRPr u="none" strike="noStrike" kern="1200" cap="none" spc="200" normalizeH="0" baseline="0">
                <a:latin typeface="Arial" panose="020B0604020202020204" pitchFamily="34" charset="0"/>
                <a:ea typeface="微软雅黑" panose="020B0503020204020204" pitchFamily="34" charset="-122"/>
              </a:defRPr>
            </a:lvl2pPr>
            <a:lvl3pPr>
              <a:defRPr u="none" strike="noStrike" kern="1200" cap="none" spc="200" normalizeH="0" baseline="0">
                <a:latin typeface="Arial" panose="020B0604020202020204" pitchFamily="34" charset="0"/>
                <a:ea typeface="微软雅黑" panose="020B0503020204020204" pitchFamily="34" charset="-122"/>
              </a:defRPr>
            </a:lvl3pPr>
            <a:lvl4pPr>
              <a:defRPr u="none" strike="noStrike" kern="1200" cap="none" spc="200" normalizeH="0" baseline="0">
                <a:latin typeface="Arial" panose="020B0604020202020204" pitchFamily="34" charset="0"/>
                <a:ea typeface="微软雅黑" panose="020B0503020204020204" pitchFamily="34" charset="-122"/>
              </a:defRPr>
            </a:lvl4pPr>
            <a:lvl5pPr>
              <a:defRPr u="none" strike="noStrike" kern="1200" cap="none" spc="200" normalizeH="0" baseline="0">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
        <p:nvSpPr>
          <p:cNvPr id="11" name="文本占位符 10"/>
          <p:cNvSpPr>
            <a:spLocks noGrp="1"/>
          </p:cNvSpPr>
          <p:nvPr>
            <p:ph type="body" sz="quarter" idx="15"/>
            <p:custDataLst>
              <p:tags r:id="rId7"/>
            </p:custDataLst>
          </p:nvPr>
        </p:nvSpPr>
        <p:spPr>
          <a:xfrm>
            <a:off x="572400" y="4816800"/>
            <a:ext cx="5342400" cy="781200"/>
          </a:xfrm>
        </p:spPr>
        <p:txBody>
          <a:bodyPr>
            <a:normAutofit/>
          </a:bodyPr>
          <a:lstStyle>
            <a:lvl1pPr>
              <a:defRPr u="none" strike="noStrike" kern="1200" cap="none" spc="200" normalizeH="0" baseline="0">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8"/>
            </p:custDataLst>
          </p:nvPr>
        </p:nvSpPr>
        <p:spPr>
          <a:xfrm>
            <a:off x="6253200" y="4813200"/>
            <a:ext cx="5367600" cy="781200"/>
          </a:xfrm>
        </p:spPr>
        <p:txBody>
          <a:bodyPr>
            <a:normAutofit/>
          </a:bodyPr>
          <a:lstStyle>
            <a:lvl1pPr>
              <a:defRPr u="none" strike="noStrike" kern="1200" cap="none" spc="200" normalizeH="0" baseline="0">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3" name="日期占位符 2"/>
          <p:cNvSpPr>
            <a:spLocks noGrp="1"/>
          </p:cNvSpPr>
          <p:nvPr>
            <p:ph type="dt" sz="half" idx="10"/>
            <p:custDataLst>
              <p:tags r:id="rId9"/>
            </p:custDataLst>
          </p:nvPr>
        </p:nvSpPr>
        <p:spPr/>
        <p:txBody>
          <a:bodyPr/>
          <a:lstStyle/>
          <a:p>
            <a:fld id="{760FBDFE-C587-4B4C-A407-44438C67B59E}" type="datetimeFigureOut">
              <a:rPr lang="zh-CN" altLang="en-US" smtClean="0"/>
              <a:t>2021/11/23</a:t>
            </a:fld>
            <a:endParaRPr lang="zh-CN" altLang="en-US"/>
          </a:p>
        </p:txBody>
      </p:sp>
      <p:sp>
        <p:nvSpPr>
          <p:cNvPr id="4" name="页脚占位符 3"/>
          <p:cNvSpPr>
            <a:spLocks noGrp="1"/>
          </p:cNvSpPr>
          <p:nvPr>
            <p:ph type="ftr" sz="quarter" idx="11"/>
            <p:custDataLst>
              <p:tags r:id="rId10"/>
            </p:custDataLst>
          </p:nvPr>
        </p:nvSpPr>
        <p:spPr/>
        <p:txBody>
          <a:bodyPr/>
          <a:lstStyle/>
          <a:p>
            <a:endParaRPr lang="zh-CN" altLang="en-US"/>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t>‹#›</a:t>
            </a:fld>
            <a:endParaRPr lang="zh-CN" altLang="en-US"/>
          </a:p>
        </p:txBody>
      </p:sp>
      <p:sp>
        <p:nvSpPr>
          <p:cNvPr id="16" name="矩形 15"/>
          <p:cNvSpPr/>
          <p:nvPr userDrawn="1">
            <p:custDataLst>
              <p:tags r:id="rId12"/>
            </p:custDataLst>
          </p:nvPr>
        </p:nvSpPr>
        <p:spPr>
          <a:xfrm>
            <a:off x="0" y="6781800"/>
            <a:ext cx="12191365"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custDataLst>
              <p:tags r:id="rId1"/>
            </p:custDataLst>
          </p:nvPr>
        </p:nvPicPr>
        <p:blipFill>
          <a:blip r:embed="rId12"/>
          <a:stretch>
            <a:fillRect/>
          </a:stretch>
        </p:blipFill>
        <p:spPr>
          <a:xfrm>
            <a:off x="0" y="0"/>
            <a:ext cx="12192000" cy="6858000"/>
          </a:xfrm>
          <a:prstGeom prst="rect">
            <a:avLst/>
          </a:prstGeom>
        </p:spPr>
      </p:pic>
      <p:sp>
        <p:nvSpPr>
          <p:cNvPr id="11" name="矩形 10"/>
          <p:cNvSpPr/>
          <p:nvPr userDrawn="1">
            <p:custDataLst>
              <p:tags r:id="rId2"/>
            </p:custDataLst>
          </p:nvPr>
        </p:nvSpPr>
        <p:spPr>
          <a:xfrm>
            <a:off x="0" y="0"/>
            <a:ext cx="12192000" cy="6858000"/>
          </a:xfrm>
          <a:prstGeom prst="rect">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矩形 11"/>
          <p:cNvSpPr/>
          <p:nvPr userDrawn="1">
            <p:custDataLst>
              <p:tags r:id="rId3"/>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2021/11/23</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8" name="矩形 7"/>
          <p:cNvSpPr/>
          <p:nvPr userDrawn="1">
            <p:custDataLst>
              <p:tags r:id="rId7"/>
            </p:custDataLst>
          </p:nvPr>
        </p:nvSpPr>
        <p:spPr>
          <a:xfrm>
            <a:off x="0" y="2070100"/>
            <a:ext cx="111760" cy="27184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custDataLst>
              <p:tags r:id="rId8"/>
            </p:custDataLst>
          </p:nvPr>
        </p:nvSpPr>
        <p:spPr>
          <a:xfrm>
            <a:off x="12080240" y="2069465"/>
            <a:ext cx="111760" cy="27184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9"/>
            </p:custDataLst>
          </p:nvPr>
        </p:nvSpPr>
        <p:spPr>
          <a:xfrm>
            <a:off x="1522800" y="1339200"/>
            <a:ext cx="9144000" cy="2386800"/>
          </a:xfrm>
        </p:spPr>
        <p:txBody>
          <a:bodyPr anchor="b">
            <a:normAutofit/>
          </a:bodyPr>
          <a:lstStyle>
            <a:lvl1pPr algn="ctr">
              <a:defRPr sz="6000" u="none" strike="noStrike" kern="1200" cap="none" spc="200" normalizeH="0" baseline="0">
                <a:solidFill>
                  <a:schemeClr val="bg1"/>
                </a:solidFill>
                <a:uFillTx/>
                <a:latin typeface="Arial" panose="020B0604020202020204" pitchFamily="34" charset="0"/>
                <a:ea typeface="微软雅黑" panose="020B0503020204020204" pitchFamily="34" charset="-122"/>
              </a:defRPr>
            </a:lvl1pPr>
          </a:lstStyle>
          <a:p>
            <a:r>
              <a:rPr lang="zh-CN" altLang="en-US"/>
              <a:t>单击此处编辑标题</a:t>
            </a:r>
          </a:p>
        </p:txBody>
      </p:sp>
      <p:sp>
        <p:nvSpPr>
          <p:cNvPr id="7" name="文本占位符 6"/>
          <p:cNvSpPr>
            <a:spLocks noGrp="1"/>
          </p:cNvSpPr>
          <p:nvPr>
            <p:ph type="body" sz="quarter" idx="13"/>
            <p:custDataLst>
              <p:tags r:id="rId10"/>
            </p:custDataLst>
          </p:nvPr>
        </p:nvSpPr>
        <p:spPr>
          <a:xfrm>
            <a:off x="1522413" y="3862800"/>
            <a:ext cx="9144000" cy="1656000"/>
          </a:xfrm>
        </p:spPr>
        <p:txBody>
          <a:bodyPr>
            <a:normAutofit/>
          </a:bodyPr>
          <a:lstStyle>
            <a:lvl1pPr marL="0" indent="0" algn="ctr">
              <a:buNone/>
              <a:defRPr u="none" strike="noStrike" kern="1200" cap="none" spc="200" normalizeH="0" baseline="0">
                <a:solidFill>
                  <a:schemeClr val="bg1"/>
                </a:solidFill>
                <a:uFillTx/>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6"/>
          <p:cNvSpPr/>
          <p:nvPr userDrawn="1">
            <p:custDataLst>
              <p:tags r:id="rId1"/>
            </p:custDataLst>
          </p:nvPr>
        </p:nvSpPr>
        <p:spPr>
          <a:xfrm>
            <a:off x="274320" y="321260"/>
            <a:ext cx="11683455" cy="393053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FFFFF"/>
              </a:solidFill>
              <a:highlight>
                <a:srgbClr val="1171F1"/>
              </a:highlight>
            </a:endParaRPr>
          </a:p>
        </p:txBody>
      </p:sp>
      <p:sp>
        <p:nvSpPr>
          <p:cNvPr id="8" name="任意形状 8"/>
          <p:cNvSpPr/>
          <p:nvPr userDrawn="1">
            <p:custDataLst>
              <p:tags r:id="rId2"/>
            </p:custDataLst>
          </p:nvPr>
        </p:nvSpPr>
        <p:spPr>
          <a:xfrm>
            <a:off x="9490237" y="321259"/>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rgbClr val="FFFFFF"/>
              </a:solidFill>
              <a:highlight>
                <a:srgbClr val="1171F1"/>
              </a:highlight>
            </a:endParaRPr>
          </a:p>
        </p:txBody>
      </p:sp>
      <p:sp>
        <p:nvSpPr>
          <p:cNvPr id="9" name="任意形状 9"/>
          <p:cNvSpPr/>
          <p:nvPr userDrawn="1">
            <p:custDataLst>
              <p:tags r:id="rId3"/>
            </p:custDataLst>
          </p:nvPr>
        </p:nvSpPr>
        <p:spPr>
          <a:xfrm rot="10800000">
            <a:off x="261015" y="2411670"/>
            <a:ext cx="1887415" cy="184012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bg2">
                  <a:alpha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rgbClr val="FFFFFF"/>
              </a:solidFill>
              <a:highlight>
                <a:srgbClr val="1171F1"/>
              </a:highlight>
            </a:endParaRPr>
          </a:p>
        </p:txBody>
      </p:sp>
      <p:sp>
        <p:nvSpPr>
          <p:cNvPr id="10" name="矩形 9"/>
          <p:cNvSpPr/>
          <p:nvPr userDrawn="1">
            <p:custDataLst>
              <p:tags r:id="rId4"/>
            </p:custDataLst>
          </p:nvPr>
        </p:nvSpPr>
        <p:spPr>
          <a:xfrm>
            <a:off x="9471025" y="6254750"/>
            <a:ext cx="1800225" cy="76201"/>
          </a:xfrm>
          <a:prstGeom prst="rect">
            <a:avLst/>
          </a:prstGeom>
          <a:solidFill>
            <a:schemeClr val="bg2">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1" name="矩形 10"/>
          <p:cNvSpPr/>
          <p:nvPr userDrawn="1">
            <p:custDataLst>
              <p:tags r:id="rId5"/>
            </p:custDataLst>
          </p:nvPr>
        </p:nvSpPr>
        <p:spPr>
          <a:xfrm flipV="1">
            <a:off x="750570" y="6305550"/>
            <a:ext cx="715645" cy="76201"/>
          </a:xfrm>
          <a:prstGeom prst="rect">
            <a:avLst/>
          </a:prstGeom>
          <a:solidFill>
            <a:schemeClr val="bg2">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2" name="矩形 11"/>
          <p:cNvSpPr/>
          <p:nvPr userDrawn="1">
            <p:custDataLst>
              <p:tags r:id="rId6"/>
            </p:custDataLst>
          </p:nvPr>
        </p:nvSpPr>
        <p:spPr>
          <a:xfrm>
            <a:off x="1555115" y="6306820"/>
            <a:ext cx="88900" cy="76201"/>
          </a:xfrm>
          <a:prstGeom prst="rect">
            <a:avLst/>
          </a:prstGeom>
          <a:solidFill>
            <a:schemeClr val="bg2">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3" name="矩形 12"/>
          <p:cNvSpPr/>
          <p:nvPr userDrawn="1">
            <p:custDataLst>
              <p:tags r:id="rId7"/>
            </p:custDataLst>
          </p:nvPr>
        </p:nvSpPr>
        <p:spPr>
          <a:xfrm>
            <a:off x="1731010" y="6306820"/>
            <a:ext cx="253365" cy="76201"/>
          </a:xfrm>
          <a:prstGeom prst="rect">
            <a:avLst/>
          </a:prstGeom>
          <a:solidFill>
            <a:schemeClr val="bg2">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6" name="日期占位符 15"/>
          <p:cNvSpPr>
            <a:spLocks noGrp="1"/>
          </p:cNvSpPr>
          <p:nvPr>
            <p:ph type="dt" sz="half" idx="10"/>
            <p:custDataLst>
              <p:tags r:id="rId8"/>
            </p:custDataLst>
          </p:nvPr>
        </p:nvSpPr>
        <p:spPr/>
        <p:txBody>
          <a:bodyPr/>
          <a:lstStyle/>
          <a:p>
            <a:fld id="{760FBDFE-C587-4B4C-A407-44438C67B59E}" type="datetimeFigureOut">
              <a:rPr lang="zh-CN" altLang="en-US" smtClean="0">
                <a:solidFill>
                  <a:srgbClr val="000000">
                    <a:tint val="75000"/>
                  </a:srgbClr>
                </a:solidFill>
              </a:rPr>
              <a:pPr/>
              <a:t>2021/11/23</a:t>
            </a:fld>
            <a:endParaRPr lang="zh-CN" altLang="en-US">
              <a:solidFill>
                <a:srgbClr val="000000">
                  <a:tint val="75000"/>
                </a:srgbClr>
              </a:solidFill>
            </a:endParaRPr>
          </a:p>
        </p:txBody>
      </p:sp>
      <p:sp>
        <p:nvSpPr>
          <p:cNvPr id="17" name="页脚占位符 16"/>
          <p:cNvSpPr>
            <a:spLocks noGrp="1"/>
          </p:cNvSpPr>
          <p:nvPr>
            <p:ph type="ftr" sz="quarter" idx="11"/>
            <p:custDataLst>
              <p:tags r:id="rId9"/>
            </p:custDataLst>
          </p:nvPr>
        </p:nvSpPr>
        <p:spPr/>
        <p:txBody>
          <a:bodyPr/>
          <a:lstStyle/>
          <a:p>
            <a:endParaRPr lang="zh-CN" altLang="en-US">
              <a:solidFill>
                <a:srgbClr val="000000">
                  <a:tint val="75000"/>
                </a:srgbClr>
              </a:solidFill>
            </a:endParaRPr>
          </a:p>
        </p:txBody>
      </p:sp>
      <p:sp>
        <p:nvSpPr>
          <p:cNvPr id="18" name="灯片编号占位符 17"/>
          <p:cNvSpPr>
            <a:spLocks noGrp="1"/>
          </p:cNvSpPr>
          <p:nvPr>
            <p:ph type="sldNum" sz="quarter" idx="12"/>
            <p:custDataLst>
              <p:tags r:id="rId10"/>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2" name="标题 1"/>
          <p:cNvSpPr>
            <a:spLocks noGrp="1"/>
          </p:cNvSpPr>
          <p:nvPr>
            <p:ph type="ctrTitle" hasCustomPrompt="1"/>
            <p:custDataLst>
              <p:tags r:id="rId11"/>
            </p:custDataLst>
          </p:nvPr>
        </p:nvSpPr>
        <p:spPr>
          <a:xfrm>
            <a:off x="883644" y="809127"/>
            <a:ext cx="9144000" cy="1896745"/>
          </a:xfrm>
        </p:spPr>
        <p:txBody>
          <a:bodyPr lIns="91440" tIns="45720" rIns="91440" bIns="0" anchor="b" anchorCtr="0">
            <a:normAutofit/>
          </a:bodyPr>
          <a:lstStyle>
            <a:lvl1pPr algn="l">
              <a:defRPr sz="6600" b="1" spc="600" baseline="0">
                <a:latin typeface="Arial" panose="020B0604020202020204" pitchFamily="34" charset="0"/>
              </a:defRPr>
            </a:lvl1pPr>
          </a:lstStyle>
          <a:p>
            <a:r>
              <a:rPr lang="zh-CN" altLang="en-US"/>
              <a:t>单击此处编辑标题</a:t>
            </a:r>
          </a:p>
        </p:txBody>
      </p:sp>
      <p:sp>
        <p:nvSpPr>
          <p:cNvPr id="3" name="副标题 2"/>
          <p:cNvSpPr>
            <a:spLocks noGrp="1"/>
          </p:cNvSpPr>
          <p:nvPr>
            <p:ph type="subTitle" idx="1" hasCustomPrompt="1"/>
            <p:custDataLst>
              <p:tags r:id="rId12"/>
            </p:custDataLst>
          </p:nvPr>
        </p:nvSpPr>
        <p:spPr>
          <a:xfrm>
            <a:off x="883643" y="3017520"/>
            <a:ext cx="9144000" cy="890270"/>
          </a:xfrm>
        </p:spPr>
        <p:txBody>
          <a:bodyPr lIns="91440" tIns="0" rIns="91440" bIns="45720">
            <a:normAutofit/>
          </a:bodyPr>
          <a:lstStyle>
            <a:lvl1pPr marL="0" indent="0" algn="l" eaLnBrk="1" fontAlgn="auto" latinLnBrk="0" hangingPunct="1">
              <a:lnSpc>
                <a:spcPct val="100000"/>
              </a:lnSpc>
              <a:buNone/>
              <a:defRPr sz="2400" u="none" strike="noStrike" kern="1200" cap="none" spc="200" normalizeH="0" baseline="0">
                <a:solidFill>
                  <a:schemeClr val="tx1">
                    <a:lumMod val="85000"/>
                    <a:lumOff val="15000"/>
                  </a:schemeClr>
                </a:solidFill>
                <a:uFillTx/>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5" name="文本占位符 4"/>
          <p:cNvSpPr>
            <a:spLocks noGrp="1"/>
          </p:cNvSpPr>
          <p:nvPr>
            <p:ph type="body" sz="quarter" idx="13" hasCustomPrompt="1"/>
            <p:custDataLst>
              <p:tags r:id="rId13"/>
            </p:custDataLst>
          </p:nvPr>
        </p:nvSpPr>
        <p:spPr>
          <a:xfrm>
            <a:off x="883644" y="5050433"/>
            <a:ext cx="3365430" cy="579657"/>
          </a:xfrm>
        </p:spPr>
        <p:txBody>
          <a:bodyPr lIns="91440" tIns="45720" rIns="91440" bIns="45720">
            <a:normAutofit/>
          </a:bodyPr>
          <a:lstStyle>
            <a:lvl1pPr marL="0" indent="0">
              <a:buNone/>
              <a:defRPr sz="2400" baseline="0">
                <a:solidFill>
                  <a:schemeClr val="accent1"/>
                </a:solidFill>
                <a:latin typeface="Arial" panose="020B0604020202020204" pitchFamily="34" charset="0"/>
              </a:defRPr>
            </a:lvl1pPr>
          </a:lstStyle>
          <a:p>
            <a:pPr lvl="0"/>
            <a:r>
              <a:rPr lang="zh-CN" altLang="en-US"/>
              <a:t>编辑文本</a:t>
            </a:r>
          </a:p>
        </p:txBody>
      </p:sp>
    </p:spTree>
    <p:extLst>
      <p:ext uri="{BB962C8B-B14F-4D97-AF65-F5344CB8AC3E}">
        <p14:creationId xmlns:p14="http://schemas.microsoft.com/office/powerpoint/2010/main" val="3398407560"/>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2021/11/23</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003420787"/>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2021/11/23</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6474460"/>
            <a:ext cx="12192000" cy="38354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FFFFF"/>
              </a:solidFill>
              <a:highlight>
                <a:srgbClr val="1171F1"/>
              </a:highlight>
            </a:endParaRPr>
          </a:p>
        </p:txBody>
      </p:sp>
      <p:sp>
        <p:nvSpPr>
          <p:cNvPr id="2" name="标题 1"/>
          <p:cNvSpPr>
            <a:spLocks noGrp="1"/>
          </p:cNvSpPr>
          <p:nvPr>
            <p:ph type="title" hasCustomPrompt="1"/>
            <p:custDataLst>
              <p:tags r:id="rId2"/>
            </p:custDataLst>
          </p:nvPr>
        </p:nvSpPr>
        <p:spPr>
          <a:xfrm>
            <a:off x="4676775" y="2059757"/>
            <a:ext cx="6243774" cy="922021"/>
          </a:xfrm>
        </p:spPr>
        <p:txBody>
          <a:bodyPr lIns="91440" tIns="45720" rIns="91440" bIns="0" anchor="b" anchorCtr="0">
            <a:normAutofit/>
          </a:bodyPr>
          <a:lstStyle>
            <a:lvl1pPr>
              <a:defRPr sz="5400" u="none" strike="noStrike" kern="1200" cap="none" spc="300" normalizeH="0" baseline="0">
                <a:solidFill>
                  <a:schemeClr val="accent1"/>
                </a:solidFill>
                <a:uFillTx/>
                <a:latin typeface="Arial" panose="020B0604020202020204" pitchFamily="34" charset="0"/>
                <a:ea typeface="微软雅黑" panose="020B0503020204020204" pitchFamily="34" charset="-122"/>
              </a:defRPr>
            </a:lvl1pPr>
          </a:lstStyle>
          <a:p>
            <a:r>
              <a:rPr lang="zh-CN" altLang="en-US"/>
              <a:t>单击此处编辑标题</a:t>
            </a:r>
          </a:p>
        </p:txBody>
      </p:sp>
      <p:sp>
        <p:nvSpPr>
          <p:cNvPr id="3" name="文本占位符 2"/>
          <p:cNvSpPr>
            <a:spLocks noGrp="1"/>
          </p:cNvSpPr>
          <p:nvPr>
            <p:ph type="body" idx="1" hasCustomPrompt="1"/>
            <p:custDataLst>
              <p:tags r:id="rId3"/>
            </p:custDataLst>
          </p:nvPr>
        </p:nvSpPr>
        <p:spPr>
          <a:xfrm>
            <a:off x="4676775" y="3102596"/>
            <a:ext cx="6243774" cy="1401006"/>
          </a:xfrm>
        </p:spPr>
        <p:txBody>
          <a:bodyPr lIns="91440" tIns="0" rIns="91440" bIns="45720">
            <a:normAutofit/>
          </a:bodyPr>
          <a:lstStyle>
            <a:lvl1pPr marL="0" indent="0" eaLnBrk="1" fontAlgn="auto" latinLnBrk="0" hangingPunct="1">
              <a:buNone/>
              <a:defRPr kumimoji="0" lang="zh-CN" altLang="en-US" sz="18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pPr/>
              <a:t>2021/11/23</a:t>
            </a:fld>
            <a:endParaRPr lang="zh-CN" altLang="en-US">
              <a:solidFill>
                <a:srgbClr val="000000">
                  <a:tint val="75000"/>
                </a:srgb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4148429121"/>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微软雅黑" panose="020B0503020204020204" pitchFamily="34" charset="-122"/>
              </a:defRPr>
            </a:lvl1pPr>
            <a:lvl2pPr>
              <a:defRPr sz="1600" baseline="0">
                <a:solidFill>
                  <a:schemeClr val="tx1">
                    <a:lumMod val="85000"/>
                    <a:lumOff val="15000"/>
                  </a:schemeClr>
                </a:solidFill>
                <a:latin typeface="Arial" panose="020B0604020202020204" pitchFamily="34" charset="0"/>
                <a:ea typeface="微软雅黑" panose="020B0503020204020204" pitchFamily="34" charset="-122"/>
              </a:defRPr>
            </a:lvl2pPr>
            <a:lvl3pPr>
              <a:defRPr sz="1600" baseline="0">
                <a:solidFill>
                  <a:schemeClr val="tx1">
                    <a:lumMod val="85000"/>
                    <a:lumOff val="15000"/>
                  </a:schemeClr>
                </a:solidFill>
                <a:latin typeface="Arial" panose="020B0604020202020204" pitchFamily="34" charset="0"/>
                <a:ea typeface="微软雅黑" panose="020B0503020204020204" pitchFamily="34" charset="-122"/>
              </a:defRPr>
            </a:lvl3pPr>
            <a:lvl4pPr>
              <a:defRPr sz="1600" baseline="0">
                <a:solidFill>
                  <a:schemeClr val="tx1">
                    <a:lumMod val="85000"/>
                    <a:lumOff val="15000"/>
                  </a:schemeClr>
                </a:solidFill>
                <a:latin typeface="Arial" panose="020B0604020202020204" pitchFamily="34" charset="0"/>
                <a:ea typeface="微软雅黑" panose="020B0503020204020204" pitchFamily="34" charset="-122"/>
              </a:defRPr>
            </a:lvl4pPr>
            <a:lvl5pPr>
              <a:defRPr sz="160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pPr/>
              <a:t>2021/11/23</a:t>
            </a:fld>
            <a:endParaRPr lang="zh-CN" altLang="en-US">
              <a:solidFill>
                <a:srgbClr val="000000">
                  <a:tint val="75000"/>
                </a:srgb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387639207"/>
      </p:ext>
    </p:extLst>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solidFill>
                  <a:srgbClr val="000000">
                    <a:tint val="75000"/>
                  </a:srgbClr>
                </a:solidFill>
              </a:rPr>
              <a:pPr/>
              <a:t>2021/11/23</a:t>
            </a:fld>
            <a:endParaRPr lang="zh-CN" altLang="en-US">
              <a:solidFill>
                <a:srgbClr val="000000">
                  <a:tint val="75000"/>
                </a:srgbClr>
              </a:solidFill>
            </a:endParaRPr>
          </a:p>
        </p:txBody>
      </p:sp>
      <p:sp>
        <p:nvSpPr>
          <p:cNvPr id="8" name="页脚占位符 7"/>
          <p:cNvSpPr>
            <a:spLocks noGrp="1"/>
          </p:cNvSpPr>
          <p:nvPr>
            <p:ph type="ftr" sz="quarter" idx="11"/>
            <p:custDataLst>
              <p:tags r:id="rId7"/>
            </p:custDataLst>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741472715"/>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pPr/>
              <a:t>2021/11/23</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048373586"/>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2021/11/23</a:t>
            </a:fld>
            <a:endParaRPr lang="zh-CN" altLang="en-US">
              <a:solidFill>
                <a:srgbClr val="000000">
                  <a:tint val="75000"/>
                </a:srgbClr>
              </a:solidFill>
            </a:endParaRPr>
          </a:p>
        </p:txBody>
      </p:sp>
      <p:sp>
        <p:nvSpPr>
          <p:cNvPr id="3" name="页脚占位符 2"/>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910354777"/>
      </p:ext>
    </p:extLst>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2"/>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solidFill>
                  <a:srgbClr val="000000">
                    <a:tint val="75000"/>
                  </a:srgbClr>
                </a:solidFill>
              </a:rPr>
              <a:pPr/>
              <a:t>2021/11/23</a:t>
            </a:fld>
            <a:endParaRPr lang="zh-CN" altLang="en-US">
              <a:solidFill>
                <a:srgbClr val="000000">
                  <a:tint val="75000"/>
                </a:srgb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464998905"/>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2021/11/23</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78708427"/>
      </p:ext>
    </p:extLst>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2021/11/23</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69930" y="952508"/>
            <a:ext cx="10852237" cy="5388907"/>
          </a:xfrm>
        </p:spPr>
        <p:txBody>
          <a:bodyPr/>
          <a:lstStyle>
            <a:lvl1pPr>
              <a:defRPr baseline="0">
                <a:latin typeface="Arial" panose="020B0604020202020204" pitchFamily="34" charset="0"/>
              </a:defRPr>
            </a:lvl1pPr>
            <a:lvl2pPr>
              <a:defRPr baseline="0">
                <a:latin typeface="Arial" panose="020B0604020202020204" pitchFamily="34" charset="0"/>
              </a:defRPr>
            </a:lvl2pPr>
            <a:lvl3pPr>
              <a:defRPr baseline="0">
                <a:latin typeface="Arial" panose="020B0604020202020204" pitchFamily="34" charset="0"/>
              </a:defRPr>
            </a:lvl3pPr>
            <a:lvl4pPr>
              <a:defRPr baseline="0">
                <a:latin typeface="Arial" panose="020B0604020202020204" pitchFamily="34" charset="0"/>
              </a:defRPr>
            </a:lvl4pPr>
            <a:lvl5pPr>
              <a:defRPr baseline="0">
                <a:latin typeface="Arial" panose="020B0604020202020204"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21287034"/>
      </p:ext>
    </p:extLst>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6" name="矩形 5"/>
          <p:cNvSpPr/>
          <p:nvPr userDrawn="1">
            <p:custDataLst>
              <p:tags r:id="rId1"/>
            </p:custDataLst>
          </p:nvPr>
        </p:nvSpPr>
        <p:spPr>
          <a:xfrm>
            <a:off x="262255" y="318135"/>
            <a:ext cx="11683365" cy="5634990"/>
          </a:xfrm>
          <a:prstGeom prst="rect">
            <a:avLst/>
          </a:prstGeom>
          <a:solidFill>
            <a:schemeClr val="tx2">
              <a:lumMod val="10000"/>
              <a:alpha val="8000"/>
            </a:schemeClr>
          </a:solidFill>
          <a:ln w="285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FFFFF"/>
              </a:solidFill>
              <a:highlight>
                <a:srgbClr val="1171F1"/>
              </a:highlight>
            </a:endParaRPr>
          </a:p>
        </p:txBody>
      </p:sp>
      <p:sp>
        <p:nvSpPr>
          <p:cNvPr id="9" name="矩形 8"/>
          <p:cNvSpPr/>
          <p:nvPr userDrawn="1">
            <p:custDataLst>
              <p:tags r:id="rId2"/>
            </p:custDataLst>
          </p:nvPr>
        </p:nvSpPr>
        <p:spPr>
          <a:xfrm>
            <a:off x="1422400" y="4064000"/>
            <a:ext cx="5283200" cy="12700"/>
          </a:xfrm>
          <a:prstGeom prst="rect">
            <a:avLst/>
          </a:prstGeom>
          <a:solidFill>
            <a:schemeClr val="accent1">
              <a:lumMod val="50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7" name="任意形状 8"/>
          <p:cNvSpPr/>
          <p:nvPr userDrawn="1">
            <p:custDataLst>
              <p:tags r:id="rId3"/>
            </p:custDataLst>
          </p:nvPr>
        </p:nvSpPr>
        <p:spPr>
          <a:xfrm>
            <a:off x="9480712" y="313004"/>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0"/>
                </a:schemeClr>
              </a:gs>
              <a:gs pos="100000">
                <a:schemeClr val="bg2">
                  <a:alpha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rgbClr val="FFFFFF"/>
              </a:solidFill>
              <a:highlight>
                <a:srgbClr val="1171F1"/>
              </a:highlight>
            </a:endParaRPr>
          </a:p>
        </p:txBody>
      </p:sp>
      <p:sp>
        <p:nvSpPr>
          <p:cNvPr id="8" name="任意形状 9"/>
          <p:cNvSpPr/>
          <p:nvPr userDrawn="1">
            <p:custDataLst>
              <p:tags r:id="rId4"/>
            </p:custDataLst>
          </p:nvPr>
        </p:nvSpPr>
        <p:spPr>
          <a:xfrm rot="10800000">
            <a:off x="261015" y="4113028"/>
            <a:ext cx="1887415" cy="184012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bg2">
                  <a:alpha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rgbClr val="FFFFFF"/>
              </a:solidFill>
              <a:highlight>
                <a:srgbClr val="1171F1"/>
              </a:highlight>
            </a:endParaRPr>
          </a:p>
        </p:txBody>
      </p:sp>
      <p:sp>
        <p:nvSpPr>
          <p:cNvPr id="2" name="标题 1"/>
          <p:cNvSpPr>
            <a:spLocks noGrp="1"/>
          </p:cNvSpPr>
          <p:nvPr>
            <p:ph type="title" hasCustomPrompt="1"/>
            <p:custDataLst>
              <p:tags r:id="rId5"/>
            </p:custDataLst>
          </p:nvPr>
        </p:nvSpPr>
        <p:spPr>
          <a:xfrm>
            <a:off x="1320799" y="2376714"/>
            <a:ext cx="6653601" cy="1607337"/>
          </a:xfrm>
        </p:spPr>
        <p:txBody>
          <a:bodyPr vert="horz" lIns="91440" tIns="45720" rIns="91440" bIns="0" rtlCol="0" anchor="b" anchorCtr="0">
            <a:normAutofit/>
          </a:bodyPr>
          <a:lstStyle>
            <a:lvl1pPr marL="0" marR="0" algn="l" defTabSz="914400" rtl="0" eaLnBrk="1" fontAlgn="auto" latinLnBrk="0" hangingPunct="1">
              <a:lnSpc>
                <a:spcPct val="100000"/>
              </a:lnSpc>
              <a:buNone/>
              <a:defRPr kumimoji="0" lang="zh-CN" altLang="en-US" sz="9600" b="1" i="0" u="none" strike="noStrike" kern="1200" cap="none" spc="6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编辑标题</a:t>
            </a: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solidFill>
                  <a:srgbClr val="000000">
                    <a:tint val="75000"/>
                  </a:srgbClr>
                </a:solidFill>
              </a:rPr>
              <a:pPr/>
              <a:t>2021/11/23</a:t>
            </a:fld>
            <a:endParaRPr lang="zh-CN" altLang="en-US">
              <a:solidFill>
                <a:srgbClr val="000000">
                  <a:tint val="75000"/>
                </a:srgbClr>
              </a:solidFill>
            </a:endParaRPr>
          </a:p>
        </p:txBody>
      </p:sp>
      <p:sp>
        <p:nvSpPr>
          <p:cNvPr id="4" name="页脚占位符 3"/>
          <p:cNvSpPr>
            <a:spLocks noGrp="1"/>
          </p:cNvSpPr>
          <p:nvPr>
            <p:ph type="ftr" sz="quarter" idx="11"/>
            <p:custDataLst>
              <p:tags r:id="rId7"/>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369880481"/>
      </p:ext>
    </p:extLst>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normAutofit/>
          </a:bodyPr>
          <a:lstStyle>
            <a:lvl1pPr>
              <a:defRPr baseline="0">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pPr/>
              <a:t>2021/11/23</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401628221"/>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2021/11/23</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相框">
    <p:bg>
      <p:bgPr>
        <a:gradFill>
          <a:gsLst>
            <a:gs pos="0">
              <a:schemeClr val="tx2"/>
            </a:gs>
            <a:gs pos="100000">
              <a:schemeClr val="tx2"/>
            </a:gs>
          </a:gsLst>
          <a:lin ang="5400000" scaled="0"/>
        </a:gra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292800" y="304200"/>
            <a:ext cx="11606400" cy="6249600"/>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2" name="标题 1"/>
          <p:cNvSpPr>
            <a:spLocks noGrp="1"/>
          </p:cNvSpPr>
          <p:nvPr>
            <p:ph type="title" hasCustomPrompt="1"/>
            <p:custDataLst>
              <p:tags r:id="rId2"/>
            </p:custDataLst>
          </p:nvPr>
        </p:nvSpPr>
        <p:spPr>
          <a:xfrm>
            <a:off x="1281600" y="1249200"/>
            <a:ext cx="9626400" cy="723600"/>
          </a:xfrm>
        </p:spPr>
        <p:txBody>
          <a:bodyPr anchor="ctr">
            <a:normAutofit/>
          </a:bodyPr>
          <a:lstStyle>
            <a:lvl1pPr>
              <a:defRPr sz="3200" baseline="0">
                <a:solidFill>
                  <a:schemeClr val="accent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7" name="内容占位符 6"/>
          <p:cNvSpPr>
            <a:spLocks noGrp="1"/>
          </p:cNvSpPr>
          <p:nvPr>
            <p:ph sz="quarter" idx="13"/>
            <p:custDataLst>
              <p:tags r:id="rId3"/>
            </p:custDataLst>
          </p:nvPr>
        </p:nvSpPr>
        <p:spPr>
          <a:xfrm>
            <a:off x="1281113" y="2163600"/>
            <a:ext cx="9626600" cy="3445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pPr/>
              <a:t>2021/11/23</a:t>
            </a:fld>
            <a:endParaRPr lang="zh-CN" altLang="en-US">
              <a:solidFill>
                <a:srgbClr val="000000">
                  <a:tint val="75000"/>
                </a:srgbClr>
              </a:solidFill>
            </a:endParaRPr>
          </a:p>
        </p:txBody>
      </p:sp>
      <p:sp>
        <p:nvSpPr>
          <p:cNvPr id="4" name="页脚占位符 3"/>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424720885"/>
      </p:ext>
    </p:extLst>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左右">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0"/>
            <a:ext cx="4823460" cy="6866255"/>
          </a:xfrm>
          <a:prstGeom prst="rect">
            <a:avLst/>
          </a:prstGeom>
          <a:solidFill>
            <a:schemeClr val="tx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tLang="zh-CN">
              <a:solidFill>
                <a:srgbClr val="FFFFFF"/>
              </a:solidFill>
              <a:sym typeface="+mn-ea"/>
            </a:endParaRPr>
          </a:p>
        </p:txBody>
      </p:sp>
      <p:sp>
        <p:nvSpPr>
          <p:cNvPr id="6" name="任意形状 8"/>
          <p:cNvSpPr/>
          <p:nvPr userDrawn="1">
            <p:custDataLst>
              <p:tags r:id="rId2"/>
            </p:custDataLst>
          </p:nvPr>
        </p:nvSpPr>
        <p:spPr>
          <a:xfrm rot="16200000">
            <a:off x="-21591" y="21328"/>
            <a:ext cx="1741805" cy="169862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40000"/>
                </a:schemeClr>
              </a:gs>
              <a:gs pos="100000">
                <a:schemeClr val="bg2">
                  <a:alpha val="10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rgbClr val="FFFFFF"/>
              </a:solidFill>
              <a:highlight>
                <a:srgbClr val="1171F1"/>
              </a:highlight>
            </a:endParaRPr>
          </a:p>
        </p:txBody>
      </p:sp>
      <p:sp>
        <p:nvSpPr>
          <p:cNvPr id="10" name="任意形状 9"/>
          <p:cNvSpPr/>
          <p:nvPr userDrawn="1">
            <p:custDataLst>
              <p:tags r:id="rId3"/>
            </p:custDataLst>
          </p:nvPr>
        </p:nvSpPr>
        <p:spPr>
          <a:xfrm rot="10800000">
            <a:off x="0" y="5905547"/>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40000"/>
                </a:schemeClr>
              </a:gs>
              <a:gs pos="100000">
                <a:schemeClr val="bg2">
                  <a:alpha val="10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rgbClr val="FFFFFF"/>
              </a:solidFill>
              <a:highlight>
                <a:srgbClr val="1171F1"/>
              </a:highlight>
            </a:endParaRPr>
          </a:p>
        </p:txBody>
      </p:sp>
      <p:sp>
        <p:nvSpPr>
          <p:cNvPr id="2" name="标题 1"/>
          <p:cNvSpPr>
            <a:spLocks noGrp="1"/>
          </p:cNvSpPr>
          <p:nvPr>
            <p:ph type="title" hasCustomPrompt="1"/>
            <p:custDataLst>
              <p:tags r:id="rId4"/>
            </p:custDataLst>
          </p:nvPr>
        </p:nvSpPr>
        <p:spPr>
          <a:xfrm>
            <a:off x="583200" y="770400"/>
            <a:ext cx="3960000" cy="882000"/>
          </a:xfrm>
        </p:spPr>
        <p:txBody>
          <a:bodyPr anchor="ctr">
            <a:normAutofit/>
          </a:bodyPr>
          <a:lstStyle>
            <a:lvl1pPr>
              <a:defRPr sz="3600" baseline="0">
                <a:solidFill>
                  <a:schemeClr val="accent1"/>
                </a:solidFill>
                <a:latin typeface="Arial" panose="020B0604020202020204" pitchFamily="34" charset="0"/>
                <a:ea typeface="微软雅黑" panose="020B0503020204020204" pitchFamily="34" charset="-122"/>
              </a:defRPr>
            </a:lvl1pPr>
          </a:lstStyle>
          <a:p>
            <a:r>
              <a:rPr lang="zh-CN" altLang="en-US"/>
              <a:t>单击编辑标题</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solidFill>
                  <a:srgbClr val="000000">
                    <a:tint val="75000"/>
                  </a:srgbClr>
                </a:solidFill>
              </a:rPr>
              <a:pPr/>
              <a:t>2021/11/23</a:t>
            </a:fld>
            <a:endParaRPr lang="zh-CN" altLang="en-US">
              <a:solidFill>
                <a:srgbClr val="000000">
                  <a:tint val="75000"/>
                </a:srgbClr>
              </a:solidFill>
            </a:endParaRPr>
          </a:p>
        </p:txBody>
      </p:sp>
      <p:sp>
        <p:nvSpPr>
          <p:cNvPr id="4" name="页脚占位符 3"/>
          <p:cNvSpPr>
            <a:spLocks noGrp="1"/>
          </p:cNvSpPr>
          <p:nvPr>
            <p:ph type="ftr" sz="quarter" idx="11"/>
            <p:custDataLst>
              <p:tags r:id="rId6"/>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7" name="文本占位符 6"/>
          <p:cNvSpPr>
            <a:spLocks noGrp="1"/>
          </p:cNvSpPr>
          <p:nvPr>
            <p:ph type="body" sz="quarter" idx="13"/>
            <p:custDataLst>
              <p:tags r:id="rId8"/>
            </p:custDataLst>
          </p:nvPr>
        </p:nvSpPr>
        <p:spPr>
          <a:xfrm>
            <a:off x="586800" y="1764000"/>
            <a:ext cx="3956400" cy="4093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5101200" y="769938"/>
            <a:ext cx="6480000" cy="5087937"/>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14805625"/>
      </p:ext>
    </p:extLst>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上下">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635" y="-10160"/>
            <a:ext cx="12192000" cy="2663825"/>
          </a:xfrm>
          <a:prstGeom prst="rect">
            <a:avLst/>
          </a:prstGeom>
          <a:solidFill>
            <a:schemeClr val="tx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tLang="zh-CN">
              <a:solidFill>
                <a:srgbClr val="FFFFFF"/>
              </a:solidFill>
              <a:sym typeface="+mn-ea"/>
            </a:endParaRPr>
          </a:p>
        </p:txBody>
      </p:sp>
      <p:sp>
        <p:nvSpPr>
          <p:cNvPr id="8" name="任意形状 9"/>
          <p:cNvSpPr/>
          <p:nvPr userDrawn="1">
            <p:custDataLst>
              <p:tags r:id="rId2"/>
            </p:custDataLst>
          </p:nvPr>
        </p:nvSpPr>
        <p:spPr>
          <a:xfrm rot="16200000">
            <a:off x="-15208" y="5080"/>
            <a:ext cx="1243965" cy="121348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20000"/>
                </a:schemeClr>
              </a:gs>
              <a:gs pos="100000">
                <a:schemeClr val="bg2">
                  <a:alpha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rgbClr val="FFFFFF"/>
              </a:solidFill>
              <a:highlight>
                <a:srgbClr val="1171F1"/>
              </a:highlight>
            </a:endParaRPr>
          </a:p>
        </p:txBody>
      </p:sp>
      <p:sp>
        <p:nvSpPr>
          <p:cNvPr id="6" name="任意形状 8"/>
          <p:cNvSpPr/>
          <p:nvPr userDrawn="1">
            <p:custDataLst>
              <p:tags r:id="rId3"/>
            </p:custDataLst>
          </p:nvPr>
        </p:nvSpPr>
        <p:spPr>
          <a:xfrm>
            <a:off x="10349230" y="-9939"/>
            <a:ext cx="1847215" cy="180149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40000"/>
                </a:schemeClr>
              </a:gs>
              <a:gs pos="100000">
                <a:schemeClr val="bg2">
                  <a:alpha val="1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rgbClr val="FFFFFF"/>
              </a:solidFill>
              <a:highlight>
                <a:srgbClr val="1171F1"/>
              </a:highlight>
            </a:endParaRPr>
          </a:p>
        </p:txBody>
      </p:sp>
      <p:sp>
        <p:nvSpPr>
          <p:cNvPr id="2" name="标题 1"/>
          <p:cNvSpPr>
            <a:spLocks noGrp="1"/>
          </p:cNvSpPr>
          <p:nvPr>
            <p:ph type="title"/>
            <p:custDataLst>
              <p:tags r:id="rId4"/>
            </p:custDataLst>
          </p:nvPr>
        </p:nvSpPr>
        <p:spPr>
          <a:xfrm>
            <a:off x="612000" y="781200"/>
            <a:ext cx="10976400" cy="626400"/>
          </a:xfrm>
        </p:spPr>
        <p:txBody>
          <a:bodyPr anchor="ctr">
            <a:normAutofit/>
          </a:bodyPr>
          <a:lstStyle>
            <a:lvl1pPr algn="ctr">
              <a:defRPr sz="3600" baseline="0">
                <a:solidFill>
                  <a:schemeClr val="accent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solidFill>
                  <a:srgbClr val="000000">
                    <a:tint val="75000"/>
                  </a:srgbClr>
                </a:solidFill>
              </a:rPr>
              <a:pPr/>
              <a:t>2021/11/23</a:t>
            </a:fld>
            <a:endParaRPr lang="zh-CN" altLang="en-US">
              <a:solidFill>
                <a:srgbClr val="000000">
                  <a:tint val="75000"/>
                </a:srgbClr>
              </a:solidFill>
            </a:endParaRPr>
          </a:p>
        </p:txBody>
      </p:sp>
      <p:sp>
        <p:nvSpPr>
          <p:cNvPr id="4" name="页脚占位符 3"/>
          <p:cNvSpPr>
            <a:spLocks noGrp="1"/>
          </p:cNvSpPr>
          <p:nvPr>
            <p:ph type="ftr" sz="quarter" idx="11"/>
            <p:custDataLst>
              <p:tags r:id="rId6"/>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7" name="文本占位符 6"/>
          <p:cNvSpPr>
            <a:spLocks noGrp="1"/>
          </p:cNvSpPr>
          <p:nvPr>
            <p:ph type="body" sz="quarter" idx="13"/>
            <p:custDataLst>
              <p:tags r:id="rId8"/>
            </p:custDataLst>
          </p:nvPr>
        </p:nvSpPr>
        <p:spPr>
          <a:xfrm>
            <a:off x="612000" y="1659600"/>
            <a:ext cx="10975975" cy="828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9" name="内容占位符 8"/>
          <p:cNvSpPr>
            <a:spLocks noGrp="1"/>
          </p:cNvSpPr>
          <p:nvPr>
            <p:ph sz="quarter" idx="14"/>
            <p:custDataLst>
              <p:tags r:id="rId9"/>
            </p:custDataLst>
          </p:nvPr>
        </p:nvSpPr>
        <p:spPr>
          <a:xfrm>
            <a:off x="612775" y="2808000"/>
            <a:ext cx="10965600" cy="34308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613994340"/>
      </p:ext>
    </p:extLst>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下上">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3810" y="5026661"/>
            <a:ext cx="12192000" cy="1828799"/>
          </a:xfrm>
          <a:prstGeom prst="rect">
            <a:avLst/>
          </a:prstGeom>
          <a:solidFill>
            <a:schemeClr val="tx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tLang="zh-CN">
              <a:solidFill>
                <a:srgbClr val="FFFFFF"/>
              </a:solidFill>
              <a:sym typeface="+mn-ea"/>
            </a:endParaRPr>
          </a:p>
        </p:txBody>
      </p:sp>
      <p:sp>
        <p:nvSpPr>
          <p:cNvPr id="10" name="任意形状 9"/>
          <p:cNvSpPr/>
          <p:nvPr userDrawn="1">
            <p:custDataLst>
              <p:tags r:id="rId2"/>
            </p:custDataLst>
          </p:nvPr>
        </p:nvSpPr>
        <p:spPr>
          <a:xfrm rot="10800000">
            <a:off x="0" y="5902960"/>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5000"/>
                  <a:alpha val="20000"/>
                </a:schemeClr>
              </a:gs>
              <a:gs pos="100000">
                <a:schemeClr val="bg2">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rgbClr val="FFFFFF"/>
              </a:solidFill>
              <a:highlight>
                <a:srgbClr val="1171F1"/>
              </a:highlight>
            </a:endParaRPr>
          </a:p>
        </p:txBody>
      </p:sp>
      <p:sp>
        <p:nvSpPr>
          <p:cNvPr id="2" name="标题 1"/>
          <p:cNvSpPr>
            <a:spLocks noGrp="1"/>
          </p:cNvSpPr>
          <p:nvPr>
            <p:ph type="title"/>
            <p:custDataLst>
              <p:tags r:id="rId3"/>
            </p:custDataLst>
          </p:nvPr>
        </p:nvSpPr>
        <p:spPr>
          <a:xfrm>
            <a:off x="604800" y="669600"/>
            <a:ext cx="10976400" cy="565200"/>
          </a:xfrm>
        </p:spPr>
        <p:txBody>
          <a:bodyPr anchor="ctr">
            <a:normAutofit/>
          </a:bodyPr>
          <a:lstStyle>
            <a:lvl1pPr algn="ctr">
              <a:defRPr sz="3200" baseline="0">
                <a:solidFill>
                  <a:schemeClr val="accent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pPr/>
              <a:t>2021/11/23</a:t>
            </a:fld>
            <a:endParaRPr lang="zh-CN" altLang="en-US">
              <a:solidFill>
                <a:srgbClr val="000000">
                  <a:tint val="75000"/>
                </a:srgbClr>
              </a:solidFill>
            </a:endParaRPr>
          </a:p>
        </p:txBody>
      </p:sp>
      <p:sp>
        <p:nvSpPr>
          <p:cNvPr id="4" name="页脚占位符 3"/>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extLst>
      <p:ext uri="{BB962C8B-B14F-4D97-AF65-F5344CB8AC3E}">
        <p14:creationId xmlns:p14="http://schemas.microsoft.com/office/powerpoint/2010/main" val="1395288650"/>
      </p:ext>
    </p:extLst>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导航">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12192000" cy="914400"/>
          </a:xfrm>
          <a:prstGeom prst="rect">
            <a:avLst/>
          </a:prstGeom>
          <a:solidFill>
            <a:schemeClr val="tx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tLang="zh-CN">
              <a:solidFill>
                <a:srgbClr val="FFFFFF"/>
              </a:solidFill>
              <a:sym typeface="+mn-ea"/>
            </a:endParaRPr>
          </a:p>
        </p:txBody>
      </p:sp>
      <p:sp>
        <p:nvSpPr>
          <p:cNvPr id="2" name="标题 1"/>
          <p:cNvSpPr>
            <a:spLocks noGrp="1"/>
          </p:cNvSpPr>
          <p:nvPr>
            <p:ph type="title"/>
            <p:custDataLst>
              <p:tags r:id="rId2"/>
            </p:custDataLst>
          </p:nvPr>
        </p:nvSpPr>
        <p:spPr>
          <a:xfrm>
            <a:off x="579755" y="237490"/>
            <a:ext cx="11031220" cy="506730"/>
          </a:xfrm>
        </p:spPr>
        <p:txBody>
          <a:bodyPr wrap="none">
            <a:noAutofit/>
          </a:bodyPr>
          <a:lstStyle>
            <a:lvl1pPr algn="l">
              <a:defRPr sz="2800" baseline="0">
                <a:solidFill>
                  <a:schemeClr val="accent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2021/11/23</a:t>
            </a:fld>
            <a:endParaRPr lang="zh-CN" altLang="en-US">
              <a:solidFill>
                <a:srgbClr val="000000">
                  <a:tint val="75000"/>
                </a:srgbClr>
              </a:solidFill>
            </a:endParaRPr>
          </a:p>
        </p:txBody>
      </p:sp>
      <p:sp>
        <p:nvSpPr>
          <p:cNvPr id="4" name="页脚占位符 3"/>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7" name="内容占位符 6"/>
          <p:cNvSpPr>
            <a:spLocks noGrp="1"/>
          </p:cNvSpPr>
          <p:nvPr>
            <p:ph sz="quarter" idx="13"/>
            <p:custDataLst>
              <p:tags r:id="rId6"/>
            </p:custDataLst>
          </p:nvPr>
        </p:nvSpPr>
        <p:spPr>
          <a:xfrm>
            <a:off x="579600" y="1663200"/>
            <a:ext cx="5342400" cy="28944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7"/>
            </p:custDataLst>
          </p:nvPr>
        </p:nvSpPr>
        <p:spPr>
          <a:xfrm>
            <a:off x="6242400" y="1663200"/>
            <a:ext cx="5367600" cy="28944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8"/>
            </p:custDataLst>
          </p:nvPr>
        </p:nvSpPr>
        <p:spPr>
          <a:xfrm>
            <a:off x="572400" y="4816800"/>
            <a:ext cx="5342400" cy="781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9"/>
            </p:custDataLst>
          </p:nvPr>
        </p:nvSpPr>
        <p:spPr>
          <a:xfrm>
            <a:off x="6253200" y="4813200"/>
            <a:ext cx="5367600" cy="781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extLst>
      <p:ext uri="{BB962C8B-B14F-4D97-AF65-F5344CB8AC3E}">
        <p14:creationId xmlns:p14="http://schemas.microsoft.com/office/powerpoint/2010/main" val="138515185"/>
      </p:ext>
    </p:extLst>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腰带">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959224"/>
            <a:ext cx="12192000" cy="4939553"/>
          </a:xfrm>
          <a:prstGeom prst="rect">
            <a:avLst/>
          </a:prstGeom>
          <a:solidFill>
            <a:schemeClr val="bg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tLang="zh-CN">
              <a:solidFill>
                <a:srgbClr val="FFFFFF"/>
              </a:solidFill>
              <a:sym typeface="+mn-ea"/>
            </a:endParaRPr>
          </a:p>
        </p:txBody>
      </p:sp>
      <p:sp>
        <p:nvSpPr>
          <p:cNvPr id="2" name="标题 1"/>
          <p:cNvSpPr>
            <a:spLocks noGrp="1"/>
          </p:cNvSpPr>
          <p:nvPr>
            <p:ph type="title" hasCustomPrompt="1"/>
            <p:custDataLst>
              <p:tags r:id="rId2"/>
            </p:custDataLst>
          </p:nvPr>
        </p:nvSpPr>
        <p:spPr>
          <a:xfrm>
            <a:off x="1522800" y="1339200"/>
            <a:ext cx="9144000" cy="2386800"/>
          </a:xfrm>
        </p:spPr>
        <p:txBody>
          <a:bodyPr anchor="b">
            <a:normAutofit/>
          </a:bodyPr>
          <a:lstStyle>
            <a:lvl1pPr algn="ctr">
              <a:defRPr sz="6000" baseline="0">
                <a:solidFill>
                  <a:schemeClr val="accent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2021/11/23</a:t>
            </a:fld>
            <a:endParaRPr lang="zh-CN" altLang="en-US">
              <a:solidFill>
                <a:srgbClr val="000000">
                  <a:tint val="75000"/>
                </a:srgbClr>
              </a:solidFill>
            </a:endParaRPr>
          </a:p>
        </p:txBody>
      </p:sp>
      <p:sp>
        <p:nvSpPr>
          <p:cNvPr id="4" name="页脚占位符 3"/>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7" name="文本占位符 6"/>
          <p:cNvSpPr>
            <a:spLocks noGrp="1"/>
          </p:cNvSpPr>
          <p:nvPr>
            <p:ph type="body" sz="quarter" idx="13"/>
            <p:custDataLst>
              <p:tags r:id="rId6"/>
            </p:custDataLst>
          </p:nvPr>
        </p:nvSpPr>
        <p:spPr>
          <a:xfrm>
            <a:off x="1522413" y="3862800"/>
            <a:ext cx="9144000" cy="1656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extLst>
      <p:ext uri="{BB962C8B-B14F-4D97-AF65-F5344CB8AC3E}">
        <p14:creationId xmlns:p14="http://schemas.microsoft.com/office/powerpoint/2010/main" val="3156516480"/>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2021/11/23</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2021/11/23</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2021/11/23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tags" Target="../tags/tag65.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tags" Target="../tags/tag69.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tags" Target="../tags/tag64.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tags" Target="../tags/tag68.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tags" Target="../tags/tag67.xml"/><Relationship Id="rId10" Type="http://schemas.openxmlformats.org/officeDocument/2006/relationships/slideLayout" Target="../slideLayouts/slideLayout21.xml"/><Relationship Id="rId19"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tags" Target="../tags/tag6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18" Type="http://schemas.openxmlformats.org/officeDocument/2006/relationships/slideLayout" Target="../slideLayouts/slideLayout47.xml"/><Relationship Id="rId3" Type="http://schemas.openxmlformats.org/officeDocument/2006/relationships/slideLayout" Target="../slideLayouts/slideLayout32.xml"/><Relationship Id="rId21" Type="http://schemas.openxmlformats.org/officeDocument/2006/relationships/tags" Target="../tags/tag190.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17" Type="http://schemas.openxmlformats.org/officeDocument/2006/relationships/slideLayout" Target="../slideLayouts/slideLayout46.xml"/><Relationship Id="rId25" Type="http://schemas.openxmlformats.org/officeDocument/2006/relationships/tags" Target="../tags/tag194.xml"/><Relationship Id="rId2" Type="http://schemas.openxmlformats.org/officeDocument/2006/relationships/slideLayout" Target="../slideLayouts/slideLayout31.xml"/><Relationship Id="rId16" Type="http://schemas.openxmlformats.org/officeDocument/2006/relationships/slideLayout" Target="../slideLayouts/slideLayout45.xml"/><Relationship Id="rId20" Type="http://schemas.openxmlformats.org/officeDocument/2006/relationships/tags" Target="../tags/tag189.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24" Type="http://schemas.openxmlformats.org/officeDocument/2006/relationships/tags" Target="../tags/tag193.xml"/><Relationship Id="rId5" Type="http://schemas.openxmlformats.org/officeDocument/2006/relationships/slideLayout" Target="../slideLayouts/slideLayout34.xml"/><Relationship Id="rId15" Type="http://schemas.openxmlformats.org/officeDocument/2006/relationships/slideLayout" Target="../slideLayouts/slideLayout44.xml"/><Relationship Id="rId23" Type="http://schemas.openxmlformats.org/officeDocument/2006/relationships/tags" Target="../tags/tag192.xml"/><Relationship Id="rId10" Type="http://schemas.openxmlformats.org/officeDocument/2006/relationships/slideLayout" Target="../slideLayouts/slideLayout39.xml"/><Relationship Id="rId19" Type="http://schemas.openxmlformats.org/officeDocument/2006/relationships/theme" Target="../theme/theme3.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 Id="rId22" Type="http://schemas.openxmlformats.org/officeDocument/2006/relationships/tags" Target="../tags/tag19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slideLayout" Target="../slideLayouts/slideLayout60.xml"/><Relationship Id="rId18" Type="http://schemas.openxmlformats.org/officeDocument/2006/relationships/slideLayout" Target="../slideLayouts/slideLayout65.xml"/><Relationship Id="rId3" Type="http://schemas.openxmlformats.org/officeDocument/2006/relationships/slideLayout" Target="../slideLayouts/slideLayout50.xml"/><Relationship Id="rId21" Type="http://schemas.openxmlformats.org/officeDocument/2006/relationships/tags" Target="../tags/tag361.xml"/><Relationship Id="rId7" Type="http://schemas.openxmlformats.org/officeDocument/2006/relationships/slideLayout" Target="../slideLayouts/slideLayout54.xml"/><Relationship Id="rId12" Type="http://schemas.openxmlformats.org/officeDocument/2006/relationships/slideLayout" Target="../slideLayouts/slideLayout59.xml"/><Relationship Id="rId17" Type="http://schemas.openxmlformats.org/officeDocument/2006/relationships/slideLayout" Target="../slideLayouts/slideLayout64.xml"/><Relationship Id="rId25" Type="http://schemas.openxmlformats.org/officeDocument/2006/relationships/tags" Target="../tags/tag365.xml"/><Relationship Id="rId2" Type="http://schemas.openxmlformats.org/officeDocument/2006/relationships/slideLayout" Target="../slideLayouts/slideLayout49.xml"/><Relationship Id="rId16" Type="http://schemas.openxmlformats.org/officeDocument/2006/relationships/slideLayout" Target="../slideLayouts/slideLayout63.xml"/><Relationship Id="rId20" Type="http://schemas.openxmlformats.org/officeDocument/2006/relationships/tags" Target="../tags/tag360.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24" Type="http://schemas.openxmlformats.org/officeDocument/2006/relationships/tags" Target="../tags/tag364.xml"/><Relationship Id="rId5" Type="http://schemas.openxmlformats.org/officeDocument/2006/relationships/slideLayout" Target="../slideLayouts/slideLayout52.xml"/><Relationship Id="rId15" Type="http://schemas.openxmlformats.org/officeDocument/2006/relationships/slideLayout" Target="../slideLayouts/slideLayout62.xml"/><Relationship Id="rId23" Type="http://schemas.openxmlformats.org/officeDocument/2006/relationships/tags" Target="../tags/tag363.xml"/><Relationship Id="rId10" Type="http://schemas.openxmlformats.org/officeDocument/2006/relationships/slideLayout" Target="../slideLayouts/slideLayout57.xml"/><Relationship Id="rId19" Type="http://schemas.openxmlformats.org/officeDocument/2006/relationships/theme" Target="../theme/theme4.xml"/><Relationship Id="rId4" Type="http://schemas.openxmlformats.org/officeDocument/2006/relationships/slideLayout" Target="../slideLayouts/slideLayout51.xml"/><Relationship Id="rId9" Type="http://schemas.openxmlformats.org/officeDocument/2006/relationships/slideLayout" Target="../slideLayouts/slideLayout56.xml"/><Relationship Id="rId14" Type="http://schemas.openxmlformats.org/officeDocument/2006/relationships/slideLayout" Target="../slideLayouts/slideLayout61.xml"/><Relationship Id="rId22" Type="http://schemas.openxmlformats.org/officeDocument/2006/relationships/tags" Target="../tags/tag36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2021/11/23</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ustDataLst>
      <p:tags r:id="rId1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91440" tIns="45720" rIns="91440" bIns="45720" rtlCol="0" anchor="t" anchorCtr="0">
            <a:norm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2021/11/23</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7" name="KSO_TEMPLATE" hidden="1"/>
          <p:cNvSpPr/>
          <p:nvPr userDrawn="1">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ransition/>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accent1"/>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lnSpc>
                <a:spcPct val="120000"/>
              </a:lnSpc>
              <a:defRPr sz="1200">
                <a:solidFill>
                  <a:schemeClr val="tx1">
                    <a:tint val="75000"/>
                  </a:schemeClr>
                </a:solidFill>
              </a:defRPr>
            </a:lvl1pPr>
          </a:lstStyle>
          <a:p>
            <a:fld id="{760FBDFE-C587-4B4C-A407-44438C67B59E}" type="datetimeFigureOut">
              <a:rPr lang="zh-CN" altLang="en-US" smtClean="0"/>
              <a:t>2021/11/23</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lnSpc>
                <a:spcPct val="120000"/>
              </a:lnSpc>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lnSpc>
                <a:spcPct val="120000"/>
              </a:lnSpc>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7" name="KSO_TEMPLATE" hidden="1"/>
          <p:cNvSpPr/>
          <p:nvPr>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 id="2147483694" r:id="rId15"/>
    <p:sldLayoutId id="2147483695" r:id="rId16"/>
    <p:sldLayoutId id="2147483696" r:id="rId17"/>
    <p:sldLayoutId id="2147483697" r:id="rId18"/>
  </p:sldLayoutIdLst>
  <p:transition/>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91440" tIns="45720" rIns="91440" bIns="45720" rtlCol="0" anchor="t" anchorCtr="0">
            <a:norm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solidFill>
                  <a:srgbClr val="000000">
                    <a:tint val="75000"/>
                  </a:srgbClr>
                </a:solidFill>
              </a:rPr>
              <a:pPr/>
              <a:t>2021/11/23</a:t>
            </a:fld>
            <a:endParaRPr lang="zh-CN" altLang="en-US">
              <a:solidFill>
                <a:srgbClr val="000000">
                  <a:tint val="75000"/>
                </a:srgbClr>
              </a:solidFill>
            </a:endParaRPr>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solidFill>
                <a:srgbClr val="000000">
                  <a:tint val="75000"/>
                </a:srgbClr>
              </a:solidFill>
            </a:endParaRPr>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7" name="KSO_TEMPLATE" hidden="1"/>
          <p:cNvSpPr/>
          <p:nvPr userDrawn="1">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Tree>
    <p:extLst>
      <p:ext uri="{BB962C8B-B14F-4D97-AF65-F5344CB8AC3E}">
        <p14:creationId xmlns:p14="http://schemas.microsoft.com/office/powerpoint/2010/main" val="3793523672"/>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 id="2147483711" r:id="rId13"/>
    <p:sldLayoutId id="2147483712" r:id="rId14"/>
    <p:sldLayoutId id="2147483713" r:id="rId15"/>
    <p:sldLayoutId id="2147483714" r:id="rId16"/>
    <p:sldLayoutId id="2147483715" r:id="rId17"/>
    <p:sldLayoutId id="2147483716" r:id="rId18"/>
  </p:sldLayoutIdLst>
  <p:transition/>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accent1"/>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xml"/><Relationship Id="rId1" Type="http://schemas.openxmlformats.org/officeDocument/2006/relationships/tags" Target="../tags/tag485.xml"/></Relationships>
</file>

<file path=ppt/slides/_rels/slide10.xml.rels><?xml version="1.0" encoding="UTF-8" standalone="yes"?>
<Relationships xmlns="http://schemas.openxmlformats.org/package/2006/relationships"><Relationship Id="rId8" Type="http://schemas.openxmlformats.org/officeDocument/2006/relationships/tags" Target="../tags/tag549.xml"/><Relationship Id="rId3" Type="http://schemas.openxmlformats.org/officeDocument/2006/relationships/tags" Target="../tags/tag544.xml"/><Relationship Id="rId7" Type="http://schemas.openxmlformats.org/officeDocument/2006/relationships/tags" Target="../tags/tag548.xml"/><Relationship Id="rId12" Type="http://schemas.openxmlformats.org/officeDocument/2006/relationships/image" Target="../media/image11.png"/><Relationship Id="rId2" Type="http://schemas.openxmlformats.org/officeDocument/2006/relationships/tags" Target="../tags/tag543.xml"/><Relationship Id="rId1" Type="http://schemas.openxmlformats.org/officeDocument/2006/relationships/tags" Target="../tags/tag542.xml"/><Relationship Id="rId6" Type="http://schemas.openxmlformats.org/officeDocument/2006/relationships/tags" Target="../tags/tag547.xml"/><Relationship Id="rId11" Type="http://schemas.openxmlformats.org/officeDocument/2006/relationships/image" Target="../media/image3.png"/><Relationship Id="rId5" Type="http://schemas.openxmlformats.org/officeDocument/2006/relationships/tags" Target="../tags/tag546.xml"/><Relationship Id="rId10" Type="http://schemas.openxmlformats.org/officeDocument/2006/relationships/slideLayout" Target="../slideLayouts/slideLayout36.xml"/><Relationship Id="rId4" Type="http://schemas.openxmlformats.org/officeDocument/2006/relationships/tags" Target="../tags/tag545.xml"/><Relationship Id="rId9" Type="http://schemas.openxmlformats.org/officeDocument/2006/relationships/tags" Target="../tags/tag550.xml"/></Relationships>
</file>

<file path=ppt/slides/_rels/slide11.xml.rels><?xml version="1.0" encoding="UTF-8" standalone="yes"?>
<Relationships xmlns="http://schemas.openxmlformats.org/package/2006/relationships"><Relationship Id="rId8" Type="http://schemas.openxmlformats.org/officeDocument/2006/relationships/tags" Target="../tags/tag558.xml"/><Relationship Id="rId3" Type="http://schemas.openxmlformats.org/officeDocument/2006/relationships/tags" Target="../tags/tag553.xml"/><Relationship Id="rId7" Type="http://schemas.openxmlformats.org/officeDocument/2006/relationships/tags" Target="../tags/tag557.xml"/><Relationship Id="rId12" Type="http://schemas.openxmlformats.org/officeDocument/2006/relationships/image" Target="../media/image11.png"/><Relationship Id="rId2" Type="http://schemas.openxmlformats.org/officeDocument/2006/relationships/tags" Target="../tags/tag552.xml"/><Relationship Id="rId1" Type="http://schemas.openxmlformats.org/officeDocument/2006/relationships/tags" Target="../tags/tag551.xml"/><Relationship Id="rId6" Type="http://schemas.openxmlformats.org/officeDocument/2006/relationships/tags" Target="../tags/tag556.xml"/><Relationship Id="rId11" Type="http://schemas.openxmlformats.org/officeDocument/2006/relationships/image" Target="../media/image3.png"/><Relationship Id="rId5" Type="http://schemas.openxmlformats.org/officeDocument/2006/relationships/tags" Target="../tags/tag555.xml"/><Relationship Id="rId10" Type="http://schemas.openxmlformats.org/officeDocument/2006/relationships/slideLayout" Target="../slideLayouts/slideLayout36.xml"/><Relationship Id="rId4" Type="http://schemas.openxmlformats.org/officeDocument/2006/relationships/tags" Target="../tags/tag554.xml"/><Relationship Id="rId9" Type="http://schemas.openxmlformats.org/officeDocument/2006/relationships/tags" Target="../tags/tag559.xml"/></Relationships>
</file>

<file path=ppt/slides/_rels/slide12.xml.rels><?xml version="1.0" encoding="UTF-8" standalone="yes"?>
<Relationships xmlns="http://schemas.openxmlformats.org/package/2006/relationships"><Relationship Id="rId8" Type="http://schemas.openxmlformats.org/officeDocument/2006/relationships/tags" Target="../tags/tag567.xml"/><Relationship Id="rId3" Type="http://schemas.openxmlformats.org/officeDocument/2006/relationships/tags" Target="../tags/tag562.xml"/><Relationship Id="rId7" Type="http://schemas.openxmlformats.org/officeDocument/2006/relationships/tags" Target="../tags/tag566.xml"/><Relationship Id="rId12" Type="http://schemas.openxmlformats.org/officeDocument/2006/relationships/image" Target="../media/image11.png"/><Relationship Id="rId2" Type="http://schemas.openxmlformats.org/officeDocument/2006/relationships/tags" Target="../tags/tag561.xml"/><Relationship Id="rId1" Type="http://schemas.openxmlformats.org/officeDocument/2006/relationships/tags" Target="../tags/tag560.xml"/><Relationship Id="rId6" Type="http://schemas.openxmlformats.org/officeDocument/2006/relationships/tags" Target="../tags/tag565.xml"/><Relationship Id="rId11" Type="http://schemas.openxmlformats.org/officeDocument/2006/relationships/image" Target="../media/image3.png"/><Relationship Id="rId5" Type="http://schemas.openxmlformats.org/officeDocument/2006/relationships/tags" Target="../tags/tag564.xml"/><Relationship Id="rId10" Type="http://schemas.openxmlformats.org/officeDocument/2006/relationships/slideLayout" Target="../slideLayouts/slideLayout36.xml"/><Relationship Id="rId4" Type="http://schemas.openxmlformats.org/officeDocument/2006/relationships/tags" Target="../tags/tag563.xml"/><Relationship Id="rId9" Type="http://schemas.openxmlformats.org/officeDocument/2006/relationships/tags" Target="../tags/tag568.xml"/></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tags" Target="../tags/tag571.xml"/><Relationship Id="rId7" Type="http://schemas.openxmlformats.org/officeDocument/2006/relationships/tags" Target="../tags/tag575.xml"/><Relationship Id="rId2" Type="http://schemas.openxmlformats.org/officeDocument/2006/relationships/tags" Target="../tags/tag570.xml"/><Relationship Id="rId1" Type="http://schemas.openxmlformats.org/officeDocument/2006/relationships/tags" Target="../tags/tag569.xml"/><Relationship Id="rId6" Type="http://schemas.openxmlformats.org/officeDocument/2006/relationships/tags" Target="../tags/tag574.xml"/><Relationship Id="rId5" Type="http://schemas.openxmlformats.org/officeDocument/2006/relationships/tags" Target="../tags/tag573.xml"/><Relationship Id="rId10" Type="http://schemas.openxmlformats.org/officeDocument/2006/relationships/image" Target="../media/image11.png"/><Relationship Id="rId4" Type="http://schemas.openxmlformats.org/officeDocument/2006/relationships/tags" Target="../tags/tag572.xml"/><Relationship Id="rId9" Type="http://schemas.openxmlformats.org/officeDocument/2006/relationships/image" Target="../media/image3.png"/></Relationships>
</file>

<file path=ppt/slides/_rels/slide14.xml.rels><?xml version="1.0" encoding="UTF-8" standalone="yes"?>
<Relationships xmlns="http://schemas.openxmlformats.org/package/2006/relationships"><Relationship Id="rId8" Type="http://schemas.openxmlformats.org/officeDocument/2006/relationships/tags" Target="../tags/tag583.xml"/><Relationship Id="rId13" Type="http://schemas.openxmlformats.org/officeDocument/2006/relationships/image" Target="../media/image12.png"/><Relationship Id="rId3" Type="http://schemas.openxmlformats.org/officeDocument/2006/relationships/tags" Target="../tags/tag578.xml"/><Relationship Id="rId7" Type="http://schemas.openxmlformats.org/officeDocument/2006/relationships/tags" Target="../tags/tag582.xml"/><Relationship Id="rId12" Type="http://schemas.openxmlformats.org/officeDocument/2006/relationships/image" Target="../media/image3.png"/><Relationship Id="rId2" Type="http://schemas.openxmlformats.org/officeDocument/2006/relationships/tags" Target="../tags/tag577.xml"/><Relationship Id="rId1" Type="http://schemas.openxmlformats.org/officeDocument/2006/relationships/tags" Target="../tags/tag576.xml"/><Relationship Id="rId6" Type="http://schemas.openxmlformats.org/officeDocument/2006/relationships/tags" Target="../tags/tag581.xml"/><Relationship Id="rId11" Type="http://schemas.openxmlformats.org/officeDocument/2006/relationships/slideLayout" Target="../slideLayouts/slideLayout36.xml"/><Relationship Id="rId5" Type="http://schemas.openxmlformats.org/officeDocument/2006/relationships/tags" Target="../tags/tag580.xml"/><Relationship Id="rId10" Type="http://schemas.openxmlformats.org/officeDocument/2006/relationships/tags" Target="../tags/tag585.xml"/><Relationship Id="rId4" Type="http://schemas.openxmlformats.org/officeDocument/2006/relationships/tags" Target="../tags/tag579.xml"/><Relationship Id="rId9" Type="http://schemas.openxmlformats.org/officeDocument/2006/relationships/tags" Target="../tags/tag584.xml"/></Relationships>
</file>

<file path=ppt/slides/_rels/slide1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588.xml"/><Relationship Id="rId7" Type="http://schemas.openxmlformats.org/officeDocument/2006/relationships/slideLayout" Target="../slideLayouts/slideLayout36.xml"/><Relationship Id="rId2" Type="http://schemas.openxmlformats.org/officeDocument/2006/relationships/tags" Target="../tags/tag587.xml"/><Relationship Id="rId1" Type="http://schemas.openxmlformats.org/officeDocument/2006/relationships/tags" Target="../tags/tag586.xml"/><Relationship Id="rId6" Type="http://schemas.openxmlformats.org/officeDocument/2006/relationships/tags" Target="../tags/tag591.xml"/><Relationship Id="rId5" Type="http://schemas.openxmlformats.org/officeDocument/2006/relationships/tags" Target="../tags/tag590.xml"/><Relationship Id="rId4" Type="http://schemas.openxmlformats.org/officeDocument/2006/relationships/tags" Target="../tags/tag589.xml"/><Relationship Id="rId9" Type="http://schemas.openxmlformats.org/officeDocument/2006/relationships/image" Target="../media/image12.png"/></Relationships>
</file>

<file path=ppt/slides/_rels/slide16.xml.rels><?xml version="1.0" encoding="UTF-8" standalone="yes"?>
<Relationships xmlns="http://schemas.openxmlformats.org/package/2006/relationships"><Relationship Id="rId8" Type="http://schemas.openxmlformats.org/officeDocument/2006/relationships/tags" Target="../tags/tag599.xml"/><Relationship Id="rId13" Type="http://schemas.openxmlformats.org/officeDocument/2006/relationships/slideLayout" Target="../slideLayouts/slideLayout36.xml"/><Relationship Id="rId3" Type="http://schemas.openxmlformats.org/officeDocument/2006/relationships/tags" Target="../tags/tag594.xml"/><Relationship Id="rId7" Type="http://schemas.openxmlformats.org/officeDocument/2006/relationships/tags" Target="../tags/tag598.xml"/><Relationship Id="rId12" Type="http://schemas.openxmlformats.org/officeDocument/2006/relationships/tags" Target="../tags/tag603.xml"/><Relationship Id="rId2" Type="http://schemas.openxmlformats.org/officeDocument/2006/relationships/tags" Target="../tags/tag593.xml"/><Relationship Id="rId1" Type="http://schemas.openxmlformats.org/officeDocument/2006/relationships/tags" Target="../tags/tag592.xml"/><Relationship Id="rId6" Type="http://schemas.openxmlformats.org/officeDocument/2006/relationships/tags" Target="../tags/tag597.xml"/><Relationship Id="rId11" Type="http://schemas.openxmlformats.org/officeDocument/2006/relationships/tags" Target="../tags/tag602.xml"/><Relationship Id="rId5" Type="http://schemas.openxmlformats.org/officeDocument/2006/relationships/tags" Target="../tags/tag596.xml"/><Relationship Id="rId15" Type="http://schemas.openxmlformats.org/officeDocument/2006/relationships/image" Target="../media/image13.png"/><Relationship Id="rId10" Type="http://schemas.openxmlformats.org/officeDocument/2006/relationships/tags" Target="../tags/tag601.xml"/><Relationship Id="rId4" Type="http://schemas.openxmlformats.org/officeDocument/2006/relationships/tags" Target="../tags/tag595.xml"/><Relationship Id="rId9" Type="http://schemas.openxmlformats.org/officeDocument/2006/relationships/tags" Target="../tags/tag600.xml"/><Relationship Id="rId14" Type="http://schemas.openxmlformats.org/officeDocument/2006/relationships/image" Target="../media/image3.png"/></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tags" Target="../tags/tag606.xml"/><Relationship Id="rId7" Type="http://schemas.openxmlformats.org/officeDocument/2006/relationships/tags" Target="../tags/tag610.xml"/><Relationship Id="rId2" Type="http://schemas.openxmlformats.org/officeDocument/2006/relationships/tags" Target="../tags/tag605.xml"/><Relationship Id="rId1" Type="http://schemas.openxmlformats.org/officeDocument/2006/relationships/tags" Target="../tags/tag604.xml"/><Relationship Id="rId6" Type="http://schemas.openxmlformats.org/officeDocument/2006/relationships/tags" Target="../tags/tag609.xml"/><Relationship Id="rId5" Type="http://schemas.openxmlformats.org/officeDocument/2006/relationships/tags" Target="../tags/tag608.xml"/><Relationship Id="rId10" Type="http://schemas.openxmlformats.org/officeDocument/2006/relationships/image" Target="../media/image13.png"/><Relationship Id="rId4" Type="http://schemas.openxmlformats.org/officeDocument/2006/relationships/tags" Target="../tags/tag607.xml"/><Relationship Id="rId9"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tags" Target="../tags/tag613.xml"/><Relationship Id="rId2" Type="http://schemas.openxmlformats.org/officeDocument/2006/relationships/tags" Target="../tags/tag612.xml"/><Relationship Id="rId1" Type="http://schemas.openxmlformats.org/officeDocument/2006/relationships/tags" Target="../tags/tag611.xml"/><Relationship Id="rId5" Type="http://schemas.openxmlformats.org/officeDocument/2006/relationships/image" Target="../media/image7.jpeg"/><Relationship Id="rId4"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8" Type="http://schemas.openxmlformats.org/officeDocument/2006/relationships/tags" Target="../tags/tag621.xml"/><Relationship Id="rId13" Type="http://schemas.openxmlformats.org/officeDocument/2006/relationships/tags" Target="../tags/tag626.xml"/><Relationship Id="rId18" Type="http://schemas.openxmlformats.org/officeDocument/2006/relationships/tags" Target="../tags/tag631.xml"/><Relationship Id="rId26" Type="http://schemas.openxmlformats.org/officeDocument/2006/relationships/tags" Target="../tags/tag639.xml"/><Relationship Id="rId3" Type="http://schemas.openxmlformats.org/officeDocument/2006/relationships/tags" Target="../tags/tag616.xml"/><Relationship Id="rId21" Type="http://schemas.openxmlformats.org/officeDocument/2006/relationships/tags" Target="../tags/tag634.xml"/><Relationship Id="rId7" Type="http://schemas.openxmlformats.org/officeDocument/2006/relationships/tags" Target="../tags/tag620.xml"/><Relationship Id="rId12" Type="http://schemas.openxmlformats.org/officeDocument/2006/relationships/tags" Target="../tags/tag625.xml"/><Relationship Id="rId17" Type="http://schemas.openxmlformats.org/officeDocument/2006/relationships/tags" Target="../tags/tag630.xml"/><Relationship Id="rId25" Type="http://schemas.openxmlformats.org/officeDocument/2006/relationships/tags" Target="../tags/tag638.xml"/><Relationship Id="rId2" Type="http://schemas.openxmlformats.org/officeDocument/2006/relationships/tags" Target="../tags/tag615.xml"/><Relationship Id="rId16" Type="http://schemas.openxmlformats.org/officeDocument/2006/relationships/tags" Target="../tags/tag629.xml"/><Relationship Id="rId20" Type="http://schemas.openxmlformats.org/officeDocument/2006/relationships/tags" Target="../tags/tag633.xml"/><Relationship Id="rId29" Type="http://schemas.openxmlformats.org/officeDocument/2006/relationships/tags" Target="../tags/tag642.xml"/><Relationship Id="rId1" Type="http://schemas.openxmlformats.org/officeDocument/2006/relationships/tags" Target="../tags/tag614.xml"/><Relationship Id="rId6" Type="http://schemas.openxmlformats.org/officeDocument/2006/relationships/tags" Target="../tags/tag619.xml"/><Relationship Id="rId11" Type="http://schemas.openxmlformats.org/officeDocument/2006/relationships/tags" Target="../tags/tag624.xml"/><Relationship Id="rId24" Type="http://schemas.openxmlformats.org/officeDocument/2006/relationships/tags" Target="../tags/tag637.xml"/><Relationship Id="rId5" Type="http://schemas.openxmlformats.org/officeDocument/2006/relationships/tags" Target="../tags/tag618.xml"/><Relationship Id="rId15" Type="http://schemas.openxmlformats.org/officeDocument/2006/relationships/tags" Target="../tags/tag628.xml"/><Relationship Id="rId23" Type="http://schemas.openxmlformats.org/officeDocument/2006/relationships/tags" Target="../tags/tag636.xml"/><Relationship Id="rId28" Type="http://schemas.openxmlformats.org/officeDocument/2006/relationships/tags" Target="../tags/tag641.xml"/><Relationship Id="rId10" Type="http://schemas.openxmlformats.org/officeDocument/2006/relationships/tags" Target="../tags/tag623.xml"/><Relationship Id="rId19" Type="http://schemas.openxmlformats.org/officeDocument/2006/relationships/tags" Target="../tags/tag632.xml"/><Relationship Id="rId31" Type="http://schemas.openxmlformats.org/officeDocument/2006/relationships/slideLayout" Target="../slideLayouts/slideLayout18.xml"/><Relationship Id="rId4" Type="http://schemas.openxmlformats.org/officeDocument/2006/relationships/tags" Target="../tags/tag617.xml"/><Relationship Id="rId9" Type="http://schemas.openxmlformats.org/officeDocument/2006/relationships/tags" Target="../tags/tag622.xml"/><Relationship Id="rId14" Type="http://schemas.openxmlformats.org/officeDocument/2006/relationships/tags" Target="../tags/tag627.xml"/><Relationship Id="rId22" Type="http://schemas.openxmlformats.org/officeDocument/2006/relationships/tags" Target="../tags/tag635.xml"/><Relationship Id="rId27" Type="http://schemas.openxmlformats.org/officeDocument/2006/relationships/tags" Target="../tags/tag640.xml"/><Relationship Id="rId30" Type="http://schemas.openxmlformats.org/officeDocument/2006/relationships/tags" Target="../tags/tag643.xml"/></Relationships>
</file>

<file path=ppt/slides/_rels/slide2.xml.rels><?xml version="1.0" encoding="UTF-8" standalone="yes"?>
<Relationships xmlns="http://schemas.openxmlformats.org/package/2006/relationships"><Relationship Id="rId3" Type="http://schemas.openxmlformats.org/officeDocument/2006/relationships/tags" Target="../tags/tag488.xml"/><Relationship Id="rId2" Type="http://schemas.openxmlformats.org/officeDocument/2006/relationships/tags" Target="../tags/tag487.xml"/><Relationship Id="rId1" Type="http://schemas.openxmlformats.org/officeDocument/2006/relationships/tags" Target="../tags/tag486.xml"/><Relationship Id="rId5" Type="http://schemas.openxmlformats.org/officeDocument/2006/relationships/image" Target="../media/image7.jpeg"/><Relationship Id="rId4" Type="http://schemas.openxmlformats.org/officeDocument/2006/relationships/slideLayout" Target="../slideLayouts/slideLayout54.xml"/></Relationships>
</file>

<file path=ppt/slides/_rels/slide20.xml.rels><?xml version="1.0" encoding="UTF-8" standalone="yes"?>
<Relationships xmlns="http://schemas.openxmlformats.org/package/2006/relationships"><Relationship Id="rId13" Type="http://schemas.openxmlformats.org/officeDocument/2006/relationships/tags" Target="../tags/tag656.xml"/><Relationship Id="rId18" Type="http://schemas.openxmlformats.org/officeDocument/2006/relationships/tags" Target="../tags/tag661.xml"/><Relationship Id="rId26" Type="http://schemas.openxmlformats.org/officeDocument/2006/relationships/tags" Target="../tags/tag669.xml"/><Relationship Id="rId21" Type="http://schemas.openxmlformats.org/officeDocument/2006/relationships/tags" Target="../tags/tag664.xml"/><Relationship Id="rId34" Type="http://schemas.openxmlformats.org/officeDocument/2006/relationships/tags" Target="../tags/tag677.xml"/><Relationship Id="rId7" Type="http://schemas.openxmlformats.org/officeDocument/2006/relationships/tags" Target="../tags/tag650.xml"/><Relationship Id="rId12" Type="http://schemas.openxmlformats.org/officeDocument/2006/relationships/tags" Target="../tags/tag655.xml"/><Relationship Id="rId17" Type="http://schemas.openxmlformats.org/officeDocument/2006/relationships/tags" Target="../tags/tag660.xml"/><Relationship Id="rId25" Type="http://schemas.openxmlformats.org/officeDocument/2006/relationships/tags" Target="../tags/tag668.xml"/><Relationship Id="rId33" Type="http://schemas.openxmlformats.org/officeDocument/2006/relationships/tags" Target="../tags/tag676.xml"/><Relationship Id="rId2" Type="http://schemas.openxmlformats.org/officeDocument/2006/relationships/tags" Target="../tags/tag645.xml"/><Relationship Id="rId16" Type="http://schemas.openxmlformats.org/officeDocument/2006/relationships/tags" Target="../tags/tag659.xml"/><Relationship Id="rId20" Type="http://schemas.openxmlformats.org/officeDocument/2006/relationships/tags" Target="../tags/tag663.xml"/><Relationship Id="rId29" Type="http://schemas.openxmlformats.org/officeDocument/2006/relationships/tags" Target="../tags/tag672.xml"/><Relationship Id="rId1" Type="http://schemas.openxmlformats.org/officeDocument/2006/relationships/tags" Target="../tags/tag644.xml"/><Relationship Id="rId6" Type="http://schemas.openxmlformats.org/officeDocument/2006/relationships/tags" Target="../tags/tag649.xml"/><Relationship Id="rId11" Type="http://schemas.openxmlformats.org/officeDocument/2006/relationships/tags" Target="../tags/tag654.xml"/><Relationship Id="rId24" Type="http://schemas.openxmlformats.org/officeDocument/2006/relationships/tags" Target="../tags/tag667.xml"/><Relationship Id="rId32" Type="http://schemas.openxmlformats.org/officeDocument/2006/relationships/tags" Target="../tags/tag675.xml"/><Relationship Id="rId37" Type="http://schemas.openxmlformats.org/officeDocument/2006/relationships/slideLayout" Target="../slideLayouts/slideLayout18.xml"/><Relationship Id="rId5" Type="http://schemas.openxmlformats.org/officeDocument/2006/relationships/tags" Target="../tags/tag648.xml"/><Relationship Id="rId15" Type="http://schemas.openxmlformats.org/officeDocument/2006/relationships/tags" Target="../tags/tag658.xml"/><Relationship Id="rId23" Type="http://schemas.openxmlformats.org/officeDocument/2006/relationships/tags" Target="../tags/tag666.xml"/><Relationship Id="rId28" Type="http://schemas.openxmlformats.org/officeDocument/2006/relationships/tags" Target="../tags/tag671.xml"/><Relationship Id="rId36" Type="http://schemas.openxmlformats.org/officeDocument/2006/relationships/tags" Target="../tags/tag679.xml"/><Relationship Id="rId10" Type="http://schemas.openxmlformats.org/officeDocument/2006/relationships/tags" Target="../tags/tag653.xml"/><Relationship Id="rId19" Type="http://schemas.openxmlformats.org/officeDocument/2006/relationships/tags" Target="../tags/tag662.xml"/><Relationship Id="rId31" Type="http://schemas.openxmlformats.org/officeDocument/2006/relationships/tags" Target="../tags/tag674.xml"/><Relationship Id="rId4" Type="http://schemas.openxmlformats.org/officeDocument/2006/relationships/tags" Target="../tags/tag647.xml"/><Relationship Id="rId9" Type="http://schemas.openxmlformats.org/officeDocument/2006/relationships/tags" Target="../tags/tag652.xml"/><Relationship Id="rId14" Type="http://schemas.openxmlformats.org/officeDocument/2006/relationships/tags" Target="../tags/tag657.xml"/><Relationship Id="rId22" Type="http://schemas.openxmlformats.org/officeDocument/2006/relationships/tags" Target="../tags/tag665.xml"/><Relationship Id="rId27" Type="http://schemas.openxmlformats.org/officeDocument/2006/relationships/tags" Target="../tags/tag670.xml"/><Relationship Id="rId30" Type="http://schemas.openxmlformats.org/officeDocument/2006/relationships/tags" Target="../tags/tag673.xml"/><Relationship Id="rId35" Type="http://schemas.openxmlformats.org/officeDocument/2006/relationships/tags" Target="../tags/tag678.xml"/><Relationship Id="rId8" Type="http://schemas.openxmlformats.org/officeDocument/2006/relationships/tags" Target="../tags/tag651.xml"/><Relationship Id="rId3" Type="http://schemas.openxmlformats.org/officeDocument/2006/relationships/tags" Target="../tags/tag646.xml"/></Relationships>
</file>

<file path=ppt/slides/_rels/slide21.xml.rels><?xml version="1.0" encoding="UTF-8" standalone="yes"?>
<Relationships xmlns="http://schemas.openxmlformats.org/package/2006/relationships"><Relationship Id="rId8" Type="http://schemas.openxmlformats.org/officeDocument/2006/relationships/tags" Target="../tags/tag687.xml"/><Relationship Id="rId3" Type="http://schemas.openxmlformats.org/officeDocument/2006/relationships/tags" Target="../tags/tag682.xml"/><Relationship Id="rId7" Type="http://schemas.openxmlformats.org/officeDocument/2006/relationships/tags" Target="../tags/tag686.xml"/><Relationship Id="rId2" Type="http://schemas.openxmlformats.org/officeDocument/2006/relationships/tags" Target="../tags/tag681.xml"/><Relationship Id="rId1" Type="http://schemas.openxmlformats.org/officeDocument/2006/relationships/tags" Target="../tags/tag680.xml"/><Relationship Id="rId6" Type="http://schemas.openxmlformats.org/officeDocument/2006/relationships/tags" Target="../tags/tag685.xml"/><Relationship Id="rId5" Type="http://schemas.openxmlformats.org/officeDocument/2006/relationships/tags" Target="../tags/tag684.xml"/><Relationship Id="rId4" Type="http://schemas.openxmlformats.org/officeDocument/2006/relationships/tags" Target="../tags/tag683.xml"/><Relationship Id="rId9"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tags" Target="../tags/tag690.xml"/><Relationship Id="rId2" Type="http://schemas.openxmlformats.org/officeDocument/2006/relationships/tags" Target="../tags/tag689.xml"/><Relationship Id="rId1" Type="http://schemas.openxmlformats.org/officeDocument/2006/relationships/tags" Target="../tags/tag688.xml"/><Relationship Id="rId5" Type="http://schemas.openxmlformats.org/officeDocument/2006/relationships/image" Target="../media/image7.jpeg"/><Relationship Id="rId4"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8" Type="http://schemas.openxmlformats.org/officeDocument/2006/relationships/tags" Target="../tags/tag698.xml"/><Relationship Id="rId13" Type="http://schemas.openxmlformats.org/officeDocument/2006/relationships/slideLayout" Target="../slideLayouts/slideLayout18.xml"/><Relationship Id="rId3" Type="http://schemas.openxmlformats.org/officeDocument/2006/relationships/tags" Target="../tags/tag693.xml"/><Relationship Id="rId7" Type="http://schemas.openxmlformats.org/officeDocument/2006/relationships/tags" Target="../tags/tag697.xml"/><Relationship Id="rId12" Type="http://schemas.openxmlformats.org/officeDocument/2006/relationships/tags" Target="../tags/tag702.xml"/><Relationship Id="rId2" Type="http://schemas.openxmlformats.org/officeDocument/2006/relationships/tags" Target="../tags/tag692.xml"/><Relationship Id="rId1" Type="http://schemas.openxmlformats.org/officeDocument/2006/relationships/tags" Target="../tags/tag691.xml"/><Relationship Id="rId6" Type="http://schemas.openxmlformats.org/officeDocument/2006/relationships/tags" Target="../tags/tag696.xml"/><Relationship Id="rId11" Type="http://schemas.openxmlformats.org/officeDocument/2006/relationships/tags" Target="../tags/tag701.xml"/><Relationship Id="rId5" Type="http://schemas.openxmlformats.org/officeDocument/2006/relationships/tags" Target="../tags/tag695.xml"/><Relationship Id="rId10" Type="http://schemas.openxmlformats.org/officeDocument/2006/relationships/tags" Target="../tags/tag700.xml"/><Relationship Id="rId4" Type="http://schemas.openxmlformats.org/officeDocument/2006/relationships/tags" Target="../tags/tag694.xml"/><Relationship Id="rId9" Type="http://schemas.openxmlformats.org/officeDocument/2006/relationships/tags" Target="../tags/tag699.xml"/></Relationships>
</file>

<file path=ppt/slides/_rels/slide24.xml.rels><?xml version="1.0" encoding="UTF-8" standalone="yes"?>
<Relationships xmlns="http://schemas.openxmlformats.org/package/2006/relationships"><Relationship Id="rId8" Type="http://schemas.openxmlformats.org/officeDocument/2006/relationships/tags" Target="../tags/tag710.xml"/><Relationship Id="rId3" Type="http://schemas.openxmlformats.org/officeDocument/2006/relationships/tags" Target="../tags/tag705.xml"/><Relationship Id="rId7" Type="http://schemas.openxmlformats.org/officeDocument/2006/relationships/tags" Target="../tags/tag709.xml"/><Relationship Id="rId2" Type="http://schemas.openxmlformats.org/officeDocument/2006/relationships/tags" Target="../tags/tag704.xml"/><Relationship Id="rId1" Type="http://schemas.openxmlformats.org/officeDocument/2006/relationships/tags" Target="../tags/tag703.xml"/><Relationship Id="rId6" Type="http://schemas.openxmlformats.org/officeDocument/2006/relationships/tags" Target="../tags/tag708.xml"/><Relationship Id="rId11" Type="http://schemas.openxmlformats.org/officeDocument/2006/relationships/slideLayout" Target="../slideLayouts/slideLayout18.xml"/><Relationship Id="rId5" Type="http://schemas.openxmlformats.org/officeDocument/2006/relationships/tags" Target="../tags/tag707.xml"/><Relationship Id="rId10" Type="http://schemas.openxmlformats.org/officeDocument/2006/relationships/tags" Target="../tags/tag712.xml"/><Relationship Id="rId4" Type="http://schemas.openxmlformats.org/officeDocument/2006/relationships/tags" Target="../tags/tag706.xml"/><Relationship Id="rId9" Type="http://schemas.openxmlformats.org/officeDocument/2006/relationships/tags" Target="../tags/tag711.xml"/></Relationships>
</file>

<file path=ppt/slides/_rels/slide25.xml.rels><?xml version="1.0" encoding="UTF-8" standalone="yes"?>
<Relationships xmlns="http://schemas.openxmlformats.org/package/2006/relationships"><Relationship Id="rId8" Type="http://schemas.openxmlformats.org/officeDocument/2006/relationships/tags" Target="../tags/tag720.xml"/><Relationship Id="rId13" Type="http://schemas.openxmlformats.org/officeDocument/2006/relationships/tags" Target="../tags/tag725.xml"/><Relationship Id="rId3" Type="http://schemas.openxmlformats.org/officeDocument/2006/relationships/tags" Target="../tags/tag715.xml"/><Relationship Id="rId7" Type="http://schemas.openxmlformats.org/officeDocument/2006/relationships/tags" Target="../tags/tag719.xml"/><Relationship Id="rId12" Type="http://schemas.openxmlformats.org/officeDocument/2006/relationships/tags" Target="../tags/tag724.xml"/><Relationship Id="rId2" Type="http://schemas.openxmlformats.org/officeDocument/2006/relationships/tags" Target="../tags/tag714.xml"/><Relationship Id="rId1" Type="http://schemas.openxmlformats.org/officeDocument/2006/relationships/tags" Target="../tags/tag713.xml"/><Relationship Id="rId6" Type="http://schemas.openxmlformats.org/officeDocument/2006/relationships/tags" Target="../tags/tag718.xml"/><Relationship Id="rId11" Type="http://schemas.openxmlformats.org/officeDocument/2006/relationships/tags" Target="../tags/tag723.xml"/><Relationship Id="rId5" Type="http://schemas.openxmlformats.org/officeDocument/2006/relationships/tags" Target="../tags/tag717.xml"/><Relationship Id="rId10" Type="http://schemas.openxmlformats.org/officeDocument/2006/relationships/tags" Target="../tags/tag722.xml"/><Relationship Id="rId4" Type="http://schemas.openxmlformats.org/officeDocument/2006/relationships/tags" Target="../tags/tag716.xml"/><Relationship Id="rId9" Type="http://schemas.openxmlformats.org/officeDocument/2006/relationships/tags" Target="../tags/tag721.xml"/><Relationship Id="rId14"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8" Type="http://schemas.openxmlformats.org/officeDocument/2006/relationships/tags" Target="../tags/tag733.xml"/><Relationship Id="rId13" Type="http://schemas.openxmlformats.org/officeDocument/2006/relationships/tags" Target="../tags/tag738.xml"/><Relationship Id="rId3" Type="http://schemas.openxmlformats.org/officeDocument/2006/relationships/tags" Target="../tags/tag728.xml"/><Relationship Id="rId7" Type="http://schemas.openxmlformats.org/officeDocument/2006/relationships/tags" Target="../tags/tag732.xml"/><Relationship Id="rId12" Type="http://schemas.openxmlformats.org/officeDocument/2006/relationships/tags" Target="../tags/tag737.xml"/><Relationship Id="rId2" Type="http://schemas.openxmlformats.org/officeDocument/2006/relationships/tags" Target="../tags/tag727.xml"/><Relationship Id="rId1" Type="http://schemas.openxmlformats.org/officeDocument/2006/relationships/tags" Target="../tags/tag726.xml"/><Relationship Id="rId6" Type="http://schemas.openxmlformats.org/officeDocument/2006/relationships/tags" Target="../tags/tag731.xml"/><Relationship Id="rId11" Type="http://schemas.openxmlformats.org/officeDocument/2006/relationships/tags" Target="../tags/tag736.xml"/><Relationship Id="rId5" Type="http://schemas.openxmlformats.org/officeDocument/2006/relationships/tags" Target="../tags/tag730.xml"/><Relationship Id="rId10" Type="http://schemas.openxmlformats.org/officeDocument/2006/relationships/tags" Target="../tags/tag735.xml"/><Relationship Id="rId4" Type="http://schemas.openxmlformats.org/officeDocument/2006/relationships/tags" Target="../tags/tag729.xml"/><Relationship Id="rId9" Type="http://schemas.openxmlformats.org/officeDocument/2006/relationships/tags" Target="../tags/tag734.xml"/><Relationship Id="rId14"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8" Type="http://schemas.openxmlformats.org/officeDocument/2006/relationships/tags" Target="../tags/tag746.xml"/><Relationship Id="rId3" Type="http://schemas.openxmlformats.org/officeDocument/2006/relationships/tags" Target="../tags/tag741.xml"/><Relationship Id="rId7" Type="http://schemas.openxmlformats.org/officeDocument/2006/relationships/tags" Target="../tags/tag745.xml"/><Relationship Id="rId12" Type="http://schemas.openxmlformats.org/officeDocument/2006/relationships/image" Target="../media/image14.jpeg"/><Relationship Id="rId2" Type="http://schemas.openxmlformats.org/officeDocument/2006/relationships/tags" Target="../tags/tag740.xml"/><Relationship Id="rId1" Type="http://schemas.openxmlformats.org/officeDocument/2006/relationships/tags" Target="../tags/tag739.xml"/><Relationship Id="rId6" Type="http://schemas.openxmlformats.org/officeDocument/2006/relationships/tags" Target="../tags/tag744.xml"/><Relationship Id="rId11" Type="http://schemas.openxmlformats.org/officeDocument/2006/relationships/slideLayout" Target="../slideLayouts/slideLayout18.xml"/><Relationship Id="rId5" Type="http://schemas.openxmlformats.org/officeDocument/2006/relationships/tags" Target="../tags/tag743.xml"/><Relationship Id="rId10" Type="http://schemas.openxmlformats.org/officeDocument/2006/relationships/tags" Target="../tags/tag748.xml"/><Relationship Id="rId4" Type="http://schemas.openxmlformats.org/officeDocument/2006/relationships/tags" Target="../tags/tag742.xml"/><Relationship Id="rId9" Type="http://schemas.openxmlformats.org/officeDocument/2006/relationships/tags" Target="../tags/tag747.xml"/></Relationships>
</file>

<file path=ppt/slides/_rels/slide28.xml.rels><?xml version="1.0" encoding="UTF-8" standalone="yes"?>
<Relationships xmlns="http://schemas.openxmlformats.org/package/2006/relationships"><Relationship Id="rId3" Type="http://schemas.openxmlformats.org/officeDocument/2006/relationships/tags" Target="../tags/tag751.xml"/><Relationship Id="rId2" Type="http://schemas.openxmlformats.org/officeDocument/2006/relationships/tags" Target="../tags/tag750.xml"/><Relationship Id="rId1" Type="http://schemas.openxmlformats.org/officeDocument/2006/relationships/tags" Target="../tags/tag749.xml"/><Relationship Id="rId5" Type="http://schemas.openxmlformats.org/officeDocument/2006/relationships/image" Target="../media/image7.jpeg"/><Relationship Id="rId4"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tags" Target="../tags/tag754.xml"/><Relationship Id="rId2" Type="http://schemas.openxmlformats.org/officeDocument/2006/relationships/tags" Target="../tags/tag753.xml"/><Relationship Id="rId1" Type="http://schemas.openxmlformats.org/officeDocument/2006/relationships/tags" Target="../tags/tag752.xml"/><Relationship Id="rId6" Type="http://schemas.openxmlformats.org/officeDocument/2006/relationships/slideLayout" Target="../slideLayouts/slideLayout18.xml"/><Relationship Id="rId5" Type="http://schemas.openxmlformats.org/officeDocument/2006/relationships/tags" Target="../tags/tag756.xml"/><Relationship Id="rId4" Type="http://schemas.openxmlformats.org/officeDocument/2006/relationships/tags" Target="../tags/tag755.xml"/></Relationships>
</file>

<file path=ppt/slides/_rels/slide3.xml.rels><?xml version="1.0" encoding="UTF-8" standalone="yes"?>
<Relationships xmlns="http://schemas.openxmlformats.org/package/2006/relationships"><Relationship Id="rId3" Type="http://schemas.openxmlformats.org/officeDocument/2006/relationships/tags" Target="../tags/tag491.xml"/><Relationship Id="rId2" Type="http://schemas.openxmlformats.org/officeDocument/2006/relationships/tags" Target="../tags/tag490.xml"/><Relationship Id="rId1" Type="http://schemas.openxmlformats.org/officeDocument/2006/relationships/tags" Target="../tags/tag489.xml"/><Relationship Id="rId5" Type="http://schemas.openxmlformats.org/officeDocument/2006/relationships/slideLayout" Target="../slideLayouts/slideLayout18.xml"/><Relationship Id="rId4" Type="http://schemas.openxmlformats.org/officeDocument/2006/relationships/tags" Target="../tags/tag492.xml"/></Relationships>
</file>

<file path=ppt/slides/_rels/slide30.xml.rels><?xml version="1.0" encoding="UTF-8" standalone="yes"?>
<Relationships xmlns="http://schemas.openxmlformats.org/package/2006/relationships"><Relationship Id="rId3" Type="http://schemas.openxmlformats.org/officeDocument/2006/relationships/tags" Target="../tags/tag759.xml"/><Relationship Id="rId2" Type="http://schemas.openxmlformats.org/officeDocument/2006/relationships/tags" Target="../tags/tag758.xml"/><Relationship Id="rId1" Type="http://schemas.openxmlformats.org/officeDocument/2006/relationships/tags" Target="../tags/tag757.xml"/><Relationship Id="rId6" Type="http://schemas.openxmlformats.org/officeDocument/2006/relationships/slideLayout" Target="../slideLayouts/slideLayout18.xml"/><Relationship Id="rId5" Type="http://schemas.openxmlformats.org/officeDocument/2006/relationships/tags" Target="../tags/tag761.xml"/><Relationship Id="rId4" Type="http://schemas.openxmlformats.org/officeDocument/2006/relationships/tags" Target="../tags/tag760.xml"/></Relationships>
</file>

<file path=ppt/slides/_rels/slide31.xml.rels><?xml version="1.0" encoding="UTF-8" standalone="yes"?>
<Relationships xmlns="http://schemas.openxmlformats.org/package/2006/relationships"><Relationship Id="rId8" Type="http://schemas.openxmlformats.org/officeDocument/2006/relationships/tags" Target="../tags/tag769.xml"/><Relationship Id="rId3" Type="http://schemas.openxmlformats.org/officeDocument/2006/relationships/tags" Target="../tags/tag764.xml"/><Relationship Id="rId7" Type="http://schemas.openxmlformats.org/officeDocument/2006/relationships/tags" Target="../tags/tag768.xml"/><Relationship Id="rId2" Type="http://schemas.openxmlformats.org/officeDocument/2006/relationships/tags" Target="../tags/tag763.xml"/><Relationship Id="rId1" Type="http://schemas.openxmlformats.org/officeDocument/2006/relationships/tags" Target="../tags/tag762.xml"/><Relationship Id="rId6" Type="http://schemas.openxmlformats.org/officeDocument/2006/relationships/tags" Target="../tags/tag767.xml"/><Relationship Id="rId11" Type="http://schemas.openxmlformats.org/officeDocument/2006/relationships/slideLayout" Target="../slideLayouts/slideLayout18.xml"/><Relationship Id="rId5" Type="http://schemas.openxmlformats.org/officeDocument/2006/relationships/tags" Target="../tags/tag766.xml"/><Relationship Id="rId10" Type="http://schemas.openxmlformats.org/officeDocument/2006/relationships/tags" Target="../tags/tag771.xml"/><Relationship Id="rId4" Type="http://schemas.openxmlformats.org/officeDocument/2006/relationships/tags" Target="../tags/tag765.xml"/><Relationship Id="rId9" Type="http://schemas.openxmlformats.org/officeDocument/2006/relationships/tags" Target="../tags/tag770.xml"/></Relationships>
</file>

<file path=ppt/slides/_rels/slide3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tags" Target="../tags/tag774.xml"/><Relationship Id="rId7" Type="http://schemas.openxmlformats.org/officeDocument/2006/relationships/tags" Target="../tags/tag778.xml"/><Relationship Id="rId2" Type="http://schemas.openxmlformats.org/officeDocument/2006/relationships/tags" Target="../tags/tag773.xml"/><Relationship Id="rId1" Type="http://schemas.openxmlformats.org/officeDocument/2006/relationships/tags" Target="../tags/tag772.xml"/><Relationship Id="rId6" Type="http://schemas.openxmlformats.org/officeDocument/2006/relationships/tags" Target="../tags/tag777.xml"/><Relationship Id="rId5" Type="http://schemas.openxmlformats.org/officeDocument/2006/relationships/tags" Target="../tags/tag776.xml"/><Relationship Id="rId4" Type="http://schemas.openxmlformats.org/officeDocument/2006/relationships/tags" Target="../tags/tag775.xml"/><Relationship Id="rId9" Type="http://schemas.openxmlformats.org/officeDocument/2006/relationships/image" Target="../media/image15.jpeg"/></Relationships>
</file>

<file path=ppt/slides/_rels/slide4.xml.rels><?xml version="1.0" encoding="UTF-8" standalone="yes"?>
<Relationships xmlns="http://schemas.openxmlformats.org/package/2006/relationships"><Relationship Id="rId8" Type="http://schemas.openxmlformats.org/officeDocument/2006/relationships/tags" Target="../tags/tag500.xml"/><Relationship Id="rId3" Type="http://schemas.openxmlformats.org/officeDocument/2006/relationships/tags" Target="../tags/tag495.xml"/><Relationship Id="rId7" Type="http://schemas.openxmlformats.org/officeDocument/2006/relationships/tags" Target="../tags/tag499.xml"/><Relationship Id="rId12" Type="http://schemas.openxmlformats.org/officeDocument/2006/relationships/image" Target="../media/image9.png"/><Relationship Id="rId2" Type="http://schemas.openxmlformats.org/officeDocument/2006/relationships/tags" Target="../tags/tag494.xml"/><Relationship Id="rId1" Type="http://schemas.openxmlformats.org/officeDocument/2006/relationships/tags" Target="../tags/tag493.xml"/><Relationship Id="rId6" Type="http://schemas.openxmlformats.org/officeDocument/2006/relationships/tags" Target="../tags/tag498.xml"/><Relationship Id="rId11" Type="http://schemas.openxmlformats.org/officeDocument/2006/relationships/image" Target="../media/image8.jpeg"/><Relationship Id="rId5" Type="http://schemas.openxmlformats.org/officeDocument/2006/relationships/tags" Target="../tags/tag497.xml"/><Relationship Id="rId10" Type="http://schemas.openxmlformats.org/officeDocument/2006/relationships/slideLayout" Target="../slideLayouts/slideLayout18.xml"/><Relationship Id="rId4" Type="http://schemas.openxmlformats.org/officeDocument/2006/relationships/tags" Target="../tags/tag496.xml"/><Relationship Id="rId9" Type="http://schemas.openxmlformats.org/officeDocument/2006/relationships/tags" Target="../tags/tag501.xml"/></Relationships>
</file>

<file path=ppt/slides/_rels/slide5.xml.rels><?xml version="1.0" encoding="UTF-8" standalone="yes"?>
<Relationships xmlns="http://schemas.openxmlformats.org/package/2006/relationships"><Relationship Id="rId8" Type="http://schemas.openxmlformats.org/officeDocument/2006/relationships/tags" Target="../tags/tag509.xml"/><Relationship Id="rId3" Type="http://schemas.openxmlformats.org/officeDocument/2006/relationships/tags" Target="../tags/tag504.xml"/><Relationship Id="rId7" Type="http://schemas.openxmlformats.org/officeDocument/2006/relationships/tags" Target="../tags/tag508.xml"/><Relationship Id="rId2" Type="http://schemas.openxmlformats.org/officeDocument/2006/relationships/tags" Target="../tags/tag503.xml"/><Relationship Id="rId1" Type="http://schemas.openxmlformats.org/officeDocument/2006/relationships/tags" Target="../tags/tag502.xml"/><Relationship Id="rId6" Type="http://schemas.openxmlformats.org/officeDocument/2006/relationships/tags" Target="../tags/tag507.xml"/><Relationship Id="rId5" Type="http://schemas.openxmlformats.org/officeDocument/2006/relationships/tags" Target="../tags/tag506.xml"/><Relationship Id="rId4" Type="http://schemas.openxmlformats.org/officeDocument/2006/relationships/tags" Target="../tags/tag505.xml"/><Relationship Id="rId9"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8" Type="http://schemas.openxmlformats.org/officeDocument/2006/relationships/tags" Target="../tags/tag517.xml"/><Relationship Id="rId3" Type="http://schemas.openxmlformats.org/officeDocument/2006/relationships/tags" Target="../tags/tag512.xml"/><Relationship Id="rId7" Type="http://schemas.openxmlformats.org/officeDocument/2006/relationships/tags" Target="../tags/tag516.xml"/><Relationship Id="rId2" Type="http://schemas.openxmlformats.org/officeDocument/2006/relationships/tags" Target="../tags/tag511.xml"/><Relationship Id="rId1" Type="http://schemas.openxmlformats.org/officeDocument/2006/relationships/tags" Target="../tags/tag510.xml"/><Relationship Id="rId6" Type="http://schemas.openxmlformats.org/officeDocument/2006/relationships/tags" Target="../tags/tag515.xml"/><Relationship Id="rId5" Type="http://schemas.openxmlformats.org/officeDocument/2006/relationships/tags" Target="../tags/tag514.xml"/><Relationship Id="rId4" Type="http://schemas.openxmlformats.org/officeDocument/2006/relationships/tags" Target="../tags/tag513.xml"/><Relationship Id="rId9"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tags" Target="../tags/tag520.xml"/><Relationship Id="rId7" Type="http://schemas.openxmlformats.org/officeDocument/2006/relationships/tags" Target="../tags/tag524.xml"/><Relationship Id="rId2" Type="http://schemas.openxmlformats.org/officeDocument/2006/relationships/tags" Target="../tags/tag519.xml"/><Relationship Id="rId1" Type="http://schemas.openxmlformats.org/officeDocument/2006/relationships/tags" Target="../tags/tag518.xml"/><Relationship Id="rId6" Type="http://schemas.openxmlformats.org/officeDocument/2006/relationships/tags" Target="../tags/tag523.xml"/><Relationship Id="rId5" Type="http://schemas.openxmlformats.org/officeDocument/2006/relationships/tags" Target="../tags/tag522.xml"/><Relationship Id="rId4" Type="http://schemas.openxmlformats.org/officeDocument/2006/relationships/tags" Target="../tags/tag521.xml"/><Relationship Id="rId9" Type="http://schemas.openxmlformats.org/officeDocument/2006/relationships/image" Target="../media/image10.jpeg"/></Relationships>
</file>

<file path=ppt/slides/_rels/slide8.xml.rels><?xml version="1.0" encoding="UTF-8" standalone="yes"?>
<Relationships xmlns="http://schemas.openxmlformats.org/package/2006/relationships"><Relationship Id="rId8" Type="http://schemas.openxmlformats.org/officeDocument/2006/relationships/tags" Target="../tags/tag532.xml"/><Relationship Id="rId13" Type="http://schemas.openxmlformats.org/officeDocument/2006/relationships/tags" Target="../tags/tag537.xml"/><Relationship Id="rId3" Type="http://schemas.openxmlformats.org/officeDocument/2006/relationships/tags" Target="../tags/tag527.xml"/><Relationship Id="rId7" Type="http://schemas.openxmlformats.org/officeDocument/2006/relationships/tags" Target="../tags/tag531.xml"/><Relationship Id="rId12" Type="http://schemas.openxmlformats.org/officeDocument/2006/relationships/tags" Target="../tags/tag536.xml"/><Relationship Id="rId2" Type="http://schemas.openxmlformats.org/officeDocument/2006/relationships/tags" Target="../tags/tag526.xml"/><Relationship Id="rId1" Type="http://schemas.openxmlformats.org/officeDocument/2006/relationships/tags" Target="../tags/tag525.xml"/><Relationship Id="rId6" Type="http://schemas.openxmlformats.org/officeDocument/2006/relationships/tags" Target="../tags/tag530.xml"/><Relationship Id="rId11" Type="http://schemas.openxmlformats.org/officeDocument/2006/relationships/tags" Target="../tags/tag535.xml"/><Relationship Id="rId5" Type="http://schemas.openxmlformats.org/officeDocument/2006/relationships/tags" Target="../tags/tag529.xml"/><Relationship Id="rId15" Type="http://schemas.openxmlformats.org/officeDocument/2006/relationships/slideLayout" Target="../slideLayouts/slideLayout18.xml"/><Relationship Id="rId10" Type="http://schemas.openxmlformats.org/officeDocument/2006/relationships/tags" Target="../tags/tag534.xml"/><Relationship Id="rId4" Type="http://schemas.openxmlformats.org/officeDocument/2006/relationships/tags" Target="../tags/tag528.xml"/><Relationship Id="rId9" Type="http://schemas.openxmlformats.org/officeDocument/2006/relationships/tags" Target="../tags/tag533.xml"/><Relationship Id="rId14" Type="http://schemas.openxmlformats.org/officeDocument/2006/relationships/tags" Target="../tags/tag538.xml"/></Relationships>
</file>

<file path=ppt/slides/_rels/slide9.xml.rels><?xml version="1.0" encoding="UTF-8" standalone="yes"?>
<Relationships xmlns="http://schemas.openxmlformats.org/package/2006/relationships"><Relationship Id="rId3" Type="http://schemas.openxmlformats.org/officeDocument/2006/relationships/tags" Target="../tags/tag541.xml"/><Relationship Id="rId2" Type="http://schemas.openxmlformats.org/officeDocument/2006/relationships/tags" Target="../tags/tag540.xml"/><Relationship Id="rId1" Type="http://schemas.openxmlformats.org/officeDocument/2006/relationships/tags" Target="../tags/tag539.xml"/><Relationship Id="rId5" Type="http://schemas.openxmlformats.org/officeDocument/2006/relationships/image" Target="../media/image7.jpeg"/><Relationship Id="rId4"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srcRect r="16722"/>
          <a:stretch>
            <a:fillRect/>
          </a:stretch>
        </p:blipFill>
        <p:spPr>
          <a:xfrm>
            <a:off x="0" y="-635"/>
            <a:ext cx="12192000" cy="6859270"/>
          </a:xfrm>
          <a:prstGeom prst="rect">
            <a:avLst/>
          </a:prstGeom>
        </p:spPr>
      </p:pic>
      <p:sp>
        <p:nvSpPr>
          <p:cNvPr id="9" name="矩形 8"/>
          <p:cNvSpPr/>
          <p:nvPr/>
        </p:nvSpPr>
        <p:spPr>
          <a:xfrm>
            <a:off x="2671445" y="1294765"/>
            <a:ext cx="6511290" cy="2214880"/>
          </a:xfrm>
          <a:prstGeom prst="rect">
            <a:avLst/>
          </a:prstGeom>
          <a:noFill/>
          <a:ln>
            <a:noFill/>
          </a:ln>
        </p:spPr>
        <p:txBody>
          <a:bodyPr wrap="square" rtlCol="0" anchor="t">
            <a:spAutoFit/>
          </a:bodyPr>
          <a:lstStyle/>
          <a:p>
            <a:pPr algn="ctr"/>
            <a:r>
              <a:rPr lang="zh-CN" altLang="zh-CN" sz="138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荷 花 淀</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1"/>
          <a:stretch>
            <a:fillRect/>
          </a:stretch>
        </a:blipFill>
        <a:effectLst/>
      </p:bgPr>
    </p:bg>
    <p:spTree>
      <p:nvGrpSpPr>
        <p:cNvPr id="1" name=""/>
        <p:cNvGrpSpPr/>
        <p:nvPr/>
      </p:nvGrpSpPr>
      <p:grpSpPr>
        <a:xfrm>
          <a:off x="0" y="0"/>
          <a:ext cx="0" cy="0"/>
          <a:chOff x="0" y="0"/>
          <a:chExt cx="0" cy="0"/>
        </a:xfrm>
      </p:grpSpPr>
      <p:sp>
        <p:nvSpPr>
          <p:cNvPr id="9" name="矩形 8"/>
          <p:cNvSpPr/>
          <p:nvPr>
            <p:custDataLst>
              <p:tags r:id="rId2"/>
            </p:custDataLst>
          </p:nvPr>
        </p:nvSpPr>
        <p:spPr>
          <a:xfrm>
            <a:off x="0" y="0"/>
            <a:ext cx="12192000" cy="6858000"/>
          </a:xfrm>
          <a:prstGeom prst="rect">
            <a:avLst/>
          </a:prstGeom>
          <a:solidFill>
            <a:schemeClr val="l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3" name="矩形 12"/>
          <p:cNvSpPr/>
          <p:nvPr userDrawn="1">
            <p:custDataLst>
              <p:tags r:id="rId3"/>
            </p:custDataLst>
          </p:nvPr>
        </p:nvSpPr>
        <p:spPr>
          <a:xfrm>
            <a:off x="0" y="0"/>
            <a:ext cx="4785131"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7" name="矩形 6"/>
          <p:cNvSpPr/>
          <p:nvPr userDrawn="1">
            <p:custDataLst>
              <p:tags r:id="rId4"/>
            </p:custDataLst>
          </p:nvPr>
        </p:nvSpPr>
        <p:spPr>
          <a:xfrm>
            <a:off x="12060464" y="-1"/>
            <a:ext cx="14605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5"/>
            </p:custDataLst>
          </p:nvPr>
        </p:nvSpPr>
        <p:spPr>
          <a:xfrm>
            <a:off x="149860" y="595630"/>
            <a:ext cx="4176395" cy="1598930"/>
          </a:xfrm>
          <a:prstGeom prst="rect">
            <a:avLst/>
          </a:prstGeom>
          <a:noFill/>
        </p:spPr>
        <p:txBody>
          <a:bodyPr wrap="square" rtlCol="0" anchor="t">
            <a:noAutofit/>
          </a:bodyPr>
          <a:lstStyle/>
          <a:p>
            <a:pPr marL="0" indent="0" algn="l">
              <a:lnSpc>
                <a:spcPct val="100000"/>
              </a:lnSpc>
              <a:spcBef>
                <a:spcPct val="0"/>
              </a:spcBef>
              <a:spcAft>
                <a:spcPct val="0"/>
              </a:spcAft>
              <a:buSzTx/>
              <a:buNone/>
            </a:pPr>
            <a:r>
              <a:rPr lang="zh-CN" altLang="en-US" sz="4400" b="1" spc="300">
                <a:solidFill>
                  <a:schemeClr val="lt1"/>
                </a:solidFill>
                <a:latin typeface="微软雅黑" panose="020B0503020204020204" pitchFamily="34" charset="-122"/>
                <a:ea typeface="微软雅黑" panose="020B0503020204020204" pitchFamily="34" charset="-122"/>
              </a:rPr>
              <a:t>不一样的对话，不一样的性格</a:t>
            </a:r>
          </a:p>
        </p:txBody>
      </p:sp>
      <p:sp>
        <p:nvSpPr>
          <p:cNvPr id="24" name="文本框 23"/>
          <p:cNvSpPr txBox="1"/>
          <p:nvPr>
            <p:custDataLst>
              <p:tags r:id="rId6"/>
            </p:custDataLst>
          </p:nvPr>
        </p:nvSpPr>
        <p:spPr>
          <a:xfrm>
            <a:off x="5474970" y="1804035"/>
            <a:ext cx="3846830" cy="691515"/>
          </a:xfrm>
          <a:prstGeom prst="rect">
            <a:avLst/>
          </a:prstGeom>
          <a:noFill/>
        </p:spPr>
        <p:txBody>
          <a:bodyPr wrap="square" bIns="0" rtlCol="0" anchor="b" anchorCtr="0">
            <a:noAutofit/>
          </a:bodyPr>
          <a:lstStyle/>
          <a:p>
            <a:pPr marL="0" indent="0" algn="l">
              <a:lnSpc>
                <a:spcPct val="120000"/>
              </a:lnSpc>
              <a:spcBef>
                <a:spcPct val="0"/>
              </a:spcBef>
              <a:spcAft>
                <a:spcPct val="0"/>
              </a:spcAft>
              <a:buSzTx/>
              <a:buNone/>
            </a:pPr>
            <a:r>
              <a:rPr lang="zh-CN" sz="2800" b="1" spc="30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“他们几个呢？”</a:t>
            </a:r>
          </a:p>
        </p:txBody>
      </p:sp>
      <p:sp>
        <p:nvSpPr>
          <p:cNvPr id="25" name="文本框 24"/>
          <p:cNvSpPr txBox="1"/>
          <p:nvPr>
            <p:custDataLst>
              <p:tags r:id="rId7"/>
            </p:custDataLst>
          </p:nvPr>
        </p:nvSpPr>
        <p:spPr>
          <a:xfrm>
            <a:off x="5810885" y="4675505"/>
            <a:ext cx="5800725" cy="1043305"/>
          </a:xfrm>
          <a:prstGeom prst="rect">
            <a:avLst/>
          </a:prstGeom>
          <a:noFill/>
        </p:spPr>
        <p:txBody>
          <a:bodyPr wrap="square" tIns="0" rtlCol="0">
            <a:noAutofit/>
          </a:bodyPr>
          <a:lstStyle/>
          <a:p>
            <a:pPr marL="0" lvl="0" indent="0" algn="l">
              <a:lnSpc>
                <a:spcPct val="120000"/>
              </a:lnSpc>
              <a:spcBef>
                <a:spcPct val="0"/>
              </a:spcBef>
              <a:spcAft>
                <a:spcPct val="0"/>
              </a:spcAft>
              <a:buSzTx/>
              <a:buNone/>
            </a:pPr>
            <a:r>
              <a:rPr lang="zh-CN" sz="3600" b="1" spc="150">
                <a:solidFill>
                  <a:schemeClr val="dk1"/>
                </a:solidFill>
                <a:latin typeface="微软雅黑" panose="020B0503020204020204" pitchFamily="34" charset="-122"/>
                <a:ea typeface="微软雅黑" panose="020B0503020204020204" pitchFamily="34" charset="-122"/>
              </a:rPr>
              <a:t>体贴、温柔、机敏、稳重</a:t>
            </a:r>
          </a:p>
        </p:txBody>
      </p:sp>
      <p:sp>
        <p:nvSpPr>
          <p:cNvPr id="29" name="文本框 28"/>
          <p:cNvSpPr txBox="1"/>
          <p:nvPr>
            <p:custDataLst>
              <p:tags r:id="rId8"/>
            </p:custDataLst>
          </p:nvPr>
        </p:nvSpPr>
        <p:spPr>
          <a:xfrm>
            <a:off x="5474970" y="595630"/>
            <a:ext cx="5896610" cy="701675"/>
          </a:xfrm>
          <a:prstGeom prst="rect">
            <a:avLst/>
          </a:prstGeom>
          <a:noFill/>
        </p:spPr>
        <p:txBody>
          <a:bodyPr wrap="square" bIns="0" rtlCol="0" anchor="b" anchorCtr="0"/>
          <a:lstStyle/>
          <a:p>
            <a:pPr marL="0" indent="0" algn="l">
              <a:lnSpc>
                <a:spcPct val="120000"/>
              </a:lnSpc>
              <a:spcBef>
                <a:spcPct val="0"/>
              </a:spcBef>
              <a:spcAft>
                <a:spcPct val="0"/>
              </a:spcAft>
              <a:buSzTx/>
              <a:buNone/>
            </a:pPr>
            <a:r>
              <a:rPr lang="zh-CN" sz="2800" b="1" spc="30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“今天怎么回来得这么晚？”</a:t>
            </a:r>
          </a:p>
        </p:txBody>
      </p:sp>
      <p:sp>
        <p:nvSpPr>
          <p:cNvPr id="11" name="Title 6"/>
          <p:cNvSpPr txBox="1"/>
          <p:nvPr>
            <p:custDataLst>
              <p:tags r:id="rId9"/>
            </p:custDataLst>
          </p:nvPr>
        </p:nvSpPr>
        <p:spPr>
          <a:xfrm>
            <a:off x="5551839" y="3124235"/>
            <a:ext cx="4518227" cy="609600"/>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800" b="1" spc="200">
                <a:ln w="3175">
                  <a:noFill/>
                  <a:prstDash val="dash"/>
                </a:ln>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“怎么了，你？”</a:t>
            </a:r>
          </a:p>
        </p:txBody>
      </p:sp>
      <p:pic>
        <p:nvPicPr>
          <p:cNvPr id="3" name="图片 2"/>
          <p:cNvPicPr>
            <a:picLocks noChangeAspect="1"/>
          </p:cNvPicPr>
          <p:nvPr/>
        </p:nvPicPr>
        <p:blipFill>
          <a:blip r:embed="rId12"/>
          <a:stretch>
            <a:fillRect/>
          </a:stretch>
        </p:blipFill>
        <p:spPr>
          <a:xfrm>
            <a:off x="149860" y="2194560"/>
            <a:ext cx="4448175" cy="407670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edge">
                                      <p:cBhvr>
                                        <p:cTn id="7" dur="20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1"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edge">
                                      <p:cBhvr>
                                        <p:cTn id="12" dur="20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2"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edge">
                                      <p:cBhvr>
                                        <p:cTn id="17" dur="2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3"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diamond(in)">
                                      <p:cBhvr>
                                        <p:cTn id="22"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1"/>
      <p:bldP spid="25" grpId="3"/>
      <p:bldP spid="29" grpId="0"/>
      <p:bldP spid="11" grpId="2"/>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1"/>
          <a:stretch>
            <a:fillRect/>
          </a:stretch>
        </a:blipFill>
        <a:effectLst/>
      </p:bgPr>
    </p:bg>
    <p:spTree>
      <p:nvGrpSpPr>
        <p:cNvPr id="1" name=""/>
        <p:cNvGrpSpPr/>
        <p:nvPr/>
      </p:nvGrpSpPr>
      <p:grpSpPr>
        <a:xfrm>
          <a:off x="0" y="0"/>
          <a:ext cx="0" cy="0"/>
          <a:chOff x="0" y="0"/>
          <a:chExt cx="0" cy="0"/>
        </a:xfrm>
      </p:grpSpPr>
      <p:sp>
        <p:nvSpPr>
          <p:cNvPr id="9" name="矩形 8"/>
          <p:cNvSpPr/>
          <p:nvPr>
            <p:custDataLst>
              <p:tags r:id="rId2"/>
            </p:custDataLst>
          </p:nvPr>
        </p:nvSpPr>
        <p:spPr>
          <a:xfrm>
            <a:off x="0" y="0"/>
            <a:ext cx="12192000" cy="6858000"/>
          </a:xfrm>
          <a:prstGeom prst="rect">
            <a:avLst/>
          </a:prstGeom>
          <a:solidFill>
            <a:schemeClr val="l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3" name="矩形 12"/>
          <p:cNvSpPr/>
          <p:nvPr userDrawn="1">
            <p:custDataLst>
              <p:tags r:id="rId3"/>
            </p:custDataLst>
          </p:nvPr>
        </p:nvSpPr>
        <p:spPr>
          <a:xfrm>
            <a:off x="0" y="0"/>
            <a:ext cx="4785131"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7" name="矩形 6"/>
          <p:cNvSpPr/>
          <p:nvPr userDrawn="1">
            <p:custDataLst>
              <p:tags r:id="rId4"/>
            </p:custDataLst>
          </p:nvPr>
        </p:nvSpPr>
        <p:spPr>
          <a:xfrm>
            <a:off x="12060464" y="-1"/>
            <a:ext cx="14605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5"/>
            </p:custDataLst>
          </p:nvPr>
        </p:nvSpPr>
        <p:spPr>
          <a:xfrm>
            <a:off x="149860" y="595630"/>
            <a:ext cx="4176395" cy="1598930"/>
          </a:xfrm>
          <a:prstGeom prst="rect">
            <a:avLst/>
          </a:prstGeom>
          <a:noFill/>
        </p:spPr>
        <p:txBody>
          <a:bodyPr wrap="square" rtlCol="0" anchor="t">
            <a:noAutofit/>
          </a:bodyPr>
          <a:lstStyle/>
          <a:p>
            <a:pPr marL="0" indent="0" algn="l">
              <a:lnSpc>
                <a:spcPct val="100000"/>
              </a:lnSpc>
              <a:spcBef>
                <a:spcPct val="0"/>
              </a:spcBef>
              <a:spcAft>
                <a:spcPct val="0"/>
              </a:spcAft>
              <a:buSzTx/>
              <a:buNone/>
            </a:pPr>
            <a:r>
              <a:rPr lang="zh-CN" altLang="en-US" sz="4400" b="1" spc="300">
                <a:solidFill>
                  <a:schemeClr val="lt1"/>
                </a:solidFill>
                <a:latin typeface="微软雅黑" panose="020B0503020204020204" pitchFamily="34" charset="-122"/>
                <a:ea typeface="微软雅黑" panose="020B0503020204020204" pitchFamily="34" charset="-122"/>
              </a:rPr>
              <a:t>不一样的对话，不一样的性格</a:t>
            </a:r>
          </a:p>
        </p:txBody>
      </p:sp>
      <p:sp>
        <p:nvSpPr>
          <p:cNvPr id="24" name="文本框 23"/>
          <p:cNvSpPr txBox="1"/>
          <p:nvPr>
            <p:custDataLst>
              <p:tags r:id="rId6"/>
            </p:custDataLst>
          </p:nvPr>
        </p:nvSpPr>
        <p:spPr>
          <a:xfrm>
            <a:off x="5474970" y="1804035"/>
            <a:ext cx="6136640" cy="691515"/>
          </a:xfrm>
          <a:prstGeom prst="rect">
            <a:avLst/>
          </a:prstGeom>
          <a:noFill/>
        </p:spPr>
        <p:txBody>
          <a:bodyPr wrap="square" bIns="0" rtlCol="0" anchor="b" anchorCtr="0">
            <a:noAutofit/>
          </a:bodyPr>
          <a:lstStyle/>
          <a:p>
            <a:pPr marL="0" indent="0" algn="l">
              <a:lnSpc>
                <a:spcPct val="120000"/>
              </a:lnSpc>
              <a:spcBef>
                <a:spcPct val="0"/>
              </a:spcBef>
              <a:spcAft>
                <a:spcPct val="0"/>
              </a:spcAft>
              <a:buSzTx/>
              <a:buNone/>
            </a:pPr>
            <a:r>
              <a:rPr lang="zh-CN" sz="2800" b="1" spc="30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“你走，我不拦你。家里怎么办？”</a:t>
            </a:r>
          </a:p>
        </p:txBody>
      </p:sp>
      <p:sp>
        <p:nvSpPr>
          <p:cNvPr id="25" name="文本框 24"/>
          <p:cNvSpPr txBox="1"/>
          <p:nvPr>
            <p:custDataLst>
              <p:tags r:id="rId7"/>
            </p:custDataLst>
          </p:nvPr>
        </p:nvSpPr>
        <p:spPr>
          <a:xfrm>
            <a:off x="5810885" y="4675505"/>
            <a:ext cx="5800725" cy="1043305"/>
          </a:xfrm>
          <a:prstGeom prst="rect">
            <a:avLst/>
          </a:prstGeom>
          <a:noFill/>
        </p:spPr>
        <p:txBody>
          <a:bodyPr wrap="square" tIns="0" rtlCol="0">
            <a:noAutofit/>
          </a:bodyPr>
          <a:lstStyle/>
          <a:p>
            <a:pPr marL="0" lvl="0" indent="0" algn="l">
              <a:lnSpc>
                <a:spcPct val="120000"/>
              </a:lnSpc>
              <a:spcBef>
                <a:spcPct val="0"/>
              </a:spcBef>
              <a:spcAft>
                <a:spcPct val="0"/>
              </a:spcAft>
              <a:buSzTx/>
              <a:buNone/>
            </a:pPr>
            <a:r>
              <a:rPr lang="zh-CN" sz="3600" b="1" spc="150">
                <a:solidFill>
                  <a:schemeClr val="dk1"/>
                </a:solidFill>
                <a:latin typeface="微软雅黑" panose="020B0503020204020204" pitchFamily="34" charset="-122"/>
                <a:ea typeface="微软雅黑" panose="020B0503020204020204" pitchFamily="34" charset="-122"/>
              </a:rPr>
              <a:t>识大局，明大义</a:t>
            </a:r>
          </a:p>
        </p:txBody>
      </p:sp>
      <p:sp>
        <p:nvSpPr>
          <p:cNvPr id="29" name="文本框 28"/>
          <p:cNvSpPr txBox="1"/>
          <p:nvPr>
            <p:custDataLst>
              <p:tags r:id="rId8"/>
            </p:custDataLst>
          </p:nvPr>
        </p:nvSpPr>
        <p:spPr>
          <a:xfrm>
            <a:off x="5474970" y="595630"/>
            <a:ext cx="5896610" cy="701675"/>
          </a:xfrm>
          <a:prstGeom prst="rect">
            <a:avLst/>
          </a:prstGeom>
          <a:noFill/>
        </p:spPr>
        <p:txBody>
          <a:bodyPr wrap="square" bIns="0" rtlCol="0" anchor="b" anchorCtr="0"/>
          <a:lstStyle/>
          <a:p>
            <a:pPr marL="0" indent="0" algn="l">
              <a:lnSpc>
                <a:spcPct val="120000"/>
              </a:lnSpc>
              <a:spcBef>
                <a:spcPct val="0"/>
              </a:spcBef>
              <a:spcAft>
                <a:spcPct val="0"/>
              </a:spcAft>
              <a:buSzTx/>
              <a:buNone/>
            </a:pPr>
            <a:r>
              <a:rPr lang="zh-CN" sz="2800" b="1" spc="30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“你总是很积极的。”</a:t>
            </a:r>
          </a:p>
        </p:txBody>
      </p:sp>
      <p:sp>
        <p:nvSpPr>
          <p:cNvPr id="11" name="Title 6"/>
          <p:cNvSpPr txBox="1"/>
          <p:nvPr>
            <p:custDataLst>
              <p:tags r:id="rId9"/>
            </p:custDataLst>
          </p:nvPr>
        </p:nvSpPr>
        <p:spPr>
          <a:xfrm>
            <a:off x="5551805" y="3124200"/>
            <a:ext cx="5742305" cy="609600"/>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800" b="1" spc="200">
                <a:ln w="3175">
                  <a:noFill/>
                  <a:prstDash val="dash"/>
                </a:ln>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“你明白家里的难处就好了。”</a:t>
            </a:r>
          </a:p>
        </p:txBody>
      </p:sp>
      <p:pic>
        <p:nvPicPr>
          <p:cNvPr id="3" name="图片 2"/>
          <p:cNvPicPr>
            <a:picLocks noChangeAspect="1"/>
          </p:cNvPicPr>
          <p:nvPr/>
        </p:nvPicPr>
        <p:blipFill>
          <a:blip r:embed="rId12"/>
          <a:stretch>
            <a:fillRect/>
          </a:stretch>
        </p:blipFill>
        <p:spPr>
          <a:xfrm>
            <a:off x="149860" y="2194560"/>
            <a:ext cx="4448175" cy="407670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edge">
                                      <p:cBhvr>
                                        <p:cTn id="7" dur="20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1"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edge">
                                      <p:cBhvr>
                                        <p:cTn id="12" dur="20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2"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edge">
                                      <p:cBhvr>
                                        <p:cTn id="17" dur="2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3"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diamond(in)">
                                      <p:cBhvr>
                                        <p:cTn id="22"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1"/>
      <p:bldP spid="25" grpId="3"/>
      <p:bldP spid="29" grpId="0"/>
      <p:bldP spid="11" grpId="2"/>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1"/>
          <a:stretch>
            <a:fillRect/>
          </a:stretch>
        </a:blipFill>
        <a:effectLst/>
      </p:bgPr>
    </p:bg>
    <p:spTree>
      <p:nvGrpSpPr>
        <p:cNvPr id="1" name=""/>
        <p:cNvGrpSpPr/>
        <p:nvPr/>
      </p:nvGrpSpPr>
      <p:grpSpPr>
        <a:xfrm>
          <a:off x="0" y="0"/>
          <a:ext cx="0" cy="0"/>
          <a:chOff x="0" y="0"/>
          <a:chExt cx="0" cy="0"/>
        </a:xfrm>
      </p:grpSpPr>
      <p:sp>
        <p:nvSpPr>
          <p:cNvPr id="9" name="矩形 8"/>
          <p:cNvSpPr/>
          <p:nvPr>
            <p:custDataLst>
              <p:tags r:id="rId2"/>
            </p:custDataLst>
          </p:nvPr>
        </p:nvSpPr>
        <p:spPr>
          <a:xfrm>
            <a:off x="0" y="0"/>
            <a:ext cx="12192000" cy="6858000"/>
          </a:xfrm>
          <a:prstGeom prst="rect">
            <a:avLst/>
          </a:prstGeom>
          <a:solidFill>
            <a:schemeClr val="l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3" name="矩形 12"/>
          <p:cNvSpPr/>
          <p:nvPr userDrawn="1">
            <p:custDataLst>
              <p:tags r:id="rId3"/>
            </p:custDataLst>
          </p:nvPr>
        </p:nvSpPr>
        <p:spPr>
          <a:xfrm>
            <a:off x="0" y="0"/>
            <a:ext cx="4785131"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7" name="矩形 6"/>
          <p:cNvSpPr/>
          <p:nvPr userDrawn="1">
            <p:custDataLst>
              <p:tags r:id="rId4"/>
            </p:custDataLst>
          </p:nvPr>
        </p:nvSpPr>
        <p:spPr>
          <a:xfrm>
            <a:off x="12060464" y="-1"/>
            <a:ext cx="14605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5"/>
            </p:custDataLst>
          </p:nvPr>
        </p:nvSpPr>
        <p:spPr>
          <a:xfrm>
            <a:off x="149860" y="595630"/>
            <a:ext cx="4176395" cy="1598930"/>
          </a:xfrm>
          <a:prstGeom prst="rect">
            <a:avLst/>
          </a:prstGeom>
          <a:noFill/>
        </p:spPr>
        <p:txBody>
          <a:bodyPr wrap="square" rtlCol="0" anchor="t">
            <a:noAutofit/>
          </a:bodyPr>
          <a:lstStyle/>
          <a:p>
            <a:pPr marL="0" indent="0" algn="l">
              <a:lnSpc>
                <a:spcPct val="100000"/>
              </a:lnSpc>
              <a:spcBef>
                <a:spcPct val="0"/>
              </a:spcBef>
              <a:spcAft>
                <a:spcPct val="0"/>
              </a:spcAft>
              <a:buSzTx/>
              <a:buNone/>
            </a:pPr>
            <a:r>
              <a:rPr lang="zh-CN" altLang="en-US" sz="4400" b="1" spc="300">
                <a:solidFill>
                  <a:schemeClr val="lt1"/>
                </a:solidFill>
                <a:latin typeface="微软雅黑" panose="020B0503020204020204" pitchFamily="34" charset="-122"/>
                <a:ea typeface="微软雅黑" panose="020B0503020204020204" pitchFamily="34" charset="-122"/>
              </a:rPr>
              <a:t>不一样的对话，不一样的性格</a:t>
            </a:r>
          </a:p>
        </p:txBody>
      </p:sp>
      <p:sp>
        <p:nvSpPr>
          <p:cNvPr id="24" name="文本框 23"/>
          <p:cNvSpPr txBox="1"/>
          <p:nvPr>
            <p:custDataLst>
              <p:tags r:id="rId6"/>
            </p:custDataLst>
          </p:nvPr>
        </p:nvSpPr>
        <p:spPr>
          <a:xfrm>
            <a:off x="5474970" y="1760220"/>
            <a:ext cx="6136640" cy="691515"/>
          </a:xfrm>
          <a:prstGeom prst="rect">
            <a:avLst/>
          </a:prstGeom>
          <a:noFill/>
        </p:spPr>
        <p:txBody>
          <a:bodyPr wrap="square" bIns="0" rtlCol="0" anchor="b" anchorCtr="0">
            <a:noAutofit/>
          </a:bodyPr>
          <a:lstStyle/>
          <a:p>
            <a:pPr marL="0" indent="0" algn="l">
              <a:lnSpc>
                <a:spcPct val="120000"/>
              </a:lnSpc>
              <a:spcBef>
                <a:spcPct val="0"/>
              </a:spcBef>
              <a:spcAft>
                <a:spcPct val="0"/>
              </a:spcAft>
              <a:buSzTx/>
              <a:buNone/>
            </a:pPr>
            <a:r>
              <a:rPr lang="zh-CN" sz="2800" b="1" spc="30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“嗯。”</a:t>
            </a:r>
          </a:p>
        </p:txBody>
      </p:sp>
      <p:sp>
        <p:nvSpPr>
          <p:cNvPr id="25" name="文本框 24"/>
          <p:cNvSpPr txBox="1"/>
          <p:nvPr>
            <p:custDataLst>
              <p:tags r:id="rId7"/>
            </p:custDataLst>
          </p:nvPr>
        </p:nvSpPr>
        <p:spPr>
          <a:xfrm>
            <a:off x="5570855" y="4036695"/>
            <a:ext cx="5800725" cy="1751965"/>
          </a:xfrm>
          <a:prstGeom prst="rect">
            <a:avLst/>
          </a:prstGeom>
          <a:noFill/>
        </p:spPr>
        <p:txBody>
          <a:bodyPr wrap="square" tIns="0" rtlCol="0">
            <a:noAutofit/>
          </a:bodyPr>
          <a:lstStyle/>
          <a:p>
            <a:pPr marL="0" lvl="0" indent="0" algn="l">
              <a:lnSpc>
                <a:spcPct val="120000"/>
              </a:lnSpc>
              <a:spcBef>
                <a:spcPct val="0"/>
              </a:spcBef>
              <a:spcAft>
                <a:spcPct val="0"/>
              </a:spcAft>
              <a:buSzTx/>
              <a:buNone/>
            </a:pPr>
            <a:r>
              <a:rPr lang="zh-CN" sz="3200" b="1" spc="150">
                <a:solidFill>
                  <a:schemeClr val="dk1"/>
                </a:solidFill>
                <a:latin typeface="微软雅黑" panose="020B0503020204020204" pitchFamily="34" charset="-122"/>
                <a:ea typeface="微软雅黑" panose="020B0503020204020204" pitchFamily="34" charset="-122"/>
              </a:rPr>
              <a:t>既有中国妇女吃大苦，耐大劳的传统美德，又有新一代劳动妇女勇敢战斗的精神</a:t>
            </a:r>
          </a:p>
        </p:txBody>
      </p:sp>
      <p:sp>
        <p:nvSpPr>
          <p:cNvPr id="29" name="文本框 28"/>
          <p:cNvSpPr txBox="1"/>
          <p:nvPr>
            <p:custDataLst>
              <p:tags r:id="rId8"/>
            </p:custDataLst>
          </p:nvPr>
        </p:nvSpPr>
        <p:spPr>
          <a:xfrm>
            <a:off x="5474970" y="595630"/>
            <a:ext cx="5896610" cy="701675"/>
          </a:xfrm>
          <a:prstGeom prst="rect">
            <a:avLst/>
          </a:prstGeom>
          <a:noFill/>
        </p:spPr>
        <p:txBody>
          <a:bodyPr wrap="square" bIns="0" rtlCol="0" anchor="b" anchorCtr="0"/>
          <a:lstStyle/>
          <a:p>
            <a:pPr marL="0" indent="0" algn="l">
              <a:lnSpc>
                <a:spcPct val="120000"/>
              </a:lnSpc>
              <a:spcBef>
                <a:spcPct val="0"/>
              </a:spcBef>
              <a:spcAft>
                <a:spcPct val="0"/>
              </a:spcAft>
              <a:buSzTx/>
              <a:buNone/>
            </a:pPr>
            <a:r>
              <a:rPr lang="zh-CN" sz="2800" b="1" spc="30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“你有什么话，嘱咐嘱咐我吧。”</a:t>
            </a:r>
          </a:p>
        </p:txBody>
      </p:sp>
      <p:sp>
        <p:nvSpPr>
          <p:cNvPr id="11" name="Title 6"/>
          <p:cNvSpPr txBox="1"/>
          <p:nvPr>
            <p:custDataLst>
              <p:tags r:id="rId9"/>
            </p:custDataLst>
          </p:nvPr>
        </p:nvSpPr>
        <p:spPr>
          <a:xfrm>
            <a:off x="5551805" y="2914650"/>
            <a:ext cx="5742305" cy="609600"/>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800" b="1" spc="200">
                <a:ln w="3175">
                  <a:noFill/>
                  <a:prstDash val="dash"/>
                </a:ln>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“嗯。”</a:t>
            </a:r>
          </a:p>
        </p:txBody>
      </p:sp>
      <p:pic>
        <p:nvPicPr>
          <p:cNvPr id="3" name="图片 2"/>
          <p:cNvPicPr>
            <a:picLocks noChangeAspect="1"/>
          </p:cNvPicPr>
          <p:nvPr/>
        </p:nvPicPr>
        <p:blipFill>
          <a:blip r:embed="rId12"/>
          <a:stretch>
            <a:fillRect/>
          </a:stretch>
        </p:blipFill>
        <p:spPr>
          <a:xfrm>
            <a:off x="149860" y="2194560"/>
            <a:ext cx="4448175" cy="407670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edge">
                                      <p:cBhvr>
                                        <p:cTn id="7" dur="20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1"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edge">
                                      <p:cBhvr>
                                        <p:cTn id="12" dur="20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2"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edge">
                                      <p:cBhvr>
                                        <p:cTn id="17" dur="2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3"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diamond(in)">
                                      <p:cBhvr>
                                        <p:cTn id="22"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1"/>
      <p:bldP spid="25" grpId="3"/>
      <p:bldP spid="29" grpId="0"/>
      <p:bldP spid="11" grpId="2"/>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9"/>
          <a:stretch>
            <a:fillRect/>
          </a:stretch>
        </a:blipFill>
        <a:effectLst/>
      </p:bgPr>
    </p:bg>
    <p:spTree>
      <p:nvGrpSpPr>
        <p:cNvPr id="1" name=""/>
        <p:cNvGrpSpPr/>
        <p:nvPr/>
      </p:nvGrpSpPr>
      <p:grpSpPr>
        <a:xfrm>
          <a:off x="0" y="0"/>
          <a:ext cx="0" cy="0"/>
          <a:chOff x="0" y="0"/>
          <a:chExt cx="0" cy="0"/>
        </a:xfrm>
      </p:grpSpPr>
      <p:sp>
        <p:nvSpPr>
          <p:cNvPr id="9" name="矩形 8"/>
          <p:cNvSpPr/>
          <p:nvPr>
            <p:custDataLst>
              <p:tags r:id="rId2"/>
            </p:custDataLst>
          </p:nvPr>
        </p:nvSpPr>
        <p:spPr>
          <a:xfrm>
            <a:off x="0" y="0"/>
            <a:ext cx="12192000" cy="6858000"/>
          </a:xfrm>
          <a:prstGeom prst="rect">
            <a:avLst/>
          </a:prstGeom>
          <a:solidFill>
            <a:schemeClr val="l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3" name="矩形 12"/>
          <p:cNvSpPr/>
          <p:nvPr userDrawn="1">
            <p:custDataLst>
              <p:tags r:id="rId3"/>
            </p:custDataLst>
          </p:nvPr>
        </p:nvSpPr>
        <p:spPr>
          <a:xfrm>
            <a:off x="0" y="0"/>
            <a:ext cx="4785131"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7" name="矩形 6"/>
          <p:cNvSpPr/>
          <p:nvPr userDrawn="1">
            <p:custDataLst>
              <p:tags r:id="rId4"/>
            </p:custDataLst>
          </p:nvPr>
        </p:nvSpPr>
        <p:spPr>
          <a:xfrm>
            <a:off x="12060464" y="-1"/>
            <a:ext cx="14605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5"/>
            </p:custDataLst>
          </p:nvPr>
        </p:nvSpPr>
        <p:spPr>
          <a:xfrm>
            <a:off x="149860" y="595630"/>
            <a:ext cx="4176395" cy="1598930"/>
          </a:xfrm>
          <a:prstGeom prst="rect">
            <a:avLst/>
          </a:prstGeom>
          <a:noFill/>
        </p:spPr>
        <p:txBody>
          <a:bodyPr wrap="square" rtlCol="0" anchor="t">
            <a:noAutofit/>
          </a:bodyPr>
          <a:lstStyle/>
          <a:p>
            <a:pPr marL="0" indent="0" algn="l">
              <a:lnSpc>
                <a:spcPct val="100000"/>
              </a:lnSpc>
              <a:spcBef>
                <a:spcPct val="0"/>
              </a:spcBef>
              <a:spcAft>
                <a:spcPct val="0"/>
              </a:spcAft>
              <a:buSzTx/>
              <a:buNone/>
            </a:pPr>
            <a:r>
              <a:rPr lang="zh-CN" altLang="en-US" sz="4400" b="1" spc="300">
                <a:solidFill>
                  <a:schemeClr val="lt1"/>
                </a:solidFill>
                <a:latin typeface="微软雅黑" panose="020B0503020204020204" pitchFamily="34" charset="-122"/>
                <a:ea typeface="微软雅黑" panose="020B0503020204020204" pitchFamily="34" charset="-122"/>
              </a:rPr>
              <a:t>不一样的对话，不一样的性格</a:t>
            </a:r>
          </a:p>
        </p:txBody>
      </p:sp>
      <p:sp>
        <p:nvSpPr>
          <p:cNvPr id="25" name="文本框 24"/>
          <p:cNvSpPr txBox="1"/>
          <p:nvPr>
            <p:custDataLst>
              <p:tags r:id="rId6"/>
            </p:custDataLst>
          </p:nvPr>
        </p:nvSpPr>
        <p:spPr>
          <a:xfrm>
            <a:off x="5394960" y="1670050"/>
            <a:ext cx="5800725" cy="4118610"/>
          </a:xfrm>
          <a:prstGeom prst="rect">
            <a:avLst/>
          </a:prstGeom>
          <a:noFill/>
        </p:spPr>
        <p:txBody>
          <a:bodyPr wrap="square" tIns="0" rtlCol="0">
            <a:noAutofit/>
          </a:bodyPr>
          <a:lstStyle/>
          <a:p>
            <a:pPr marL="0" lvl="0" indent="0" algn="l" fontAlgn="auto">
              <a:lnSpc>
                <a:spcPct val="150000"/>
              </a:lnSpc>
              <a:spcBef>
                <a:spcPct val="0"/>
              </a:spcBef>
              <a:spcAft>
                <a:spcPct val="0"/>
              </a:spcAft>
              <a:buSzTx/>
              <a:buNone/>
            </a:pPr>
            <a:r>
              <a:rPr lang="zh-CN" sz="2400" b="1" spc="150">
                <a:solidFill>
                  <a:schemeClr val="dk1"/>
                </a:solidFill>
                <a:latin typeface="微软雅黑" panose="020B0503020204020204" pitchFamily="34" charset="-122"/>
                <a:ea typeface="微软雅黑" panose="020B0503020204020204" pitchFamily="34" charset="-122"/>
              </a:rPr>
              <a:t>具有体贴、温柔、机敏、识大局、明大义的性格特点，她温柔体贴、勤劳淳朴、勇敢坚贞、深明大义、爱家爱国，这不仅是水生嫂的品格，也是当时千千万万战地农村妇女的品性，他们像荷花淀里的荷花，有着纯真的的性情，闪耀着纯美的人性的光辉。</a:t>
            </a:r>
          </a:p>
        </p:txBody>
      </p:sp>
      <p:sp>
        <p:nvSpPr>
          <p:cNvPr id="29" name="文本框 28"/>
          <p:cNvSpPr txBox="1"/>
          <p:nvPr>
            <p:custDataLst>
              <p:tags r:id="rId7"/>
            </p:custDataLst>
          </p:nvPr>
        </p:nvSpPr>
        <p:spPr>
          <a:xfrm>
            <a:off x="5394960" y="775335"/>
            <a:ext cx="5896610" cy="701675"/>
          </a:xfrm>
          <a:prstGeom prst="rect">
            <a:avLst/>
          </a:prstGeom>
          <a:noFill/>
        </p:spPr>
        <p:txBody>
          <a:bodyPr wrap="square" bIns="0" rtlCol="0" anchor="b" anchorCtr="0"/>
          <a:lstStyle/>
          <a:p>
            <a:pPr marL="0" indent="0" algn="l">
              <a:lnSpc>
                <a:spcPct val="120000"/>
              </a:lnSpc>
              <a:spcBef>
                <a:spcPct val="0"/>
              </a:spcBef>
              <a:spcAft>
                <a:spcPct val="0"/>
              </a:spcAft>
              <a:buSzTx/>
              <a:buNone/>
            </a:pPr>
            <a:r>
              <a:rPr lang="zh-CN" sz="3600" b="1" spc="30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水生嫂</a:t>
            </a:r>
          </a:p>
        </p:txBody>
      </p:sp>
      <p:pic>
        <p:nvPicPr>
          <p:cNvPr id="3" name="图片 2"/>
          <p:cNvPicPr>
            <a:picLocks noChangeAspect="1"/>
          </p:cNvPicPr>
          <p:nvPr/>
        </p:nvPicPr>
        <p:blipFill>
          <a:blip r:embed="rId10"/>
          <a:stretch>
            <a:fillRect/>
          </a:stretch>
        </p:blipFill>
        <p:spPr>
          <a:xfrm>
            <a:off x="149860" y="2194560"/>
            <a:ext cx="4448175" cy="407670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edge">
                                      <p:cBhvr>
                                        <p:cTn id="7" dur="20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diamond(in)">
                                      <p:cBhvr>
                                        <p:cTn id="12"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1"/>
      <p:bldP spid="29"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2"/>
          <a:stretch>
            <a:fillRect/>
          </a:stretch>
        </a:blipFill>
        <a:effectLst/>
      </p:bgPr>
    </p:bg>
    <p:spTree>
      <p:nvGrpSpPr>
        <p:cNvPr id="1" name=""/>
        <p:cNvGrpSpPr/>
        <p:nvPr/>
      </p:nvGrpSpPr>
      <p:grpSpPr>
        <a:xfrm>
          <a:off x="0" y="0"/>
          <a:ext cx="0" cy="0"/>
          <a:chOff x="0" y="0"/>
          <a:chExt cx="0" cy="0"/>
        </a:xfrm>
      </p:grpSpPr>
      <p:sp>
        <p:nvSpPr>
          <p:cNvPr id="9" name="矩形 8"/>
          <p:cNvSpPr/>
          <p:nvPr>
            <p:custDataLst>
              <p:tags r:id="rId2"/>
            </p:custDataLst>
          </p:nvPr>
        </p:nvSpPr>
        <p:spPr>
          <a:xfrm>
            <a:off x="14605" y="0"/>
            <a:ext cx="12192000" cy="6858000"/>
          </a:xfrm>
          <a:prstGeom prst="rect">
            <a:avLst/>
          </a:prstGeom>
          <a:solidFill>
            <a:schemeClr val="l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3" name="矩形 12"/>
          <p:cNvSpPr/>
          <p:nvPr userDrawn="1">
            <p:custDataLst>
              <p:tags r:id="rId3"/>
            </p:custDataLst>
          </p:nvPr>
        </p:nvSpPr>
        <p:spPr>
          <a:xfrm>
            <a:off x="0" y="0"/>
            <a:ext cx="4785131"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7" name="矩形 6"/>
          <p:cNvSpPr/>
          <p:nvPr userDrawn="1">
            <p:custDataLst>
              <p:tags r:id="rId4"/>
            </p:custDataLst>
          </p:nvPr>
        </p:nvSpPr>
        <p:spPr>
          <a:xfrm>
            <a:off x="12060464" y="-1"/>
            <a:ext cx="14605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5"/>
            </p:custDataLst>
          </p:nvPr>
        </p:nvSpPr>
        <p:spPr>
          <a:xfrm>
            <a:off x="149860" y="595630"/>
            <a:ext cx="4176395" cy="1598930"/>
          </a:xfrm>
          <a:prstGeom prst="rect">
            <a:avLst/>
          </a:prstGeom>
          <a:noFill/>
        </p:spPr>
        <p:txBody>
          <a:bodyPr wrap="square" rtlCol="0" anchor="t">
            <a:noAutofit/>
          </a:bodyPr>
          <a:lstStyle/>
          <a:p>
            <a:pPr indent="0">
              <a:lnSpc>
                <a:spcPct val="100000"/>
              </a:lnSpc>
              <a:spcBef>
                <a:spcPct val="0"/>
              </a:spcBef>
              <a:spcAft>
                <a:spcPct val="0"/>
              </a:spcAft>
              <a:buSzTx/>
              <a:buNone/>
            </a:pPr>
            <a:r>
              <a:rPr lang="zh-CN" altLang="en-US" sz="4400" b="1" spc="300">
                <a:solidFill>
                  <a:schemeClr val="lt1"/>
                </a:solidFill>
                <a:latin typeface="微软雅黑" panose="020B0503020204020204" pitchFamily="34" charset="-122"/>
                <a:ea typeface="微软雅黑" panose="020B0503020204020204" pitchFamily="34" charset="-122"/>
              </a:rPr>
              <a:t>不一样的对话，不一样的性格</a:t>
            </a:r>
          </a:p>
        </p:txBody>
      </p:sp>
      <p:sp>
        <p:nvSpPr>
          <p:cNvPr id="24" name="文本框 23"/>
          <p:cNvSpPr txBox="1"/>
          <p:nvPr>
            <p:custDataLst>
              <p:tags r:id="rId6"/>
            </p:custDataLst>
          </p:nvPr>
        </p:nvSpPr>
        <p:spPr>
          <a:xfrm>
            <a:off x="5123180" y="1652270"/>
            <a:ext cx="6309360" cy="542290"/>
          </a:xfrm>
          <a:prstGeom prst="rect">
            <a:avLst/>
          </a:prstGeom>
          <a:noFill/>
          <a:ln w="9525">
            <a:solidFill>
              <a:schemeClr val="tx1"/>
            </a:solidFill>
            <a:prstDash val="sysDot"/>
          </a:ln>
        </p:spPr>
        <p:txBody>
          <a:bodyPr wrap="square" bIns="0" rtlCol="0" anchor="b" anchorCtr="0">
            <a:noAutofit/>
          </a:bodyPr>
          <a:lstStyle/>
          <a:p>
            <a:pPr indent="0">
              <a:lnSpc>
                <a:spcPct val="120000"/>
              </a:lnSpc>
              <a:spcBef>
                <a:spcPct val="0"/>
              </a:spcBef>
              <a:spcAft>
                <a:spcPct val="0"/>
              </a:spcAft>
              <a:buSzTx/>
              <a:buNone/>
            </a:pPr>
            <a:r>
              <a:rPr lang="zh-CN" sz="2400" b="1" spc="30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我有句要紧的话，得和他说说。</a:t>
            </a:r>
          </a:p>
        </p:txBody>
      </p:sp>
      <p:sp>
        <p:nvSpPr>
          <p:cNvPr id="29" name="文本框 28"/>
          <p:cNvSpPr txBox="1"/>
          <p:nvPr>
            <p:custDataLst>
              <p:tags r:id="rId7"/>
            </p:custDataLst>
          </p:nvPr>
        </p:nvSpPr>
        <p:spPr>
          <a:xfrm>
            <a:off x="5123180" y="116205"/>
            <a:ext cx="6309360" cy="911225"/>
          </a:xfrm>
          <a:prstGeom prst="rect">
            <a:avLst/>
          </a:prstGeom>
          <a:noFill/>
          <a:ln w="9525">
            <a:solidFill>
              <a:schemeClr val="tx1"/>
            </a:solidFill>
            <a:prstDash val="sysDot"/>
          </a:ln>
        </p:spPr>
        <p:txBody>
          <a:bodyPr wrap="square" bIns="0" rtlCol="0" anchor="b" anchorCtr="0"/>
          <a:lstStyle/>
          <a:p>
            <a:pPr indent="0">
              <a:lnSpc>
                <a:spcPct val="120000"/>
              </a:lnSpc>
              <a:spcBef>
                <a:spcPct val="0"/>
              </a:spcBef>
              <a:spcAft>
                <a:spcPct val="0"/>
              </a:spcAft>
              <a:buSzTx/>
              <a:buNone/>
            </a:pPr>
            <a:r>
              <a:rPr lang="zh-CN" sz="2400" b="1" spc="30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听说他们还在这里没走。我不拖尾巴，可是忘下了一件衣裳。</a:t>
            </a:r>
          </a:p>
        </p:txBody>
      </p:sp>
      <p:sp>
        <p:nvSpPr>
          <p:cNvPr id="11" name="Title 6"/>
          <p:cNvSpPr txBox="1"/>
          <p:nvPr>
            <p:custDataLst>
              <p:tags r:id="rId8"/>
            </p:custDataLst>
          </p:nvPr>
        </p:nvSpPr>
        <p:spPr>
          <a:xfrm>
            <a:off x="5120005" y="2744470"/>
            <a:ext cx="6251575" cy="609600"/>
          </a:xfrm>
          <a:prstGeom prst="rect">
            <a:avLst/>
          </a:prstGeom>
          <a:noFill/>
          <a:ln w="9525">
            <a:solidFill>
              <a:schemeClr val="tx1"/>
            </a:solidFill>
            <a:prstDash val="sysDot"/>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听他说，鬼子要在同口安据点……</a:t>
            </a:r>
          </a:p>
        </p:txBody>
      </p:sp>
      <p:pic>
        <p:nvPicPr>
          <p:cNvPr id="3" name="图片 2"/>
          <p:cNvPicPr>
            <a:picLocks noChangeAspect="1"/>
          </p:cNvPicPr>
          <p:nvPr/>
        </p:nvPicPr>
        <p:blipFill>
          <a:blip r:embed="rId13"/>
          <a:stretch>
            <a:fillRect/>
          </a:stretch>
        </p:blipFill>
        <p:spPr>
          <a:xfrm>
            <a:off x="563880" y="2194560"/>
            <a:ext cx="3657600" cy="4371340"/>
          </a:xfrm>
          <a:prstGeom prst="rect">
            <a:avLst/>
          </a:prstGeom>
        </p:spPr>
      </p:pic>
      <p:sp>
        <p:nvSpPr>
          <p:cNvPr id="4" name="Title 6"/>
          <p:cNvSpPr txBox="1"/>
          <p:nvPr>
            <p:custDataLst>
              <p:tags r:id="rId9"/>
            </p:custDataLst>
          </p:nvPr>
        </p:nvSpPr>
        <p:spPr>
          <a:xfrm>
            <a:off x="5123815" y="3870960"/>
            <a:ext cx="6247130" cy="609600"/>
          </a:xfrm>
          <a:prstGeom prst="rect">
            <a:avLst/>
          </a:prstGeom>
          <a:noFill/>
          <a:ln w="9525">
            <a:solidFill>
              <a:schemeClr val="tx1"/>
            </a:solidFill>
            <a:prstDash val="sysDot"/>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哪里就碰得那么巧，我们快去快回来。</a:t>
            </a:r>
          </a:p>
        </p:txBody>
      </p:sp>
      <p:sp>
        <p:nvSpPr>
          <p:cNvPr id="8" name="Title 6"/>
          <p:cNvSpPr txBox="1"/>
          <p:nvPr>
            <p:custDataLst>
              <p:tags r:id="rId10"/>
            </p:custDataLst>
          </p:nvPr>
        </p:nvSpPr>
        <p:spPr>
          <a:xfrm>
            <a:off x="5123180" y="5002530"/>
            <a:ext cx="6248400" cy="1238250"/>
          </a:xfrm>
          <a:prstGeom prst="rect">
            <a:avLst/>
          </a:prstGeom>
          <a:noFill/>
          <a:ln w="9525">
            <a:solidFill>
              <a:schemeClr val="tx1"/>
            </a:solidFill>
            <a:prstDash val="sysDot"/>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我本来不想去，可是俺婆婆非叫我再去看看他——有什么看头啊！</a:t>
            </a:r>
          </a:p>
        </p:txBody>
      </p:sp>
      <p:sp>
        <p:nvSpPr>
          <p:cNvPr id="100" name="文本框 99"/>
          <p:cNvSpPr txBox="1"/>
          <p:nvPr/>
        </p:nvSpPr>
        <p:spPr>
          <a:xfrm>
            <a:off x="5123815" y="1164590"/>
            <a:ext cx="5080000" cy="460375"/>
          </a:xfrm>
          <a:prstGeom prst="rect">
            <a:avLst/>
          </a:prstGeom>
          <a:noFill/>
          <a:ln w="9525">
            <a:noFill/>
          </a:ln>
        </p:spPr>
        <p:txBody>
          <a:bodyPr>
            <a:spAutoFit/>
          </a:bodyPr>
          <a:lstStyle/>
          <a:p>
            <a:pPr indent="0"/>
            <a:r>
              <a:rPr lang="zh-CN" sz="2400" b="1">
                <a:solidFill>
                  <a:srgbClr val="002060"/>
                </a:solidFill>
                <a:latin typeface="微软雅黑" panose="020B0503020204020204" pitchFamily="34" charset="-122"/>
                <a:ea typeface="微软雅黑" panose="020B0503020204020204" pitchFamily="34" charset="-122"/>
              </a:rPr>
              <a:t>机智，伶俐，含蓄</a:t>
            </a:r>
            <a:endParaRPr lang="zh-CN" altLang="en-US" sz="2400" b="1">
              <a:solidFill>
                <a:srgbClr val="002060"/>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5123815" y="2194560"/>
            <a:ext cx="5080000" cy="460375"/>
          </a:xfrm>
          <a:prstGeom prst="rect">
            <a:avLst/>
          </a:prstGeom>
          <a:noFill/>
          <a:ln w="9525">
            <a:noFill/>
          </a:ln>
        </p:spPr>
        <p:txBody>
          <a:bodyPr>
            <a:spAutoFit/>
          </a:bodyPr>
          <a:lstStyle/>
          <a:p>
            <a:pPr indent="0"/>
            <a:r>
              <a:rPr lang="zh-CN" sz="2400" b="1">
                <a:solidFill>
                  <a:srgbClr val="002060"/>
                </a:solidFill>
                <a:latin typeface="微软雅黑" panose="020B0503020204020204" pitchFamily="34" charset="-122"/>
                <a:ea typeface="微软雅黑" panose="020B0503020204020204" pitchFamily="34" charset="-122"/>
              </a:rPr>
              <a:t>爽朗，率真</a:t>
            </a:r>
          </a:p>
        </p:txBody>
      </p:sp>
      <p:sp>
        <p:nvSpPr>
          <p:cNvPr id="12" name="文本框 11"/>
          <p:cNvSpPr txBox="1"/>
          <p:nvPr/>
        </p:nvSpPr>
        <p:spPr>
          <a:xfrm>
            <a:off x="5123180" y="3354070"/>
            <a:ext cx="5080000" cy="460375"/>
          </a:xfrm>
          <a:prstGeom prst="rect">
            <a:avLst/>
          </a:prstGeom>
          <a:noFill/>
          <a:ln w="9525">
            <a:noFill/>
          </a:ln>
        </p:spPr>
        <p:txBody>
          <a:bodyPr>
            <a:spAutoFit/>
          </a:bodyPr>
          <a:lstStyle/>
          <a:p>
            <a:pPr indent="0"/>
            <a:r>
              <a:rPr lang="zh-CN" sz="2400" b="1">
                <a:solidFill>
                  <a:srgbClr val="002060"/>
                </a:solidFill>
                <a:latin typeface="微软雅黑" panose="020B0503020204020204" pitchFamily="34" charset="-122"/>
                <a:ea typeface="微软雅黑" panose="020B0503020204020204" pitchFamily="34" charset="-122"/>
              </a:rPr>
              <a:t>稳重，谨慎，想得比较周到</a:t>
            </a:r>
          </a:p>
        </p:txBody>
      </p:sp>
      <p:sp>
        <p:nvSpPr>
          <p:cNvPr id="14" name="文本框 13"/>
          <p:cNvSpPr txBox="1"/>
          <p:nvPr/>
        </p:nvSpPr>
        <p:spPr>
          <a:xfrm>
            <a:off x="5069205" y="4480560"/>
            <a:ext cx="5080000" cy="460375"/>
          </a:xfrm>
          <a:prstGeom prst="rect">
            <a:avLst/>
          </a:prstGeom>
          <a:noFill/>
          <a:ln w="9525">
            <a:noFill/>
          </a:ln>
        </p:spPr>
        <p:txBody>
          <a:bodyPr>
            <a:spAutoFit/>
          </a:bodyPr>
          <a:lstStyle/>
          <a:p>
            <a:pPr indent="0"/>
            <a:r>
              <a:rPr lang="zh-CN" sz="2400" b="1">
                <a:solidFill>
                  <a:srgbClr val="002060"/>
                </a:solidFill>
                <a:latin typeface="微软雅黑" panose="020B0503020204020204" pitchFamily="34" charset="-122"/>
                <a:ea typeface="微软雅黑" panose="020B0503020204020204" pitchFamily="34" charset="-122"/>
              </a:rPr>
              <a:t>快人快语，急切而真挚</a:t>
            </a:r>
          </a:p>
        </p:txBody>
      </p:sp>
      <p:sp>
        <p:nvSpPr>
          <p:cNvPr id="15" name="文本框 14"/>
          <p:cNvSpPr txBox="1"/>
          <p:nvPr/>
        </p:nvSpPr>
        <p:spPr>
          <a:xfrm>
            <a:off x="5123180" y="6240780"/>
            <a:ext cx="5080000" cy="460375"/>
          </a:xfrm>
          <a:prstGeom prst="rect">
            <a:avLst/>
          </a:prstGeom>
          <a:noFill/>
          <a:ln w="9525">
            <a:noFill/>
          </a:ln>
        </p:spPr>
        <p:txBody>
          <a:bodyPr>
            <a:spAutoFit/>
          </a:bodyPr>
          <a:lstStyle/>
          <a:p>
            <a:pPr indent="0"/>
            <a:r>
              <a:rPr lang="zh-CN" sz="2400" b="1">
                <a:solidFill>
                  <a:srgbClr val="002060"/>
                </a:solidFill>
                <a:latin typeface="微软雅黑" panose="020B0503020204020204" pitchFamily="34" charset="-122"/>
                <a:ea typeface="微软雅黑" panose="020B0503020204020204" pitchFamily="34" charset="-122"/>
              </a:rPr>
              <a:t>羞涩、忸怩</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edge">
                                      <p:cBhvr>
                                        <p:cTn id="7" dur="20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1"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edge">
                                      <p:cBhvr>
                                        <p:cTn id="12" dur="20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2"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edge">
                                      <p:cBhvr>
                                        <p:cTn id="17" dur="2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3"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edge">
                                      <p:cBhvr>
                                        <p:cTn id="22" dur="20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grpId="4"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edge">
                                      <p:cBhvr>
                                        <p:cTn id="27" dur="20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0" presetClass="entr" presetSubtype="0" fill="hold" grpId="5" nodeType="clickEffect">
                                  <p:stCondLst>
                                    <p:cond delay="0"/>
                                  </p:stCondLst>
                                  <p:childTnLst>
                                    <p:set>
                                      <p:cBhvr>
                                        <p:cTn id="31" dur="1" fill="hold">
                                          <p:stCondLst>
                                            <p:cond delay="0"/>
                                          </p:stCondLst>
                                        </p:cTn>
                                        <p:tgtEl>
                                          <p:spTgt spid="100"/>
                                        </p:tgtEl>
                                        <p:attrNameLst>
                                          <p:attrName>style.visibility</p:attrName>
                                        </p:attrNameLst>
                                      </p:cBhvr>
                                      <p:to>
                                        <p:strVal val="visible"/>
                                      </p:to>
                                    </p:set>
                                    <p:animEffect transition="in" filter="wedge">
                                      <p:cBhvr>
                                        <p:cTn id="32" dur="2000"/>
                                        <p:tgtEl>
                                          <p:spTgt spid="100"/>
                                        </p:tgtEl>
                                      </p:cBhvr>
                                    </p:animEffect>
                                  </p:childTnLst>
                                </p:cTn>
                              </p:par>
                            </p:childTnLst>
                          </p:cTn>
                        </p:par>
                      </p:childTnLst>
                    </p:cTn>
                  </p:par>
                  <p:par>
                    <p:cTn id="33" fill="hold">
                      <p:stCondLst>
                        <p:cond delay="indefinite"/>
                      </p:stCondLst>
                      <p:childTnLst>
                        <p:par>
                          <p:cTn id="34" fill="hold">
                            <p:stCondLst>
                              <p:cond delay="0"/>
                            </p:stCondLst>
                            <p:childTnLst>
                              <p:par>
                                <p:cTn id="35" presetID="20" presetClass="entr" presetSubtype="0" fill="hold" grpId="6"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edge">
                                      <p:cBhvr>
                                        <p:cTn id="37" dur="20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20" presetClass="entr" presetSubtype="0" fill="hold" grpId="7"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edge">
                                      <p:cBhvr>
                                        <p:cTn id="42" dur="20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20" presetClass="entr" presetSubtype="0" fill="hold" grpId="8"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edge">
                                      <p:cBhvr>
                                        <p:cTn id="47" dur="20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20" presetClass="entr" presetSubtype="0" fill="hold" grpId="9"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edge">
                                      <p:cBhvr>
                                        <p:cTn id="52"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1" animBg="1"/>
      <p:bldP spid="29" grpId="0" animBg="1"/>
      <p:bldP spid="11" grpId="2" animBg="1"/>
      <p:bldP spid="4" grpId="3" animBg="1"/>
      <p:bldP spid="8" grpId="4" animBg="1"/>
      <p:bldP spid="100" grpId="5"/>
      <p:bldP spid="10" grpId="6"/>
      <p:bldP spid="12" grpId="7"/>
      <p:bldP spid="14" grpId="8"/>
      <p:bldP spid="15" grpId="9"/>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8"/>
          <a:stretch>
            <a:fillRect/>
          </a:stretch>
        </a:blipFill>
        <a:effectLst/>
      </p:bgPr>
    </p:bg>
    <p:spTree>
      <p:nvGrpSpPr>
        <p:cNvPr id="1" name=""/>
        <p:cNvGrpSpPr/>
        <p:nvPr/>
      </p:nvGrpSpPr>
      <p:grpSpPr>
        <a:xfrm>
          <a:off x="0" y="0"/>
          <a:ext cx="0" cy="0"/>
          <a:chOff x="0" y="0"/>
          <a:chExt cx="0" cy="0"/>
        </a:xfrm>
      </p:grpSpPr>
      <p:sp>
        <p:nvSpPr>
          <p:cNvPr id="9" name="矩形 8"/>
          <p:cNvSpPr/>
          <p:nvPr>
            <p:custDataLst>
              <p:tags r:id="rId2"/>
            </p:custDataLst>
          </p:nvPr>
        </p:nvSpPr>
        <p:spPr>
          <a:xfrm>
            <a:off x="0" y="0"/>
            <a:ext cx="12192000" cy="6858000"/>
          </a:xfrm>
          <a:prstGeom prst="rect">
            <a:avLst/>
          </a:prstGeom>
          <a:solidFill>
            <a:schemeClr val="l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3" name="矩形 12"/>
          <p:cNvSpPr/>
          <p:nvPr userDrawn="1">
            <p:custDataLst>
              <p:tags r:id="rId3"/>
            </p:custDataLst>
          </p:nvPr>
        </p:nvSpPr>
        <p:spPr>
          <a:xfrm>
            <a:off x="0" y="0"/>
            <a:ext cx="4785131"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7" name="矩形 6"/>
          <p:cNvSpPr/>
          <p:nvPr userDrawn="1">
            <p:custDataLst>
              <p:tags r:id="rId4"/>
            </p:custDataLst>
          </p:nvPr>
        </p:nvSpPr>
        <p:spPr>
          <a:xfrm>
            <a:off x="12060464" y="-1"/>
            <a:ext cx="14605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5"/>
            </p:custDataLst>
          </p:nvPr>
        </p:nvSpPr>
        <p:spPr>
          <a:xfrm>
            <a:off x="149860" y="595630"/>
            <a:ext cx="4176395" cy="1598930"/>
          </a:xfrm>
          <a:prstGeom prst="rect">
            <a:avLst/>
          </a:prstGeom>
          <a:noFill/>
        </p:spPr>
        <p:txBody>
          <a:bodyPr wrap="square" rtlCol="0" anchor="t">
            <a:noAutofit/>
          </a:bodyPr>
          <a:lstStyle/>
          <a:p>
            <a:pPr marL="0" indent="0" algn="l">
              <a:lnSpc>
                <a:spcPct val="100000"/>
              </a:lnSpc>
              <a:spcBef>
                <a:spcPct val="0"/>
              </a:spcBef>
              <a:spcAft>
                <a:spcPct val="0"/>
              </a:spcAft>
              <a:buSzTx/>
              <a:buNone/>
            </a:pPr>
            <a:r>
              <a:rPr lang="zh-CN" altLang="en-US" sz="4400" b="1" spc="300">
                <a:solidFill>
                  <a:schemeClr val="lt1"/>
                </a:solidFill>
                <a:latin typeface="微软雅黑" panose="020B0503020204020204" pitchFamily="34" charset="-122"/>
                <a:ea typeface="微软雅黑" panose="020B0503020204020204" pitchFamily="34" charset="-122"/>
              </a:rPr>
              <a:t>不一样的对话，不一样的性格</a:t>
            </a:r>
          </a:p>
        </p:txBody>
      </p:sp>
      <p:sp>
        <p:nvSpPr>
          <p:cNvPr id="29" name="文本框 28"/>
          <p:cNvSpPr txBox="1"/>
          <p:nvPr>
            <p:custDataLst>
              <p:tags r:id="rId6"/>
            </p:custDataLst>
          </p:nvPr>
        </p:nvSpPr>
        <p:spPr>
          <a:xfrm>
            <a:off x="5624830" y="1075055"/>
            <a:ext cx="5896610" cy="4176395"/>
          </a:xfrm>
          <a:prstGeom prst="rect">
            <a:avLst/>
          </a:prstGeom>
          <a:noFill/>
        </p:spPr>
        <p:txBody>
          <a:bodyPr wrap="square" bIns="0" rtlCol="0" anchor="b" anchorCtr="0"/>
          <a:lstStyle/>
          <a:p>
            <a:pPr marL="0" indent="0" algn="l" fontAlgn="auto">
              <a:lnSpc>
                <a:spcPct val="200000"/>
              </a:lnSpc>
              <a:spcBef>
                <a:spcPct val="0"/>
              </a:spcBef>
              <a:spcAft>
                <a:spcPct val="0"/>
              </a:spcAft>
              <a:buSzTx/>
              <a:buNone/>
            </a:pPr>
            <a:r>
              <a:rPr lang="zh-CN" sz="3600" b="1" spc="30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一件衣裳一份情，</a:t>
            </a:r>
          </a:p>
          <a:p>
            <a:pPr marL="0" indent="0" algn="l" fontAlgn="auto">
              <a:lnSpc>
                <a:spcPct val="200000"/>
              </a:lnSpc>
              <a:spcBef>
                <a:spcPct val="0"/>
              </a:spcBef>
              <a:spcAft>
                <a:spcPct val="0"/>
              </a:spcAft>
              <a:buSzTx/>
              <a:buNone/>
            </a:pPr>
            <a:r>
              <a:rPr lang="zh-CN" sz="3600" b="1" spc="30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一句话儿很要紧，</a:t>
            </a:r>
          </a:p>
          <a:p>
            <a:pPr marL="0" indent="0" algn="l" fontAlgn="auto">
              <a:lnSpc>
                <a:spcPct val="200000"/>
              </a:lnSpc>
              <a:spcBef>
                <a:spcPct val="0"/>
              </a:spcBef>
              <a:spcAft>
                <a:spcPct val="0"/>
              </a:spcAft>
              <a:buSzTx/>
              <a:buNone/>
            </a:pPr>
            <a:r>
              <a:rPr lang="zh-CN" sz="3600" b="1" spc="30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快去快回不碍事，</a:t>
            </a:r>
          </a:p>
          <a:p>
            <a:pPr marL="0" indent="0" algn="l" fontAlgn="auto">
              <a:lnSpc>
                <a:spcPct val="200000"/>
              </a:lnSpc>
              <a:spcBef>
                <a:spcPct val="0"/>
              </a:spcBef>
              <a:spcAft>
                <a:spcPct val="0"/>
              </a:spcAft>
              <a:buSzTx/>
              <a:buNone/>
            </a:pPr>
            <a:r>
              <a:rPr lang="zh-CN" sz="3600" b="1" spc="30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只怨婆婆不放心。</a:t>
            </a:r>
          </a:p>
        </p:txBody>
      </p:sp>
      <p:pic>
        <p:nvPicPr>
          <p:cNvPr id="2" name="图片 1"/>
          <p:cNvPicPr>
            <a:picLocks noChangeAspect="1"/>
          </p:cNvPicPr>
          <p:nvPr/>
        </p:nvPicPr>
        <p:blipFill>
          <a:blip r:embed="rId9"/>
          <a:stretch>
            <a:fillRect/>
          </a:stretch>
        </p:blipFill>
        <p:spPr>
          <a:xfrm>
            <a:off x="563880" y="2194560"/>
            <a:ext cx="3657600" cy="437134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edge">
                                      <p:cBhvr>
                                        <p:cTn id="7" dur="2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4"/>
          <a:stretch>
            <a:fillRect/>
          </a:stretch>
        </a:blipFill>
        <a:effectLst/>
      </p:bgPr>
    </p:bg>
    <p:spTree>
      <p:nvGrpSpPr>
        <p:cNvPr id="1" name=""/>
        <p:cNvGrpSpPr/>
        <p:nvPr/>
      </p:nvGrpSpPr>
      <p:grpSpPr>
        <a:xfrm>
          <a:off x="0" y="0"/>
          <a:ext cx="0" cy="0"/>
          <a:chOff x="0" y="0"/>
          <a:chExt cx="0" cy="0"/>
        </a:xfrm>
      </p:grpSpPr>
      <p:sp>
        <p:nvSpPr>
          <p:cNvPr id="9" name="矩形 8"/>
          <p:cNvSpPr/>
          <p:nvPr>
            <p:custDataLst>
              <p:tags r:id="rId2"/>
            </p:custDataLst>
          </p:nvPr>
        </p:nvSpPr>
        <p:spPr>
          <a:xfrm>
            <a:off x="0" y="0"/>
            <a:ext cx="12192000" cy="6858000"/>
          </a:xfrm>
          <a:prstGeom prst="rect">
            <a:avLst/>
          </a:prstGeom>
          <a:solidFill>
            <a:schemeClr val="l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3" name="矩形 12"/>
          <p:cNvSpPr/>
          <p:nvPr userDrawn="1">
            <p:custDataLst>
              <p:tags r:id="rId3"/>
            </p:custDataLst>
          </p:nvPr>
        </p:nvSpPr>
        <p:spPr>
          <a:xfrm>
            <a:off x="0" y="0"/>
            <a:ext cx="4785131"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7" name="矩形 6"/>
          <p:cNvSpPr/>
          <p:nvPr userDrawn="1">
            <p:custDataLst>
              <p:tags r:id="rId4"/>
            </p:custDataLst>
          </p:nvPr>
        </p:nvSpPr>
        <p:spPr>
          <a:xfrm>
            <a:off x="12060464" y="-1"/>
            <a:ext cx="14605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5"/>
            </p:custDataLst>
          </p:nvPr>
        </p:nvSpPr>
        <p:spPr>
          <a:xfrm>
            <a:off x="149860" y="595630"/>
            <a:ext cx="4176395" cy="1598930"/>
          </a:xfrm>
          <a:prstGeom prst="rect">
            <a:avLst/>
          </a:prstGeom>
          <a:noFill/>
        </p:spPr>
        <p:txBody>
          <a:bodyPr wrap="square" rtlCol="0" anchor="t">
            <a:noAutofit/>
          </a:bodyPr>
          <a:lstStyle/>
          <a:p>
            <a:pPr marL="0" indent="0" algn="l">
              <a:lnSpc>
                <a:spcPct val="100000"/>
              </a:lnSpc>
              <a:spcBef>
                <a:spcPct val="0"/>
              </a:spcBef>
              <a:spcAft>
                <a:spcPct val="0"/>
              </a:spcAft>
              <a:buSzTx/>
              <a:buNone/>
            </a:pPr>
            <a:r>
              <a:rPr lang="zh-CN" altLang="en-US" sz="4400" b="1" spc="300">
                <a:solidFill>
                  <a:schemeClr val="lt1"/>
                </a:solidFill>
                <a:latin typeface="微软雅黑" panose="020B0503020204020204" pitchFamily="34" charset="-122"/>
                <a:ea typeface="微软雅黑" panose="020B0503020204020204" pitchFamily="34" charset="-122"/>
              </a:rPr>
              <a:t>不一样的对话，不一样的性格</a:t>
            </a:r>
          </a:p>
        </p:txBody>
      </p:sp>
      <p:sp>
        <p:nvSpPr>
          <p:cNvPr id="24" name="文本框 23"/>
          <p:cNvSpPr txBox="1"/>
          <p:nvPr>
            <p:custDataLst>
              <p:tags r:id="rId6"/>
            </p:custDataLst>
          </p:nvPr>
        </p:nvSpPr>
        <p:spPr>
          <a:xfrm>
            <a:off x="4866640" y="1049655"/>
            <a:ext cx="6654800" cy="691515"/>
          </a:xfrm>
          <a:prstGeom prst="rect">
            <a:avLst/>
          </a:prstGeom>
          <a:noFill/>
        </p:spPr>
        <p:txBody>
          <a:bodyPr wrap="square" bIns="0" rtlCol="0" anchor="b" anchorCtr="0">
            <a:noAutofit/>
          </a:bodyPr>
          <a:lstStyle/>
          <a:p>
            <a:pPr marL="0" indent="0" algn="l">
              <a:lnSpc>
                <a:spcPct val="120000"/>
              </a:lnSpc>
              <a:spcBef>
                <a:spcPct val="0"/>
              </a:spcBef>
              <a:spcAft>
                <a:spcPct val="0"/>
              </a:spcAft>
              <a:buSzTx/>
              <a:buNone/>
            </a:pPr>
            <a:r>
              <a:rPr lang="zh-CN" sz="2400" b="1" spc="30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啊，好像我们给他们丢了什么人似的。</a:t>
            </a:r>
          </a:p>
        </p:txBody>
      </p:sp>
      <p:sp>
        <p:nvSpPr>
          <p:cNvPr id="29" name="文本框 28"/>
          <p:cNvSpPr txBox="1"/>
          <p:nvPr>
            <p:custDataLst>
              <p:tags r:id="rId7"/>
            </p:custDataLst>
          </p:nvPr>
        </p:nvSpPr>
        <p:spPr>
          <a:xfrm>
            <a:off x="4866640" y="127000"/>
            <a:ext cx="7042785" cy="1010920"/>
          </a:xfrm>
          <a:prstGeom prst="rect">
            <a:avLst/>
          </a:prstGeom>
          <a:noFill/>
        </p:spPr>
        <p:txBody>
          <a:bodyPr wrap="square" bIns="0" rtlCol="0" anchor="b" anchorCtr="0"/>
          <a:lstStyle/>
          <a:p>
            <a:pPr marL="0" indent="0" algn="l">
              <a:lnSpc>
                <a:spcPct val="120000"/>
              </a:lnSpc>
              <a:spcBef>
                <a:spcPct val="0"/>
              </a:spcBef>
              <a:spcAft>
                <a:spcPct val="0"/>
              </a:spcAft>
              <a:buSzTx/>
              <a:buNone/>
            </a:pPr>
            <a:r>
              <a:rPr lang="zh-CN" sz="2400" b="1" spc="30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你看他们那个横样子，见了我们爱搭理不搭理的！</a:t>
            </a:r>
          </a:p>
        </p:txBody>
      </p:sp>
      <p:sp>
        <p:nvSpPr>
          <p:cNvPr id="11" name="Title 6"/>
          <p:cNvSpPr txBox="1"/>
          <p:nvPr>
            <p:custDataLst>
              <p:tags r:id="rId8"/>
            </p:custDataLst>
          </p:nvPr>
        </p:nvSpPr>
        <p:spPr>
          <a:xfrm>
            <a:off x="4866640" y="1814830"/>
            <a:ext cx="6967220" cy="1118235"/>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我们没枪，有枪就不往荷花淀里跑，在大淀里就和鬼子干起来！</a:t>
            </a:r>
          </a:p>
        </p:txBody>
      </p:sp>
      <p:pic>
        <p:nvPicPr>
          <p:cNvPr id="2" name="图片 1"/>
          <p:cNvPicPr>
            <a:picLocks noChangeAspect="1"/>
          </p:cNvPicPr>
          <p:nvPr/>
        </p:nvPicPr>
        <p:blipFill>
          <a:blip r:embed="rId15"/>
          <a:srcRect l="5768" r="10483" b="14130"/>
          <a:stretch>
            <a:fillRect/>
          </a:stretch>
        </p:blipFill>
        <p:spPr>
          <a:xfrm>
            <a:off x="149860" y="2264410"/>
            <a:ext cx="4396105" cy="3762375"/>
          </a:xfrm>
          <a:prstGeom prst="rect">
            <a:avLst/>
          </a:prstGeom>
        </p:spPr>
      </p:pic>
      <p:sp>
        <p:nvSpPr>
          <p:cNvPr id="3" name="Title 6"/>
          <p:cNvSpPr txBox="1"/>
          <p:nvPr>
            <p:custDataLst>
              <p:tags r:id="rId9"/>
            </p:custDataLst>
          </p:nvPr>
        </p:nvSpPr>
        <p:spPr>
          <a:xfrm>
            <a:off x="4866640" y="2933065"/>
            <a:ext cx="6967220" cy="1118235"/>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我今天也算看见打仗了。打仗有什么出奇，只要你不着慌，谁还不会趴在那里放枪呀！</a:t>
            </a:r>
          </a:p>
        </p:txBody>
      </p:sp>
      <p:sp>
        <p:nvSpPr>
          <p:cNvPr id="4" name="Title 6"/>
          <p:cNvSpPr txBox="1"/>
          <p:nvPr>
            <p:custDataLst>
              <p:tags r:id="rId10"/>
            </p:custDataLst>
          </p:nvPr>
        </p:nvSpPr>
        <p:spPr>
          <a:xfrm>
            <a:off x="4866640" y="4051300"/>
            <a:ext cx="6967220" cy="1118235"/>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打沉了，我也会凫水捞东西，我管保比他们水式好，再深点我也不怕！</a:t>
            </a:r>
          </a:p>
        </p:txBody>
      </p:sp>
      <p:sp>
        <p:nvSpPr>
          <p:cNvPr id="5" name="文本框 4"/>
          <p:cNvSpPr txBox="1"/>
          <p:nvPr>
            <p:custDataLst>
              <p:tags r:id="rId11"/>
            </p:custDataLst>
          </p:nvPr>
        </p:nvSpPr>
        <p:spPr>
          <a:xfrm>
            <a:off x="4866640" y="5356860"/>
            <a:ext cx="6873240" cy="691515"/>
          </a:xfrm>
          <a:prstGeom prst="rect">
            <a:avLst/>
          </a:prstGeom>
          <a:noFill/>
        </p:spPr>
        <p:txBody>
          <a:bodyPr wrap="square" bIns="0" rtlCol="0" anchor="b" anchorCtr="0">
            <a:noAutofit/>
          </a:bodyPr>
          <a:lstStyle/>
          <a:p>
            <a:pPr marL="0" indent="0" algn="l">
              <a:lnSpc>
                <a:spcPct val="120000"/>
              </a:lnSpc>
              <a:spcBef>
                <a:spcPct val="0"/>
              </a:spcBef>
              <a:spcAft>
                <a:spcPct val="0"/>
              </a:spcAft>
              <a:buSzTx/>
              <a:buNone/>
            </a:pPr>
            <a:r>
              <a:rPr lang="zh-CN" sz="2400" b="1" spc="30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水生嫂，回去我们也成立队伍，不然以后还能出门吗！</a:t>
            </a:r>
          </a:p>
        </p:txBody>
      </p:sp>
      <p:sp>
        <p:nvSpPr>
          <p:cNvPr id="8" name="文本框 7"/>
          <p:cNvSpPr txBox="1"/>
          <p:nvPr>
            <p:custDataLst>
              <p:tags r:id="rId12"/>
            </p:custDataLst>
          </p:nvPr>
        </p:nvSpPr>
        <p:spPr>
          <a:xfrm>
            <a:off x="4866640" y="5926455"/>
            <a:ext cx="6654800" cy="691515"/>
          </a:xfrm>
          <a:prstGeom prst="rect">
            <a:avLst/>
          </a:prstGeom>
          <a:noFill/>
        </p:spPr>
        <p:txBody>
          <a:bodyPr wrap="square" bIns="0" rtlCol="0" anchor="b" anchorCtr="0">
            <a:noAutofit/>
          </a:bodyPr>
          <a:lstStyle/>
          <a:p>
            <a:pPr marL="0" indent="0" algn="l">
              <a:lnSpc>
                <a:spcPct val="120000"/>
              </a:lnSpc>
              <a:spcBef>
                <a:spcPct val="0"/>
              </a:spcBef>
              <a:spcAft>
                <a:spcPct val="0"/>
              </a:spcAft>
              <a:buSzTx/>
              <a:buNone/>
            </a:pPr>
            <a:r>
              <a:rPr lang="zh-CN" sz="2400" b="1" spc="30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刚当上兵……谁比谁落后多少呢！</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edge">
                                      <p:cBhvr>
                                        <p:cTn id="7" dur="20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1"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edge">
                                      <p:cBhvr>
                                        <p:cTn id="12" dur="20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2"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edge">
                                      <p:cBhvr>
                                        <p:cTn id="17" dur="2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3"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edge">
                                      <p:cBhvr>
                                        <p:cTn id="22" dur="20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grpId="4"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edge">
                                      <p:cBhvr>
                                        <p:cTn id="27" dur="20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20" presetClass="entr" presetSubtype="0" fill="hold" grpId="5"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edge">
                                      <p:cBhvr>
                                        <p:cTn id="32" dur="20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20" presetClass="entr" presetSubtype="0" fill="hold" grpId="6"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edge">
                                      <p:cBhvr>
                                        <p:cTn id="3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1"/>
      <p:bldP spid="29" grpId="0"/>
      <p:bldP spid="11" grpId="2"/>
      <p:bldP spid="3" grpId="3"/>
      <p:bldP spid="4" grpId="4"/>
      <p:bldP spid="5" grpId="5"/>
      <p:bldP spid="8" grpId="6"/>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9"/>
          <a:stretch>
            <a:fillRect/>
          </a:stretch>
        </a:blipFill>
        <a:effectLst/>
      </p:bgPr>
    </p:bg>
    <p:spTree>
      <p:nvGrpSpPr>
        <p:cNvPr id="1" name=""/>
        <p:cNvGrpSpPr/>
        <p:nvPr/>
      </p:nvGrpSpPr>
      <p:grpSpPr>
        <a:xfrm>
          <a:off x="0" y="0"/>
          <a:ext cx="0" cy="0"/>
          <a:chOff x="0" y="0"/>
          <a:chExt cx="0" cy="0"/>
        </a:xfrm>
      </p:grpSpPr>
      <p:sp>
        <p:nvSpPr>
          <p:cNvPr id="9" name="矩形 8"/>
          <p:cNvSpPr/>
          <p:nvPr>
            <p:custDataLst>
              <p:tags r:id="rId2"/>
            </p:custDataLst>
          </p:nvPr>
        </p:nvSpPr>
        <p:spPr>
          <a:xfrm>
            <a:off x="0" y="0"/>
            <a:ext cx="12192000" cy="6858000"/>
          </a:xfrm>
          <a:prstGeom prst="rect">
            <a:avLst/>
          </a:prstGeom>
          <a:solidFill>
            <a:schemeClr val="l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3" name="矩形 12"/>
          <p:cNvSpPr/>
          <p:nvPr userDrawn="1">
            <p:custDataLst>
              <p:tags r:id="rId3"/>
            </p:custDataLst>
          </p:nvPr>
        </p:nvSpPr>
        <p:spPr>
          <a:xfrm>
            <a:off x="0" y="0"/>
            <a:ext cx="4785131"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7" name="矩形 6"/>
          <p:cNvSpPr/>
          <p:nvPr userDrawn="1">
            <p:custDataLst>
              <p:tags r:id="rId4"/>
            </p:custDataLst>
          </p:nvPr>
        </p:nvSpPr>
        <p:spPr>
          <a:xfrm>
            <a:off x="12060464" y="-1"/>
            <a:ext cx="14605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5"/>
            </p:custDataLst>
          </p:nvPr>
        </p:nvSpPr>
        <p:spPr>
          <a:xfrm>
            <a:off x="149860" y="595630"/>
            <a:ext cx="4176395" cy="1598930"/>
          </a:xfrm>
          <a:prstGeom prst="rect">
            <a:avLst/>
          </a:prstGeom>
          <a:noFill/>
        </p:spPr>
        <p:txBody>
          <a:bodyPr wrap="square" rtlCol="0" anchor="t">
            <a:noAutofit/>
          </a:bodyPr>
          <a:lstStyle/>
          <a:p>
            <a:pPr marL="0" indent="0" algn="l">
              <a:lnSpc>
                <a:spcPct val="100000"/>
              </a:lnSpc>
              <a:spcBef>
                <a:spcPct val="0"/>
              </a:spcBef>
              <a:spcAft>
                <a:spcPct val="0"/>
              </a:spcAft>
              <a:buSzTx/>
              <a:buNone/>
            </a:pPr>
            <a:r>
              <a:rPr lang="zh-CN" altLang="en-US" sz="4400" b="1" spc="300">
                <a:solidFill>
                  <a:schemeClr val="lt1"/>
                </a:solidFill>
                <a:latin typeface="微软雅黑" panose="020B0503020204020204" pitchFamily="34" charset="-122"/>
                <a:ea typeface="微软雅黑" panose="020B0503020204020204" pitchFamily="34" charset="-122"/>
              </a:rPr>
              <a:t>不一样的对话，不一样的性格</a:t>
            </a:r>
          </a:p>
        </p:txBody>
      </p:sp>
      <p:sp>
        <p:nvSpPr>
          <p:cNvPr id="25" name="文本框 24"/>
          <p:cNvSpPr txBox="1"/>
          <p:nvPr>
            <p:custDataLst>
              <p:tags r:id="rId6"/>
            </p:custDataLst>
          </p:nvPr>
        </p:nvSpPr>
        <p:spPr>
          <a:xfrm>
            <a:off x="5054600" y="751205"/>
            <a:ext cx="6236970" cy="2960370"/>
          </a:xfrm>
          <a:prstGeom prst="rect">
            <a:avLst/>
          </a:prstGeom>
          <a:noFill/>
        </p:spPr>
        <p:txBody>
          <a:bodyPr wrap="square" tIns="0" rtlCol="0">
            <a:noAutofit/>
          </a:bodyPr>
          <a:lstStyle/>
          <a:p>
            <a:pPr marL="0" lvl="0" indent="0" algn="l" fontAlgn="auto">
              <a:lnSpc>
                <a:spcPct val="150000"/>
              </a:lnSpc>
              <a:spcBef>
                <a:spcPct val="0"/>
              </a:spcBef>
              <a:spcAft>
                <a:spcPct val="0"/>
              </a:spcAft>
              <a:buSzTx/>
              <a:buNone/>
            </a:pPr>
            <a:r>
              <a:rPr lang="zh-CN" sz="2400" b="1" spc="150">
                <a:solidFill>
                  <a:schemeClr val="dk1"/>
                </a:solidFill>
                <a:latin typeface="微软雅黑" panose="020B0503020204020204" pitchFamily="34" charset="-122"/>
                <a:ea typeface="微软雅黑" panose="020B0503020204020204" pitchFamily="34" charset="-122"/>
              </a:rPr>
              <a:t>作者在对这群女人丰富多彩的内心世界刻画的时候，没有作任何肖像描写，甚至后面两段对话描写时也没有介绍哪句话是谁说的，但这简洁朴素的语言，使人物一个个栩栩如生，真情毕现，呼之欲出。</a:t>
            </a:r>
          </a:p>
        </p:txBody>
      </p:sp>
      <p:pic>
        <p:nvPicPr>
          <p:cNvPr id="2" name="图片 1"/>
          <p:cNvPicPr>
            <a:picLocks noChangeAspect="1"/>
          </p:cNvPicPr>
          <p:nvPr/>
        </p:nvPicPr>
        <p:blipFill>
          <a:blip r:embed="rId10"/>
          <a:srcRect l="5768" r="10483" b="14130"/>
          <a:stretch>
            <a:fillRect/>
          </a:stretch>
        </p:blipFill>
        <p:spPr>
          <a:xfrm>
            <a:off x="149860" y="2264410"/>
            <a:ext cx="4396105" cy="3762375"/>
          </a:xfrm>
          <a:prstGeom prst="rect">
            <a:avLst/>
          </a:prstGeom>
        </p:spPr>
      </p:pic>
      <p:sp>
        <p:nvSpPr>
          <p:cNvPr id="4" name="文本框 3"/>
          <p:cNvSpPr txBox="1"/>
          <p:nvPr>
            <p:custDataLst>
              <p:tags r:id="rId7"/>
            </p:custDataLst>
          </p:nvPr>
        </p:nvSpPr>
        <p:spPr>
          <a:xfrm>
            <a:off x="5054600" y="3884930"/>
            <a:ext cx="6236970" cy="1892935"/>
          </a:xfrm>
          <a:prstGeom prst="rect">
            <a:avLst/>
          </a:prstGeom>
          <a:noFill/>
        </p:spPr>
        <p:txBody>
          <a:bodyPr wrap="square" tIns="0" rtlCol="0">
            <a:noAutofit/>
          </a:bodyPr>
          <a:lstStyle/>
          <a:p>
            <a:pPr marL="0" lvl="0" indent="0" algn="l" fontAlgn="auto">
              <a:lnSpc>
                <a:spcPct val="150000"/>
              </a:lnSpc>
              <a:spcBef>
                <a:spcPct val="0"/>
              </a:spcBef>
              <a:spcAft>
                <a:spcPct val="0"/>
              </a:spcAft>
              <a:buSzTx/>
              <a:buNone/>
            </a:pPr>
            <a:r>
              <a:rPr lang="zh-CN" sz="2400" b="1" spc="150">
                <a:solidFill>
                  <a:schemeClr val="dk1"/>
                </a:solidFill>
                <a:latin typeface="微软雅黑" panose="020B0503020204020204" pitchFamily="34" charset="-122"/>
                <a:ea typeface="微软雅黑" panose="020B0503020204020204" pitchFamily="34" charset="-122"/>
              </a:rPr>
              <a:t>孙犁的《荷花淀》通过人物的对话把一群真挚多情、深明大义、积极上进的妇女写活了，这对话就可以口叫</a:t>
            </a:r>
            <a:r>
              <a:rPr lang="zh-CN" sz="2400" b="1" spc="150">
                <a:solidFill>
                  <a:srgbClr val="FF0000"/>
                </a:solidFill>
                <a:latin typeface="微软雅黑" panose="020B0503020204020204" pitchFamily="34" charset="-122"/>
                <a:ea typeface="微软雅黑" panose="020B0503020204020204" pitchFamily="34" charset="-122"/>
              </a:rPr>
              <a:t>“传神”的对话。</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diamond(in)">
                                      <p:cBhvr>
                                        <p:cTn id="7" dur="20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 grpId="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pic>
        <p:nvPicPr>
          <p:cNvPr id="3" name="图片 2"/>
          <p:cNvPicPr>
            <a:picLocks noChangeAspect="1"/>
          </p:cNvPicPr>
          <p:nvPr>
            <p:custDataLst>
              <p:tags r:id="rId2"/>
            </p:custDataLst>
          </p:nvPr>
        </p:nvPicPr>
        <p:blipFill>
          <a:blip r:embed="rId5"/>
          <a:srcRect t="27795" b="27795"/>
          <a:stretch>
            <a:fillRect/>
          </a:stretch>
        </p:blipFill>
        <p:spPr>
          <a:xfrm>
            <a:off x="152400" y="162560"/>
            <a:ext cx="11887200" cy="4324350"/>
          </a:xfrm>
          <a:custGeom>
            <a:avLst/>
            <a:gdLst/>
            <a:ahLst/>
            <a:cxnLst>
              <a:cxn ang="3">
                <a:pos x="hc" y="t"/>
              </a:cxn>
              <a:cxn ang="cd2">
                <a:pos x="l" y="vc"/>
              </a:cxn>
              <a:cxn ang="cd4">
                <a:pos x="hc" y="b"/>
              </a:cxn>
              <a:cxn ang="0">
                <a:pos x="r" y="vc"/>
              </a:cxn>
            </a:cxnLst>
            <a:rect l="l" t="t" r="r" b="b"/>
            <a:pathLst>
              <a:path w="18720" h="6000">
                <a:moveTo>
                  <a:pt x="0" y="0"/>
                </a:moveTo>
                <a:lnTo>
                  <a:pt x="18720" y="0"/>
                </a:lnTo>
                <a:lnTo>
                  <a:pt x="18720" y="6000"/>
                </a:lnTo>
                <a:lnTo>
                  <a:pt x="0" y="6000"/>
                </a:lnTo>
                <a:lnTo>
                  <a:pt x="0" y="0"/>
                </a:lnTo>
                <a:close/>
              </a:path>
            </a:pathLst>
          </a:custGeom>
        </p:spPr>
      </p:pic>
      <p:sp>
        <p:nvSpPr>
          <p:cNvPr id="5" name="文本框 4"/>
          <p:cNvSpPr txBox="1"/>
          <p:nvPr>
            <p:custDataLst>
              <p:tags r:id="rId3"/>
            </p:custDataLst>
          </p:nvPr>
        </p:nvSpPr>
        <p:spPr>
          <a:xfrm>
            <a:off x="609600" y="4742815"/>
            <a:ext cx="10972800" cy="1183640"/>
          </a:xfrm>
          <a:prstGeom prst="rect">
            <a:avLst/>
          </a:prstGeom>
          <a:noFill/>
        </p:spPr>
        <p:txBody>
          <a:bodyPr wrap="square" lIns="63500" tIns="25400" rIns="63500" bIns="25400" rtlCol="0" anchor="t" anchorCtr="0">
            <a:noAutofit/>
          </a:bodyPr>
          <a:lstStyle/>
          <a:p>
            <a:pPr marL="0" indent="0" algn="ctr">
              <a:lnSpc>
                <a:spcPct val="100000"/>
              </a:lnSpc>
              <a:spcBef>
                <a:spcPct val="0"/>
              </a:spcBef>
              <a:spcAft>
                <a:spcPct val="0"/>
              </a:spcAft>
              <a:buSzTx/>
              <a:buNone/>
            </a:pPr>
            <a:r>
              <a:rPr lang="zh-CN" altLang="en-US" sz="6000" b="1" spc="160">
                <a:solidFill>
                  <a:schemeClr val="accent1"/>
                </a:solidFill>
                <a:latin typeface="微软雅黑" panose="020B0503020204020204" pitchFamily="34" charset="-122"/>
                <a:ea typeface="微软雅黑" panose="020B0503020204020204" pitchFamily="34" charset="-122"/>
              </a:rPr>
              <a:t>不一样的细节，不一样的情感</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grpSp>
        <p:nvGrpSpPr>
          <p:cNvPr id="22" name="组合 21"/>
          <p:cNvGrpSpPr/>
          <p:nvPr>
            <p:custDataLst>
              <p:tags r:id="rId2"/>
            </p:custDataLst>
          </p:nvPr>
        </p:nvGrpSpPr>
        <p:grpSpPr>
          <a:xfrm>
            <a:off x="9686546" y="4695506"/>
            <a:ext cx="1648226" cy="1198919"/>
            <a:chOff x="9271250" y="2686406"/>
            <a:chExt cx="1648226" cy="1198919"/>
          </a:xfrm>
          <a:solidFill>
            <a:schemeClr val="bg1">
              <a:lumMod val="95000"/>
            </a:schemeClr>
          </a:solidFill>
        </p:grpSpPr>
        <p:sp>
          <p:nvSpPr>
            <p:cNvPr id="23" name="椭圆 22"/>
            <p:cNvSpPr/>
            <p:nvPr>
              <p:custDataLst>
                <p:tags r:id="rId11"/>
              </p:custDataLst>
            </p:nvPr>
          </p:nvSpPr>
          <p:spPr>
            <a:xfrm>
              <a:off x="9271250" y="2686406"/>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4" name="椭圆 23"/>
            <p:cNvSpPr/>
            <p:nvPr>
              <p:custDataLst>
                <p:tags r:id="rId12"/>
              </p:custDataLst>
            </p:nvPr>
          </p:nvSpPr>
          <p:spPr>
            <a:xfrm>
              <a:off x="9652250" y="2686406"/>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 name="椭圆 3"/>
            <p:cNvSpPr/>
            <p:nvPr>
              <p:custDataLst>
                <p:tags r:id="rId13"/>
              </p:custDataLst>
            </p:nvPr>
          </p:nvSpPr>
          <p:spPr>
            <a:xfrm>
              <a:off x="10036431" y="2686406"/>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 name="椭圆 4"/>
            <p:cNvSpPr/>
            <p:nvPr>
              <p:custDataLst>
                <p:tags r:id="rId14"/>
              </p:custDataLst>
            </p:nvPr>
          </p:nvSpPr>
          <p:spPr>
            <a:xfrm>
              <a:off x="10420612" y="2686406"/>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7" name="椭圆 26"/>
            <p:cNvSpPr/>
            <p:nvPr>
              <p:custDataLst>
                <p:tags r:id="rId15"/>
              </p:custDataLst>
            </p:nvPr>
          </p:nvSpPr>
          <p:spPr>
            <a:xfrm>
              <a:off x="10804793" y="2686406"/>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8" name="椭圆 27"/>
            <p:cNvSpPr/>
            <p:nvPr>
              <p:custDataLst>
                <p:tags r:id="rId16"/>
              </p:custDataLst>
            </p:nvPr>
          </p:nvSpPr>
          <p:spPr>
            <a:xfrm>
              <a:off x="9271250" y="305075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9" name="椭圆 28"/>
            <p:cNvSpPr/>
            <p:nvPr>
              <p:custDataLst>
                <p:tags r:id="rId17"/>
              </p:custDataLst>
            </p:nvPr>
          </p:nvSpPr>
          <p:spPr>
            <a:xfrm>
              <a:off x="9652250" y="305075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0" name="椭圆 29"/>
            <p:cNvSpPr/>
            <p:nvPr>
              <p:custDataLst>
                <p:tags r:id="rId18"/>
              </p:custDataLst>
            </p:nvPr>
          </p:nvSpPr>
          <p:spPr>
            <a:xfrm>
              <a:off x="10036431" y="305075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1" name="椭圆 30"/>
            <p:cNvSpPr/>
            <p:nvPr>
              <p:custDataLst>
                <p:tags r:id="rId19"/>
              </p:custDataLst>
            </p:nvPr>
          </p:nvSpPr>
          <p:spPr>
            <a:xfrm>
              <a:off x="10420612" y="305075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2" name="椭圆 31"/>
            <p:cNvSpPr/>
            <p:nvPr>
              <p:custDataLst>
                <p:tags r:id="rId20"/>
              </p:custDataLst>
            </p:nvPr>
          </p:nvSpPr>
          <p:spPr>
            <a:xfrm>
              <a:off x="10804793" y="305075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3" name="椭圆 32"/>
            <p:cNvSpPr/>
            <p:nvPr>
              <p:custDataLst>
                <p:tags r:id="rId21"/>
              </p:custDataLst>
            </p:nvPr>
          </p:nvSpPr>
          <p:spPr>
            <a:xfrm>
              <a:off x="9271250" y="340628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4" name="椭圆 33"/>
            <p:cNvSpPr/>
            <p:nvPr>
              <p:custDataLst>
                <p:tags r:id="rId22"/>
              </p:custDataLst>
            </p:nvPr>
          </p:nvSpPr>
          <p:spPr>
            <a:xfrm>
              <a:off x="9652250" y="340628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5" name="椭圆 34"/>
            <p:cNvSpPr/>
            <p:nvPr>
              <p:custDataLst>
                <p:tags r:id="rId23"/>
              </p:custDataLst>
            </p:nvPr>
          </p:nvSpPr>
          <p:spPr>
            <a:xfrm>
              <a:off x="10036431" y="340628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6" name="椭圆 35"/>
            <p:cNvSpPr/>
            <p:nvPr>
              <p:custDataLst>
                <p:tags r:id="rId24"/>
              </p:custDataLst>
            </p:nvPr>
          </p:nvSpPr>
          <p:spPr>
            <a:xfrm>
              <a:off x="10420612" y="340628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7" name="椭圆 36"/>
            <p:cNvSpPr/>
            <p:nvPr>
              <p:custDataLst>
                <p:tags r:id="rId25"/>
              </p:custDataLst>
            </p:nvPr>
          </p:nvSpPr>
          <p:spPr>
            <a:xfrm>
              <a:off x="10804793" y="340628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8" name="椭圆 37"/>
            <p:cNvSpPr/>
            <p:nvPr>
              <p:custDataLst>
                <p:tags r:id="rId26"/>
              </p:custDataLst>
            </p:nvPr>
          </p:nvSpPr>
          <p:spPr>
            <a:xfrm>
              <a:off x="9271250" y="3770642"/>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9" name="椭圆 38"/>
            <p:cNvSpPr/>
            <p:nvPr>
              <p:custDataLst>
                <p:tags r:id="rId27"/>
              </p:custDataLst>
            </p:nvPr>
          </p:nvSpPr>
          <p:spPr>
            <a:xfrm>
              <a:off x="9652250" y="3770642"/>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0" name="椭圆 39"/>
            <p:cNvSpPr/>
            <p:nvPr>
              <p:custDataLst>
                <p:tags r:id="rId28"/>
              </p:custDataLst>
            </p:nvPr>
          </p:nvSpPr>
          <p:spPr>
            <a:xfrm>
              <a:off x="10036431" y="3770642"/>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1" name="椭圆 40"/>
            <p:cNvSpPr/>
            <p:nvPr>
              <p:custDataLst>
                <p:tags r:id="rId29"/>
              </p:custDataLst>
            </p:nvPr>
          </p:nvSpPr>
          <p:spPr>
            <a:xfrm>
              <a:off x="10420612" y="3770642"/>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2" name="椭圆 41"/>
            <p:cNvSpPr/>
            <p:nvPr>
              <p:custDataLst>
                <p:tags r:id="rId30"/>
              </p:custDataLst>
            </p:nvPr>
          </p:nvSpPr>
          <p:spPr>
            <a:xfrm>
              <a:off x="10804793" y="3770642"/>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
        <p:nvSpPr>
          <p:cNvPr id="6" name="文本框 5"/>
          <p:cNvSpPr txBox="1"/>
          <p:nvPr>
            <p:custDataLst>
              <p:tags r:id="rId3"/>
            </p:custDataLst>
          </p:nvPr>
        </p:nvSpPr>
        <p:spPr>
          <a:xfrm>
            <a:off x="482600" y="1483360"/>
            <a:ext cx="10852150" cy="1077976"/>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l">
              <a:lnSpc>
                <a:spcPct val="130000"/>
              </a:lnSpc>
              <a:spcBef>
                <a:spcPct val="0"/>
              </a:spcBef>
              <a:spcAft>
                <a:spcPts val="1000"/>
              </a:spcAft>
              <a:buSzTx/>
              <a:buNone/>
            </a:pPr>
            <a:r>
              <a:rPr lang="zh-CN" sz="2800" b="1" spc="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“女人的手指震动了一下，想是叫苇眉子划破了手，她把一个手指放在嘴里吮了一下。”请理解“震动”和“吮”这两个词的深刻含义？</a:t>
            </a:r>
          </a:p>
        </p:txBody>
      </p:sp>
      <p:sp>
        <p:nvSpPr>
          <p:cNvPr id="8" name="文本框 7"/>
          <p:cNvSpPr txBox="1"/>
          <p:nvPr>
            <p:custDataLst>
              <p:tags r:id="rId4"/>
            </p:custDataLst>
          </p:nvPr>
        </p:nvSpPr>
        <p:spPr>
          <a:xfrm>
            <a:off x="586105" y="2889885"/>
            <a:ext cx="11311890" cy="339407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l">
              <a:lnSpc>
                <a:spcPct val="130000"/>
              </a:lnSpc>
              <a:spcBef>
                <a:spcPct val="0"/>
              </a:spcBef>
              <a:spcAft>
                <a:spcPts val="1000"/>
              </a:spcAft>
              <a:buSzTx/>
              <a:buNone/>
            </a:pPr>
            <a:r>
              <a:rPr lang="zh-CN" sz="2400" b="1" spc="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这是水生嫂听到丈夫报名参军之后出现的一个细节描写。丈夫“明天”就要参军到大部队上去，的确出于水生嫂的意料之外，心里受到震动，手指不由自主地震动了一下。我们不难想象，这时水生嫂心里的感情一定是很复杂的：几年的夫妻恩爱，家中生产生活两副重担，上前线前途莫测……但水生嫂毕竟是一个识大体，明大义的人，很快地把一个手指放在嘴里“吮”了一下，她用这个动作迅速平衡了自己的情绪，她不能让丈夫看出自己有软弱的表现，并作出了支持丈夫参军的决定，显示了她的坚强性格。</a:t>
            </a:r>
          </a:p>
        </p:txBody>
      </p:sp>
      <p:grpSp>
        <p:nvGrpSpPr>
          <p:cNvPr id="47" name="组合 46"/>
          <p:cNvGrpSpPr/>
          <p:nvPr>
            <p:custDataLst>
              <p:tags r:id="rId5"/>
            </p:custDataLst>
          </p:nvPr>
        </p:nvGrpSpPr>
        <p:grpSpPr>
          <a:xfrm>
            <a:off x="10942955" y="-10795"/>
            <a:ext cx="442595" cy="527050"/>
            <a:chOff x="8403172" y="5693128"/>
            <a:chExt cx="698373" cy="831143"/>
          </a:xfrm>
        </p:grpSpPr>
        <p:sp>
          <p:nvSpPr>
            <p:cNvPr id="45" name="任意多边形: 形状 44"/>
            <p:cNvSpPr/>
            <p:nvPr>
              <p:custDataLst>
                <p:tags r:id="rId9"/>
              </p:custDataLst>
            </p:nvPr>
          </p:nvSpPr>
          <p:spPr>
            <a:xfrm>
              <a:off x="8403172" y="5693128"/>
              <a:ext cx="698373" cy="831143"/>
            </a:xfrm>
            <a:custGeom>
              <a:avLst/>
              <a:gdLst/>
              <a:ahLst/>
              <a:cxnLst/>
              <a:rect l="0" t="0" r="0" b="0"/>
              <a:pathLst>
                <a:path w="334011" h="397511">
                  <a:moveTo>
                    <a:pt x="334010" y="397510"/>
                  </a:moveTo>
                  <a:lnTo>
                    <a:pt x="167640" y="312420"/>
                  </a:lnTo>
                  <a:lnTo>
                    <a:pt x="0" y="397510"/>
                  </a:lnTo>
                  <a:lnTo>
                    <a:pt x="0" y="0"/>
                  </a:lnTo>
                  <a:lnTo>
                    <a:pt x="334010" y="0"/>
                  </a:lnTo>
                </a:path>
              </a:pathLst>
            </a:custGeom>
            <a:solidFill>
              <a:schemeClr val="accent2">
                <a:alpha val="90000"/>
              </a:schemeClr>
            </a:solidFill>
            <a:ln w="6350" cap="flat" cmpd="sng" algn="ctr">
              <a:noFill/>
              <a:prstDash val="solid"/>
              <a:miter lim="800000"/>
            </a:ln>
            <a:effectLst/>
            <a:extLst>
              <a:ext uri="{91240B29-F687-4F45-9708-019B960494DF}">
                <a14:hiddenLine xmlns:a14="http://schemas.microsoft.com/office/drawing/2010/main" w="6350">
                  <a:solidFill>
                    <a:schemeClr val="accent1"/>
                  </a:solidFill>
                  <a:prstDash val="solid"/>
                  <a:miter lim="800000"/>
                  <a:headEnd/>
                  <a:tailEnd/>
                </a14:hiddenLine>
              </a:ext>
            </a:extLst>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chemeClr val="dk1"/>
                </a:solidFill>
                <a:latin typeface="微软雅黑" panose="020B0503020204020204" pitchFamily="34" charset="-122"/>
                <a:ea typeface="微软雅黑" panose="020B0503020204020204" pitchFamily="34" charset="-122"/>
              </a:endParaRPr>
            </a:p>
          </p:txBody>
        </p:sp>
        <p:sp>
          <p:nvSpPr>
            <p:cNvPr id="46" name="PA_ImportSvg_636718263529450003"/>
            <p:cNvSpPr/>
            <p:nvPr>
              <p:custDataLst>
                <p:tags r:id="rId10"/>
              </p:custDataLst>
            </p:nvPr>
          </p:nvSpPr>
          <p:spPr>
            <a:xfrm rot="10800000">
              <a:off x="8540333" y="5873450"/>
              <a:ext cx="407148" cy="317336"/>
            </a:xfrm>
            <a:custGeom>
              <a:avLst/>
              <a:gdLst/>
              <a:ahLst/>
              <a:cxnLst/>
              <a:rect l="l" t="t" r="r" b="b"/>
              <a:pathLst>
                <a:path w="172720" h="134620">
                  <a:moveTo>
                    <a:pt x="62230" y="134620"/>
                  </a:moveTo>
                  <a:lnTo>
                    <a:pt x="0" y="134620"/>
                  </a:lnTo>
                  <a:lnTo>
                    <a:pt x="0" y="90170"/>
                  </a:lnTo>
                  <a:cubicBezTo>
                    <a:pt x="0" y="72390"/>
                    <a:pt x="1270" y="58420"/>
                    <a:pt x="5080" y="46990"/>
                  </a:cubicBezTo>
                  <a:cubicBezTo>
                    <a:pt x="8890" y="36830"/>
                    <a:pt x="13970" y="26670"/>
                    <a:pt x="22860" y="19050"/>
                  </a:cubicBezTo>
                  <a:cubicBezTo>
                    <a:pt x="31750" y="10160"/>
                    <a:pt x="41910" y="3810"/>
                    <a:pt x="55880" y="0"/>
                  </a:cubicBezTo>
                  <a:lnTo>
                    <a:pt x="68580" y="25400"/>
                  </a:lnTo>
                  <a:cubicBezTo>
                    <a:pt x="55880" y="29210"/>
                    <a:pt x="46990" y="35560"/>
                    <a:pt x="41910" y="43180"/>
                  </a:cubicBezTo>
                  <a:cubicBezTo>
                    <a:pt x="36830" y="50800"/>
                    <a:pt x="33020" y="60960"/>
                    <a:pt x="33020" y="72390"/>
                  </a:cubicBezTo>
                  <a:lnTo>
                    <a:pt x="63500" y="72390"/>
                  </a:lnTo>
                  <a:lnTo>
                    <a:pt x="63500" y="134620"/>
                  </a:lnTo>
                  <a:moveTo>
                    <a:pt x="166370" y="134620"/>
                  </a:moveTo>
                  <a:lnTo>
                    <a:pt x="104140" y="134620"/>
                  </a:lnTo>
                  <a:lnTo>
                    <a:pt x="104140" y="90170"/>
                  </a:lnTo>
                  <a:cubicBezTo>
                    <a:pt x="104140" y="72390"/>
                    <a:pt x="105410" y="57150"/>
                    <a:pt x="109220" y="46990"/>
                  </a:cubicBezTo>
                  <a:cubicBezTo>
                    <a:pt x="113031" y="36830"/>
                    <a:pt x="118110" y="26670"/>
                    <a:pt x="127000" y="19050"/>
                  </a:cubicBezTo>
                  <a:cubicBezTo>
                    <a:pt x="135890" y="11430"/>
                    <a:pt x="146050" y="3810"/>
                    <a:pt x="160020" y="0"/>
                  </a:cubicBezTo>
                  <a:lnTo>
                    <a:pt x="172720" y="25400"/>
                  </a:lnTo>
                  <a:cubicBezTo>
                    <a:pt x="160020" y="29210"/>
                    <a:pt x="151130" y="35560"/>
                    <a:pt x="146050" y="43180"/>
                  </a:cubicBezTo>
                  <a:cubicBezTo>
                    <a:pt x="140970" y="50800"/>
                    <a:pt x="137160" y="60960"/>
                    <a:pt x="137160" y="72390"/>
                  </a:cubicBezTo>
                  <a:lnTo>
                    <a:pt x="167640" y="72390"/>
                  </a:lnTo>
                  <a:lnTo>
                    <a:pt x="167640" y="134620"/>
                  </a:lnTo>
                </a:path>
              </a:pathLst>
            </a:custGeom>
            <a:solidFill>
              <a:schemeClr val="lt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
        <p:nvSpPr>
          <p:cNvPr id="26" name="矩形 25"/>
          <p:cNvSpPr/>
          <p:nvPr>
            <p:custDataLst>
              <p:tags r:id="rId6"/>
            </p:custDataLst>
          </p:nvPr>
        </p:nvSpPr>
        <p:spPr>
          <a:xfrm>
            <a:off x="425450" y="583565"/>
            <a:ext cx="109220" cy="63436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cxnSp>
        <p:nvCxnSpPr>
          <p:cNvPr id="16" name="直接连接符 15"/>
          <p:cNvCxnSpPr/>
          <p:nvPr>
            <p:custDataLst>
              <p:tags r:id="rId7"/>
            </p:custDataLst>
          </p:nvPr>
        </p:nvCxnSpPr>
        <p:spPr>
          <a:xfrm flipH="1">
            <a:off x="586105" y="2733675"/>
            <a:ext cx="10644505" cy="0"/>
          </a:xfrm>
          <a:prstGeom prst="line">
            <a:avLst/>
          </a:prstGeom>
          <a:ln w="1270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9" name="文本框 8"/>
          <p:cNvSpPr txBox="1"/>
          <p:nvPr>
            <p:custDataLst>
              <p:tags r:id="rId8"/>
            </p:custDataLst>
          </p:nvPr>
        </p:nvSpPr>
        <p:spPr>
          <a:xfrm>
            <a:off x="713740" y="601353"/>
            <a:ext cx="10566400" cy="624840"/>
          </a:xfrm>
          <a:prstGeom prst="rect">
            <a:avLst/>
          </a:prstGeom>
          <a:noFill/>
        </p:spPr>
        <p:txBody>
          <a:bodyPr wrap="square" lIns="101600" tIns="38100" rIns="63500" bIns="38100" rtlCol="0">
            <a:noAutofit/>
          </a:bodyPr>
          <a:lstStyle/>
          <a:p>
            <a:pPr marL="0" indent="0" algn="l">
              <a:lnSpc>
                <a:spcPct val="100000"/>
              </a:lnSpc>
              <a:spcBef>
                <a:spcPct val="0"/>
              </a:spcBef>
              <a:spcAft>
                <a:spcPct val="0"/>
              </a:spcAft>
              <a:buSzTx/>
              <a:buNone/>
            </a:pPr>
            <a:r>
              <a:rPr lang="zh-CN" sz="4000" b="1">
                <a:solidFill>
                  <a:schemeClr val="accent1"/>
                </a:solidFill>
                <a:latin typeface="微软雅黑" panose="020B0503020204020204" pitchFamily="34" charset="-122"/>
                <a:ea typeface="微软雅黑" panose="020B0503020204020204" pitchFamily="34" charset="-122"/>
              </a:rPr>
              <a:t>示范分析</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diamond(in)">
                                      <p:cBhvr>
                                        <p:cTn id="7" dur="20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1"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circle(in)">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2"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edge">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diamond(in)">
                                      <p:cBhvr>
                                        <p:cTn id="22" dur="20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3"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heel(1)">
                                      <p:cBhvr>
                                        <p:cTn id="2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2"/>
      <p:bldP spid="8" grpId="3"/>
      <p:bldP spid="26" grpId="0" animBg="1"/>
      <p:bldP spid="9" grpId="1"/>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pic>
        <p:nvPicPr>
          <p:cNvPr id="3" name="图片 2"/>
          <p:cNvPicPr>
            <a:picLocks noChangeAspect="1"/>
          </p:cNvPicPr>
          <p:nvPr>
            <p:custDataLst>
              <p:tags r:id="rId2"/>
            </p:custDataLst>
          </p:nvPr>
        </p:nvPicPr>
        <p:blipFill>
          <a:blip r:embed="rId5"/>
          <a:srcRect t="27795" b="27795"/>
          <a:stretch>
            <a:fillRect/>
          </a:stretch>
        </p:blipFill>
        <p:spPr>
          <a:xfrm>
            <a:off x="152400" y="162560"/>
            <a:ext cx="11887200" cy="4324350"/>
          </a:xfrm>
          <a:custGeom>
            <a:avLst/>
            <a:gdLst/>
            <a:ahLst/>
            <a:cxnLst>
              <a:cxn ang="3">
                <a:pos x="hc" y="t"/>
              </a:cxn>
              <a:cxn ang="cd2">
                <a:pos x="l" y="vc"/>
              </a:cxn>
              <a:cxn ang="cd4">
                <a:pos x="hc" y="b"/>
              </a:cxn>
              <a:cxn ang="0">
                <a:pos x="r" y="vc"/>
              </a:cxn>
            </a:cxnLst>
            <a:rect l="l" t="t" r="r" b="b"/>
            <a:pathLst>
              <a:path w="18720" h="6000">
                <a:moveTo>
                  <a:pt x="0" y="0"/>
                </a:moveTo>
                <a:lnTo>
                  <a:pt x="18720" y="0"/>
                </a:lnTo>
                <a:lnTo>
                  <a:pt x="18720" y="6000"/>
                </a:lnTo>
                <a:lnTo>
                  <a:pt x="0" y="6000"/>
                </a:lnTo>
                <a:lnTo>
                  <a:pt x="0" y="0"/>
                </a:lnTo>
                <a:close/>
              </a:path>
            </a:pathLst>
          </a:custGeom>
        </p:spPr>
      </p:pic>
      <p:sp>
        <p:nvSpPr>
          <p:cNvPr id="5" name="文本框 4"/>
          <p:cNvSpPr txBox="1"/>
          <p:nvPr>
            <p:custDataLst>
              <p:tags r:id="rId3"/>
            </p:custDataLst>
          </p:nvPr>
        </p:nvSpPr>
        <p:spPr>
          <a:xfrm>
            <a:off x="609600" y="4742815"/>
            <a:ext cx="10972800" cy="1183640"/>
          </a:xfrm>
          <a:prstGeom prst="rect">
            <a:avLst/>
          </a:prstGeom>
          <a:noFill/>
        </p:spPr>
        <p:txBody>
          <a:bodyPr wrap="square" lIns="63500" tIns="25400" rIns="63500" bIns="25400" rtlCol="0" anchor="t" anchorCtr="0">
            <a:noAutofit/>
          </a:bodyPr>
          <a:lstStyle/>
          <a:p>
            <a:pPr algn="ctr">
              <a:spcBef>
                <a:spcPct val="0"/>
              </a:spcBef>
              <a:spcAft>
                <a:spcPct val="0"/>
              </a:spcAft>
            </a:pPr>
            <a:r>
              <a:rPr lang="zh-CN" altLang="en-US" sz="6000" b="1" spc="160" dirty="0">
                <a:solidFill>
                  <a:srgbClr val="006599"/>
                </a:solidFill>
                <a:latin typeface="微软雅黑" panose="020B0503020204020204" pitchFamily="34" charset="-122"/>
              </a:rPr>
              <a:t>不一样</a:t>
            </a:r>
            <a:r>
              <a:rPr lang="zh-CN" altLang="en-US" sz="6000" b="1" spc="160" dirty="0" smtClean="0">
                <a:solidFill>
                  <a:srgbClr val="006599"/>
                </a:solidFill>
                <a:latin typeface="微软雅黑" panose="020B0503020204020204" pitchFamily="34" charset="-122"/>
              </a:rPr>
              <a:t>的传说，</a:t>
            </a:r>
            <a:r>
              <a:rPr lang="zh-CN" altLang="en-US" sz="6000" b="1" spc="160" dirty="0">
                <a:solidFill>
                  <a:srgbClr val="006599"/>
                </a:solidFill>
                <a:latin typeface="微软雅黑" panose="020B0503020204020204" pitchFamily="34" charset="-122"/>
              </a:rPr>
              <a:t>不一样</a:t>
            </a:r>
            <a:r>
              <a:rPr lang="zh-CN" altLang="en-US" sz="6000" b="1" spc="160" dirty="0" smtClean="0">
                <a:solidFill>
                  <a:srgbClr val="006599"/>
                </a:solidFill>
                <a:latin typeface="微软雅黑" panose="020B0503020204020204" pitchFamily="34" charset="-122"/>
              </a:rPr>
              <a:t>的作品</a:t>
            </a:r>
            <a:endParaRPr lang="zh-CN" altLang="en-US" sz="6000" b="1" spc="160" dirty="0">
              <a:solidFill>
                <a:srgbClr val="006599"/>
              </a:solidFill>
              <a:latin typeface="微软雅黑" panose="020B0503020204020204" pitchFamily="34" charset="-122"/>
            </a:endParaRPr>
          </a:p>
        </p:txBody>
      </p:sp>
    </p:spTree>
    <p:custDataLst>
      <p:tags r:id="rId1"/>
    </p:custDataLst>
    <p:extLst>
      <p:ext uri="{BB962C8B-B14F-4D97-AF65-F5344CB8AC3E}">
        <p14:creationId xmlns:p14="http://schemas.microsoft.com/office/powerpoint/2010/main" val="334650956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grpSp>
        <p:nvGrpSpPr>
          <p:cNvPr id="22" name="组合 21"/>
          <p:cNvGrpSpPr/>
          <p:nvPr>
            <p:custDataLst>
              <p:tags r:id="rId2"/>
            </p:custDataLst>
          </p:nvPr>
        </p:nvGrpSpPr>
        <p:grpSpPr>
          <a:xfrm>
            <a:off x="9686546" y="4695506"/>
            <a:ext cx="1648226" cy="1198919"/>
            <a:chOff x="9271250" y="2686406"/>
            <a:chExt cx="1648226" cy="1198919"/>
          </a:xfrm>
          <a:solidFill>
            <a:schemeClr val="bg1">
              <a:lumMod val="95000"/>
            </a:schemeClr>
          </a:solidFill>
        </p:grpSpPr>
        <p:sp>
          <p:nvSpPr>
            <p:cNvPr id="23" name="椭圆 22"/>
            <p:cNvSpPr/>
            <p:nvPr>
              <p:custDataLst>
                <p:tags r:id="rId17"/>
              </p:custDataLst>
            </p:nvPr>
          </p:nvSpPr>
          <p:spPr>
            <a:xfrm>
              <a:off x="9271250" y="2686406"/>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4" name="椭圆 23"/>
            <p:cNvSpPr/>
            <p:nvPr>
              <p:custDataLst>
                <p:tags r:id="rId18"/>
              </p:custDataLst>
            </p:nvPr>
          </p:nvSpPr>
          <p:spPr>
            <a:xfrm>
              <a:off x="9652250" y="2686406"/>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 name="椭圆 3"/>
            <p:cNvSpPr/>
            <p:nvPr>
              <p:custDataLst>
                <p:tags r:id="rId19"/>
              </p:custDataLst>
            </p:nvPr>
          </p:nvSpPr>
          <p:spPr>
            <a:xfrm>
              <a:off x="10036431" y="2686406"/>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 name="椭圆 4"/>
            <p:cNvSpPr/>
            <p:nvPr>
              <p:custDataLst>
                <p:tags r:id="rId20"/>
              </p:custDataLst>
            </p:nvPr>
          </p:nvSpPr>
          <p:spPr>
            <a:xfrm>
              <a:off x="10420612" y="2686406"/>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7" name="椭圆 26"/>
            <p:cNvSpPr/>
            <p:nvPr>
              <p:custDataLst>
                <p:tags r:id="rId21"/>
              </p:custDataLst>
            </p:nvPr>
          </p:nvSpPr>
          <p:spPr>
            <a:xfrm>
              <a:off x="10804793" y="2686406"/>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8" name="椭圆 27"/>
            <p:cNvSpPr/>
            <p:nvPr>
              <p:custDataLst>
                <p:tags r:id="rId22"/>
              </p:custDataLst>
            </p:nvPr>
          </p:nvSpPr>
          <p:spPr>
            <a:xfrm>
              <a:off x="9271250" y="305075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9" name="椭圆 28"/>
            <p:cNvSpPr/>
            <p:nvPr>
              <p:custDataLst>
                <p:tags r:id="rId23"/>
              </p:custDataLst>
            </p:nvPr>
          </p:nvSpPr>
          <p:spPr>
            <a:xfrm>
              <a:off x="9652250" y="305075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0" name="椭圆 29"/>
            <p:cNvSpPr/>
            <p:nvPr>
              <p:custDataLst>
                <p:tags r:id="rId24"/>
              </p:custDataLst>
            </p:nvPr>
          </p:nvSpPr>
          <p:spPr>
            <a:xfrm>
              <a:off x="10036431" y="305075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1" name="椭圆 30"/>
            <p:cNvSpPr/>
            <p:nvPr>
              <p:custDataLst>
                <p:tags r:id="rId25"/>
              </p:custDataLst>
            </p:nvPr>
          </p:nvSpPr>
          <p:spPr>
            <a:xfrm>
              <a:off x="10420612" y="305075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2" name="椭圆 31"/>
            <p:cNvSpPr/>
            <p:nvPr>
              <p:custDataLst>
                <p:tags r:id="rId26"/>
              </p:custDataLst>
            </p:nvPr>
          </p:nvSpPr>
          <p:spPr>
            <a:xfrm>
              <a:off x="10804793" y="305075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3" name="椭圆 32"/>
            <p:cNvSpPr/>
            <p:nvPr>
              <p:custDataLst>
                <p:tags r:id="rId27"/>
              </p:custDataLst>
            </p:nvPr>
          </p:nvSpPr>
          <p:spPr>
            <a:xfrm>
              <a:off x="9271250" y="340628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4" name="椭圆 33"/>
            <p:cNvSpPr/>
            <p:nvPr>
              <p:custDataLst>
                <p:tags r:id="rId28"/>
              </p:custDataLst>
            </p:nvPr>
          </p:nvSpPr>
          <p:spPr>
            <a:xfrm>
              <a:off x="9652250" y="340628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5" name="椭圆 34"/>
            <p:cNvSpPr/>
            <p:nvPr>
              <p:custDataLst>
                <p:tags r:id="rId29"/>
              </p:custDataLst>
            </p:nvPr>
          </p:nvSpPr>
          <p:spPr>
            <a:xfrm>
              <a:off x="10036431" y="340628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6" name="椭圆 35"/>
            <p:cNvSpPr/>
            <p:nvPr>
              <p:custDataLst>
                <p:tags r:id="rId30"/>
              </p:custDataLst>
            </p:nvPr>
          </p:nvSpPr>
          <p:spPr>
            <a:xfrm>
              <a:off x="10420612" y="340628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7" name="椭圆 36"/>
            <p:cNvSpPr/>
            <p:nvPr>
              <p:custDataLst>
                <p:tags r:id="rId31"/>
              </p:custDataLst>
            </p:nvPr>
          </p:nvSpPr>
          <p:spPr>
            <a:xfrm>
              <a:off x="10804793" y="340628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8" name="椭圆 37"/>
            <p:cNvSpPr/>
            <p:nvPr>
              <p:custDataLst>
                <p:tags r:id="rId32"/>
              </p:custDataLst>
            </p:nvPr>
          </p:nvSpPr>
          <p:spPr>
            <a:xfrm>
              <a:off x="9271250" y="3770642"/>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9" name="椭圆 38"/>
            <p:cNvSpPr/>
            <p:nvPr>
              <p:custDataLst>
                <p:tags r:id="rId33"/>
              </p:custDataLst>
            </p:nvPr>
          </p:nvSpPr>
          <p:spPr>
            <a:xfrm>
              <a:off x="9652250" y="3770642"/>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0" name="椭圆 39"/>
            <p:cNvSpPr/>
            <p:nvPr>
              <p:custDataLst>
                <p:tags r:id="rId34"/>
              </p:custDataLst>
            </p:nvPr>
          </p:nvSpPr>
          <p:spPr>
            <a:xfrm>
              <a:off x="10036431" y="3770642"/>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1" name="椭圆 40"/>
            <p:cNvSpPr/>
            <p:nvPr>
              <p:custDataLst>
                <p:tags r:id="rId35"/>
              </p:custDataLst>
            </p:nvPr>
          </p:nvSpPr>
          <p:spPr>
            <a:xfrm>
              <a:off x="10420612" y="3770642"/>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2" name="椭圆 41"/>
            <p:cNvSpPr/>
            <p:nvPr>
              <p:custDataLst>
                <p:tags r:id="rId36"/>
              </p:custDataLst>
            </p:nvPr>
          </p:nvSpPr>
          <p:spPr>
            <a:xfrm>
              <a:off x="10804793" y="3770642"/>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
        <p:nvSpPr>
          <p:cNvPr id="6" name="文本框 5"/>
          <p:cNvSpPr txBox="1"/>
          <p:nvPr>
            <p:custDataLst>
              <p:tags r:id="rId3"/>
            </p:custDataLst>
          </p:nvPr>
        </p:nvSpPr>
        <p:spPr>
          <a:xfrm>
            <a:off x="539750" y="1483360"/>
            <a:ext cx="10852150" cy="64897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l">
              <a:lnSpc>
                <a:spcPct val="130000"/>
              </a:lnSpc>
              <a:spcBef>
                <a:spcPct val="0"/>
              </a:spcBef>
              <a:spcAft>
                <a:spcPts val="1000"/>
              </a:spcAft>
              <a:buSzTx/>
              <a:buNone/>
            </a:pPr>
            <a:r>
              <a:rPr lang="zh-CN" sz="2800" b="1" spc="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女人们顺手从水里“捞”上一棵菱角来,顺手又“丢”到水里去。</a:t>
            </a:r>
          </a:p>
        </p:txBody>
      </p:sp>
      <p:sp>
        <p:nvSpPr>
          <p:cNvPr id="8" name="文本框 7"/>
          <p:cNvSpPr txBox="1"/>
          <p:nvPr>
            <p:custDataLst>
              <p:tags r:id="rId4"/>
            </p:custDataLst>
          </p:nvPr>
        </p:nvSpPr>
        <p:spPr>
          <a:xfrm>
            <a:off x="533400" y="2275205"/>
            <a:ext cx="11311890" cy="72199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l">
              <a:lnSpc>
                <a:spcPct val="130000"/>
              </a:lnSpc>
              <a:spcBef>
                <a:spcPct val="0"/>
              </a:spcBef>
              <a:spcAft>
                <a:spcPts val="1000"/>
              </a:spcAft>
              <a:buSzTx/>
              <a:buNone/>
            </a:pPr>
            <a:r>
              <a:rPr lang="zh-CN" sz="2400" b="1" spc="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传神地刻画出了女人们去探望丈夫却没遇上后失落而又百无聊赖的心情。</a:t>
            </a:r>
          </a:p>
        </p:txBody>
      </p:sp>
      <p:grpSp>
        <p:nvGrpSpPr>
          <p:cNvPr id="47" name="组合 46"/>
          <p:cNvGrpSpPr/>
          <p:nvPr>
            <p:custDataLst>
              <p:tags r:id="rId5"/>
            </p:custDataLst>
          </p:nvPr>
        </p:nvGrpSpPr>
        <p:grpSpPr>
          <a:xfrm>
            <a:off x="10942955" y="-10795"/>
            <a:ext cx="442595" cy="527050"/>
            <a:chOff x="8403172" y="5693128"/>
            <a:chExt cx="698373" cy="831143"/>
          </a:xfrm>
        </p:grpSpPr>
        <p:sp>
          <p:nvSpPr>
            <p:cNvPr id="45" name="任意多边形: 形状 44"/>
            <p:cNvSpPr/>
            <p:nvPr>
              <p:custDataLst>
                <p:tags r:id="rId15"/>
              </p:custDataLst>
            </p:nvPr>
          </p:nvSpPr>
          <p:spPr>
            <a:xfrm>
              <a:off x="8403172" y="5693128"/>
              <a:ext cx="698373" cy="831143"/>
            </a:xfrm>
            <a:custGeom>
              <a:avLst/>
              <a:gdLst/>
              <a:ahLst/>
              <a:cxnLst/>
              <a:rect l="0" t="0" r="0" b="0"/>
              <a:pathLst>
                <a:path w="334011" h="397511">
                  <a:moveTo>
                    <a:pt x="334010" y="397510"/>
                  </a:moveTo>
                  <a:lnTo>
                    <a:pt x="167640" y="312420"/>
                  </a:lnTo>
                  <a:lnTo>
                    <a:pt x="0" y="397510"/>
                  </a:lnTo>
                  <a:lnTo>
                    <a:pt x="0" y="0"/>
                  </a:lnTo>
                  <a:lnTo>
                    <a:pt x="334010" y="0"/>
                  </a:lnTo>
                </a:path>
              </a:pathLst>
            </a:custGeom>
            <a:solidFill>
              <a:schemeClr val="accent2">
                <a:alpha val="90000"/>
              </a:schemeClr>
            </a:solidFill>
            <a:ln w="6350" cap="flat" cmpd="sng" algn="ctr">
              <a:noFill/>
              <a:prstDash val="solid"/>
              <a:miter lim="800000"/>
            </a:ln>
            <a:effectLst/>
            <a:extLst>
              <a:ext uri="{91240B29-F687-4F45-9708-019B960494DF}">
                <a14:hiddenLine xmlns:a14="http://schemas.microsoft.com/office/drawing/2010/main" w="6350">
                  <a:solidFill>
                    <a:schemeClr val="accent1"/>
                  </a:solidFill>
                  <a:prstDash val="solid"/>
                  <a:miter lim="800000"/>
                  <a:headEnd/>
                  <a:tailEnd/>
                </a14:hiddenLine>
              </a:ext>
            </a:extLst>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chemeClr val="dk1"/>
                </a:solidFill>
                <a:latin typeface="微软雅黑" panose="020B0503020204020204" pitchFamily="34" charset="-122"/>
                <a:ea typeface="微软雅黑" panose="020B0503020204020204" pitchFamily="34" charset="-122"/>
              </a:endParaRPr>
            </a:p>
          </p:txBody>
        </p:sp>
        <p:sp>
          <p:nvSpPr>
            <p:cNvPr id="46" name="PA_ImportSvg_636718263529450003"/>
            <p:cNvSpPr/>
            <p:nvPr>
              <p:custDataLst>
                <p:tags r:id="rId16"/>
              </p:custDataLst>
            </p:nvPr>
          </p:nvSpPr>
          <p:spPr>
            <a:xfrm rot="10800000">
              <a:off x="8540333" y="5873450"/>
              <a:ext cx="407148" cy="317336"/>
            </a:xfrm>
            <a:custGeom>
              <a:avLst/>
              <a:gdLst/>
              <a:ahLst/>
              <a:cxnLst/>
              <a:rect l="l" t="t" r="r" b="b"/>
              <a:pathLst>
                <a:path w="172720" h="134620">
                  <a:moveTo>
                    <a:pt x="62230" y="134620"/>
                  </a:moveTo>
                  <a:lnTo>
                    <a:pt x="0" y="134620"/>
                  </a:lnTo>
                  <a:lnTo>
                    <a:pt x="0" y="90170"/>
                  </a:lnTo>
                  <a:cubicBezTo>
                    <a:pt x="0" y="72390"/>
                    <a:pt x="1270" y="58420"/>
                    <a:pt x="5080" y="46990"/>
                  </a:cubicBezTo>
                  <a:cubicBezTo>
                    <a:pt x="8890" y="36830"/>
                    <a:pt x="13970" y="26670"/>
                    <a:pt x="22860" y="19050"/>
                  </a:cubicBezTo>
                  <a:cubicBezTo>
                    <a:pt x="31750" y="10160"/>
                    <a:pt x="41910" y="3810"/>
                    <a:pt x="55880" y="0"/>
                  </a:cubicBezTo>
                  <a:lnTo>
                    <a:pt x="68580" y="25400"/>
                  </a:lnTo>
                  <a:cubicBezTo>
                    <a:pt x="55880" y="29210"/>
                    <a:pt x="46990" y="35560"/>
                    <a:pt x="41910" y="43180"/>
                  </a:cubicBezTo>
                  <a:cubicBezTo>
                    <a:pt x="36830" y="50800"/>
                    <a:pt x="33020" y="60960"/>
                    <a:pt x="33020" y="72390"/>
                  </a:cubicBezTo>
                  <a:lnTo>
                    <a:pt x="63500" y="72390"/>
                  </a:lnTo>
                  <a:lnTo>
                    <a:pt x="63500" y="134620"/>
                  </a:lnTo>
                  <a:moveTo>
                    <a:pt x="166370" y="134620"/>
                  </a:moveTo>
                  <a:lnTo>
                    <a:pt x="104140" y="134620"/>
                  </a:lnTo>
                  <a:lnTo>
                    <a:pt x="104140" y="90170"/>
                  </a:lnTo>
                  <a:cubicBezTo>
                    <a:pt x="104140" y="72390"/>
                    <a:pt x="105410" y="57150"/>
                    <a:pt x="109220" y="46990"/>
                  </a:cubicBezTo>
                  <a:cubicBezTo>
                    <a:pt x="113031" y="36830"/>
                    <a:pt x="118110" y="26670"/>
                    <a:pt x="127000" y="19050"/>
                  </a:cubicBezTo>
                  <a:cubicBezTo>
                    <a:pt x="135890" y="11430"/>
                    <a:pt x="146050" y="3810"/>
                    <a:pt x="160020" y="0"/>
                  </a:cubicBezTo>
                  <a:lnTo>
                    <a:pt x="172720" y="25400"/>
                  </a:lnTo>
                  <a:cubicBezTo>
                    <a:pt x="160020" y="29210"/>
                    <a:pt x="151130" y="35560"/>
                    <a:pt x="146050" y="43180"/>
                  </a:cubicBezTo>
                  <a:cubicBezTo>
                    <a:pt x="140970" y="50800"/>
                    <a:pt x="137160" y="60960"/>
                    <a:pt x="137160" y="72390"/>
                  </a:cubicBezTo>
                  <a:lnTo>
                    <a:pt x="167640" y="72390"/>
                  </a:lnTo>
                  <a:lnTo>
                    <a:pt x="167640" y="134620"/>
                  </a:lnTo>
                </a:path>
              </a:pathLst>
            </a:custGeom>
            <a:solidFill>
              <a:schemeClr val="lt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
        <p:nvSpPr>
          <p:cNvPr id="26" name="矩形 25"/>
          <p:cNvSpPr/>
          <p:nvPr>
            <p:custDataLst>
              <p:tags r:id="rId6"/>
            </p:custDataLst>
          </p:nvPr>
        </p:nvSpPr>
        <p:spPr>
          <a:xfrm>
            <a:off x="425450" y="583565"/>
            <a:ext cx="109220" cy="63436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cxnSp>
        <p:nvCxnSpPr>
          <p:cNvPr id="16" name="直接连接符 15"/>
          <p:cNvCxnSpPr/>
          <p:nvPr>
            <p:custDataLst>
              <p:tags r:id="rId7"/>
            </p:custDataLst>
          </p:nvPr>
        </p:nvCxnSpPr>
        <p:spPr>
          <a:xfrm flipH="1">
            <a:off x="575310" y="2194560"/>
            <a:ext cx="10644505" cy="0"/>
          </a:xfrm>
          <a:prstGeom prst="line">
            <a:avLst/>
          </a:prstGeom>
          <a:ln w="1270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9" name="文本框 8"/>
          <p:cNvSpPr txBox="1"/>
          <p:nvPr>
            <p:custDataLst>
              <p:tags r:id="rId8"/>
            </p:custDataLst>
          </p:nvPr>
        </p:nvSpPr>
        <p:spPr>
          <a:xfrm>
            <a:off x="713740" y="601353"/>
            <a:ext cx="10566400" cy="624840"/>
          </a:xfrm>
          <a:prstGeom prst="rect">
            <a:avLst/>
          </a:prstGeom>
          <a:noFill/>
        </p:spPr>
        <p:txBody>
          <a:bodyPr wrap="square" lIns="101600" tIns="38100" rIns="63500" bIns="38100" rtlCol="0">
            <a:noAutofit/>
          </a:bodyPr>
          <a:lstStyle/>
          <a:p>
            <a:pPr marL="0" indent="0" algn="l">
              <a:lnSpc>
                <a:spcPct val="100000"/>
              </a:lnSpc>
              <a:spcBef>
                <a:spcPct val="0"/>
              </a:spcBef>
              <a:spcAft>
                <a:spcPct val="0"/>
              </a:spcAft>
              <a:buSzTx/>
              <a:buNone/>
            </a:pPr>
            <a:r>
              <a:rPr lang="zh-CN" sz="4000" b="1">
                <a:solidFill>
                  <a:schemeClr val="accent1"/>
                </a:solidFill>
                <a:latin typeface="微软雅黑" panose="020B0503020204020204" pitchFamily="34" charset="-122"/>
                <a:ea typeface="微软雅黑" panose="020B0503020204020204" pitchFamily="34" charset="-122"/>
              </a:rPr>
              <a:t>自主分析</a:t>
            </a:r>
          </a:p>
        </p:txBody>
      </p:sp>
      <p:sp>
        <p:nvSpPr>
          <p:cNvPr id="2" name="文本框 1"/>
          <p:cNvSpPr txBox="1"/>
          <p:nvPr>
            <p:custDataLst>
              <p:tags r:id="rId9"/>
            </p:custDataLst>
          </p:nvPr>
        </p:nvSpPr>
        <p:spPr>
          <a:xfrm>
            <a:off x="533400" y="2868295"/>
            <a:ext cx="10852150" cy="64897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l">
              <a:lnSpc>
                <a:spcPct val="130000"/>
              </a:lnSpc>
              <a:spcBef>
                <a:spcPct val="0"/>
              </a:spcBef>
              <a:spcAft>
                <a:spcPts val="1000"/>
              </a:spcAft>
              <a:buSzTx/>
              <a:buNone/>
            </a:pPr>
            <a:r>
              <a:rPr lang="zh-CN" sz="2800" b="1" spc="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几个青年妇女把掉进水里又捞出来的小包裹丢给了他们。</a:t>
            </a:r>
          </a:p>
        </p:txBody>
      </p:sp>
      <p:sp>
        <p:nvSpPr>
          <p:cNvPr id="3" name="文本框 2"/>
          <p:cNvSpPr txBox="1"/>
          <p:nvPr>
            <p:custDataLst>
              <p:tags r:id="rId10"/>
            </p:custDataLst>
          </p:nvPr>
        </p:nvSpPr>
        <p:spPr>
          <a:xfrm>
            <a:off x="533400" y="4046220"/>
            <a:ext cx="10852150" cy="64897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l">
              <a:lnSpc>
                <a:spcPct val="130000"/>
              </a:lnSpc>
              <a:spcBef>
                <a:spcPct val="0"/>
              </a:spcBef>
              <a:spcAft>
                <a:spcPts val="1000"/>
              </a:spcAft>
              <a:buSzTx/>
              <a:buNone/>
            </a:pPr>
            <a:r>
              <a:rPr lang="zh-CN" sz="2800" b="1" spc="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水生将漂在水上的装着饼干的精致纸盒“捞”出来,“丢”在女人们的船上。</a:t>
            </a:r>
          </a:p>
        </p:txBody>
      </p:sp>
      <p:cxnSp>
        <p:nvCxnSpPr>
          <p:cNvPr id="10" name="直接连接符 9"/>
          <p:cNvCxnSpPr/>
          <p:nvPr>
            <p:custDataLst>
              <p:tags r:id="rId11"/>
            </p:custDataLst>
          </p:nvPr>
        </p:nvCxnSpPr>
        <p:spPr>
          <a:xfrm flipH="1">
            <a:off x="643255" y="3517265"/>
            <a:ext cx="10644505" cy="0"/>
          </a:xfrm>
          <a:prstGeom prst="line">
            <a:avLst/>
          </a:prstGeom>
          <a:ln w="1270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12"/>
            </p:custDataLst>
          </p:nvPr>
        </p:nvCxnSpPr>
        <p:spPr>
          <a:xfrm flipH="1">
            <a:off x="674370" y="5174615"/>
            <a:ext cx="10644505" cy="0"/>
          </a:xfrm>
          <a:prstGeom prst="line">
            <a:avLst/>
          </a:prstGeom>
          <a:ln w="1270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4" name="文本框 13"/>
          <p:cNvSpPr txBox="1"/>
          <p:nvPr>
            <p:custDataLst>
              <p:tags r:id="rId13"/>
            </p:custDataLst>
          </p:nvPr>
        </p:nvSpPr>
        <p:spPr>
          <a:xfrm>
            <a:off x="575310" y="3517265"/>
            <a:ext cx="11311890" cy="72199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l">
              <a:lnSpc>
                <a:spcPct val="130000"/>
              </a:lnSpc>
              <a:spcBef>
                <a:spcPct val="0"/>
              </a:spcBef>
              <a:spcAft>
                <a:spcPts val="1000"/>
              </a:spcAft>
              <a:buSzTx/>
              <a:buNone/>
            </a:pPr>
            <a:r>
              <a:rPr lang="zh-CN" sz="2400" b="1" spc="0" dirty="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渲染战斗胜利后的欢乐</a:t>
            </a:r>
            <a:r>
              <a:rPr lang="zh-CN" sz="2400" b="1" spc="0" dirty="0" smtClean="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气氛</a:t>
            </a:r>
            <a:r>
              <a:rPr lang="zh-CN" altLang="en-US" sz="2400" b="1" spc="0" dirty="0" smtClean="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sz="2400" b="1" spc="0" dirty="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文本框 14"/>
          <p:cNvSpPr txBox="1"/>
          <p:nvPr>
            <p:custDataLst>
              <p:tags r:id="rId14"/>
            </p:custDataLst>
          </p:nvPr>
        </p:nvSpPr>
        <p:spPr>
          <a:xfrm>
            <a:off x="533400" y="5345430"/>
            <a:ext cx="11311890" cy="108648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l">
              <a:lnSpc>
                <a:spcPct val="130000"/>
              </a:lnSpc>
              <a:spcBef>
                <a:spcPct val="0"/>
              </a:spcBef>
              <a:spcAft>
                <a:spcPts val="1000"/>
              </a:spcAft>
              <a:buSzTx/>
              <a:buNone/>
            </a:pPr>
            <a:r>
              <a:rPr lang="zh-CN" sz="2400" b="1" spc="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生动地表现了战士打捞战利品时乐观的精神状态,也形象地表现出夫妻间似嗔实喜、似怨实爱的小儿女心态,富有生活气息。</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diamond(in)">
                                      <p:cBhvr>
                                        <p:cTn id="7" dur="20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1"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circle(in)">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2"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edge">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diamond(in)">
                                      <p:cBhvr>
                                        <p:cTn id="22" dur="20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3"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circle(in)">
                                      <p:cBhvr>
                                        <p:cTn id="27" dur="20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0" presetClass="entr" presetSubtype="0" fill="hold" grpId="4"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wedge">
                                      <p:cBhvr>
                                        <p:cTn id="32" dur="2000"/>
                                        <p:tgtEl>
                                          <p:spTgt spid="2"/>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diamond(in)">
                                      <p:cBhvr>
                                        <p:cTn id="37" dur="20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grpId="5"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circle(in)">
                                      <p:cBhvr>
                                        <p:cTn id="42" dur="20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20" presetClass="entr" presetSubtype="0" fill="hold" grpId="6" nodeType="click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wedge">
                                      <p:cBhvr>
                                        <p:cTn id="47" dur="2000"/>
                                        <p:tgtEl>
                                          <p:spTgt spid="3"/>
                                        </p:tgtEl>
                                      </p:cBhvr>
                                    </p:animEffect>
                                  </p:childTnLst>
                                </p:cTn>
                              </p:par>
                            </p:childTnLst>
                          </p:cTn>
                        </p:par>
                      </p:childTnLst>
                    </p:cTn>
                  </p:par>
                  <p:par>
                    <p:cTn id="48" fill="hold">
                      <p:stCondLst>
                        <p:cond delay="indefinite"/>
                      </p:stCondLst>
                      <p:childTnLst>
                        <p:par>
                          <p:cTn id="49" fill="hold">
                            <p:stCondLst>
                              <p:cond delay="0"/>
                            </p:stCondLst>
                            <p:childTnLst>
                              <p:par>
                                <p:cTn id="50" presetID="8" presetClass="entr" presetSubtype="16" fill="hold"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diamond(in)">
                                      <p:cBhvr>
                                        <p:cTn id="52" dur="20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6" presetClass="entr" presetSubtype="16" fill="hold" grpId="7"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circle(in)">
                                      <p:cBhvr>
                                        <p:cTn id="5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2"/>
      <p:bldP spid="8" grpId="3"/>
      <p:bldP spid="26" grpId="0" animBg="1"/>
      <p:bldP spid="9" grpId="1"/>
      <p:bldP spid="2" grpId="4"/>
      <p:bldP spid="3" grpId="6"/>
      <p:bldP spid="14" grpId="5"/>
      <p:bldP spid="15" grpId="7"/>
    </p:bld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sp>
        <p:nvSpPr>
          <p:cNvPr id="4" name="任意多边形: 形状 6"/>
          <p:cNvSpPr/>
          <p:nvPr>
            <p:custDataLst>
              <p:tags r:id="rId2"/>
            </p:custDataLst>
          </p:nvPr>
        </p:nvSpPr>
        <p:spPr>
          <a:xfrm>
            <a:off x="0" y="1378585"/>
            <a:ext cx="12192000" cy="3708400"/>
          </a:xfrm>
          <a:custGeom>
            <a:avLst/>
            <a:gdLst>
              <a:gd name="connsiteX0" fmla="*/ 0 w 12192000"/>
              <a:gd name="connsiteY0" fmla="*/ 0 h 4300477"/>
              <a:gd name="connsiteX1" fmla="*/ 12192000 w 12192000"/>
              <a:gd name="connsiteY1" fmla="*/ 0 h 4300477"/>
              <a:gd name="connsiteX2" fmla="*/ 12192000 w 12192000"/>
              <a:gd name="connsiteY2" fmla="*/ 4057631 h 4300477"/>
              <a:gd name="connsiteX3" fmla="*/ 2998549 w 12192000"/>
              <a:gd name="connsiteY3" fmla="*/ 4057631 h 4300477"/>
              <a:gd name="connsiteX4" fmla="*/ 2752403 w 12192000"/>
              <a:gd name="connsiteY4" fmla="*/ 4300477 h 4300477"/>
              <a:gd name="connsiteX5" fmla="*/ 2469723 w 12192000"/>
              <a:gd name="connsiteY5" fmla="*/ 4057631 h 4300477"/>
              <a:gd name="connsiteX6" fmla="*/ 0 w 12192000"/>
              <a:gd name="connsiteY6" fmla="*/ 4057631 h 4300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300477">
                <a:moveTo>
                  <a:pt x="0" y="0"/>
                </a:moveTo>
                <a:lnTo>
                  <a:pt x="12192000" y="0"/>
                </a:lnTo>
                <a:lnTo>
                  <a:pt x="12192000" y="4057631"/>
                </a:lnTo>
                <a:lnTo>
                  <a:pt x="2998549" y="4057631"/>
                </a:lnTo>
                <a:lnTo>
                  <a:pt x="2752403" y="4300477"/>
                </a:lnTo>
                <a:lnTo>
                  <a:pt x="2469723" y="4057631"/>
                </a:lnTo>
                <a:lnTo>
                  <a:pt x="0" y="4057631"/>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2" name="组合 1"/>
          <p:cNvGrpSpPr>
            <a:grpSpLocks noChangeAspect="1"/>
          </p:cNvGrpSpPr>
          <p:nvPr>
            <p:custDataLst>
              <p:tags r:id="rId3"/>
            </p:custDataLst>
          </p:nvPr>
        </p:nvGrpSpPr>
        <p:grpSpPr>
          <a:xfrm>
            <a:off x="11095469" y="562828"/>
            <a:ext cx="701070" cy="611756"/>
            <a:chOff x="3213087" y="1347855"/>
            <a:chExt cx="723914" cy="631689"/>
          </a:xfrm>
          <a:solidFill>
            <a:srgbClr val="F2F2F2"/>
          </a:solidFill>
        </p:grpSpPr>
        <p:sp>
          <p:nvSpPr>
            <p:cNvPr id="3" name="任意多边形: 形状 8"/>
            <p:cNvSpPr>
              <a:spLocks noChangeAspect="1"/>
            </p:cNvSpPr>
            <p:nvPr>
              <p:custDataLst>
                <p:tags r:id="rId7"/>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任意多边形: 形状 9"/>
            <p:cNvSpPr>
              <a:spLocks noChangeAspect="1"/>
            </p:cNvSpPr>
            <p:nvPr>
              <p:custDataLst>
                <p:tags r:id="rId8"/>
              </p:custDataLst>
            </p:nvPr>
          </p:nvSpPr>
          <p:spPr>
            <a:xfrm>
              <a:off x="3625706" y="1347856"/>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7" name="文本框 6"/>
          <p:cNvSpPr txBox="1"/>
          <p:nvPr>
            <p:custDataLst>
              <p:tags r:id="rId4"/>
            </p:custDataLst>
          </p:nvPr>
        </p:nvSpPr>
        <p:spPr>
          <a:xfrm>
            <a:off x="424140" y="412093"/>
            <a:ext cx="9601276" cy="762000"/>
          </a:xfrm>
          <a:prstGeom prst="rect">
            <a:avLst/>
          </a:prstGeom>
          <a:noFill/>
        </p:spPr>
        <p:txBody>
          <a:bodyPr wrap="square" rtlCol="0" anchor="ctr">
            <a:noAutofit/>
          </a:bodyPr>
          <a:lstStyle/>
          <a:p>
            <a:pPr indent="0"/>
            <a:r>
              <a:rPr lang="zh-CN" sz="4000" b="1">
                <a:solidFill>
                  <a:srgbClr val="FF0000"/>
                </a:solidFill>
                <a:latin typeface="微软雅黑" panose="020B0503020204020204" pitchFamily="34" charset="-122"/>
                <a:ea typeface="微软雅黑" panose="020B0503020204020204" pitchFamily="34" charset="-122"/>
                <a:sym typeface="+mn-ea"/>
              </a:rPr>
              <a:t>结合对话描写和细节描写，分析小说情感</a:t>
            </a:r>
            <a:endParaRPr lang="zh-CN" altLang="en-US" sz="4000" b="1" spc="3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9" name="Title 6"/>
          <p:cNvSpPr txBox="1"/>
          <p:nvPr>
            <p:custDataLst>
              <p:tags r:id="rId5"/>
            </p:custDataLst>
          </p:nvPr>
        </p:nvSpPr>
        <p:spPr>
          <a:xfrm>
            <a:off x="229870" y="1508760"/>
            <a:ext cx="11962130" cy="315341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indent="0" fontAlgn="auto">
              <a:lnSpc>
                <a:spcPct val="150000"/>
              </a:lnSpc>
            </a:pPr>
            <a:r>
              <a:rPr lang="zh-CN" sz="2800" b="1">
                <a:latin typeface="微软雅黑" panose="020B0503020204020204" pitchFamily="34" charset="-122"/>
                <a:ea typeface="微软雅黑" panose="020B0503020204020204" pitchFamily="34" charset="-122"/>
                <a:cs typeface="微软雅黑" panose="020B0503020204020204" pitchFamily="34" charset="-122"/>
                <a:sym typeface="+mn-ea"/>
              </a:rPr>
              <a:t>小说中,除了水生外参军的人委托水生来做家属的工作,正表现了他们对亲人真挚的感情;水生嫂等妇女们虽然委婉地流露出对丈夫们的难舍之情,但还是义无反顾地为丈夫们打点行装,送他们去部队。至于以后妇女们探望丈夫,又为丈夫们分担任务,参加战斗,更是由夫妻之情上升至家国之爱。这些普通人所具有的纯美的人性、亲情,是正义的基础和源泉,蕴藏着战胜敌人的巨大力量。</a:t>
            </a:r>
            <a:endParaRPr lang="zh-CN" sz="2800" b="1" spc="200">
              <a:ln w="3175">
                <a:noFill/>
                <a:prstDash val="dash"/>
              </a:ln>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3" name="Title 6"/>
          <p:cNvSpPr txBox="1"/>
          <p:nvPr>
            <p:custDataLst>
              <p:tags r:id="rId6"/>
            </p:custDataLst>
          </p:nvPr>
        </p:nvSpPr>
        <p:spPr>
          <a:xfrm>
            <a:off x="365125" y="4996815"/>
            <a:ext cx="11461750" cy="159321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indent="0"/>
            <a:r>
              <a:rPr lang="zh-CN" sz="3200" b="1">
                <a:solidFill>
                  <a:srgbClr val="0070C0"/>
                </a:solidFill>
                <a:latin typeface="微软雅黑" panose="020B0503020204020204" pitchFamily="34" charset="-122"/>
                <a:ea typeface="微软雅黑" panose="020B0503020204020204" pitchFamily="34" charset="-122"/>
                <a:sym typeface="+mn-ea"/>
              </a:rPr>
              <a:t>本文的情感概括起来就是夫妻之情、家国之爱。</a:t>
            </a:r>
            <a:endParaRPr lang="zh-CN" sz="3200" b="1" spc="20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3"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80">
                                          <p:stCondLst>
                                            <p:cond delay="0"/>
                                          </p:stCondLst>
                                        </p:cTn>
                                        <p:tgtEl>
                                          <p:spTgt spid="13"/>
                                        </p:tgtEl>
                                      </p:cBhvr>
                                    </p:animEffect>
                                    <p:anim calcmode="lin" valueType="num">
                                      <p:cBhvr>
                                        <p:cTn id="13"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18" dur="26">
                                          <p:stCondLst>
                                            <p:cond delay="650"/>
                                          </p:stCondLst>
                                        </p:cTn>
                                        <p:tgtEl>
                                          <p:spTgt spid="13"/>
                                        </p:tgtEl>
                                      </p:cBhvr>
                                      <p:to x="100000" y="60000"/>
                                    </p:animScale>
                                    <p:animScale>
                                      <p:cBhvr>
                                        <p:cTn id="19" dur="166" decel="50000">
                                          <p:stCondLst>
                                            <p:cond delay="676"/>
                                          </p:stCondLst>
                                        </p:cTn>
                                        <p:tgtEl>
                                          <p:spTgt spid="13"/>
                                        </p:tgtEl>
                                      </p:cBhvr>
                                      <p:to x="100000" y="100000"/>
                                    </p:animScale>
                                    <p:animScale>
                                      <p:cBhvr>
                                        <p:cTn id="20" dur="26">
                                          <p:stCondLst>
                                            <p:cond delay="1312"/>
                                          </p:stCondLst>
                                        </p:cTn>
                                        <p:tgtEl>
                                          <p:spTgt spid="13"/>
                                        </p:tgtEl>
                                      </p:cBhvr>
                                      <p:to x="100000" y="80000"/>
                                    </p:animScale>
                                    <p:animScale>
                                      <p:cBhvr>
                                        <p:cTn id="21" dur="166" decel="50000">
                                          <p:stCondLst>
                                            <p:cond delay="1338"/>
                                          </p:stCondLst>
                                        </p:cTn>
                                        <p:tgtEl>
                                          <p:spTgt spid="13"/>
                                        </p:tgtEl>
                                      </p:cBhvr>
                                      <p:to x="100000" y="100000"/>
                                    </p:animScale>
                                    <p:animScale>
                                      <p:cBhvr>
                                        <p:cTn id="22" dur="26">
                                          <p:stCondLst>
                                            <p:cond delay="1642"/>
                                          </p:stCondLst>
                                        </p:cTn>
                                        <p:tgtEl>
                                          <p:spTgt spid="13"/>
                                        </p:tgtEl>
                                      </p:cBhvr>
                                      <p:to x="100000" y="90000"/>
                                    </p:animScale>
                                    <p:animScale>
                                      <p:cBhvr>
                                        <p:cTn id="23" dur="166" decel="50000">
                                          <p:stCondLst>
                                            <p:cond delay="1668"/>
                                          </p:stCondLst>
                                        </p:cTn>
                                        <p:tgtEl>
                                          <p:spTgt spid="13"/>
                                        </p:tgtEl>
                                      </p:cBhvr>
                                      <p:to x="100000" y="100000"/>
                                    </p:animScale>
                                    <p:animScale>
                                      <p:cBhvr>
                                        <p:cTn id="24" dur="26">
                                          <p:stCondLst>
                                            <p:cond delay="1808"/>
                                          </p:stCondLst>
                                        </p:cTn>
                                        <p:tgtEl>
                                          <p:spTgt spid="13"/>
                                        </p:tgtEl>
                                      </p:cBhvr>
                                      <p:to x="100000" y="95000"/>
                                    </p:animScale>
                                    <p:animScale>
                                      <p:cBhvr>
                                        <p:cTn id="25" dur="166" decel="50000">
                                          <p:stCondLst>
                                            <p:cond delay="1834"/>
                                          </p:stCondLst>
                                        </p:cTn>
                                        <p:tgtEl>
                                          <p:spTgt spid="13"/>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8" presetClass="entr" presetSubtype="16" fill="hold" grpId="1"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diamond(in)">
                                      <p:cBhvr>
                                        <p:cTn id="30" dur="2000"/>
                                        <p:tgtEl>
                                          <p:spTgt spid="4"/>
                                        </p:tgtEl>
                                      </p:cBhvr>
                                    </p:animEffect>
                                  </p:childTnLst>
                                </p:cTn>
                              </p:par>
                            </p:childTnLst>
                          </p:cTn>
                        </p:par>
                      </p:childTnLst>
                    </p:cTn>
                  </p:par>
                  <p:par>
                    <p:cTn id="31" fill="hold">
                      <p:stCondLst>
                        <p:cond delay="indefinite"/>
                      </p:stCondLst>
                      <p:childTnLst>
                        <p:par>
                          <p:cTn id="32" fill="hold">
                            <p:stCondLst>
                              <p:cond delay="0"/>
                            </p:stCondLst>
                            <p:childTnLst>
                              <p:par>
                                <p:cTn id="33" presetID="20" presetClass="entr" presetSubtype="0" fill="hold" grpId="2"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edge">
                                      <p:cBhvr>
                                        <p:cTn id="35"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animBg="1"/>
      <p:bldP spid="7" grpId="0"/>
      <p:bldP spid="9" grpId="2"/>
      <p:bldP spid="13" grpId="3"/>
    </p:bld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pic>
        <p:nvPicPr>
          <p:cNvPr id="3" name="图片 2"/>
          <p:cNvPicPr>
            <a:picLocks noChangeAspect="1"/>
          </p:cNvPicPr>
          <p:nvPr>
            <p:custDataLst>
              <p:tags r:id="rId2"/>
            </p:custDataLst>
          </p:nvPr>
        </p:nvPicPr>
        <p:blipFill>
          <a:blip r:embed="rId5"/>
          <a:srcRect t="27795" b="27795"/>
          <a:stretch>
            <a:fillRect/>
          </a:stretch>
        </p:blipFill>
        <p:spPr>
          <a:xfrm>
            <a:off x="152400" y="162560"/>
            <a:ext cx="11887200" cy="4324350"/>
          </a:xfrm>
          <a:custGeom>
            <a:avLst/>
            <a:gdLst/>
            <a:ahLst/>
            <a:cxnLst>
              <a:cxn ang="3">
                <a:pos x="hc" y="t"/>
              </a:cxn>
              <a:cxn ang="cd2">
                <a:pos x="l" y="vc"/>
              </a:cxn>
              <a:cxn ang="cd4">
                <a:pos x="hc" y="b"/>
              </a:cxn>
              <a:cxn ang="0">
                <a:pos x="r" y="vc"/>
              </a:cxn>
            </a:cxnLst>
            <a:rect l="l" t="t" r="r" b="b"/>
            <a:pathLst>
              <a:path w="18720" h="6000">
                <a:moveTo>
                  <a:pt x="0" y="0"/>
                </a:moveTo>
                <a:lnTo>
                  <a:pt x="18720" y="0"/>
                </a:lnTo>
                <a:lnTo>
                  <a:pt x="18720" y="6000"/>
                </a:lnTo>
                <a:lnTo>
                  <a:pt x="0" y="6000"/>
                </a:lnTo>
                <a:lnTo>
                  <a:pt x="0" y="0"/>
                </a:lnTo>
                <a:close/>
              </a:path>
            </a:pathLst>
          </a:custGeom>
        </p:spPr>
      </p:pic>
      <p:sp>
        <p:nvSpPr>
          <p:cNvPr id="5" name="文本框 4"/>
          <p:cNvSpPr txBox="1"/>
          <p:nvPr>
            <p:custDataLst>
              <p:tags r:id="rId3"/>
            </p:custDataLst>
          </p:nvPr>
        </p:nvSpPr>
        <p:spPr>
          <a:xfrm>
            <a:off x="609600" y="4742815"/>
            <a:ext cx="10972800" cy="1183640"/>
          </a:xfrm>
          <a:prstGeom prst="rect">
            <a:avLst/>
          </a:prstGeom>
          <a:noFill/>
        </p:spPr>
        <p:txBody>
          <a:bodyPr wrap="square" lIns="63500" tIns="25400" rIns="63500" bIns="25400" rtlCol="0" anchor="t" anchorCtr="0">
            <a:noAutofit/>
          </a:bodyPr>
          <a:lstStyle/>
          <a:p>
            <a:pPr marL="0" indent="0" algn="ctr">
              <a:lnSpc>
                <a:spcPct val="100000"/>
              </a:lnSpc>
              <a:spcBef>
                <a:spcPct val="0"/>
              </a:spcBef>
              <a:spcAft>
                <a:spcPct val="0"/>
              </a:spcAft>
              <a:buSzTx/>
              <a:buNone/>
            </a:pPr>
            <a:r>
              <a:rPr lang="zh-CN" altLang="en-US" sz="6000" b="1" spc="160">
                <a:solidFill>
                  <a:schemeClr val="accent1"/>
                </a:solidFill>
                <a:latin typeface="微软雅黑" panose="020B0503020204020204" pitchFamily="34" charset="-122"/>
                <a:ea typeface="微软雅黑" panose="020B0503020204020204" pitchFamily="34" charset="-122"/>
              </a:rPr>
              <a:t>不一样的景物，不一样的作用</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sp>
        <p:nvSpPr>
          <p:cNvPr id="5" name="任意多边形: 形状 23"/>
          <p:cNvSpPr/>
          <p:nvPr>
            <p:custDataLst>
              <p:tags r:id="rId2"/>
            </p:custDataLst>
          </p:nvPr>
        </p:nvSpPr>
        <p:spPr>
          <a:xfrm>
            <a:off x="635" y="462280"/>
            <a:ext cx="8818245" cy="762000"/>
          </a:xfrm>
          <a:custGeom>
            <a:avLst/>
            <a:gdLst>
              <a:gd name="connsiteX0" fmla="*/ 0 w 5034915"/>
              <a:gd name="connsiteY0" fmla="*/ 0 h 761995"/>
              <a:gd name="connsiteX1" fmla="*/ 5034915 w 5034915"/>
              <a:gd name="connsiteY1" fmla="*/ 0 h 761995"/>
              <a:gd name="connsiteX2" fmla="*/ 5034915 w 5034915"/>
              <a:gd name="connsiteY2" fmla="*/ 761995 h 761995"/>
              <a:gd name="connsiteX3" fmla="*/ 0 w 5034915"/>
              <a:gd name="connsiteY3" fmla="*/ 761995 h 761995"/>
              <a:gd name="connsiteX4" fmla="*/ 0 w 5034915"/>
              <a:gd name="connsiteY4" fmla="*/ 0 h 761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15" h="761995">
                <a:moveTo>
                  <a:pt x="0" y="0"/>
                </a:moveTo>
                <a:lnTo>
                  <a:pt x="5034915" y="0"/>
                </a:lnTo>
                <a:lnTo>
                  <a:pt x="5034915" y="761995"/>
                </a:lnTo>
                <a:lnTo>
                  <a:pt x="0" y="761995"/>
                </a:lnTo>
                <a:lnTo>
                  <a:pt x="0" y="0"/>
                </a:lnTo>
                <a:close/>
              </a:path>
            </a:pathLst>
          </a:custGeom>
          <a:solidFill>
            <a:schemeClr val="accent1">
              <a:lumMod val="20000"/>
              <a:lumOff val="80000"/>
            </a:schemeClr>
          </a:solidFill>
          <a:ln>
            <a:noFill/>
          </a:ln>
          <a:effectLst>
            <a:outerShdw blurRad="50800" dist="50800" dir="5400000" algn="ctr" rotWithShape="0">
              <a:schemeClr val="accent1">
                <a:alpha val="100000"/>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任意多边形: 形状 25"/>
          <p:cNvSpPr/>
          <p:nvPr>
            <p:custDataLst>
              <p:tags r:id="rId3"/>
            </p:custDataLst>
          </p:nvPr>
        </p:nvSpPr>
        <p:spPr>
          <a:xfrm>
            <a:off x="8813288" y="462285"/>
            <a:ext cx="451485" cy="762006"/>
          </a:xfrm>
          <a:custGeom>
            <a:avLst/>
            <a:gdLst>
              <a:gd name="connsiteX0" fmla="*/ 0 w 451485"/>
              <a:gd name="connsiteY0" fmla="*/ 0 h 762006"/>
              <a:gd name="connsiteX1" fmla="*/ 105657 w 451485"/>
              <a:gd name="connsiteY1" fmla="*/ 0 h 762006"/>
              <a:gd name="connsiteX2" fmla="*/ 451485 w 451485"/>
              <a:gd name="connsiteY2" fmla="*/ 381003 h 762006"/>
              <a:gd name="connsiteX3" fmla="*/ 105657 w 451485"/>
              <a:gd name="connsiteY3" fmla="*/ 762006 h 762006"/>
              <a:gd name="connsiteX4" fmla="*/ 0 w 451485"/>
              <a:gd name="connsiteY4" fmla="*/ 762006 h 762006"/>
              <a:gd name="connsiteX5" fmla="*/ 0 w 451485"/>
              <a:gd name="connsiteY5" fmla="*/ 761995 h 76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1484" h="762006">
                <a:moveTo>
                  <a:pt x="0" y="0"/>
                </a:moveTo>
                <a:lnTo>
                  <a:pt x="105657" y="0"/>
                </a:lnTo>
                <a:cubicBezTo>
                  <a:pt x="296652" y="0"/>
                  <a:pt x="451485" y="170581"/>
                  <a:pt x="451485" y="381003"/>
                </a:cubicBezTo>
                <a:cubicBezTo>
                  <a:pt x="451485" y="591425"/>
                  <a:pt x="296652" y="762006"/>
                  <a:pt x="105657" y="762006"/>
                </a:cubicBezTo>
                <a:lnTo>
                  <a:pt x="0" y="762006"/>
                </a:lnTo>
                <a:lnTo>
                  <a:pt x="0" y="761995"/>
                </a:lnTo>
                <a:close/>
              </a:path>
            </a:pathLst>
          </a:custGeom>
          <a:solidFill>
            <a:schemeClr val="accent1">
              <a:lumMod val="20000"/>
              <a:lumOff val="80000"/>
            </a:schemeClr>
          </a:solidFill>
          <a:ln>
            <a:noFill/>
          </a:ln>
          <a:effectLst>
            <a:outerShdw blurRad="50800" dist="50800" dir="5400000" algn="ctr" rotWithShape="0">
              <a:schemeClr val="accent1">
                <a:alpha val="100000"/>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矩形 18"/>
          <p:cNvSpPr/>
          <p:nvPr>
            <p:custDataLst>
              <p:tags r:id="rId4"/>
            </p:custDataLst>
          </p:nvPr>
        </p:nvSpPr>
        <p:spPr>
          <a:xfrm>
            <a:off x="0" y="1676413"/>
            <a:ext cx="12192098" cy="4724438"/>
          </a:xfrm>
          <a:prstGeom prst="rect">
            <a:avLst/>
          </a:prstGeom>
          <a:solidFill>
            <a:schemeClr val="accent1">
              <a:alpha val="30000"/>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21" name="直接连接符 20"/>
          <p:cNvCxnSpPr/>
          <p:nvPr>
            <p:custDataLst>
              <p:tags r:id="rId5"/>
            </p:custDataLst>
          </p:nvPr>
        </p:nvCxnSpPr>
        <p:spPr>
          <a:xfrm>
            <a:off x="609555" y="3556661"/>
            <a:ext cx="10972888" cy="0"/>
          </a:xfrm>
          <a:prstGeom prst="line">
            <a:avLst/>
          </a:prstGeom>
          <a:ln w="12700">
            <a:solidFill>
              <a:schemeClr val="lt1">
                <a:lumMod val="8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6"/>
            </p:custDataLst>
          </p:nvPr>
        </p:nvCxnSpPr>
        <p:spPr>
          <a:xfrm>
            <a:off x="609555" y="4940042"/>
            <a:ext cx="10972888" cy="0"/>
          </a:xfrm>
          <a:prstGeom prst="line">
            <a:avLst/>
          </a:prstGeom>
          <a:ln w="12700">
            <a:solidFill>
              <a:schemeClr val="lt1">
                <a:lumMod val="85000"/>
              </a:schemeClr>
            </a:solidFill>
            <a:prstDash val="dashDot"/>
          </a:ln>
        </p:spPr>
        <p:style>
          <a:lnRef idx="1">
            <a:schemeClr val="accent1"/>
          </a:lnRef>
          <a:fillRef idx="0">
            <a:schemeClr val="accent1"/>
          </a:fillRef>
          <a:effectRef idx="0">
            <a:schemeClr val="accent1"/>
          </a:effectRef>
          <a:fontRef idx="minor">
            <a:schemeClr val="tx1"/>
          </a:fontRef>
        </p:style>
      </p:cxnSp>
      <p:sp>
        <p:nvSpPr>
          <p:cNvPr id="23" name="任意多边形: 形状 22"/>
          <p:cNvSpPr/>
          <p:nvPr>
            <p:custDataLst>
              <p:tags r:id="rId7"/>
            </p:custDataLst>
          </p:nvPr>
        </p:nvSpPr>
        <p:spPr>
          <a:xfrm>
            <a:off x="0" y="609600"/>
            <a:ext cx="8733155" cy="762000"/>
          </a:xfrm>
          <a:custGeom>
            <a:avLst/>
            <a:gdLst>
              <a:gd name="connsiteX0" fmla="*/ 0 w 5034915"/>
              <a:gd name="connsiteY0" fmla="*/ 0 h 761995"/>
              <a:gd name="connsiteX1" fmla="*/ 5034915 w 5034915"/>
              <a:gd name="connsiteY1" fmla="*/ 0 h 761995"/>
              <a:gd name="connsiteX2" fmla="*/ 5034915 w 5034915"/>
              <a:gd name="connsiteY2" fmla="*/ 761995 h 761995"/>
              <a:gd name="connsiteX3" fmla="*/ 0 w 5034915"/>
              <a:gd name="connsiteY3" fmla="*/ 761995 h 761995"/>
              <a:gd name="connsiteX4" fmla="*/ 0 w 5034915"/>
              <a:gd name="connsiteY4" fmla="*/ 0 h 761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15" h="761995">
                <a:moveTo>
                  <a:pt x="0" y="0"/>
                </a:moveTo>
                <a:lnTo>
                  <a:pt x="5034915" y="0"/>
                </a:lnTo>
                <a:lnTo>
                  <a:pt x="5034915" y="761995"/>
                </a:lnTo>
                <a:lnTo>
                  <a:pt x="0" y="761995"/>
                </a:lnTo>
                <a:lnTo>
                  <a:pt x="0" y="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5" name="任意多边形: 形状 24"/>
          <p:cNvSpPr/>
          <p:nvPr>
            <p:custDataLst>
              <p:tags r:id="rId8"/>
            </p:custDataLst>
          </p:nvPr>
        </p:nvSpPr>
        <p:spPr>
          <a:xfrm>
            <a:off x="8725023" y="609605"/>
            <a:ext cx="451485" cy="762006"/>
          </a:xfrm>
          <a:custGeom>
            <a:avLst/>
            <a:gdLst>
              <a:gd name="connsiteX0" fmla="*/ 0 w 451485"/>
              <a:gd name="connsiteY0" fmla="*/ 0 h 762006"/>
              <a:gd name="connsiteX1" fmla="*/ 105657 w 451485"/>
              <a:gd name="connsiteY1" fmla="*/ 0 h 762006"/>
              <a:gd name="connsiteX2" fmla="*/ 451485 w 451485"/>
              <a:gd name="connsiteY2" fmla="*/ 381003 h 762006"/>
              <a:gd name="connsiteX3" fmla="*/ 105657 w 451485"/>
              <a:gd name="connsiteY3" fmla="*/ 762006 h 762006"/>
              <a:gd name="connsiteX4" fmla="*/ 0 w 451485"/>
              <a:gd name="connsiteY4" fmla="*/ 762006 h 762006"/>
              <a:gd name="connsiteX5" fmla="*/ 0 w 451485"/>
              <a:gd name="connsiteY5" fmla="*/ 761995 h 76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1484" h="762006">
                <a:moveTo>
                  <a:pt x="0" y="0"/>
                </a:moveTo>
                <a:lnTo>
                  <a:pt x="105657" y="0"/>
                </a:lnTo>
                <a:cubicBezTo>
                  <a:pt x="296652" y="0"/>
                  <a:pt x="451485" y="170581"/>
                  <a:pt x="451485" y="381003"/>
                </a:cubicBezTo>
                <a:cubicBezTo>
                  <a:pt x="451485" y="591425"/>
                  <a:pt x="296652" y="762006"/>
                  <a:pt x="105657" y="762006"/>
                </a:cubicBezTo>
                <a:lnTo>
                  <a:pt x="0" y="762006"/>
                </a:lnTo>
                <a:lnTo>
                  <a:pt x="0" y="761995"/>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Title 6"/>
          <p:cNvSpPr txBox="1"/>
          <p:nvPr>
            <p:custDataLst>
              <p:tags r:id="rId9"/>
            </p:custDataLst>
          </p:nvPr>
        </p:nvSpPr>
        <p:spPr>
          <a:xfrm>
            <a:off x="609600" y="2878455"/>
            <a:ext cx="10972800" cy="161226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其次，明确“一切景语皆情语”，领会画中之意，理解景物中蕴含着有关人物的丰富感情，体味它对刻画人物性格的作用。</a:t>
            </a:r>
          </a:p>
        </p:txBody>
      </p:sp>
      <p:sp>
        <p:nvSpPr>
          <p:cNvPr id="8" name="Title 6"/>
          <p:cNvSpPr txBox="1"/>
          <p:nvPr>
            <p:custDataLst>
              <p:tags r:id="rId10"/>
            </p:custDataLst>
          </p:nvPr>
        </p:nvSpPr>
        <p:spPr>
          <a:xfrm>
            <a:off x="609600" y="1790065"/>
            <a:ext cx="10972800" cy="108839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首先，应领会写的是什么样的景，必须联系时代背景和上下文来理解它为人物创设的活动背景。</a:t>
            </a:r>
          </a:p>
        </p:txBody>
      </p:sp>
      <p:sp>
        <p:nvSpPr>
          <p:cNvPr id="9" name="Title 6"/>
          <p:cNvSpPr txBox="1"/>
          <p:nvPr>
            <p:custDataLst>
              <p:tags r:id="rId11"/>
            </p:custDataLst>
          </p:nvPr>
        </p:nvSpPr>
        <p:spPr>
          <a:xfrm>
            <a:off x="609600" y="4716780"/>
            <a:ext cx="10972800" cy="168402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第三，理解景物描写，画面情景的转换，对推动故事情节发展的作用。在阅读和鉴赏时，还必须充分运用联想和想象的方法，只有插上联想和想象的翅膀，才能进入美好的艺术境界，才能深刻理解文学作品中蕴含着的丰富的内涵和深邃的意旨。</a:t>
            </a:r>
          </a:p>
        </p:txBody>
      </p:sp>
      <p:sp>
        <p:nvSpPr>
          <p:cNvPr id="10" name="文本框 9"/>
          <p:cNvSpPr txBox="1"/>
          <p:nvPr>
            <p:custDataLst>
              <p:tags r:id="rId12"/>
            </p:custDataLst>
          </p:nvPr>
        </p:nvSpPr>
        <p:spPr>
          <a:xfrm>
            <a:off x="609048" y="609605"/>
            <a:ext cx="8121015" cy="76200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sz="4000" b="1" spc="300">
                <a:solidFill>
                  <a:schemeClr val="lt1"/>
                </a:solidFill>
                <a:latin typeface="微软雅黑" panose="020B0503020204020204" pitchFamily="34" charset="-122"/>
                <a:ea typeface="微软雅黑" panose="020B0503020204020204" pitchFamily="34" charset="-122"/>
              </a:rPr>
              <a:t>怎样鉴赏小说中的景物描写？</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diamond(in)">
                                      <p:cBhvr>
                                        <p:cTn id="12" dur="20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2"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amond(in)">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3"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diamond(in)">
                                      <p:cBhvr>
                                        <p:cTn id="22" dur="2000"/>
                                        <p:tgtEl>
                                          <p:spTgt spid="25"/>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4"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circle(in)">
                                      <p:cBhvr>
                                        <p:cTn id="27" dur="20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0" presetClass="entr" presetSubtype="0" fill="hold" grpId="5"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edge">
                                      <p:cBhvr>
                                        <p:cTn id="32" dur="20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7" presetClass="entr" presetSubtype="4" fill="hold" grpId="6"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0" fill="hold"/>
                                        <p:tgtEl>
                                          <p:spTgt spid="8"/>
                                        </p:tgtEl>
                                        <p:attrNameLst>
                                          <p:attrName>ppt_x</p:attrName>
                                        </p:attrNameLst>
                                      </p:cBhvr>
                                      <p:tavLst>
                                        <p:tav tm="0">
                                          <p:val>
                                            <p:strVal val="#ppt_x"/>
                                          </p:val>
                                        </p:tav>
                                        <p:tav tm="100000">
                                          <p:val>
                                            <p:strVal val="#ppt_x"/>
                                          </p:val>
                                        </p:tav>
                                      </p:tavLst>
                                    </p:anim>
                                    <p:anim calcmode="lin" valueType="num">
                                      <p:cBhvr additive="base">
                                        <p:cTn id="38" dur="50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7" presetClass="entr" presetSubtype="4" fill="hold" grpId="7"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0" fill="hold"/>
                                        <p:tgtEl>
                                          <p:spTgt spid="7"/>
                                        </p:tgtEl>
                                        <p:attrNameLst>
                                          <p:attrName>ppt_x</p:attrName>
                                        </p:attrNameLst>
                                      </p:cBhvr>
                                      <p:tavLst>
                                        <p:tav tm="0">
                                          <p:val>
                                            <p:strVal val="#ppt_x"/>
                                          </p:val>
                                        </p:tav>
                                        <p:tav tm="100000">
                                          <p:val>
                                            <p:strVal val="#ppt_x"/>
                                          </p:val>
                                        </p:tav>
                                      </p:tavLst>
                                    </p:anim>
                                    <p:anim calcmode="lin" valueType="num">
                                      <p:cBhvr additive="base">
                                        <p:cTn id="44" dur="50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7" presetClass="entr" presetSubtype="4" fill="hold" grpId="8"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0" fill="hold"/>
                                        <p:tgtEl>
                                          <p:spTgt spid="9"/>
                                        </p:tgtEl>
                                        <p:attrNameLst>
                                          <p:attrName>ppt_x</p:attrName>
                                        </p:attrNameLst>
                                      </p:cBhvr>
                                      <p:tavLst>
                                        <p:tav tm="0">
                                          <p:val>
                                            <p:strVal val="#ppt_x"/>
                                          </p:val>
                                        </p:tav>
                                        <p:tav tm="100000">
                                          <p:val>
                                            <p:strVal val="#ppt_x"/>
                                          </p:val>
                                        </p:tav>
                                      </p:tavLst>
                                    </p:anim>
                                    <p:anim calcmode="lin" valueType="num">
                                      <p:cBhvr additive="base">
                                        <p:cTn id="50" dur="50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2" animBg="1"/>
      <p:bldP spid="19" grpId="5" animBg="1"/>
      <p:bldP spid="23" grpId="1" animBg="1"/>
      <p:bldP spid="25" grpId="3" animBg="1"/>
      <p:bldP spid="7" grpId="7"/>
      <p:bldP spid="8" grpId="6"/>
      <p:bldP spid="9" grpId="8"/>
      <p:bldP spid="10" grpId="4"/>
    </p:bld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sp>
        <p:nvSpPr>
          <p:cNvPr id="5" name="任意多边形: 形状 23"/>
          <p:cNvSpPr/>
          <p:nvPr>
            <p:custDataLst>
              <p:tags r:id="rId2"/>
            </p:custDataLst>
          </p:nvPr>
        </p:nvSpPr>
        <p:spPr>
          <a:xfrm>
            <a:off x="0" y="462280"/>
            <a:ext cx="8818245" cy="762000"/>
          </a:xfrm>
          <a:custGeom>
            <a:avLst/>
            <a:gdLst>
              <a:gd name="connsiteX0" fmla="*/ 0 w 5034915"/>
              <a:gd name="connsiteY0" fmla="*/ 0 h 761995"/>
              <a:gd name="connsiteX1" fmla="*/ 5034915 w 5034915"/>
              <a:gd name="connsiteY1" fmla="*/ 0 h 761995"/>
              <a:gd name="connsiteX2" fmla="*/ 5034915 w 5034915"/>
              <a:gd name="connsiteY2" fmla="*/ 761995 h 761995"/>
              <a:gd name="connsiteX3" fmla="*/ 0 w 5034915"/>
              <a:gd name="connsiteY3" fmla="*/ 761995 h 761995"/>
              <a:gd name="connsiteX4" fmla="*/ 0 w 5034915"/>
              <a:gd name="connsiteY4" fmla="*/ 0 h 761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15" h="761995">
                <a:moveTo>
                  <a:pt x="0" y="0"/>
                </a:moveTo>
                <a:lnTo>
                  <a:pt x="5034915" y="0"/>
                </a:lnTo>
                <a:lnTo>
                  <a:pt x="5034915" y="761995"/>
                </a:lnTo>
                <a:lnTo>
                  <a:pt x="0" y="761995"/>
                </a:lnTo>
                <a:lnTo>
                  <a:pt x="0" y="0"/>
                </a:lnTo>
                <a:close/>
              </a:path>
            </a:pathLst>
          </a:custGeom>
          <a:solidFill>
            <a:schemeClr val="accent1">
              <a:lumMod val="20000"/>
              <a:lumOff val="80000"/>
            </a:schemeClr>
          </a:solidFill>
          <a:ln>
            <a:noFill/>
          </a:ln>
          <a:effectLst>
            <a:outerShdw blurRad="50800" dist="50800" dir="5400000" algn="ctr" rotWithShape="0">
              <a:schemeClr val="accent1">
                <a:alpha val="100000"/>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任意多边形: 形状 25"/>
          <p:cNvSpPr/>
          <p:nvPr>
            <p:custDataLst>
              <p:tags r:id="rId3"/>
            </p:custDataLst>
          </p:nvPr>
        </p:nvSpPr>
        <p:spPr>
          <a:xfrm>
            <a:off x="8813288" y="462285"/>
            <a:ext cx="451485" cy="762006"/>
          </a:xfrm>
          <a:custGeom>
            <a:avLst/>
            <a:gdLst>
              <a:gd name="connsiteX0" fmla="*/ 0 w 451485"/>
              <a:gd name="connsiteY0" fmla="*/ 0 h 762006"/>
              <a:gd name="connsiteX1" fmla="*/ 105657 w 451485"/>
              <a:gd name="connsiteY1" fmla="*/ 0 h 762006"/>
              <a:gd name="connsiteX2" fmla="*/ 451485 w 451485"/>
              <a:gd name="connsiteY2" fmla="*/ 381003 h 762006"/>
              <a:gd name="connsiteX3" fmla="*/ 105657 w 451485"/>
              <a:gd name="connsiteY3" fmla="*/ 762006 h 762006"/>
              <a:gd name="connsiteX4" fmla="*/ 0 w 451485"/>
              <a:gd name="connsiteY4" fmla="*/ 762006 h 762006"/>
              <a:gd name="connsiteX5" fmla="*/ 0 w 451485"/>
              <a:gd name="connsiteY5" fmla="*/ 761995 h 76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1484" h="762006">
                <a:moveTo>
                  <a:pt x="0" y="0"/>
                </a:moveTo>
                <a:lnTo>
                  <a:pt x="105657" y="0"/>
                </a:lnTo>
                <a:cubicBezTo>
                  <a:pt x="296652" y="0"/>
                  <a:pt x="451485" y="170581"/>
                  <a:pt x="451485" y="381003"/>
                </a:cubicBezTo>
                <a:cubicBezTo>
                  <a:pt x="451485" y="591425"/>
                  <a:pt x="296652" y="762006"/>
                  <a:pt x="105657" y="762006"/>
                </a:cubicBezTo>
                <a:lnTo>
                  <a:pt x="0" y="762006"/>
                </a:lnTo>
                <a:lnTo>
                  <a:pt x="0" y="761995"/>
                </a:lnTo>
                <a:close/>
              </a:path>
            </a:pathLst>
          </a:custGeom>
          <a:solidFill>
            <a:schemeClr val="accent1">
              <a:lumMod val="20000"/>
              <a:lumOff val="80000"/>
            </a:schemeClr>
          </a:solidFill>
          <a:ln>
            <a:noFill/>
          </a:ln>
          <a:effectLst>
            <a:outerShdw blurRad="50800" dist="50800" dir="5400000" algn="ctr" rotWithShape="0">
              <a:schemeClr val="accent1">
                <a:alpha val="100000"/>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矩形 18"/>
          <p:cNvSpPr/>
          <p:nvPr>
            <p:custDataLst>
              <p:tags r:id="rId4"/>
            </p:custDataLst>
          </p:nvPr>
        </p:nvSpPr>
        <p:spPr>
          <a:xfrm>
            <a:off x="0" y="1447165"/>
            <a:ext cx="12192000" cy="4953635"/>
          </a:xfrm>
          <a:prstGeom prst="rect">
            <a:avLst/>
          </a:prstGeom>
          <a:solidFill>
            <a:schemeClr val="accent1">
              <a:alpha val="30000"/>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21" name="直接连接符 20"/>
          <p:cNvCxnSpPr/>
          <p:nvPr>
            <p:custDataLst>
              <p:tags r:id="rId5"/>
            </p:custDataLst>
          </p:nvPr>
        </p:nvCxnSpPr>
        <p:spPr>
          <a:xfrm>
            <a:off x="609555" y="3556661"/>
            <a:ext cx="10972888" cy="0"/>
          </a:xfrm>
          <a:prstGeom prst="line">
            <a:avLst/>
          </a:prstGeom>
          <a:ln w="12700">
            <a:solidFill>
              <a:schemeClr val="lt1">
                <a:lumMod val="8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6"/>
            </p:custDataLst>
          </p:nvPr>
        </p:nvCxnSpPr>
        <p:spPr>
          <a:xfrm>
            <a:off x="609555" y="4940042"/>
            <a:ext cx="10972888" cy="0"/>
          </a:xfrm>
          <a:prstGeom prst="line">
            <a:avLst/>
          </a:prstGeom>
          <a:ln w="12700">
            <a:solidFill>
              <a:schemeClr val="lt1">
                <a:lumMod val="85000"/>
              </a:schemeClr>
            </a:solidFill>
            <a:prstDash val="dashDot"/>
          </a:ln>
        </p:spPr>
        <p:style>
          <a:lnRef idx="1">
            <a:schemeClr val="accent1"/>
          </a:lnRef>
          <a:fillRef idx="0">
            <a:schemeClr val="accent1"/>
          </a:fillRef>
          <a:effectRef idx="0">
            <a:schemeClr val="accent1"/>
          </a:effectRef>
          <a:fontRef idx="minor">
            <a:schemeClr val="tx1"/>
          </a:fontRef>
        </p:style>
      </p:cxnSp>
      <p:sp>
        <p:nvSpPr>
          <p:cNvPr id="23" name="任意多边形: 形状 22"/>
          <p:cNvSpPr/>
          <p:nvPr>
            <p:custDataLst>
              <p:tags r:id="rId7"/>
            </p:custDataLst>
          </p:nvPr>
        </p:nvSpPr>
        <p:spPr>
          <a:xfrm>
            <a:off x="0" y="609600"/>
            <a:ext cx="8733155" cy="762000"/>
          </a:xfrm>
          <a:custGeom>
            <a:avLst/>
            <a:gdLst>
              <a:gd name="connsiteX0" fmla="*/ 0 w 5034915"/>
              <a:gd name="connsiteY0" fmla="*/ 0 h 761995"/>
              <a:gd name="connsiteX1" fmla="*/ 5034915 w 5034915"/>
              <a:gd name="connsiteY1" fmla="*/ 0 h 761995"/>
              <a:gd name="connsiteX2" fmla="*/ 5034915 w 5034915"/>
              <a:gd name="connsiteY2" fmla="*/ 761995 h 761995"/>
              <a:gd name="connsiteX3" fmla="*/ 0 w 5034915"/>
              <a:gd name="connsiteY3" fmla="*/ 761995 h 761995"/>
              <a:gd name="connsiteX4" fmla="*/ 0 w 5034915"/>
              <a:gd name="connsiteY4" fmla="*/ 0 h 761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15" h="761995">
                <a:moveTo>
                  <a:pt x="0" y="0"/>
                </a:moveTo>
                <a:lnTo>
                  <a:pt x="5034915" y="0"/>
                </a:lnTo>
                <a:lnTo>
                  <a:pt x="5034915" y="761995"/>
                </a:lnTo>
                <a:lnTo>
                  <a:pt x="0" y="761995"/>
                </a:lnTo>
                <a:lnTo>
                  <a:pt x="0" y="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5" name="任意多边形: 形状 24"/>
          <p:cNvSpPr/>
          <p:nvPr>
            <p:custDataLst>
              <p:tags r:id="rId8"/>
            </p:custDataLst>
          </p:nvPr>
        </p:nvSpPr>
        <p:spPr>
          <a:xfrm>
            <a:off x="8725023" y="609605"/>
            <a:ext cx="451485" cy="762006"/>
          </a:xfrm>
          <a:custGeom>
            <a:avLst/>
            <a:gdLst>
              <a:gd name="connsiteX0" fmla="*/ 0 w 451485"/>
              <a:gd name="connsiteY0" fmla="*/ 0 h 762006"/>
              <a:gd name="connsiteX1" fmla="*/ 105657 w 451485"/>
              <a:gd name="connsiteY1" fmla="*/ 0 h 762006"/>
              <a:gd name="connsiteX2" fmla="*/ 451485 w 451485"/>
              <a:gd name="connsiteY2" fmla="*/ 381003 h 762006"/>
              <a:gd name="connsiteX3" fmla="*/ 105657 w 451485"/>
              <a:gd name="connsiteY3" fmla="*/ 762006 h 762006"/>
              <a:gd name="connsiteX4" fmla="*/ 0 w 451485"/>
              <a:gd name="connsiteY4" fmla="*/ 762006 h 762006"/>
              <a:gd name="connsiteX5" fmla="*/ 0 w 451485"/>
              <a:gd name="connsiteY5" fmla="*/ 761995 h 76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1484" h="762006">
                <a:moveTo>
                  <a:pt x="0" y="0"/>
                </a:moveTo>
                <a:lnTo>
                  <a:pt x="105657" y="0"/>
                </a:lnTo>
                <a:cubicBezTo>
                  <a:pt x="296652" y="0"/>
                  <a:pt x="451485" y="170581"/>
                  <a:pt x="451485" y="381003"/>
                </a:cubicBezTo>
                <a:cubicBezTo>
                  <a:pt x="451485" y="591425"/>
                  <a:pt x="296652" y="762006"/>
                  <a:pt x="105657" y="762006"/>
                </a:cubicBezTo>
                <a:lnTo>
                  <a:pt x="0" y="762006"/>
                </a:lnTo>
                <a:lnTo>
                  <a:pt x="0" y="761995"/>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 name="Title 6"/>
          <p:cNvSpPr txBox="1"/>
          <p:nvPr>
            <p:custDataLst>
              <p:tags r:id="rId9"/>
            </p:custDataLst>
          </p:nvPr>
        </p:nvSpPr>
        <p:spPr>
          <a:xfrm>
            <a:off x="160655" y="1566545"/>
            <a:ext cx="11421745" cy="511556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400" b="1">
                <a:sym typeface="+mn-ea"/>
              </a:rPr>
              <a:t>月亮升起来，院子里凉爽得很，干净得很，白天破好的苇眉子潮润润的，正好编席。女人坐在小院当中，手指上缠绞着柔滑修长的苇眉子。苇眉子又薄又细，在她怀里跳跃着。</a:t>
            </a:r>
            <a:endParaRPr lang="zh-CN" altLang="en-US" sz="2400" b="1"/>
          </a:p>
          <a:p>
            <a:pPr marL="0" lvl="0" indent="0" algn="l">
              <a:lnSpc>
                <a:spcPct val="130000"/>
              </a:lnSpc>
              <a:spcBef>
                <a:spcPct val="0"/>
              </a:spcBef>
              <a:spcAft>
                <a:spcPts val="800"/>
              </a:spcAft>
              <a:buSzTx/>
              <a:buNone/>
            </a:pPr>
            <a:r>
              <a:rPr lang="zh-CN" altLang="en-US" sz="2400" b="1">
                <a:sym typeface="+mn-ea"/>
              </a:rPr>
              <a:t>要问白洋淀有多少苇地？不知道。每年出多少苇子？不知道。只晓得，每年芦花飘飞苇叶黄的时候，全淀的芦苇收割，垛起垛来，在白洋淀周围的广场上，就成了一条苇子的长城。女人们，在场里院里编著席。编成了多少席？六月里，淀水涨满，有无数的船只，运输银白雪亮的席子出口，不久，各地的城市村庄，就全有了花纹又密、又精致的席子用了。大家争着买："好席子，白洋淀席！"</a:t>
            </a:r>
            <a:endParaRPr lang="zh-CN" altLang="en-US" sz="2400" b="1"/>
          </a:p>
          <a:p>
            <a:pPr marL="0" lvl="0" indent="0" algn="l">
              <a:lnSpc>
                <a:spcPct val="130000"/>
              </a:lnSpc>
              <a:spcBef>
                <a:spcPct val="0"/>
              </a:spcBef>
              <a:spcAft>
                <a:spcPts val="800"/>
              </a:spcAft>
              <a:buSzTx/>
              <a:buNone/>
            </a:pPr>
            <a:r>
              <a:rPr lang="zh-CN" altLang="en-US" sz="2400" b="1">
                <a:sym typeface="+mn-ea"/>
              </a:rPr>
              <a:t>这女人编着席。不久在她的身子下面，就编成了一大片。她像坐在一片洁白的雪地上，也像坐在一片洁白的云彩上。她有时望望淀里，淀里也是一片银白世界。水面笼起一层薄薄透明的雾，风吹过来，带着新鲜的荷叶荷花香。</a:t>
            </a:r>
            <a:endParaRPr 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p:cNvSpPr txBox="1"/>
          <p:nvPr>
            <p:custDataLst>
              <p:tags r:id="rId10"/>
            </p:custDataLst>
          </p:nvPr>
        </p:nvSpPr>
        <p:spPr>
          <a:xfrm>
            <a:off x="609048" y="609605"/>
            <a:ext cx="8121015" cy="76200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sz="4000" b="1" spc="300">
                <a:solidFill>
                  <a:schemeClr val="lt1"/>
                </a:solidFill>
                <a:latin typeface="微软雅黑" panose="020B0503020204020204" pitchFamily="34" charset="-122"/>
                <a:ea typeface="微软雅黑" panose="020B0503020204020204" pitchFamily="34" charset="-122"/>
              </a:rPr>
              <a:t>景物描写赏析</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diamond(in)">
                                      <p:cBhvr>
                                        <p:cTn id="12" dur="20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2"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amond(in)">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3"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diamond(in)">
                                      <p:cBhvr>
                                        <p:cTn id="22" dur="2000"/>
                                        <p:tgtEl>
                                          <p:spTgt spid="25"/>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nodeType="clickEffect">
                                  <p:stCondLst>
                                    <p:cond delay="0"/>
                                  </p:stCondLst>
                                  <p:childTnLst>
                                    <p:set>
                                      <p:cBhvr>
                                        <p:cTn id="26" dur="1" fill="hold">
                                          <p:stCondLst>
                                            <p:cond delay="0"/>
                                          </p:stCondLst>
                                        </p:cTn>
                                        <p:tgtEl>
                                          <p:spTgt spid="10">
                                            <p:txEl>
                                              <p:pRg st="0" end="0"/>
                                            </p:txEl>
                                          </p:spTgt>
                                        </p:tgtEl>
                                        <p:attrNameLst>
                                          <p:attrName>style.visibility</p:attrName>
                                        </p:attrNameLst>
                                      </p:cBhvr>
                                      <p:to>
                                        <p:strVal val="visible"/>
                                      </p:to>
                                    </p:set>
                                    <p:animEffect transition="in" filter="wedge">
                                      <p:cBhvr>
                                        <p:cTn id="27" dur="2000"/>
                                        <p:tgtEl>
                                          <p:spTgt spid="10">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4"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circle(in)">
                                      <p:cBhvr>
                                        <p:cTn id="32" dur="20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20" presetClass="entr" presetSubtype="0" fill="hold" grpId="5"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edge">
                                      <p:cBhvr>
                                        <p:cTn id="3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2" animBg="1"/>
      <p:bldP spid="19" grpId="4" animBg="1"/>
      <p:bldP spid="23" grpId="1" animBg="1"/>
      <p:bldP spid="25" grpId="3" animBg="1"/>
      <p:bldP spid="8" grpId="5"/>
    </p:bldLst>
  </p:timing>
</p:sld>
</file>

<file path=ppt/slides/slide25.xml><?xml version="1.0" encoding="utf-8"?>
<p:sld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sp>
        <p:nvSpPr>
          <p:cNvPr id="5" name="任意多边形: 形状 23"/>
          <p:cNvSpPr/>
          <p:nvPr>
            <p:custDataLst>
              <p:tags r:id="rId2"/>
            </p:custDataLst>
          </p:nvPr>
        </p:nvSpPr>
        <p:spPr>
          <a:xfrm>
            <a:off x="635" y="462280"/>
            <a:ext cx="8818245" cy="762000"/>
          </a:xfrm>
          <a:custGeom>
            <a:avLst/>
            <a:gdLst>
              <a:gd name="connsiteX0" fmla="*/ 0 w 5034915"/>
              <a:gd name="connsiteY0" fmla="*/ 0 h 761995"/>
              <a:gd name="connsiteX1" fmla="*/ 5034915 w 5034915"/>
              <a:gd name="connsiteY1" fmla="*/ 0 h 761995"/>
              <a:gd name="connsiteX2" fmla="*/ 5034915 w 5034915"/>
              <a:gd name="connsiteY2" fmla="*/ 761995 h 761995"/>
              <a:gd name="connsiteX3" fmla="*/ 0 w 5034915"/>
              <a:gd name="connsiteY3" fmla="*/ 761995 h 761995"/>
              <a:gd name="connsiteX4" fmla="*/ 0 w 5034915"/>
              <a:gd name="connsiteY4" fmla="*/ 0 h 761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15" h="761995">
                <a:moveTo>
                  <a:pt x="0" y="0"/>
                </a:moveTo>
                <a:lnTo>
                  <a:pt x="5034915" y="0"/>
                </a:lnTo>
                <a:lnTo>
                  <a:pt x="5034915" y="761995"/>
                </a:lnTo>
                <a:lnTo>
                  <a:pt x="0" y="761995"/>
                </a:lnTo>
                <a:lnTo>
                  <a:pt x="0" y="0"/>
                </a:lnTo>
                <a:close/>
              </a:path>
            </a:pathLst>
          </a:custGeom>
          <a:solidFill>
            <a:schemeClr val="accent1">
              <a:lumMod val="20000"/>
              <a:lumOff val="80000"/>
            </a:schemeClr>
          </a:solidFill>
          <a:ln>
            <a:noFill/>
          </a:ln>
          <a:effectLst>
            <a:outerShdw blurRad="50800" dist="50800" dir="5400000" algn="ctr" rotWithShape="0">
              <a:schemeClr val="accent1">
                <a:alpha val="100000"/>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任意多边形: 形状 25"/>
          <p:cNvSpPr/>
          <p:nvPr>
            <p:custDataLst>
              <p:tags r:id="rId3"/>
            </p:custDataLst>
          </p:nvPr>
        </p:nvSpPr>
        <p:spPr>
          <a:xfrm>
            <a:off x="8813288" y="462285"/>
            <a:ext cx="451485" cy="762006"/>
          </a:xfrm>
          <a:custGeom>
            <a:avLst/>
            <a:gdLst>
              <a:gd name="connsiteX0" fmla="*/ 0 w 451485"/>
              <a:gd name="connsiteY0" fmla="*/ 0 h 762006"/>
              <a:gd name="connsiteX1" fmla="*/ 105657 w 451485"/>
              <a:gd name="connsiteY1" fmla="*/ 0 h 762006"/>
              <a:gd name="connsiteX2" fmla="*/ 451485 w 451485"/>
              <a:gd name="connsiteY2" fmla="*/ 381003 h 762006"/>
              <a:gd name="connsiteX3" fmla="*/ 105657 w 451485"/>
              <a:gd name="connsiteY3" fmla="*/ 762006 h 762006"/>
              <a:gd name="connsiteX4" fmla="*/ 0 w 451485"/>
              <a:gd name="connsiteY4" fmla="*/ 762006 h 762006"/>
              <a:gd name="connsiteX5" fmla="*/ 0 w 451485"/>
              <a:gd name="connsiteY5" fmla="*/ 761995 h 76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1484" h="762006">
                <a:moveTo>
                  <a:pt x="0" y="0"/>
                </a:moveTo>
                <a:lnTo>
                  <a:pt x="105657" y="0"/>
                </a:lnTo>
                <a:cubicBezTo>
                  <a:pt x="296652" y="0"/>
                  <a:pt x="451485" y="170581"/>
                  <a:pt x="451485" y="381003"/>
                </a:cubicBezTo>
                <a:cubicBezTo>
                  <a:pt x="451485" y="591425"/>
                  <a:pt x="296652" y="762006"/>
                  <a:pt x="105657" y="762006"/>
                </a:cubicBezTo>
                <a:lnTo>
                  <a:pt x="0" y="762006"/>
                </a:lnTo>
                <a:lnTo>
                  <a:pt x="0" y="761995"/>
                </a:lnTo>
                <a:close/>
              </a:path>
            </a:pathLst>
          </a:custGeom>
          <a:solidFill>
            <a:schemeClr val="accent1">
              <a:lumMod val="20000"/>
              <a:lumOff val="80000"/>
            </a:schemeClr>
          </a:solidFill>
          <a:ln>
            <a:noFill/>
          </a:ln>
          <a:effectLst>
            <a:outerShdw blurRad="50800" dist="50800" dir="5400000" algn="ctr" rotWithShape="0">
              <a:schemeClr val="accent1">
                <a:alpha val="100000"/>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矩形 18"/>
          <p:cNvSpPr/>
          <p:nvPr>
            <p:custDataLst>
              <p:tags r:id="rId4"/>
            </p:custDataLst>
          </p:nvPr>
        </p:nvSpPr>
        <p:spPr>
          <a:xfrm>
            <a:off x="635" y="1437005"/>
            <a:ext cx="12192000" cy="4953635"/>
          </a:xfrm>
          <a:prstGeom prst="rect">
            <a:avLst/>
          </a:prstGeom>
          <a:solidFill>
            <a:schemeClr val="accent1">
              <a:alpha val="30000"/>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21" name="直接连接符 20"/>
          <p:cNvCxnSpPr/>
          <p:nvPr>
            <p:custDataLst>
              <p:tags r:id="rId5"/>
            </p:custDataLst>
          </p:nvPr>
        </p:nvCxnSpPr>
        <p:spPr>
          <a:xfrm>
            <a:off x="609555" y="3556661"/>
            <a:ext cx="10972888" cy="0"/>
          </a:xfrm>
          <a:prstGeom prst="line">
            <a:avLst/>
          </a:prstGeom>
          <a:ln w="12700">
            <a:solidFill>
              <a:schemeClr val="lt1">
                <a:lumMod val="8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6"/>
            </p:custDataLst>
          </p:nvPr>
        </p:nvCxnSpPr>
        <p:spPr>
          <a:xfrm>
            <a:off x="609555" y="4940042"/>
            <a:ext cx="10972888" cy="0"/>
          </a:xfrm>
          <a:prstGeom prst="line">
            <a:avLst/>
          </a:prstGeom>
          <a:ln w="12700">
            <a:solidFill>
              <a:schemeClr val="lt1">
                <a:lumMod val="85000"/>
              </a:schemeClr>
            </a:solidFill>
            <a:prstDash val="dashDot"/>
          </a:ln>
        </p:spPr>
        <p:style>
          <a:lnRef idx="1">
            <a:schemeClr val="accent1"/>
          </a:lnRef>
          <a:fillRef idx="0">
            <a:schemeClr val="accent1"/>
          </a:fillRef>
          <a:effectRef idx="0">
            <a:schemeClr val="accent1"/>
          </a:effectRef>
          <a:fontRef idx="minor">
            <a:schemeClr val="tx1"/>
          </a:fontRef>
        </p:style>
      </p:cxnSp>
      <p:sp>
        <p:nvSpPr>
          <p:cNvPr id="23" name="任意多边形: 形状 22"/>
          <p:cNvSpPr/>
          <p:nvPr>
            <p:custDataLst>
              <p:tags r:id="rId7"/>
            </p:custDataLst>
          </p:nvPr>
        </p:nvSpPr>
        <p:spPr>
          <a:xfrm>
            <a:off x="0" y="609600"/>
            <a:ext cx="8733155" cy="762000"/>
          </a:xfrm>
          <a:custGeom>
            <a:avLst/>
            <a:gdLst>
              <a:gd name="connsiteX0" fmla="*/ 0 w 5034915"/>
              <a:gd name="connsiteY0" fmla="*/ 0 h 761995"/>
              <a:gd name="connsiteX1" fmla="*/ 5034915 w 5034915"/>
              <a:gd name="connsiteY1" fmla="*/ 0 h 761995"/>
              <a:gd name="connsiteX2" fmla="*/ 5034915 w 5034915"/>
              <a:gd name="connsiteY2" fmla="*/ 761995 h 761995"/>
              <a:gd name="connsiteX3" fmla="*/ 0 w 5034915"/>
              <a:gd name="connsiteY3" fmla="*/ 761995 h 761995"/>
              <a:gd name="connsiteX4" fmla="*/ 0 w 5034915"/>
              <a:gd name="connsiteY4" fmla="*/ 0 h 761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15" h="761995">
                <a:moveTo>
                  <a:pt x="0" y="0"/>
                </a:moveTo>
                <a:lnTo>
                  <a:pt x="5034915" y="0"/>
                </a:lnTo>
                <a:lnTo>
                  <a:pt x="5034915" y="761995"/>
                </a:lnTo>
                <a:lnTo>
                  <a:pt x="0" y="761995"/>
                </a:lnTo>
                <a:lnTo>
                  <a:pt x="0" y="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5" name="任意多边形: 形状 24"/>
          <p:cNvSpPr/>
          <p:nvPr>
            <p:custDataLst>
              <p:tags r:id="rId8"/>
            </p:custDataLst>
          </p:nvPr>
        </p:nvSpPr>
        <p:spPr>
          <a:xfrm>
            <a:off x="8725023" y="609605"/>
            <a:ext cx="451485" cy="762006"/>
          </a:xfrm>
          <a:custGeom>
            <a:avLst/>
            <a:gdLst>
              <a:gd name="connsiteX0" fmla="*/ 0 w 451485"/>
              <a:gd name="connsiteY0" fmla="*/ 0 h 762006"/>
              <a:gd name="connsiteX1" fmla="*/ 105657 w 451485"/>
              <a:gd name="connsiteY1" fmla="*/ 0 h 762006"/>
              <a:gd name="connsiteX2" fmla="*/ 451485 w 451485"/>
              <a:gd name="connsiteY2" fmla="*/ 381003 h 762006"/>
              <a:gd name="connsiteX3" fmla="*/ 105657 w 451485"/>
              <a:gd name="connsiteY3" fmla="*/ 762006 h 762006"/>
              <a:gd name="connsiteX4" fmla="*/ 0 w 451485"/>
              <a:gd name="connsiteY4" fmla="*/ 762006 h 762006"/>
              <a:gd name="connsiteX5" fmla="*/ 0 w 451485"/>
              <a:gd name="connsiteY5" fmla="*/ 761995 h 76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1484" h="762006">
                <a:moveTo>
                  <a:pt x="0" y="0"/>
                </a:moveTo>
                <a:lnTo>
                  <a:pt x="105657" y="0"/>
                </a:lnTo>
                <a:cubicBezTo>
                  <a:pt x="296652" y="0"/>
                  <a:pt x="451485" y="170581"/>
                  <a:pt x="451485" y="381003"/>
                </a:cubicBezTo>
                <a:cubicBezTo>
                  <a:pt x="451485" y="591425"/>
                  <a:pt x="296652" y="762006"/>
                  <a:pt x="105657" y="762006"/>
                </a:cubicBezTo>
                <a:lnTo>
                  <a:pt x="0" y="762006"/>
                </a:lnTo>
                <a:lnTo>
                  <a:pt x="0" y="761995"/>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 name="Title 6"/>
          <p:cNvSpPr txBox="1"/>
          <p:nvPr>
            <p:custDataLst>
              <p:tags r:id="rId9"/>
            </p:custDataLst>
          </p:nvPr>
        </p:nvSpPr>
        <p:spPr>
          <a:xfrm>
            <a:off x="410210" y="1526540"/>
            <a:ext cx="11012805" cy="135128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画面：</a:t>
            </a:r>
            <a:r>
              <a:rPr 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月色皎洁，洁白的苇席遍地，银白的淀水，薄雾，清风，荷花飘香，展示了荷花淀的地域风貌，勾画出一幅恬静的充满诗情画意的艺术境界。</a:t>
            </a:r>
          </a:p>
        </p:txBody>
      </p:sp>
      <p:sp>
        <p:nvSpPr>
          <p:cNvPr id="10" name="文本框 9"/>
          <p:cNvSpPr txBox="1"/>
          <p:nvPr>
            <p:custDataLst>
              <p:tags r:id="rId10"/>
            </p:custDataLst>
          </p:nvPr>
        </p:nvSpPr>
        <p:spPr>
          <a:xfrm>
            <a:off x="609048" y="609605"/>
            <a:ext cx="8121015" cy="76200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sz="4000" b="1" spc="300">
                <a:solidFill>
                  <a:schemeClr val="lt1"/>
                </a:solidFill>
                <a:latin typeface="微软雅黑" panose="020B0503020204020204" pitchFamily="34" charset="-122"/>
                <a:ea typeface="微软雅黑" panose="020B0503020204020204" pitchFamily="34" charset="-122"/>
              </a:rPr>
              <a:t>景物描写赏析</a:t>
            </a:r>
          </a:p>
        </p:txBody>
      </p:sp>
      <p:sp>
        <p:nvSpPr>
          <p:cNvPr id="2" name="Title 6"/>
          <p:cNvSpPr txBox="1"/>
          <p:nvPr>
            <p:custDataLst>
              <p:tags r:id="rId11"/>
            </p:custDataLst>
          </p:nvPr>
        </p:nvSpPr>
        <p:spPr>
          <a:xfrm>
            <a:off x="410210" y="2802255"/>
            <a:ext cx="11012805" cy="93408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作用一：</a:t>
            </a:r>
            <a:r>
              <a:rPr 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为人物提供背景，烘托人物形象。</a:t>
            </a:r>
          </a:p>
        </p:txBody>
      </p:sp>
      <p:sp>
        <p:nvSpPr>
          <p:cNvPr id="3" name="Title 6"/>
          <p:cNvSpPr txBox="1"/>
          <p:nvPr>
            <p:custDataLst>
              <p:tags r:id="rId12"/>
            </p:custDataLst>
          </p:nvPr>
        </p:nvSpPr>
        <p:spPr>
          <a:xfrm>
            <a:off x="410210" y="3736340"/>
            <a:ext cx="11012805" cy="93408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作用二：</a:t>
            </a:r>
            <a:r>
              <a:rPr 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情景相生，展现人物的精神面貌。</a:t>
            </a:r>
          </a:p>
        </p:txBody>
      </p:sp>
      <p:sp>
        <p:nvSpPr>
          <p:cNvPr id="4" name="Title 6"/>
          <p:cNvSpPr txBox="1"/>
          <p:nvPr>
            <p:custDataLst>
              <p:tags r:id="rId13"/>
            </p:custDataLst>
          </p:nvPr>
        </p:nvSpPr>
        <p:spPr>
          <a:xfrm>
            <a:off x="410210" y="4846320"/>
            <a:ext cx="11012805" cy="93408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作用三：</a:t>
            </a:r>
            <a:r>
              <a:rPr 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为情节的展开作了铺垫。</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diamond(in)">
                                      <p:cBhvr>
                                        <p:cTn id="7" dur="20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1"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edge">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grpId="2"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80">
                                          <p:stCondLst>
                                            <p:cond delay="0"/>
                                          </p:stCondLst>
                                        </p:cTn>
                                        <p:tgtEl>
                                          <p:spTgt spid="2"/>
                                        </p:tgtEl>
                                      </p:cBhvr>
                                    </p:animEffect>
                                    <p:anim calcmode="lin" valueType="num">
                                      <p:cBhvr>
                                        <p:cTn id="1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3" dur="26">
                                          <p:stCondLst>
                                            <p:cond delay="650"/>
                                          </p:stCondLst>
                                        </p:cTn>
                                        <p:tgtEl>
                                          <p:spTgt spid="2"/>
                                        </p:tgtEl>
                                      </p:cBhvr>
                                      <p:to x="100000" y="60000"/>
                                    </p:animScale>
                                    <p:animScale>
                                      <p:cBhvr>
                                        <p:cTn id="24" dur="166" decel="50000">
                                          <p:stCondLst>
                                            <p:cond delay="676"/>
                                          </p:stCondLst>
                                        </p:cTn>
                                        <p:tgtEl>
                                          <p:spTgt spid="2"/>
                                        </p:tgtEl>
                                      </p:cBhvr>
                                      <p:to x="100000" y="100000"/>
                                    </p:animScale>
                                    <p:animScale>
                                      <p:cBhvr>
                                        <p:cTn id="25" dur="26">
                                          <p:stCondLst>
                                            <p:cond delay="1312"/>
                                          </p:stCondLst>
                                        </p:cTn>
                                        <p:tgtEl>
                                          <p:spTgt spid="2"/>
                                        </p:tgtEl>
                                      </p:cBhvr>
                                      <p:to x="100000" y="80000"/>
                                    </p:animScale>
                                    <p:animScale>
                                      <p:cBhvr>
                                        <p:cTn id="26" dur="166" decel="50000">
                                          <p:stCondLst>
                                            <p:cond delay="1338"/>
                                          </p:stCondLst>
                                        </p:cTn>
                                        <p:tgtEl>
                                          <p:spTgt spid="2"/>
                                        </p:tgtEl>
                                      </p:cBhvr>
                                      <p:to x="100000" y="100000"/>
                                    </p:animScale>
                                    <p:animScale>
                                      <p:cBhvr>
                                        <p:cTn id="27" dur="26">
                                          <p:stCondLst>
                                            <p:cond delay="1642"/>
                                          </p:stCondLst>
                                        </p:cTn>
                                        <p:tgtEl>
                                          <p:spTgt spid="2"/>
                                        </p:tgtEl>
                                      </p:cBhvr>
                                      <p:to x="100000" y="90000"/>
                                    </p:animScale>
                                    <p:animScale>
                                      <p:cBhvr>
                                        <p:cTn id="28" dur="166" decel="50000">
                                          <p:stCondLst>
                                            <p:cond delay="1668"/>
                                          </p:stCondLst>
                                        </p:cTn>
                                        <p:tgtEl>
                                          <p:spTgt spid="2"/>
                                        </p:tgtEl>
                                      </p:cBhvr>
                                      <p:to x="100000" y="100000"/>
                                    </p:animScale>
                                    <p:animScale>
                                      <p:cBhvr>
                                        <p:cTn id="29" dur="26">
                                          <p:stCondLst>
                                            <p:cond delay="1808"/>
                                          </p:stCondLst>
                                        </p:cTn>
                                        <p:tgtEl>
                                          <p:spTgt spid="2"/>
                                        </p:tgtEl>
                                      </p:cBhvr>
                                      <p:to x="100000" y="95000"/>
                                    </p:animScale>
                                    <p:animScale>
                                      <p:cBhvr>
                                        <p:cTn id="30" dur="166" decel="50000">
                                          <p:stCondLst>
                                            <p:cond delay="1834"/>
                                          </p:stCondLst>
                                        </p:cTn>
                                        <p:tgtEl>
                                          <p:spTgt spid="2"/>
                                        </p:tgtEl>
                                      </p:cBhvr>
                                      <p:to x="100000" y="100000"/>
                                    </p:animScale>
                                  </p:childTnLst>
                                </p:cTn>
                              </p:par>
                            </p:childTnLst>
                          </p:cTn>
                        </p:par>
                      </p:childTnLst>
                    </p:cTn>
                  </p:par>
                  <p:par>
                    <p:cTn id="31" fill="hold">
                      <p:stCondLst>
                        <p:cond delay="indefinite"/>
                      </p:stCondLst>
                      <p:childTnLst>
                        <p:par>
                          <p:cTn id="32" fill="hold">
                            <p:stCondLst>
                              <p:cond delay="0"/>
                            </p:stCondLst>
                            <p:childTnLst>
                              <p:par>
                                <p:cTn id="33" presetID="26" presetClass="entr" presetSubtype="0" fill="hold" grpId="3"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down)">
                                      <p:cBhvr>
                                        <p:cTn id="35" dur="580">
                                          <p:stCondLst>
                                            <p:cond delay="0"/>
                                          </p:stCondLst>
                                        </p:cTn>
                                        <p:tgtEl>
                                          <p:spTgt spid="3"/>
                                        </p:tgtEl>
                                      </p:cBhvr>
                                    </p:animEffect>
                                    <p:anim calcmode="lin" valueType="num">
                                      <p:cBhvr>
                                        <p:cTn id="36"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41" dur="26">
                                          <p:stCondLst>
                                            <p:cond delay="650"/>
                                          </p:stCondLst>
                                        </p:cTn>
                                        <p:tgtEl>
                                          <p:spTgt spid="3"/>
                                        </p:tgtEl>
                                      </p:cBhvr>
                                      <p:to x="100000" y="60000"/>
                                    </p:animScale>
                                    <p:animScale>
                                      <p:cBhvr>
                                        <p:cTn id="42" dur="166" decel="50000">
                                          <p:stCondLst>
                                            <p:cond delay="676"/>
                                          </p:stCondLst>
                                        </p:cTn>
                                        <p:tgtEl>
                                          <p:spTgt spid="3"/>
                                        </p:tgtEl>
                                      </p:cBhvr>
                                      <p:to x="100000" y="100000"/>
                                    </p:animScale>
                                    <p:animScale>
                                      <p:cBhvr>
                                        <p:cTn id="43" dur="26">
                                          <p:stCondLst>
                                            <p:cond delay="1312"/>
                                          </p:stCondLst>
                                        </p:cTn>
                                        <p:tgtEl>
                                          <p:spTgt spid="3"/>
                                        </p:tgtEl>
                                      </p:cBhvr>
                                      <p:to x="100000" y="80000"/>
                                    </p:animScale>
                                    <p:animScale>
                                      <p:cBhvr>
                                        <p:cTn id="44" dur="166" decel="50000">
                                          <p:stCondLst>
                                            <p:cond delay="1338"/>
                                          </p:stCondLst>
                                        </p:cTn>
                                        <p:tgtEl>
                                          <p:spTgt spid="3"/>
                                        </p:tgtEl>
                                      </p:cBhvr>
                                      <p:to x="100000" y="100000"/>
                                    </p:animScale>
                                    <p:animScale>
                                      <p:cBhvr>
                                        <p:cTn id="45" dur="26">
                                          <p:stCondLst>
                                            <p:cond delay="1642"/>
                                          </p:stCondLst>
                                        </p:cTn>
                                        <p:tgtEl>
                                          <p:spTgt spid="3"/>
                                        </p:tgtEl>
                                      </p:cBhvr>
                                      <p:to x="100000" y="90000"/>
                                    </p:animScale>
                                    <p:animScale>
                                      <p:cBhvr>
                                        <p:cTn id="46" dur="166" decel="50000">
                                          <p:stCondLst>
                                            <p:cond delay="1668"/>
                                          </p:stCondLst>
                                        </p:cTn>
                                        <p:tgtEl>
                                          <p:spTgt spid="3"/>
                                        </p:tgtEl>
                                      </p:cBhvr>
                                      <p:to x="100000" y="100000"/>
                                    </p:animScale>
                                    <p:animScale>
                                      <p:cBhvr>
                                        <p:cTn id="47" dur="26">
                                          <p:stCondLst>
                                            <p:cond delay="1808"/>
                                          </p:stCondLst>
                                        </p:cTn>
                                        <p:tgtEl>
                                          <p:spTgt spid="3"/>
                                        </p:tgtEl>
                                      </p:cBhvr>
                                      <p:to x="100000" y="95000"/>
                                    </p:animScale>
                                    <p:animScale>
                                      <p:cBhvr>
                                        <p:cTn id="48" dur="166" decel="50000">
                                          <p:stCondLst>
                                            <p:cond delay="1834"/>
                                          </p:stCondLst>
                                        </p:cTn>
                                        <p:tgtEl>
                                          <p:spTgt spid="3"/>
                                        </p:tgtEl>
                                      </p:cBhvr>
                                      <p:to x="100000" y="100000"/>
                                    </p:animScale>
                                  </p:childTnLst>
                                </p:cTn>
                              </p:par>
                            </p:childTnLst>
                          </p:cTn>
                        </p:par>
                      </p:childTnLst>
                    </p:cTn>
                  </p:par>
                  <p:par>
                    <p:cTn id="49" fill="hold">
                      <p:stCondLst>
                        <p:cond delay="indefinite"/>
                      </p:stCondLst>
                      <p:childTnLst>
                        <p:par>
                          <p:cTn id="50" fill="hold">
                            <p:stCondLst>
                              <p:cond delay="0"/>
                            </p:stCondLst>
                            <p:childTnLst>
                              <p:par>
                                <p:cTn id="51" presetID="26" presetClass="entr" presetSubtype="0" fill="hold" grpId="4" nodeType="clickEffect">
                                  <p:stCondLst>
                                    <p:cond delay="0"/>
                                  </p:stCondLst>
                                  <p:childTnLst>
                                    <p:set>
                                      <p:cBhvr>
                                        <p:cTn id="52" dur="1" fill="hold">
                                          <p:stCondLst>
                                            <p:cond delay="0"/>
                                          </p:stCondLst>
                                        </p:cTn>
                                        <p:tgtEl>
                                          <p:spTgt spid="4"/>
                                        </p:tgtEl>
                                        <p:attrNameLst>
                                          <p:attrName>style.visibility</p:attrName>
                                        </p:attrNameLst>
                                      </p:cBhvr>
                                      <p:to>
                                        <p:strVal val="visible"/>
                                      </p:to>
                                    </p:set>
                                    <p:animEffect transition="in" filter="wipe(down)">
                                      <p:cBhvr>
                                        <p:cTn id="53" dur="580">
                                          <p:stCondLst>
                                            <p:cond delay="0"/>
                                          </p:stCondLst>
                                        </p:cTn>
                                        <p:tgtEl>
                                          <p:spTgt spid="4"/>
                                        </p:tgtEl>
                                      </p:cBhvr>
                                    </p:animEffect>
                                    <p:anim calcmode="lin" valueType="num">
                                      <p:cBhvr>
                                        <p:cTn id="54"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55"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56"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57"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58"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59" dur="26">
                                          <p:stCondLst>
                                            <p:cond delay="650"/>
                                          </p:stCondLst>
                                        </p:cTn>
                                        <p:tgtEl>
                                          <p:spTgt spid="4"/>
                                        </p:tgtEl>
                                      </p:cBhvr>
                                      <p:to x="100000" y="60000"/>
                                    </p:animScale>
                                    <p:animScale>
                                      <p:cBhvr>
                                        <p:cTn id="60" dur="166" decel="50000">
                                          <p:stCondLst>
                                            <p:cond delay="676"/>
                                          </p:stCondLst>
                                        </p:cTn>
                                        <p:tgtEl>
                                          <p:spTgt spid="4"/>
                                        </p:tgtEl>
                                      </p:cBhvr>
                                      <p:to x="100000" y="100000"/>
                                    </p:animScale>
                                    <p:animScale>
                                      <p:cBhvr>
                                        <p:cTn id="61" dur="26">
                                          <p:stCondLst>
                                            <p:cond delay="1312"/>
                                          </p:stCondLst>
                                        </p:cTn>
                                        <p:tgtEl>
                                          <p:spTgt spid="4"/>
                                        </p:tgtEl>
                                      </p:cBhvr>
                                      <p:to x="100000" y="80000"/>
                                    </p:animScale>
                                    <p:animScale>
                                      <p:cBhvr>
                                        <p:cTn id="62" dur="166" decel="50000">
                                          <p:stCondLst>
                                            <p:cond delay="1338"/>
                                          </p:stCondLst>
                                        </p:cTn>
                                        <p:tgtEl>
                                          <p:spTgt spid="4"/>
                                        </p:tgtEl>
                                      </p:cBhvr>
                                      <p:to x="100000" y="100000"/>
                                    </p:animScale>
                                    <p:animScale>
                                      <p:cBhvr>
                                        <p:cTn id="63" dur="26">
                                          <p:stCondLst>
                                            <p:cond delay="1642"/>
                                          </p:stCondLst>
                                        </p:cTn>
                                        <p:tgtEl>
                                          <p:spTgt spid="4"/>
                                        </p:tgtEl>
                                      </p:cBhvr>
                                      <p:to x="100000" y="90000"/>
                                    </p:animScale>
                                    <p:animScale>
                                      <p:cBhvr>
                                        <p:cTn id="64" dur="166" decel="50000">
                                          <p:stCondLst>
                                            <p:cond delay="1668"/>
                                          </p:stCondLst>
                                        </p:cTn>
                                        <p:tgtEl>
                                          <p:spTgt spid="4"/>
                                        </p:tgtEl>
                                      </p:cBhvr>
                                      <p:to x="100000" y="100000"/>
                                    </p:animScale>
                                    <p:animScale>
                                      <p:cBhvr>
                                        <p:cTn id="65" dur="26">
                                          <p:stCondLst>
                                            <p:cond delay="1808"/>
                                          </p:stCondLst>
                                        </p:cTn>
                                        <p:tgtEl>
                                          <p:spTgt spid="4"/>
                                        </p:tgtEl>
                                      </p:cBhvr>
                                      <p:to x="100000" y="95000"/>
                                    </p:animScale>
                                    <p:animScale>
                                      <p:cBhvr>
                                        <p:cTn id="66"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8" grpId="1"/>
      <p:bldP spid="2" grpId="2"/>
      <p:bldP spid="3" grpId="3"/>
      <p:bldP spid="4" grpId="4"/>
    </p:bldLst>
  </p:timing>
</p:sld>
</file>

<file path=ppt/slides/slide26.xml><?xml version="1.0" encoding="utf-8"?>
<p:sld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sp>
        <p:nvSpPr>
          <p:cNvPr id="5" name="任意多边形: 形状 23"/>
          <p:cNvSpPr/>
          <p:nvPr>
            <p:custDataLst>
              <p:tags r:id="rId2"/>
            </p:custDataLst>
          </p:nvPr>
        </p:nvSpPr>
        <p:spPr>
          <a:xfrm>
            <a:off x="635" y="462280"/>
            <a:ext cx="8818245" cy="762000"/>
          </a:xfrm>
          <a:custGeom>
            <a:avLst/>
            <a:gdLst>
              <a:gd name="connsiteX0" fmla="*/ 0 w 5034915"/>
              <a:gd name="connsiteY0" fmla="*/ 0 h 761995"/>
              <a:gd name="connsiteX1" fmla="*/ 5034915 w 5034915"/>
              <a:gd name="connsiteY1" fmla="*/ 0 h 761995"/>
              <a:gd name="connsiteX2" fmla="*/ 5034915 w 5034915"/>
              <a:gd name="connsiteY2" fmla="*/ 761995 h 761995"/>
              <a:gd name="connsiteX3" fmla="*/ 0 w 5034915"/>
              <a:gd name="connsiteY3" fmla="*/ 761995 h 761995"/>
              <a:gd name="connsiteX4" fmla="*/ 0 w 5034915"/>
              <a:gd name="connsiteY4" fmla="*/ 0 h 761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15" h="761995">
                <a:moveTo>
                  <a:pt x="0" y="0"/>
                </a:moveTo>
                <a:lnTo>
                  <a:pt x="5034915" y="0"/>
                </a:lnTo>
                <a:lnTo>
                  <a:pt x="5034915" y="761995"/>
                </a:lnTo>
                <a:lnTo>
                  <a:pt x="0" y="761995"/>
                </a:lnTo>
                <a:lnTo>
                  <a:pt x="0" y="0"/>
                </a:lnTo>
                <a:close/>
              </a:path>
            </a:pathLst>
          </a:custGeom>
          <a:solidFill>
            <a:schemeClr val="accent1">
              <a:lumMod val="20000"/>
              <a:lumOff val="80000"/>
            </a:schemeClr>
          </a:solidFill>
          <a:ln>
            <a:noFill/>
          </a:ln>
          <a:effectLst>
            <a:outerShdw blurRad="50800" dist="50800" dir="5400000" algn="ctr" rotWithShape="0">
              <a:schemeClr val="accent1">
                <a:alpha val="100000"/>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任意多边形: 形状 25"/>
          <p:cNvSpPr/>
          <p:nvPr>
            <p:custDataLst>
              <p:tags r:id="rId3"/>
            </p:custDataLst>
          </p:nvPr>
        </p:nvSpPr>
        <p:spPr>
          <a:xfrm>
            <a:off x="8813288" y="462285"/>
            <a:ext cx="451485" cy="762006"/>
          </a:xfrm>
          <a:custGeom>
            <a:avLst/>
            <a:gdLst>
              <a:gd name="connsiteX0" fmla="*/ 0 w 451485"/>
              <a:gd name="connsiteY0" fmla="*/ 0 h 762006"/>
              <a:gd name="connsiteX1" fmla="*/ 105657 w 451485"/>
              <a:gd name="connsiteY1" fmla="*/ 0 h 762006"/>
              <a:gd name="connsiteX2" fmla="*/ 451485 w 451485"/>
              <a:gd name="connsiteY2" fmla="*/ 381003 h 762006"/>
              <a:gd name="connsiteX3" fmla="*/ 105657 w 451485"/>
              <a:gd name="connsiteY3" fmla="*/ 762006 h 762006"/>
              <a:gd name="connsiteX4" fmla="*/ 0 w 451485"/>
              <a:gd name="connsiteY4" fmla="*/ 762006 h 762006"/>
              <a:gd name="connsiteX5" fmla="*/ 0 w 451485"/>
              <a:gd name="connsiteY5" fmla="*/ 761995 h 76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1484" h="762006">
                <a:moveTo>
                  <a:pt x="0" y="0"/>
                </a:moveTo>
                <a:lnTo>
                  <a:pt x="105657" y="0"/>
                </a:lnTo>
                <a:cubicBezTo>
                  <a:pt x="296652" y="0"/>
                  <a:pt x="451485" y="170581"/>
                  <a:pt x="451485" y="381003"/>
                </a:cubicBezTo>
                <a:cubicBezTo>
                  <a:pt x="451485" y="591425"/>
                  <a:pt x="296652" y="762006"/>
                  <a:pt x="105657" y="762006"/>
                </a:cubicBezTo>
                <a:lnTo>
                  <a:pt x="0" y="762006"/>
                </a:lnTo>
                <a:lnTo>
                  <a:pt x="0" y="761995"/>
                </a:lnTo>
                <a:close/>
              </a:path>
            </a:pathLst>
          </a:custGeom>
          <a:solidFill>
            <a:schemeClr val="accent1">
              <a:lumMod val="20000"/>
              <a:lumOff val="80000"/>
            </a:schemeClr>
          </a:solidFill>
          <a:ln>
            <a:noFill/>
          </a:ln>
          <a:effectLst>
            <a:outerShdw blurRad="50800" dist="50800" dir="5400000" algn="ctr" rotWithShape="0">
              <a:schemeClr val="accent1">
                <a:alpha val="100000"/>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矩形 18"/>
          <p:cNvSpPr/>
          <p:nvPr>
            <p:custDataLst>
              <p:tags r:id="rId4"/>
            </p:custDataLst>
          </p:nvPr>
        </p:nvSpPr>
        <p:spPr>
          <a:xfrm>
            <a:off x="0" y="1456690"/>
            <a:ext cx="12192000" cy="4953635"/>
          </a:xfrm>
          <a:prstGeom prst="rect">
            <a:avLst/>
          </a:prstGeom>
          <a:solidFill>
            <a:schemeClr val="accent1">
              <a:alpha val="30000"/>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21" name="直接连接符 20"/>
          <p:cNvCxnSpPr/>
          <p:nvPr>
            <p:custDataLst>
              <p:tags r:id="rId5"/>
            </p:custDataLst>
          </p:nvPr>
        </p:nvCxnSpPr>
        <p:spPr>
          <a:xfrm>
            <a:off x="609555" y="3556661"/>
            <a:ext cx="10972888" cy="0"/>
          </a:xfrm>
          <a:prstGeom prst="line">
            <a:avLst/>
          </a:prstGeom>
          <a:ln w="12700">
            <a:solidFill>
              <a:schemeClr val="lt1">
                <a:lumMod val="8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6"/>
            </p:custDataLst>
          </p:nvPr>
        </p:nvCxnSpPr>
        <p:spPr>
          <a:xfrm>
            <a:off x="609555" y="4940042"/>
            <a:ext cx="10972888" cy="0"/>
          </a:xfrm>
          <a:prstGeom prst="line">
            <a:avLst/>
          </a:prstGeom>
          <a:ln w="12700">
            <a:solidFill>
              <a:schemeClr val="lt1">
                <a:lumMod val="85000"/>
              </a:schemeClr>
            </a:solidFill>
            <a:prstDash val="dashDot"/>
          </a:ln>
        </p:spPr>
        <p:style>
          <a:lnRef idx="1">
            <a:schemeClr val="accent1"/>
          </a:lnRef>
          <a:fillRef idx="0">
            <a:schemeClr val="accent1"/>
          </a:fillRef>
          <a:effectRef idx="0">
            <a:schemeClr val="accent1"/>
          </a:effectRef>
          <a:fontRef idx="minor">
            <a:schemeClr val="tx1"/>
          </a:fontRef>
        </p:style>
      </p:cxnSp>
      <p:sp>
        <p:nvSpPr>
          <p:cNvPr id="23" name="任意多边形: 形状 22"/>
          <p:cNvSpPr/>
          <p:nvPr>
            <p:custDataLst>
              <p:tags r:id="rId7"/>
            </p:custDataLst>
          </p:nvPr>
        </p:nvSpPr>
        <p:spPr>
          <a:xfrm>
            <a:off x="0" y="609600"/>
            <a:ext cx="8733155" cy="762000"/>
          </a:xfrm>
          <a:custGeom>
            <a:avLst/>
            <a:gdLst>
              <a:gd name="connsiteX0" fmla="*/ 0 w 5034915"/>
              <a:gd name="connsiteY0" fmla="*/ 0 h 761995"/>
              <a:gd name="connsiteX1" fmla="*/ 5034915 w 5034915"/>
              <a:gd name="connsiteY1" fmla="*/ 0 h 761995"/>
              <a:gd name="connsiteX2" fmla="*/ 5034915 w 5034915"/>
              <a:gd name="connsiteY2" fmla="*/ 761995 h 761995"/>
              <a:gd name="connsiteX3" fmla="*/ 0 w 5034915"/>
              <a:gd name="connsiteY3" fmla="*/ 761995 h 761995"/>
              <a:gd name="connsiteX4" fmla="*/ 0 w 5034915"/>
              <a:gd name="connsiteY4" fmla="*/ 0 h 761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15" h="761995">
                <a:moveTo>
                  <a:pt x="0" y="0"/>
                </a:moveTo>
                <a:lnTo>
                  <a:pt x="5034915" y="0"/>
                </a:lnTo>
                <a:lnTo>
                  <a:pt x="5034915" y="761995"/>
                </a:lnTo>
                <a:lnTo>
                  <a:pt x="0" y="761995"/>
                </a:lnTo>
                <a:lnTo>
                  <a:pt x="0" y="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5" name="任意多边形: 形状 24"/>
          <p:cNvSpPr/>
          <p:nvPr>
            <p:custDataLst>
              <p:tags r:id="rId8"/>
            </p:custDataLst>
          </p:nvPr>
        </p:nvSpPr>
        <p:spPr>
          <a:xfrm>
            <a:off x="8725023" y="609605"/>
            <a:ext cx="451485" cy="762006"/>
          </a:xfrm>
          <a:custGeom>
            <a:avLst/>
            <a:gdLst>
              <a:gd name="connsiteX0" fmla="*/ 0 w 451485"/>
              <a:gd name="connsiteY0" fmla="*/ 0 h 762006"/>
              <a:gd name="connsiteX1" fmla="*/ 105657 w 451485"/>
              <a:gd name="connsiteY1" fmla="*/ 0 h 762006"/>
              <a:gd name="connsiteX2" fmla="*/ 451485 w 451485"/>
              <a:gd name="connsiteY2" fmla="*/ 381003 h 762006"/>
              <a:gd name="connsiteX3" fmla="*/ 105657 w 451485"/>
              <a:gd name="connsiteY3" fmla="*/ 762006 h 762006"/>
              <a:gd name="connsiteX4" fmla="*/ 0 w 451485"/>
              <a:gd name="connsiteY4" fmla="*/ 762006 h 762006"/>
              <a:gd name="connsiteX5" fmla="*/ 0 w 451485"/>
              <a:gd name="connsiteY5" fmla="*/ 761995 h 76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1484" h="762006">
                <a:moveTo>
                  <a:pt x="0" y="0"/>
                </a:moveTo>
                <a:lnTo>
                  <a:pt x="105657" y="0"/>
                </a:lnTo>
                <a:cubicBezTo>
                  <a:pt x="296652" y="0"/>
                  <a:pt x="451485" y="170581"/>
                  <a:pt x="451485" y="381003"/>
                </a:cubicBezTo>
                <a:cubicBezTo>
                  <a:pt x="451485" y="591425"/>
                  <a:pt x="296652" y="762006"/>
                  <a:pt x="105657" y="762006"/>
                </a:cubicBezTo>
                <a:lnTo>
                  <a:pt x="0" y="762006"/>
                </a:lnTo>
                <a:lnTo>
                  <a:pt x="0" y="761995"/>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 name="Title 6"/>
          <p:cNvSpPr txBox="1"/>
          <p:nvPr>
            <p:custDataLst>
              <p:tags r:id="rId9"/>
            </p:custDataLst>
          </p:nvPr>
        </p:nvSpPr>
        <p:spPr>
          <a:xfrm>
            <a:off x="160655" y="1566545"/>
            <a:ext cx="11421745" cy="136207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400" b="1">
                <a:sym typeface="+mn-ea"/>
              </a:rPr>
              <a:t>现在已经快到晌午了，万里无云，可是因为在水上，还有些凉风，这风从南面吹来，从稻秧上苇尖上吹过来。水面没有一只船。水像无边的跳荡的水银。</a:t>
            </a:r>
          </a:p>
        </p:txBody>
      </p:sp>
      <p:sp>
        <p:nvSpPr>
          <p:cNvPr id="10" name="文本框 9"/>
          <p:cNvSpPr txBox="1"/>
          <p:nvPr>
            <p:custDataLst>
              <p:tags r:id="rId10"/>
            </p:custDataLst>
          </p:nvPr>
        </p:nvSpPr>
        <p:spPr>
          <a:xfrm>
            <a:off x="609048" y="609605"/>
            <a:ext cx="8121015" cy="762000"/>
          </a:xfrm>
          <a:prstGeom prst="rect">
            <a:avLst/>
          </a:prstGeom>
          <a:noFill/>
        </p:spPr>
        <p:txBody>
          <a:bodyPr wrap="square" rtlCol="0" anchor="ctr">
            <a:noAutofit/>
          </a:bodyPr>
          <a:lstStyle/>
          <a:p>
            <a:pPr indent="0">
              <a:lnSpc>
                <a:spcPct val="100000"/>
              </a:lnSpc>
              <a:spcBef>
                <a:spcPct val="0"/>
              </a:spcBef>
              <a:spcAft>
                <a:spcPct val="0"/>
              </a:spcAft>
              <a:buSzTx/>
              <a:buNone/>
            </a:pPr>
            <a:r>
              <a:rPr lang="zh-CN" sz="4000" b="1" spc="300">
                <a:solidFill>
                  <a:schemeClr val="lt1"/>
                </a:solidFill>
                <a:latin typeface="微软雅黑" panose="020B0503020204020204" pitchFamily="34" charset="-122"/>
                <a:ea typeface="微软雅黑" panose="020B0503020204020204" pitchFamily="34" charset="-122"/>
              </a:rPr>
              <a:t>景物描写赏析</a:t>
            </a:r>
          </a:p>
        </p:txBody>
      </p:sp>
      <p:sp>
        <p:nvSpPr>
          <p:cNvPr id="2" name="Title 6"/>
          <p:cNvSpPr txBox="1"/>
          <p:nvPr>
            <p:custDataLst>
              <p:tags r:id="rId11"/>
            </p:custDataLst>
          </p:nvPr>
        </p:nvSpPr>
        <p:spPr>
          <a:xfrm>
            <a:off x="160655" y="2622550"/>
            <a:ext cx="11421745" cy="93408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400" b="1">
                <a:solidFill>
                  <a:srgbClr val="002060"/>
                </a:solidFill>
                <a:sym typeface="+mn-ea"/>
              </a:rPr>
              <a:t>衬托水生嫂们的心情开始由忧变喜。同时，也推动了故事情节的发展。</a:t>
            </a:r>
          </a:p>
        </p:txBody>
      </p:sp>
      <p:sp>
        <p:nvSpPr>
          <p:cNvPr id="3" name="Title 6"/>
          <p:cNvSpPr txBox="1"/>
          <p:nvPr>
            <p:custDataLst>
              <p:tags r:id="rId12"/>
            </p:custDataLst>
          </p:nvPr>
        </p:nvSpPr>
        <p:spPr>
          <a:xfrm>
            <a:off x="237490" y="3370580"/>
            <a:ext cx="11421745" cy="136207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400" b="1">
                <a:sym typeface="+mn-ea"/>
              </a:rPr>
              <a:t>她们奔着那不知道有几亩大小的荷花淀去，那一望无边挤得密密层层的大荷叶迎着阳光舒展开，就象铜墙铁壁一样。粉色荷花箭高高地挺出来，是监视白洋淀的哨兵吧。</a:t>
            </a:r>
          </a:p>
        </p:txBody>
      </p:sp>
      <p:sp>
        <p:nvSpPr>
          <p:cNvPr id="4" name="Title 6"/>
          <p:cNvSpPr txBox="1"/>
          <p:nvPr>
            <p:custDataLst>
              <p:tags r:id="rId13"/>
            </p:custDataLst>
          </p:nvPr>
        </p:nvSpPr>
        <p:spPr>
          <a:xfrm>
            <a:off x="237490" y="4592955"/>
            <a:ext cx="11421745" cy="157353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400" b="1">
                <a:solidFill>
                  <a:srgbClr val="002060"/>
                </a:solidFill>
                <a:sym typeface="+mn-ea"/>
              </a:rPr>
              <a:t>突出水乡游击战的特点，暗示出在这清香四溢的荷花淀里即将发生一场激烈的伏击战，而且写出根据地人民同仇敌忾的心里和克敌致胜的信心，洋溢着歌颂人民战争的思想感情。</a:t>
            </a:r>
          </a:p>
        </p:txBody>
      </p:sp>
      <p:sp>
        <p:nvSpPr>
          <p:cNvPr id="100" name="文本框 99"/>
          <p:cNvSpPr txBox="1"/>
          <p:nvPr/>
        </p:nvSpPr>
        <p:spPr>
          <a:xfrm>
            <a:off x="1628140" y="5626735"/>
            <a:ext cx="7096760" cy="460375"/>
          </a:xfrm>
          <a:prstGeom prst="rect">
            <a:avLst/>
          </a:prstGeom>
          <a:noFill/>
          <a:ln w="9525">
            <a:noFill/>
          </a:ln>
        </p:spPr>
        <p:txBody>
          <a:bodyPr wrap="square">
            <a:spAutoFit/>
          </a:bodyPr>
          <a:lstStyle/>
          <a:p>
            <a:pPr indent="0"/>
            <a:r>
              <a:rPr lang="zh-CN" sz="2400" b="1">
                <a:solidFill>
                  <a:srgbClr val="FF0000"/>
                </a:solidFill>
                <a:latin typeface="+mn-ea"/>
                <a:cs typeface="+mn-ea"/>
              </a:rPr>
              <a:t>荷叶象铜墙铁壁——暗寓抗日根据地象铜墙铁壁</a:t>
            </a:r>
            <a:endParaRPr lang="zh-CN" altLang="en-US" sz="2400" b="1">
              <a:solidFill>
                <a:srgbClr val="FF0000"/>
              </a:solidFill>
              <a:latin typeface="+mn-ea"/>
              <a:cs typeface="+mn-ea"/>
            </a:endParaRPr>
          </a:p>
        </p:txBody>
      </p:sp>
      <p:sp>
        <p:nvSpPr>
          <p:cNvPr id="7" name="文本框 6"/>
          <p:cNvSpPr txBox="1"/>
          <p:nvPr/>
        </p:nvSpPr>
        <p:spPr>
          <a:xfrm>
            <a:off x="1628140" y="6166485"/>
            <a:ext cx="9173845" cy="460375"/>
          </a:xfrm>
          <a:prstGeom prst="rect">
            <a:avLst/>
          </a:prstGeom>
          <a:noFill/>
          <a:ln w="9525">
            <a:noFill/>
          </a:ln>
        </p:spPr>
        <p:txBody>
          <a:bodyPr wrap="square">
            <a:spAutoFit/>
          </a:bodyPr>
          <a:lstStyle/>
          <a:p>
            <a:pPr indent="0"/>
            <a:r>
              <a:rPr lang="zh-CN" sz="2400" b="1">
                <a:solidFill>
                  <a:srgbClr val="FF0000"/>
                </a:solidFill>
                <a:latin typeface="+mn-ea"/>
                <a:cs typeface="+mn-ea"/>
              </a:rPr>
              <a:t>粉色荷花箭是哨兵——暗寓白洋淀的妇女们成长为抗日游击战士</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edge">
                                      <p:cBhvr>
                                        <p:cTn id="7" dur="20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1"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edge">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2"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20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3"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edge">
                                      <p:cBhvr>
                                        <p:cTn id="22" dur="20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4"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circle(in)">
                                      <p:cBhvr>
                                        <p:cTn id="27" dur="20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grpId="5" nodeType="clickEffect">
                                  <p:stCondLst>
                                    <p:cond delay="0"/>
                                  </p:stCondLst>
                                  <p:childTnLst>
                                    <p:set>
                                      <p:cBhvr>
                                        <p:cTn id="31" dur="1" fill="hold">
                                          <p:stCondLst>
                                            <p:cond delay="0"/>
                                          </p:stCondLst>
                                        </p:cTn>
                                        <p:tgtEl>
                                          <p:spTgt spid="100"/>
                                        </p:tgtEl>
                                        <p:attrNameLst>
                                          <p:attrName>style.visibility</p:attrName>
                                        </p:attrNameLst>
                                      </p:cBhvr>
                                      <p:to>
                                        <p:strVal val="visible"/>
                                      </p:to>
                                    </p:set>
                                    <p:animEffect transition="in" filter="wipe(down)">
                                      <p:cBhvr>
                                        <p:cTn id="32" dur="580">
                                          <p:stCondLst>
                                            <p:cond delay="0"/>
                                          </p:stCondLst>
                                        </p:cTn>
                                        <p:tgtEl>
                                          <p:spTgt spid="100"/>
                                        </p:tgtEl>
                                      </p:cBhvr>
                                    </p:animEffect>
                                    <p:anim calcmode="lin" valueType="num">
                                      <p:cBhvr>
                                        <p:cTn id="33" dur="1822" tmFilter="0,0; 0.14,0.36; 0.43,0.73; 0.71,0.91; 1.0,1.0">
                                          <p:stCondLst>
                                            <p:cond delay="0"/>
                                          </p:stCondLst>
                                        </p:cTn>
                                        <p:tgtEl>
                                          <p:spTgt spid="100"/>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100"/>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100"/>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100"/>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100"/>
                                        </p:tgtEl>
                                        <p:attrNameLst>
                                          <p:attrName>ppt_y</p:attrName>
                                        </p:attrNameLst>
                                      </p:cBhvr>
                                      <p:tavLst>
                                        <p:tav tm="0" fmla="#ppt_y-sin(pi*$)/81">
                                          <p:val>
                                            <p:fltVal val="0"/>
                                          </p:val>
                                        </p:tav>
                                        <p:tav tm="100000">
                                          <p:val>
                                            <p:fltVal val="1"/>
                                          </p:val>
                                        </p:tav>
                                      </p:tavLst>
                                    </p:anim>
                                    <p:animScale>
                                      <p:cBhvr>
                                        <p:cTn id="38" dur="26">
                                          <p:stCondLst>
                                            <p:cond delay="650"/>
                                          </p:stCondLst>
                                        </p:cTn>
                                        <p:tgtEl>
                                          <p:spTgt spid="100"/>
                                        </p:tgtEl>
                                      </p:cBhvr>
                                      <p:to x="100000" y="60000"/>
                                    </p:animScale>
                                    <p:animScale>
                                      <p:cBhvr>
                                        <p:cTn id="39" dur="166" decel="50000">
                                          <p:stCondLst>
                                            <p:cond delay="676"/>
                                          </p:stCondLst>
                                        </p:cTn>
                                        <p:tgtEl>
                                          <p:spTgt spid="100"/>
                                        </p:tgtEl>
                                      </p:cBhvr>
                                      <p:to x="100000" y="100000"/>
                                    </p:animScale>
                                    <p:animScale>
                                      <p:cBhvr>
                                        <p:cTn id="40" dur="26">
                                          <p:stCondLst>
                                            <p:cond delay="1312"/>
                                          </p:stCondLst>
                                        </p:cTn>
                                        <p:tgtEl>
                                          <p:spTgt spid="100"/>
                                        </p:tgtEl>
                                      </p:cBhvr>
                                      <p:to x="100000" y="80000"/>
                                    </p:animScale>
                                    <p:animScale>
                                      <p:cBhvr>
                                        <p:cTn id="41" dur="166" decel="50000">
                                          <p:stCondLst>
                                            <p:cond delay="1338"/>
                                          </p:stCondLst>
                                        </p:cTn>
                                        <p:tgtEl>
                                          <p:spTgt spid="100"/>
                                        </p:tgtEl>
                                      </p:cBhvr>
                                      <p:to x="100000" y="100000"/>
                                    </p:animScale>
                                    <p:animScale>
                                      <p:cBhvr>
                                        <p:cTn id="42" dur="26">
                                          <p:stCondLst>
                                            <p:cond delay="1642"/>
                                          </p:stCondLst>
                                        </p:cTn>
                                        <p:tgtEl>
                                          <p:spTgt spid="100"/>
                                        </p:tgtEl>
                                      </p:cBhvr>
                                      <p:to x="100000" y="90000"/>
                                    </p:animScale>
                                    <p:animScale>
                                      <p:cBhvr>
                                        <p:cTn id="43" dur="166" decel="50000">
                                          <p:stCondLst>
                                            <p:cond delay="1668"/>
                                          </p:stCondLst>
                                        </p:cTn>
                                        <p:tgtEl>
                                          <p:spTgt spid="100"/>
                                        </p:tgtEl>
                                      </p:cBhvr>
                                      <p:to x="100000" y="100000"/>
                                    </p:animScale>
                                    <p:animScale>
                                      <p:cBhvr>
                                        <p:cTn id="44" dur="26">
                                          <p:stCondLst>
                                            <p:cond delay="1808"/>
                                          </p:stCondLst>
                                        </p:cTn>
                                        <p:tgtEl>
                                          <p:spTgt spid="100"/>
                                        </p:tgtEl>
                                      </p:cBhvr>
                                      <p:to x="100000" y="95000"/>
                                    </p:animScale>
                                    <p:animScale>
                                      <p:cBhvr>
                                        <p:cTn id="45" dur="166" decel="50000">
                                          <p:stCondLst>
                                            <p:cond delay="1834"/>
                                          </p:stCondLst>
                                        </p:cTn>
                                        <p:tgtEl>
                                          <p:spTgt spid="100"/>
                                        </p:tgtEl>
                                      </p:cBhvr>
                                      <p:to x="100000" y="100000"/>
                                    </p:animScale>
                                  </p:childTnLst>
                                </p:cTn>
                              </p:par>
                            </p:childTnLst>
                          </p:cTn>
                        </p:par>
                      </p:childTnLst>
                    </p:cTn>
                  </p:par>
                  <p:par>
                    <p:cTn id="46" fill="hold">
                      <p:stCondLst>
                        <p:cond delay="indefinite"/>
                      </p:stCondLst>
                      <p:childTnLst>
                        <p:par>
                          <p:cTn id="47" fill="hold">
                            <p:stCondLst>
                              <p:cond delay="0"/>
                            </p:stCondLst>
                            <p:childTnLst>
                              <p:par>
                                <p:cTn id="48" presetID="26" presetClass="entr" presetSubtype="0" fill="hold" grpId="6" nodeType="click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wipe(down)">
                                      <p:cBhvr>
                                        <p:cTn id="50" dur="580">
                                          <p:stCondLst>
                                            <p:cond delay="0"/>
                                          </p:stCondLst>
                                        </p:cTn>
                                        <p:tgtEl>
                                          <p:spTgt spid="7"/>
                                        </p:tgtEl>
                                      </p:cBhvr>
                                    </p:animEffect>
                                    <p:anim calcmode="lin" valueType="num">
                                      <p:cBhvr>
                                        <p:cTn id="51"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52"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53"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54"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55"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56" dur="26">
                                          <p:stCondLst>
                                            <p:cond delay="650"/>
                                          </p:stCondLst>
                                        </p:cTn>
                                        <p:tgtEl>
                                          <p:spTgt spid="7"/>
                                        </p:tgtEl>
                                      </p:cBhvr>
                                      <p:to x="100000" y="60000"/>
                                    </p:animScale>
                                    <p:animScale>
                                      <p:cBhvr>
                                        <p:cTn id="57" dur="166" decel="50000">
                                          <p:stCondLst>
                                            <p:cond delay="676"/>
                                          </p:stCondLst>
                                        </p:cTn>
                                        <p:tgtEl>
                                          <p:spTgt spid="7"/>
                                        </p:tgtEl>
                                      </p:cBhvr>
                                      <p:to x="100000" y="100000"/>
                                    </p:animScale>
                                    <p:animScale>
                                      <p:cBhvr>
                                        <p:cTn id="58" dur="26">
                                          <p:stCondLst>
                                            <p:cond delay="1312"/>
                                          </p:stCondLst>
                                        </p:cTn>
                                        <p:tgtEl>
                                          <p:spTgt spid="7"/>
                                        </p:tgtEl>
                                      </p:cBhvr>
                                      <p:to x="100000" y="80000"/>
                                    </p:animScale>
                                    <p:animScale>
                                      <p:cBhvr>
                                        <p:cTn id="59" dur="166" decel="50000">
                                          <p:stCondLst>
                                            <p:cond delay="1338"/>
                                          </p:stCondLst>
                                        </p:cTn>
                                        <p:tgtEl>
                                          <p:spTgt spid="7"/>
                                        </p:tgtEl>
                                      </p:cBhvr>
                                      <p:to x="100000" y="100000"/>
                                    </p:animScale>
                                    <p:animScale>
                                      <p:cBhvr>
                                        <p:cTn id="60" dur="26">
                                          <p:stCondLst>
                                            <p:cond delay="1642"/>
                                          </p:stCondLst>
                                        </p:cTn>
                                        <p:tgtEl>
                                          <p:spTgt spid="7"/>
                                        </p:tgtEl>
                                      </p:cBhvr>
                                      <p:to x="100000" y="90000"/>
                                    </p:animScale>
                                    <p:animScale>
                                      <p:cBhvr>
                                        <p:cTn id="61" dur="166" decel="50000">
                                          <p:stCondLst>
                                            <p:cond delay="1668"/>
                                          </p:stCondLst>
                                        </p:cTn>
                                        <p:tgtEl>
                                          <p:spTgt spid="7"/>
                                        </p:tgtEl>
                                      </p:cBhvr>
                                      <p:to x="100000" y="100000"/>
                                    </p:animScale>
                                    <p:animScale>
                                      <p:cBhvr>
                                        <p:cTn id="62" dur="26">
                                          <p:stCondLst>
                                            <p:cond delay="1808"/>
                                          </p:stCondLst>
                                        </p:cTn>
                                        <p:tgtEl>
                                          <p:spTgt spid="7"/>
                                        </p:tgtEl>
                                      </p:cBhvr>
                                      <p:to x="100000" y="95000"/>
                                    </p:animScale>
                                    <p:animScale>
                                      <p:cBhvr>
                                        <p:cTn id="63" dur="166" decel="50000">
                                          <p:stCondLst>
                                            <p:cond delay="1834"/>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8" grpId="1"/>
      <p:bldP spid="2" grpId="2"/>
      <p:bldP spid="3" grpId="3"/>
      <p:bldP spid="4" grpId="4"/>
      <p:bldP spid="100" grpId="5"/>
      <p:bldP spid="7" grpId="6"/>
    </p:bldLst>
  </p:timing>
</p:sld>
</file>

<file path=ppt/slides/slide27.xml><?xml version="1.0" encoding="utf-8"?>
<p:sld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sp>
        <p:nvSpPr>
          <p:cNvPr id="5" name="任意多边形: 形状 23"/>
          <p:cNvSpPr/>
          <p:nvPr>
            <p:custDataLst>
              <p:tags r:id="rId2"/>
            </p:custDataLst>
          </p:nvPr>
        </p:nvSpPr>
        <p:spPr>
          <a:xfrm>
            <a:off x="635" y="462280"/>
            <a:ext cx="8818245" cy="762000"/>
          </a:xfrm>
          <a:custGeom>
            <a:avLst/>
            <a:gdLst>
              <a:gd name="connsiteX0" fmla="*/ 0 w 5034915"/>
              <a:gd name="connsiteY0" fmla="*/ 0 h 761995"/>
              <a:gd name="connsiteX1" fmla="*/ 5034915 w 5034915"/>
              <a:gd name="connsiteY1" fmla="*/ 0 h 761995"/>
              <a:gd name="connsiteX2" fmla="*/ 5034915 w 5034915"/>
              <a:gd name="connsiteY2" fmla="*/ 761995 h 761995"/>
              <a:gd name="connsiteX3" fmla="*/ 0 w 5034915"/>
              <a:gd name="connsiteY3" fmla="*/ 761995 h 761995"/>
              <a:gd name="connsiteX4" fmla="*/ 0 w 5034915"/>
              <a:gd name="connsiteY4" fmla="*/ 0 h 761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15" h="761995">
                <a:moveTo>
                  <a:pt x="0" y="0"/>
                </a:moveTo>
                <a:lnTo>
                  <a:pt x="5034915" y="0"/>
                </a:lnTo>
                <a:lnTo>
                  <a:pt x="5034915" y="761995"/>
                </a:lnTo>
                <a:lnTo>
                  <a:pt x="0" y="761995"/>
                </a:lnTo>
                <a:lnTo>
                  <a:pt x="0" y="0"/>
                </a:lnTo>
                <a:close/>
              </a:path>
            </a:pathLst>
          </a:custGeom>
          <a:solidFill>
            <a:schemeClr val="accent1">
              <a:lumMod val="20000"/>
              <a:lumOff val="80000"/>
            </a:schemeClr>
          </a:solidFill>
          <a:ln>
            <a:noFill/>
          </a:ln>
          <a:effectLst>
            <a:outerShdw blurRad="50800" dist="50800" dir="5400000" algn="ctr" rotWithShape="0">
              <a:schemeClr val="accent1">
                <a:alpha val="100000"/>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任意多边形: 形状 25"/>
          <p:cNvSpPr/>
          <p:nvPr>
            <p:custDataLst>
              <p:tags r:id="rId3"/>
            </p:custDataLst>
          </p:nvPr>
        </p:nvSpPr>
        <p:spPr>
          <a:xfrm>
            <a:off x="8813288" y="462285"/>
            <a:ext cx="451485" cy="762006"/>
          </a:xfrm>
          <a:custGeom>
            <a:avLst/>
            <a:gdLst>
              <a:gd name="connsiteX0" fmla="*/ 0 w 451485"/>
              <a:gd name="connsiteY0" fmla="*/ 0 h 762006"/>
              <a:gd name="connsiteX1" fmla="*/ 105657 w 451485"/>
              <a:gd name="connsiteY1" fmla="*/ 0 h 762006"/>
              <a:gd name="connsiteX2" fmla="*/ 451485 w 451485"/>
              <a:gd name="connsiteY2" fmla="*/ 381003 h 762006"/>
              <a:gd name="connsiteX3" fmla="*/ 105657 w 451485"/>
              <a:gd name="connsiteY3" fmla="*/ 762006 h 762006"/>
              <a:gd name="connsiteX4" fmla="*/ 0 w 451485"/>
              <a:gd name="connsiteY4" fmla="*/ 762006 h 762006"/>
              <a:gd name="connsiteX5" fmla="*/ 0 w 451485"/>
              <a:gd name="connsiteY5" fmla="*/ 761995 h 76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1484" h="762006">
                <a:moveTo>
                  <a:pt x="0" y="0"/>
                </a:moveTo>
                <a:lnTo>
                  <a:pt x="105657" y="0"/>
                </a:lnTo>
                <a:cubicBezTo>
                  <a:pt x="296652" y="0"/>
                  <a:pt x="451485" y="170581"/>
                  <a:pt x="451485" y="381003"/>
                </a:cubicBezTo>
                <a:cubicBezTo>
                  <a:pt x="451485" y="591425"/>
                  <a:pt x="296652" y="762006"/>
                  <a:pt x="105657" y="762006"/>
                </a:cubicBezTo>
                <a:lnTo>
                  <a:pt x="0" y="762006"/>
                </a:lnTo>
                <a:lnTo>
                  <a:pt x="0" y="761995"/>
                </a:lnTo>
                <a:close/>
              </a:path>
            </a:pathLst>
          </a:custGeom>
          <a:solidFill>
            <a:schemeClr val="accent1">
              <a:lumMod val="20000"/>
              <a:lumOff val="80000"/>
            </a:schemeClr>
          </a:solidFill>
          <a:ln>
            <a:noFill/>
          </a:ln>
          <a:effectLst>
            <a:outerShdw blurRad="50800" dist="50800" dir="5400000" algn="ctr" rotWithShape="0">
              <a:schemeClr val="accent1">
                <a:alpha val="100000"/>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矩形 18"/>
          <p:cNvSpPr/>
          <p:nvPr>
            <p:custDataLst>
              <p:tags r:id="rId4"/>
            </p:custDataLst>
          </p:nvPr>
        </p:nvSpPr>
        <p:spPr>
          <a:xfrm>
            <a:off x="635" y="1447165"/>
            <a:ext cx="12192000" cy="4953635"/>
          </a:xfrm>
          <a:prstGeom prst="rect">
            <a:avLst/>
          </a:prstGeom>
          <a:solidFill>
            <a:schemeClr val="accent1">
              <a:alpha val="30000"/>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21" name="直接连接符 20"/>
          <p:cNvCxnSpPr/>
          <p:nvPr>
            <p:custDataLst>
              <p:tags r:id="rId5"/>
            </p:custDataLst>
          </p:nvPr>
        </p:nvCxnSpPr>
        <p:spPr>
          <a:xfrm>
            <a:off x="609555" y="3556661"/>
            <a:ext cx="10972888" cy="0"/>
          </a:xfrm>
          <a:prstGeom prst="line">
            <a:avLst/>
          </a:prstGeom>
          <a:ln w="12700">
            <a:solidFill>
              <a:schemeClr val="lt1">
                <a:lumMod val="8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6"/>
            </p:custDataLst>
          </p:nvPr>
        </p:nvCxnSpPr>
        <p:spPr>
          <a:xfrm>
            <a:off x="609555" y="4940042"/>
            <a:ext cx="10972888" cy="0"/>
          </a:xfrm>
          <a:prstGeom prst="line">
            <a:avLst/>
          </a:prstGeom>
          <a:ln w="12700">
            <a:solidFill>
              <a:schemeClr val="lt1">
                <a:lumMod val="85000"/>
              </a:schemeClr>
            </a:solidFill>
            <a:prstDash val="dashDot"/>
          </a:ln>
        </p:spPr>
        <p:style>
          <a:lnRef idx="1">
            <a:schemeClr val="accent1"/>
          </a:lnRef>
          <a:fillRef idx="0">
            <a:schemeClr val="accent1"/>
          </a:fillRef>
          <a:effectRef idx="0">
            <a:schemeClr val="accent1"/>
          </a:effectRef>
          <a:fontRef idx="minor">
            <a:schemeClr val="tx1"/>
          </a:fontRef>
        </p:style>
      </p:cxnSp>
      <p:sp>
        <p:nvSpPr>
          <p:cNvPr id="23" name="任意多边形: 形状 22"/>
          <p:cNvSpPr/>
          <p:nvPr>
            <p:custDataLst>
              <p:tags r:id="rId7"/>
            </p:custDataLst>
          </p:nvPr>
        </p:nvSpPr>
        <p:spPr>
          <a:xfrm>
            <a:off x="0" y="609600"/>
            <a:ext cx="8733155" cy="762000"/>
          </a:xfrm>
          <a:custGeom>
            <a:avLst/>
            <a:gdLst>
              <a:gd name="connsiteX0" fmla="*/ 0 w 5034915"/>
              <a:gd name="connsiteY0" fmla="*/ 0 h 761995"/>
              <a:gd name="connsiteX1" fmla="*/ 5034915 w 5034915"/>
              <a:gd name="connsiteY1" fmla="*/ 0 h 761995"/>
              <a:gd name="connsiteX2" fmla="*/ 5034915 w 5034915"/>
              <a:gd name="connsiteY2" fmla="*/ 761995 h 761995"/>
              <a:gd name="connsiteX3" fmla="*/ 0 w 5034915"/>
              <a:gd name="connsiteY3" fmla="*/ 761995 h 761995"/>
              <a:gd name="connsiteX4" fmla="*/ 0 w 5034915"/>
              <a:gd name="connsiteY4" fmla="*/ 0 h 761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15" h="761995">
                <a:moveTo>
                  <a:pt x="0" y="0"/>
                </a:moveTo>
                <a:lnTo>
                  <a:pt x="5034915" y="0"/>
                </a:lnTo>
                <a:lnTo>
                  <a:pt x="5034915" y="761995"/>
                </a:lnTo>
                <a:lnTo>
                  <a:pt x="0" y="761995"/>
                </a:lnTo>
                <a:lnTo>
                  <a:pt x="0" y="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5" name="任意多边形: 形状 24"/>
          <p:cNvSpPr/>
          <p:nvPr>
            <p:custDataLst>
              <p:tags r:id="rId8"/>
            </p:custDataLst>
          </p:nvPr>
        </p:nvSpPr>
        <p:spPr>
          <a:xfrm>
            <a:off x="8725023" y="609605"/>
            <a:ext cx="451485" cy="762006"/>
          </a:xfrm>
          <a:custGeom>
            <a:avLst/>
            <a:gdLst>
              <a:gd name="connsiteX0" fmla="*/ 0 w 451485"/>
              <a:gd name="connsiteY0" fmla="*/ 0 h 762006"/>
              <a:gd name="connsiteX1" fmla="*/ 105657 w 451485"/>
              <a:gd name="connsiteY1" fmla="*/ 0 h 762006"/>
              <a:gd name="connsiteX2" fmla="*/ 451485 w 451485"/>
              <a:gd name="connsiteY2" fmla="*/ 381003 h 762006"/>
              <a:gd name="connsiteX3" fmla="*/ 105657 w 451485"/>
              <a:gd name="connsiteY3" fmla="*/ 762006 h 762006"/>
              <a:gd name="connsiteX4" fmla="*/ 0 w 451485"/>
              <a:gd name="connsiteY4" fmla="*/ 762006 h 762006"/>
              <a:gd name="connsiteX5" fmla="*/ 0 w 451485"/>
              <a:gd name="connsiteY5" fmla="*/ 761995 h 76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1484" h="762006">
                <a:moveTo>
                  <a:pt x="0" y="0"/>
                </a:moveTo>
                <a:lnTo>
                  <a:pt x="105657" y="0"/>
                </a:lnTo>
                <a:cubicBezTo>
                  <a:pt x="296652" y="0"/>
                  <a:pt x="451485" y="170581"/>
                  <a:pt x="451485" y="381003"/>
                </a:cubicBezTo>
                <a:cubicBezTo>
                  <a:pt x="451485" y="591425"/>
                  <a:pt x="296652" y="762006"/>
                  <a:pt x="105657" y="762006"/>
                </a:cubicBezTo>
                <a:lnTo>
                  <a:pt x="0" y="762006"/>
                </a:lnTo>
                <a:lnTo>
                  <a:pt x="0" y="761995"/>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 name="Title 6"/>
          <p:cNvSpPr txBox="1"/>
          <p:nvPr>
            <p:custDataLst>
              <p:tags r:id="rId9"/>
            </p:custDataLst>
          </p:nvPr>
        </p:nvSpPr>
        <p:spPr>
          <a:xfrm>
            <a:off x="160655" y="1566545"/>
            <a:ext cx="7107555" cy="511556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altLang="en-US" sz="2400" b="1">
                <a:solidFill>
                  <a:srgbClr val="0070C0"/>
                </a:solidFill>
                <a:sym typeface="+mn-ea"/>
              </a:rPr>
              <a:t>小说全部画面融为一体，由朦胧逐渐完全清晰，由暗示而至直接展现，前后画面递进，具有流动感，又层次分明，显得意境纵深而高远。概括起来说，荷花淀的景物是美丽的，水和天，荷和苇无一不美，明丽清纯，让人心醉。这么美的家园，谁人不爱!怎么肯让敌人蹂躏!这就找到了景和情的契合点。这么美丽的一方水土，当然会养育一方英雄儿女，他们美丽的身心不容玷污，他们平时有多少温情，战时就会有多少勇气，这是景和人的契合点。</a:t>
            </a:r>
          </a:p>
        </p:txBody>
      </p:sp>
      <p:sp>
        <p:nvSpPr>
          <p:cNvPr id="10" name="文本框 9"/>
          <p:cNvSpPr txBox="1"/>
          <p:nvPr>
            <p:custDataLst>
              <p:tags r:id="rId10"/>
            </p:custDataLst>
          </p:nvPr>
        </p:nvSpPr>
        <p:spPr>
          <a:xfrm>
            <a:off x="609048" y="609605"/>
            <a:ext cx="8121015" cy="76200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sz="4000" b="1" spc="300">
                <a:solidFill>
                  <a:schemeClr val="lt1"/>
                </a:solidFill>
                <a:latin typeface="微软雅黑" panose="020B0503020204020204" pitchFamily="34" charset="-122"/>
                <a:ea typeface="微软雅黑" panose="020B0503020204020204" pitchFamily="34" charset="-122"/>
              </a:rPr>
              <a:t>景物描写赏析</a:t>
            </a:r>
          </a:p>
        </p:txBody>
      </p:sp>
      <p:pic>
        <p:nvPicPr>
          <p:cNvPr id="2" name="图片 1" descr="u=424630916,2292270551&amp;fm=26&amp;gp=0"/>
          <p:cNvPicPr>
            <a:picLocks noChangeAspect="1"/>
          </p:cNvPicPr>
          <p:nvPr/>
        </p:nvPicPr>
        <p:blipFill>
          <a:blip r:embed="rId12"/>
          <a:stretch>
            <a:fillRect/>
          </a:stretch>
        </p:blipFill>
        <p:spPr>
          <a:xfrm>
            <a:off x="7268210" y="1910080"/>
            <a:ext cx="4762500" cy="449008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diamond(in)">
                                      <p:cBhvr>
                                        <p:cTn id="7" dur="20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edge">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1"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8" grpId="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pic>
        <p:nvPicPr>
          <p:cNvPr id="3" name="图片 2"/>
          <p:cNvPicPr>
            <a:picLocks noChangeAspect="1"/>
          </p:cNvPicPr>
          <p:nvPr>
            <p:custDataLst>
              <p:tags r:id="rId2"/>
            </p:custDataLst>
          </p:nvPr>
        </p:nvPicPr>
        <p:blipFill>
          <a:blip r:embed="rId5"/>
          <a:srcRect t="27795" b="27795"/>
          <a:stretch>
            <a:fillRect/>
          </a:stretch>
        </p:blipFill>
        <p:spPr>
          <a:xfrm>
            <a:off x="152400" y="162560"/>
            <a:ext cx="11887200" cy="4324350"/>
          </a:xfrm>
          <a:custGeom>
            <a:avLst/>
            <a:gdLst/>
            <a:ahLst/>
            <a:cxnLst>
              <a:cxn ang="3">
                <a:pos x="hc" y="t"/>
              </a:cxn>
              <a:cxn ang="cd2">
                <a:pos x="l" y="vc"/>
              </a:cxn>
              <a:cxn ang="cd4">
                <a:pos x="hc" y="b"/>
              </a:cxn>
              <a:cxn ang="0">
                <a:pos x="r" y="vc"/>
              </a:cxn>
            </a:cxnLst>
            <a:rect l="l" t="t" r="r" b="b"/>
            <a:pathLst>
              <a:path w="18720" h="6000">
                <a:moveTo>
                  <a:pt x="0" y="0"/>
                </a:moveTo>
                <a:lnTo>
                  <a:pt x="18720" y="0"/>
                </a:lnTo>
                <a:lnTo>
                  <a:pt x="18720" y="6000"/>
                </a:lnTo>
                <a:lnTo>
                  <a:pt x="0" y="6000"/>
                </a:lnTo>
                <a:lnTo>
                  <a:pt x="0" y="0"/>
                </a:lnTo>
                <a:close/>
              </a:path>
            </a:pathLst>
          </a:custGeom>
        </p:spPr>
      </p:pic>
      <p:sp>
        <p:nvSpPr>
          <p:cNvPr id="5" name="文本框 4"/>
          <p:cNvSpPr txBox="1"/>
          <p:nvPr>
            <p:custDataLst>
              <p:tags r:id="rId3"/>
            </p:custDataLst>
          </p:nvPr>
        </p:nvSpPr>
        <p:spPr>
          <a:xfrm>
            <a:off x="609600" y="4742815"/>
            <a:ext cx="10972800" cy="1183640"/>
          </a:xfrm>
          <a:prstGeom prst="rect">
            <a:avLst/>
          </a:prstGeom>
          <a:noFill/>
        </p:spPr>
        <p:txBody>
          <a:bodyPr wrap="square" lIns="63500" tIns="25400" rIns="63500" bIns="25400" rtlCol="0" anchor="t" anchorCtr="0">
            <a:noAutofit/>
          </a:bodyPr>
          <a:lstStyle/>
          <a:p>
            <a:pPr marL="0" indent="0" algn="ctr">
              <a:lnSpc>
                <a:spcPct val="100000"/>
              </a:lnSpc>
              <a:spcBef>
                <a:spcPct val="0"/>
              </a:spcBef>
              <a:spcAft>
                <a:spcPct val="0"/>
              </a:spcAft>
              <a:buSzTx/>
              <a:buNone/>
            </a:pPr>
            <a:r>
              <a:rPr lang="zh-CN" altLang="en-US" sz="6000" b="1" spc="160">
                <a:solidFill>
                  <a:schemeClr val="accent1"/>
                </a:solidFill>
                <a:latin typeface="微软雅黑" panose="020B0503020204020204" pitchFamily="34" charset="-122"/>
                <a:ea typeface="微软雅黑" panose="020B0503020204020204" pitchFamily="34" charset="-122"/>
              </a:rPr>
              <a:t>不一样的思辨，不一样的启迪</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chOff x="0" y="0"/>
          <a:chExt cx="0" cy="0"/>
        </a:xfrm>
      </p:grpSpPr>
      <p:sp>
        <p:nvSpPr>
          <p:cNvPr id="5" name="矩形 4"/>
          <p:cNvSpPr/>
          <p:nvPr userDrawn="1">
            <p:custDataLst>
              <p:tags r:id="rId2"/>
            </p:custDataLst>
          </p:nvPr>
        </p:nvSpPr>
        <p:spPr>
          <a:xfrm>
            <a:off x="0" y="2234565"/>
            <a:ext cx="12192000" cy="3670935"/>
          </a:xfrm>
          <a:prstGeom prst="rect">
            <a:avLst/>
          </a:prstGeom>
          <a:solidFill>
            <a:schemeClr val="lt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1" name="Title 6"/>
          <p:cNvSpPr txBox="1"/>
          <p:nvPr>
            <p:custDataLst>
              <p:tags r:id="rId3"/>
            </p:custDataLst>
          </p:nvPr>
        </p:nvSpPr>
        <p:spPr>
          <a:xfrm>
            <a:off x="609600" y="0"/>
            <a:ext cx="10972800" cy="2233930"/>
          </a:xfrm>
          <a:prstGeom prst="rect">
            <a:avLst/>
          </a:prstGeom>
          <a:noFill/>
          <a:ln w="3175">
            <a:noFill/>
            <a:prstDash val="dash"/>
          </a:ln>
        </p:spPr>
        <p:txBody>
          <a:bodyPr wrap="square" lIns="91440" tIns="45720" rIns="91440" bIns="4572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a:buNone/>
            </a:pPr>
            <a:r>
              <a:rPr lang="zh-CN" sz="2400" b="1" spc="200">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这是一篇战争题材的小说，即使故事的高潮部分也就是枪战环节，三言两语便被带过，有人对此提出批判，抗日战争这么严酷，有这么恬静优美的环境吗？人们会这么恬静自得吗？作家这么写是诗化战争，是违反现实的呢？你们是怎样看待这一问题的。</a:t>
            </a:r>
          </a:p>
        </p:txBody>
      </p:sp>
      <p:sp>
        <p:nvSpPr>
          <p:cNvPr id="4" name="Title 6"/>
          <p:cNvSpPr txBox="1"/>
          <p:nvPr>
            <p:custDataLst>
              <p:tags r:id="rId4"/>
            </p:custDataLst>
          </p:nvPr>
        </p:nvSpPr>
        <p:spPr>
          <a:xfrm>
            <a:off x="609479" y="2405297"/>
            <a:ext cx="10973041" cy="1693618"/>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这是由作品表现主题的角度决定的</a:t>
            </a:r>
            <a:r>
              <a:rPr 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——并不是通过渲染战争的残酷,而是通过人们对家乡的爱、对生活的爱,着重表现革命乐观主义精神,从而歌颂爱国主义和革命英雄主义。</a:t>
            </a:r>
          </a:p>
        </p:txBody>
      </p:sp>
      <p:sp>
        <p:nvSpPr>
          <p:cNvPr id="2" name="Title 6"/>
          <p:cNvSpPr txBox="1"/>
          <p:nvPr>
            <p:custDataLst>
              <p:tags r:id="rId5"/>
            </p:custDataLst>
          </p:nvPr>
        </p:nvSpPr>
        <p:spPr>
          <a:xfrm>
            <a:off x="609600" y="3980180"/>
            <a:ext cx="10972800" cy="2601595"/>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作者的写作目的。</a:t>
            </a:r>
            <a:r>
              <a:rPr 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在《孙犁文集》中有这么一段话：“看到真善美的极致，我写了一些作品。看到邪恶的极致，我不愿意写。这些东西，我体验很深，可以说是镂心刻骨的，可是我不愿意去写这些东西。我也不愿意回忆它。”孙犁就是这样用他独特的笔法，构建了一幅情景交融的美妙画卷，表达了他对美丽的中华河山、中华儿女、中华民族不屈精神的礼赞。</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1"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edge">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2"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edge">
                                      <p:cBhvr>
                                        <p:cTn id="1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 grpId="1"/>
      <p:bldP spid="2" grpId="2"/>
    </p:bld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chOff x="0" y="0"/>
          <a:chExt cx="0" cy="0"/>
        </a:xfrm>
      </p:grpSpPr>
      <p:sp>
        <p:nvSpPr>
          <p:cNvPr id="4" name="矩形 3"/>
          <p:cNvSpPr/>
          <p:nvPr userDrawn="1">
            <p:custDataLst>
              <p:tags r:id="rId2"/>
            </p:custDataLst>
          </p:nvPr>
        </p:nvSpPr>
        <p:spPr>
          <a:xfrm>
            <a:off x="0" y="0"/>
            <a:ext cx="12192000" cy="912114"/>
          </a:xfrm>
          <a:prstGeom prst="rect">
            <a:avLst/>
          </a:prstGeom>
          <a:solidFill>
            <a:schemeClr val="dk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3" name="文本框 2"/>
          <p:cNvSpPr txBox="1"/>
          <p:nvPr>
            <p:custDataLst>
              <p:tags r:id="rId3"/>
            </p:custDataLst>
          </p:nvPr>
        </p:nvSpPr>
        <p:spPr>
          <a:xfrm>
            <a:off x="264799" y="151131"/>
            <a:ext cx="11277689" cy="609600"/>
          </a:xfrm>
          <a:prstGeom prst="rect">
            <a:avLst/>
          </a:prstGeom>
          <a:noFill/>
        </p:spPr>
        <p:txBody>
          <a:bodyPr wrap="square" lIns="63500" tIns="25400" rIns="63500" bIns="25400" rtlCol="0" anchor="ctr">
            <a:noAutofit/>
          </a:bodyPr>
          <a:lstStyle/>
          <a:p>
            <a:pPr marL="0" indent="0" algn="l">
              <a:lnSpc>
                <a:spcPct val="100000"/>
              </a:lnSpc>
              <a:spcBef>
                <a:spcPct val="0"/>
              </a:spcBef>
              <a:spcAft>
                <a:spcPct val="0"/>
              </a:spcAft>
              <a:buSzTx/>
              <a:buNone/>
            </a:pPr>
            <a:r>
              <a:rPr lang="zh-CN" sz="4000" b="1" spc="300">
                <a:solidFill>
                  <a:schemeClr val="accent1"/>
                </a:solidFill>
                <a:latin typeface="微软雅黑" panose="020B0503020204020204" pitchFamily="34" charset="-122"/>
                <a:ea typeface="微软雅黑" panose="020B0503020204020204" pitchFamily="34" charset="-122"/>
              </a:rPr>
              <a:t>不一样的传说，不一样的作品</a:t>
            </a:r>
          </a:p>
        </p:txBody>
      </p:sp>
      <p:sp>
        <p:nvSpPr>
          <p:cNvPr id="11" name="Title 6"/>
          <p:cNvSpPr txBox="1"/>
          <p:nvPr>
            <p:custDataLst>
              <p:tags r:id="rId4"/>
            </p:custDataLst>
          </p:nvPr>
        </p:nvSpPr>
        <p:spPr>
          <a:xfrm>
            <a:off x="264795" y="1219200"/>
            <a:ext cx="11470005" cy="492379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相传在很久很久以前，一个中秋节的晚上，嫦娥偷吃了仙药后不由自主地往上飘，就在她离月宫还差一步的时候，随身佩戴的宝镜却掉了下来，这块宝镜摔成了大大小小的99个碎片，于是地上便有了大大小小99个水淀，荷花淀便是其中的一个淀泊。荷花淀属白洋淀水域，白洋淀又名西淀，属河北省安新、伍丘、高阳、雄县、容光焕发城5县(市)所辖。这是一片面积为五百平方公里的水域，淀周堤埝环绕，淀内地形复杂，纵横交织着3700条沟壕，把淀面分割成43个大大小小的淀泊，形成淀内有淀、淀间大小沟壕相通的水网泽国景观。今天我们就学习与此相关的一篇以战争为题材的、被人们称为</a:t>
            </a:r>
            <a:r>
              <a:rPr lang="zh-CN" sz="2400" b="1" spc="20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“战争小说的一曲纯美的绝唱”</a:t>
            </a:r>
            <a:r>
              <a:rPr 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的小说</a:t>
            </a:r>
            <a:r>
              <a:rPr lang="zh-CN" sz="2400" b="1" spc="20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《荷花淀》</a:t>
            </a:r>
            <a:r>
              <a:rPr 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chOff x="0" y="0"/>
          <a:chExt cx="0" cy="0"/>
        </a:xfrm>
      </p:grpSpPr>
      <p:sp>
        <p:nvSpPr>
          <p:cNvPr id="5" name="矩形 4"/>
          <p:cNvSpPr/>
          <p:nvPr userDrawn="1">
            <p:custDataLst>
              <p:tags r:id="rId2"/>
            </p:custDataLst>
          </p:nvPr>
        </p:nvSpPr>
        <p:spPr>
          <a:xfrm>
            <a:off x="0" y="2234565"/>
            <a:ext cx="12192000" cy="3670935"/>
          </a:xfrm>
          <a:prstGeom prst="rect">
            <a:avLst/>
          </a:prstGeom>
          <a:solidFill>
            <a:schemeClr val="lt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1" name="Title 6"/>
          <p:cNvSpPr txBox="1"/>
          <p:nvPr>
            <p:custDataLst>
              <p:tags r:id="rId3"/>
            </p:custDataLst>
          </p:nvPr>
        </p:nvSpPr>
        <p:spPr>
          <a:xfrm>
            <a:off x="609600" y="0"/>
            <a:ext cx="10972800" cy="2233930"/>
          </a:xfrm>
          <a:prstGeom prst="rect">
            <a:avLst/>
          </a:prstGeom>
          <a:noFill/>
          <a:ln w="3175">
            <a:noFill/>
            <a:prstDash val="dash"/>
          </a:ln>
        </p:spPr>
        <p:txBody>
          <a:bodyPr wrap="square" lIns="91440" tIns="45720" rIns="91440" bIns="4572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a:buNone/>
            </a:pPr>
            <a:r>
              <a:rPr lang="zh-CN" sz="2400" b="1" spc="200">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这是一篇战争题材的小说，即使故事的高潮部分也就是枪战环节，三言两语便被带过，有人对此提出批判，抗日战争这么严酷，有这么恬静优美的环境吗？人们会这么恬静自得吗？作家这么写是诗化战争，是违反现实的呢？你们是怎样看待这一问题的。</a:t>
            </a:r>
          </a:p>
        </p:txBody>
      </p:sp>
      <p:sp>
        <p:nvSpPr>
          <p:cNvPr id="4" name="Title 6"/>
          <p:cNvSpPr txBox="1"/>
          <p:nvPr>
            <p:custDataLst>
              <p:tags r:id="rId4"/>
            </p:custDataLst>
          </p:nvPr>
        </p:nvSpPr>
        <p:spPr>
          <a:xfrm>
            <a:off x="519430" y="2769235"/>
            <a:ext cx="10972800" cy="675640"/>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《荷花淀》是当之无愧的“战争小说的一首纯美绝唱”。</a:t>
            </a:r>
          </a:p>
        </p:txBody>
      </p:sp>
      <p:sp>
        <p:nvSpPr>
          <p:cNvPr id="2" name="Title 6"/>
          <p:cNvSpPr txBox="1"/>
          <p:nvPr>
            <p:custDataLst>
              <p:tags r:id="rId5"/>
            </p:custDataLst>
          </p:nvPr>
        </p:nvSpPr>
        <p:spPr>
          <a:xfrm>
            <a:off x="609600" y="3980180"/>
            <a:ext cx="10972800" cy="1333500"/>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孙犁的创作如荷花一样根植于水乡泥土，带着自然的清新纯朴，充满诗情画意，被称之为“荷花淀”派。</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1"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edge">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sp>
        <p:nvSpPr>
          <p:cNvPr id="5" name="矩形 4"/>
          <p:cNvSpPr/>
          <p:nvPr>
            <p:custDataLst>
              <p:tags r:id="rId2"/>
            </p:custDataLst>
          </p:nvPr>
        </p:nvSpPr>
        <p:spPr>
          <a:xfrm>
            <a:off x="1" y="713740"/>
            <a:ext cx="665335" cy="6361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矩形 3"/>
          <p:cNvSpPr/>
          <p:nvPr>
            <p:custDataLst>
              <p:tags r:id="rId3"/>
            </p:custDataLst>
          </p:nvPr>
        </p:nvSpPr>
        <p:spPr>
          <a:xfrm>
            <a:off x="665336" y="2993425"/>
            <a:ext cx="10798194" cy="3435254"/>
          </a:xfrm>
          <a:prstGeom prst="rect">
            <a:avLst/>
          </a:prstGeom>
          <a:solidFill>
            <a:schemeClr val="accent1">
              <a:lumMod val="20000"/>
              <a:lumOff val="80000"/>
              <a:alpha val="50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矩形 5"/>
          <p:cNvSpPr/>
          <p:nvPr>
            <p:custDataLst>
              <p:tags r:id="rId4"/>
            </p:custDataLst>
          </p:nvPr>
        </p:nvSpPr>
        <p:spPr>
          <a:xfrm>
            <a:off x="822090" y="2820403"/>
            <a:ext cx="10798194" cy="3435254"/>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文本框 6"/>
          <p:cNvSpPr txBox="1"/>
          <p:nvPr>
            <p:custDataLst>
              <p:tags r:id="rId5"/>
            </p:custDataLst>
          </p:nvPr>
        </p:nvSpPr>
        <p:spPr>
          <a:xfrm>
            <a:off x="1008887" y="713740"/>
            <a:ext cx="7617223" cy="624840"/>
          </a:xfrm>
          <a:prstGeom prst="rect">
            <a:avLst/>
          </a:prstGeom>
          <a:noFill/>
        </p:spPr>
        <p:txBody>
          <a:bodyPr wrap="square" lIns="91440" tIns="45720" rIns="91440" bIns="45720" rtlCol="0">
            <a:normAutofit/>
          </a:bodyPr>
          <a:lstStyle/>
          <a:p>
            <a:pPr marL="0" indent="0" algn="l">
              <a:lnSpc>
                <a:spcPct val="100000"/>
              </a:lnSpc>
              <a:spcBef>
                <a:spcPct val="0"/>
              </a:spcBef>
              <a:spcAft>
                <a:spcPct val="0"/>
              </a:spcAft>
              <a:buSzTx/>
              <a:buNone/>
            </a:pPr>
            <a:r>
              <a:rPr lang="zh-CN" sz="3200" b="1" spc="3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概括“荷花淀派”的艺术特色</a:t>
            </a:r>
          </a:p>
        </p:txBody>
      </p:sp>
      <p:grpSp>
        <p:nvGrpSpPr>
          <p:cNvPr id="13" name="组合 12"/>
          <p:cNvGrpSpPr>
            <a:grpSpLocks noChangeAspect="1"/>
          </p:cNvGrpSpPr>
          <p:nvPr>
            <p:custDataLst>
              <p:tags r:id="rId6"/>
            </p:custDataLst>
          </p:nvPr>
        </p:nvGrpSpPr>
        <p:grpSpPr>
          <a:xfrm rot="10800000">
            <a:off x="10891224" y="718820"/>
            <a:ext cx="729060" cy="636179"/>
            <a:chOff x="1168400" y="1347856"/>
            <a:chExt cx="723913" cy="631688"/>
          </a:xfrm>
          <a:solidFill>
            <a:schemeClr val="accent1"/>
          </a:solidFill>
        </p:grpSpPr>
        <p:sp>
          <p:nvSpPr>
            <p:cNvPr id="14" name="任意多边形: 形状 13"/>
            <p:cNvSpPr>
              <a:spLocks noChangeAspect="1"/>
            </p:cNvSpPr>
            <p:nvPr>
              <p:custDataLst>
                <p:tags r:id="rId9"/>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任意多边形: 形状 14"/>
            <p:cNvSpPr>
              <a:spLocks noChangeAspect="1"/>
            </p:cNvSpPr>
            <p:nvPr>
              <p:custDataLst>
                <p:tags r:id="rId10"/>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7" name="文本框 16"/>
          <p:cNvSpPr txBox="1"/>
          <p:nvPr>
            <p:custDataLst>
              <p:tags r:id="rId7"/>
            </p:custDataLst>
          </p:nvPr>
        </p:nvSpPr>
        <p:spPr>
          <a:xfrm>
            <a:off x="1031240" y="1468120"/>
            <a:ext cx="10173970" cy="1156970"/>
          </a:xfrm>
          <a:prstGeom prst="rect">
            <a:avLst/>
          </a:prstGeom>
          <a:noFill/>
        </p:spPr>
        <p:txBody>
          <a:bodyPr wrap="square" lIns="91440" tIns="45720" rIns="91440" bIns="45720" rtlCol="0">
            <a:noAutofit/>
          </a:bodyPr>
          <a:lstStyle>
            <a:defPPr>
              <a:defRPr lang="zh-CN"/>
            </a:defPPr>
            <a:lvl1pPr fontAlgn="auto">
              <a:lnSpc>
                <a:spcPct val="130000"/>
              </a:lnSpc>
              <a:spcAft>
                <a:spcPts val="1000"/>
              </a:spcAft>
              <a:defRPr sz="1600" spc="150"/>
            </a:lvl1pPr>
          </a:lstStyle>
          <a:p>
            <a:pPr marL="0" indent="0" algn="l">
              <a:lnSpc>
                <a:spcPct val="150000"/>
              </a:lnSpc>
              <a:spcBef>
                <a:spcPts val="1000"/>
              </a:spcBef>
              <a:spcAft>
                <a:spcPct val="0"/>
              </a:spcAft>
              <a:buSzTx/>
              <a:buNone/>
            </a:pPr>
            <a:r>
              <a:rPr lang="zh-CN" sz="2400" b="1">
                <a:solidFill>
                  <a:srgbClr val="0070C0"/>
                </a:solidFill>
                <a:latin typeface="微软雅黑" panose="020B0503020204020204" pitchFamily="34" charset="-122"/>
                <a:ea typeface="微软雅黑" panose="020B0503020204020204" pitchFamily="34" charset="-122"/>
              </a:rPr>
              <a:t>散文式清新秀美的语言，浓郁的诗情画意，在细腻的描写中开拓诗一般的意境。</a:t>
            </a:r>
          </a:p>
        </p:txBody>
      </p:sp>
      <p:sp>
        <p:nvSpPr>
          <p:cNvPr id="11" name="矩形 10"/>
          <p:cNvSpPr/>
          <p:nvPr>
            <p:custDataLst>
              <p:tags r:id="rId8"/>
            </p:custDataLst>
          </p:nvPr>
        </p:nvSpPr>
        <p:spPr>
          <a:xfrm>
            <a:off x="1008887" y="3258643"/>
            <a:ext cx="10174224" cy="2676430"/>
          </a:xfrm>
          <a:prstGeom prst="rect">
            <a:avLst/>
          </a:prstGeom>
        </p:spPr>
        <p:txBody>
          <a:bodyPr lIns="91440" tIns="45720" rIns="91440" bIns="4572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50000"/>
              </a:lnSpc>
              <a:spcBef>
                <a:spcPct val="0"/>
              </a:spcBef>
              <a:spcAft>
                <a:spcPts val="1000"/>
              </a:spcAft>
              <a:buSzTx/>
              <a:buNone/>
            </a:pPr>
            <a:r>
              <a:rPr lang="zh-CN" sz="2400" b="1" spc="15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荷花淀》这篇小说文中有画,文中有诗,这实在是一幅被作者充分诗化了的如同人间仙境般的有着无限开阔境界的荷花图。文章形成了一种散文式的格调、诗歌般的意境,既清新脱俗,又含蓄隽永。这正是作品的真正魅力。本文用诗意的笔法写战争,集中体现了孙犁追求美的极致的创作风格,是一篇真正的纯美小说。</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1"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edge">
                                      <p:cBhvr>
                                        <p:cTn id="12" dur="20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2"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amond(in)">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3"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diamond(in)">
                                      <p:cBhvr>
                                        <p:cTn id="22" dur="20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4"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circle(in)">
                                      <p:cBhvr>
                                        <p:cTn id="2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3" animBg="1"/>
      <p:bldP spid="6" grpId="2" animBg="1"/>
      <p:bldP spid="7" grpId="0"/>
      <p:bldP spid="17" grpId="1"/>
      <p:bldP spid="11" grpId="4"/>
    </p:bldLst>
  </p:timing>
</p:sld>
</file>

<file path=ppt/slides/slide32.xml><?xml version="1.0" encoding="utf-8"?>
<p:sld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pic>
        <p:nvPicPr>
          <p:cNvPr id="6" name="图片 5" descr="D:\meihua_service_cache\jpg/0ef7d1725d1782f0163a5185073d8bf6.jpg0ef7d1725d1782f0163a5185073d8bf6"/>
          <p:cNvPicPr>
            <a:picLocks noChangeAspect="1"/>
          </p:cNvPicPr>
          <p:nvPr>
            <p:custDataLst>
              <p:tags r:id="rId2"/>
            </p:custDataLst>
          </p:nvPr>
        </p:nvPicPr>
        <p:blipFill>
          <a:blip r:embed="rId9"/>
          <a:srcRect l="11250" r="11250"/>
          <a:stretch>
            <a:fillRect/>
          </a:stretch>
        </p:blipFill>
        <p:spPr>
          <a:xfrm>
            <a:off x="0" y="0"/>
            <a:ext cx="9448863" cy="6858000"/>
          </a:xfrm>
          <a:custGeom>
            <a:avLst/>
            <a:gdLst/>
            <a:ahLst/>
            <a:cxnLst>
              <a:cxn ang="3">
                <a:pos x="hc" y="t"/>
              </a:cxn>
              <a:cxn ang="cd2">
                <a:pos x="l" y="vc"/>
              </a:cxn>
              <a:cxn ang="cd4">
                <a:pos x="hc" y="b"/>
              </a:cxn>
              <a:cxn ang="0">
                <a:pos x="r" y="vc"/>
              </a:cxn>
            </a:cxnLst>
            <a:rect l="l" t="t" r="r" b="b"/>
            <a:pathLst>
              <a:path w="14880" h="10800">
                <a:moveTo>
                  <a:pt x="0" y="0"/>
                </a:moveTo>
                <a:lnTo>
                  <a:pt x="14880" y="0"/>
                </a:lnTo>
                <a:lnTo>
                  <a:pt x="14880" y="10800"/>
                </a:lnTo>
                <a:lnTo>
                  <a:pt x="0" y="10800"/>
                </a:lnTo>
                <a:lnTo>
                  <a:pt x="0" y="0"/>
                </a:lnTo>
                <a:close/>
              </a:path>
            </a:pathLst>
          </a:custGeom>
        </p:spPr>
      </p:pic>
      <p:sp>
        <p:nvSpPr>
          <p:cNvPr id="5" name="bj"/>
          <p:cNvSpPr/>
          <p:nvPr>
            <p:custDataLst>
              <p:tags r:id="rId3"/>
            </p:custDataLst>
          </p:nvPr>
        </p:nvSpPr>
        <p:spPr>
          <a:xfrm>
            <a:off x="4073525" y="1219200"/>
            <a:ext cx="7472045" cy="4570730"/>
          </a:xfrm>
          <a:prstGeom prst="rect">
            <a:avLst/>
          </a:prstGeom>
          <a:solidFill>
            <a:schemeClr val="lt1"/>
          </a:solidFill>
          <a:ln>
            <a:noFill/>
          </a:ln>
          <a:effectLst>
            <a:outerShdw blurRad="317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7" name="文本框 6"/>
          <p:cNvSpPr txBox="1"/>
          <p:nvPr>
            <p:custDataLst>
              <p:tags r:id="rId4"/>
            </p:custDataLst>
          </p:nvPr>
        </p:nvSpPr>
        <p:spPr>
          <a:xfrm>
            <a:off x="4267262" y="1395112"/>
            <a:ext cx="3505225" cy="609600"/>
          </a:xfrm>
          <a:prstGeom prst="rect">
            <a:avLst/>
          </a:prstGeom>
          <a:noFill/>
        </p:spPr>
        <p:txBody>
          <a:bodyPr wrap="square" lIns="63500" tIns="25400" rIns="63500" bIns="25400" rtlCol="0" anchor="b" anchorCtr="0">
            <a:normAutofit/>
          </a:bodyPr>
          <a:lstStyle/>
          <a:p>
            <a:pPr marL="0" indent="0" algn="l">
              <a:lnSpc>
                <a:spcPct val="100000"/>
              </a:lnSpc>
              <a:spcBef>
                <a:spcPct val="0"/>
              </a:spcBef>
              <a:spcAft>
                <a:spcPct val="0"/>
              </a:spcAft>
              <a:buSzTx/>
              <a:buNone/>
            </a:pPr>
            <a:r>
              <a:rPr lang="zh-CN" sz="3200" b="1" spc="160">
                <a:solidFill>
                  <a:schemeClr val="accent1"/>
                </a:solidFill>
                <a:latin typeface="微软雅黑" panose="020B0503020204020204" pitchFamily="34" charset="-122"/>
                <a:ea typeface="微软雅黑" panose="020B0503020204020204" pitchFamily="34" charset="-122"/>
              </a:rPr>
              <a:t>荷花淀</a:t>
            </a:r>
          </a:p>
        </p:txBody>
      </p:sp>
      <p:sp>
        <p:nvSpPr>
          <p:cNvPr id="11" name="Title 6"/>
          <p:cNvSpPr txBox="1"/>
          <p:nvPr>
            <p:custDataLst>
              <p:tags r:id="rId5"/>
            </p:custDataLst>
          </p:nvPr>
        </p:nvSpPr>
        <p:spPr>
          <a:xfrm>
            <a:off x="4327525" y="2166620"/>
            <a:ext cx="6700520" cy="62865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ct val="0"/>
              </a:spcAft>
              <a:buSzTx/>
              <a:buFont typeface="Wingdings" panose="05000000000000000000"/>
            </a:pPr>
            <a:r>
              <a:rPr lang="zh-CN" sz="28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风光美丽白洋淀，战火纷飞黑硝烟</a:t>
            </a:r>
          </a:p>
        </p:txBody>
      </p:sp>
      <p:sp>
        <p:nvSpPr>
          <p:cNvPr id="2" name="Title 6"/>
          <p:cNvSpPr txBox="1"/>
          <p:nvPr>
            <p:custDataLst>
              <p:tags r:id="rId6"/>
            </p:custDataLst>
          </p:nvPr>
        </p:nvSpPr>
        <p:spPr>
          <a:xfrm>
            <a:off x="4327525" y="2922905"/>
            <a:ext cx="6700520" cy="62865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ct val="0"/>
              </a:spcAft>
              <a:buSzTx/>
              <a:buFont typeface="Wingdings" panose="05000000000000000000"/>
            </a:pPr>
            <a:r>
              <a:rPr lang="zh-CN" sz="28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保家卫国匹夫心，女子也敢上前线</a:t>
            </a:r>
          </a:p>
        </p:txBody>
      </p:sp>
      <p:sp>
        <p:nvSpPr>
          <p:cNvPr id="3" name="Title 6"/>
          <p:cNvSpPr txBox="1"/>
          <p:nvPr>
            <p:custDataLst>
              <p:tags r:id="rId7"/>
            </p:custDataLst>
          </p:nvPr>
        </p:nvSpPr>
        <p:spPr>
          <a:xfrm>
            <a:off x="4327525" y="3721735"/>
            <a:ext cx="6700520" cy="148780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ct val="0"/>
              </a:spcAft>
              <a:buSzTx/>
              <a:buFont typeface="Wingdings" panose="05000000000000000000"/>
            </a:pPr>
            <a:r>
              <a:rPr lang="zh-CN" sz="2800" b="1" spc="100">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男子要抗战，女子送衣衫，</a:t>
            </a:r>
          </a:p>
          <a:p>
            <a:pPr lvl="0" indent="0" algn="l" fontAlgn="ctr">
              <a:lnSpc>
                <a:spcPct val="130000"/>
              </a:lnSpc>
              <a:spcBef>
                <a:spcPts val="1000"/>
              </a:spcBef>
              <a:spcAft>
                <a:spcPct val="0"/>
              </a:spcAft>
              <a:buSzTx/>
              <a:buFont typeface="Wingdings" panose="05000000000000000000"/>
            </a:pPr>
            <a:r>
              <a:rPr lang="zh-CN" sz="2800" b="1" spc="100">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鬼子来捣乱，一起并肩战。</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grpId="1"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80">
                                          <p:stCondLst>
                                            <p:cond delay="0"/>
                                          </p:stCondLst>
                                        </p:cTn>
                                        <p:tgtEl>
                                          <p:spTgt spid="7"/>
                                        </p:tgtEl>
                                      </p:cBhvr>
                                    </p:animEffect>
                                    <p:anim calcmode="lin" valueType="num">
                                      <p:cBhvr>
                                        <p:cTn id="1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23" dur="26">
                                          <p:stCondLst>
                                            <p:cond delay="650"/>
                                          </p:stCondLst>
                                        </p:cTn>
                                        <p:tgtEl>
                                          <p:spTgt spid="7"/>
                                        </p:tgtEl>
                                      </p:cBhvr>
                                      <p:to x="100000" y="60000"/>
                                    </p:animScale>
                                    <p:animScale>
                                      <p:cBhvr>
                                        <p:cTn id="24" dur="166" decel="50000">
                                          <p:stCondLst>
                                            <p:cond delay="676"/>
                                          </p:stCondLst>
                                        </p:cTn>
                                        <p:tgtEl>
                                          <p:spTgt spid="7"/>
                                        </p:tgtEl>
                                      </p:cBhvr>
                                      <p:to x="100000" y="100000"/>
                                    </p:animScale>
                                    <p:animScale>
                                      <p:cBhvr>
                                        <p:cTn id="25" dur="26">
                                          <p:stCondLst>
                                            <p:cond delay="1312"/>
                                          </p:stCondLst>
                                        </p:cTn>
                                        <p:tgtEl>
                                          <p:spTgt spid="7"/>
                                        </p:tgtEl>
                                      </p:cBhvr>
                                      <p:to x="100000" y="80000"/>
                                    </p:animScale>
                                    <p:animScale>
                                      <p:cBhvr>
                                        <p:cTn id="26" dur="166" decel="50000">
                                          <p:stCondLst>
                                            <p:cond delay="1338"/>
                                          </p:stCondLst>
                                        </p:cTn>
                                        <p:tgtEl>
                                          <p:spTgt spid="7"/>
                                        </p:tgtEl>
                                      </p:cBhvr>
                                      <p:to x="100000" y="100000"/>
                                    </p:animScale>
                                    <p:animScale>
                                      <p:cBhvr>
                                        <p:cTn id="27" dur="26">
                                          <p:stCondLst>
                                            <p:cond delay="1642"/>
                                          </p:stCondLst>
                                        </p:cTn>
                                        <p:tgtEl>
                                          <p:spTgt spid="7"/>
                                        </p:tgtEl>
                                      </p:cBhvr>
                                      <p:to x="100000" y="90000"/>
                                    </p:animScale>
                                    <p:animScale>
                                      <p:cBhvr>
                                        <p:cTn id="28" dur="166" decel="50000">
                                          <p:stCondLst>
                                            <p:cond delay="1668"/>
                                          </p:stCondLst>
                                        </p:cTn>
                                        <p:tgtEl>
                                          <p:spTgt spid="7"/>
                                        </p:tgtEl>
                                      </p:cBhvr>
                                      <p:to x="100000" y="100000"/>
                                    </p:animScale>
                                    <p:animScale>
                                      <p:cBhvr>
                                        <p:cTn id="29" dur="26">
                                          <p:stCondLst>
                                            <p:cond delay="1808"/>
                                          </p:stCondLst>
                                        </p:cTn>
                                        <p:tgtEl>
                                          <p:spTgt spid="7"/>
                                        </p:tgtEl>
                                      </p:cBhvr>
                                      <p:to x="100000" y="95000"/>
                                    </p:animScale>
                                    <p:animScale>
                                      <p:cBhvr>
                                        <p:cTn id="30" dur="166" decel="50000">
                                          <p:stCondLst>
                                            <p:cond delay="1834"/>
                                          </p:stCondLst>
                                        </p:cTn>
                                        <p:tgtEl>
                                          <p:spTgt spid="7"/>
                                        </p:tgtEl>
                                      </p:cBhvr>
                                      <p:to x="100000" y="100000"/>
                                    </p:animScale>
                                  </p:childTnLst>
                                </p:cTn>
                              </p:par>
                            </p:childTnLst>
                          </p:cTn>
                        </p:par>
                      </p:childTnLst>
                    </p:cTn>
                  </p:par>
                  <p:par>
                    <p:cTn id="31" fill="hold">
                      <p:stCondLst>
                        <p:cond delay="indefinite"/>
                      </p:stCondLst>
                      <p:childTnLst>
                        <p:par>
                          <p:cTn id="32" fill="hold">
                            <p:stCondLst>
                              <p:cond delay="0"/>
                            </p:stCondLst>
                            <p:childTnLst>
                              <p:par>
                                <p:cTn id="33" presetID="7" presetClass="entr" presetSubtype="4" fill="hold" grpId="2" nodeType="click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0" fill="hold"/>
                                        <p:tgtEl>
                                          <p:spTgt spid="11"/>
                                        </p:tgtEl>
                                        <p:attrNameLst>
                                          <p:attrName>ppt_x</p:attrName>
                                        </p:attrNameLst>
                                      </p:cBhvr>
                                      <p:tavLst>
                                        <p:tav tm="0">
                                          <p:val>
                                            <p:strVal val="#ppt_x"/>
                                          </p:val>
                                        </p:tav>
                                        <p:tav tm="100000">
                                          <p:val>
                                            <p:strVal val="#ppt_x"/>
                                          </p:val>
                                        </p:tav>
                                      </p:tavLst>
                                    </p:anim>
                                    <p:anim calcmode="lin" valueType="num">
                                      <p:cBhvr additive="base">
                                        <p:cTn id="36" dur="50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7" presetClass="entr" presetSubtype="4" fill="hold" grpId="3" nodeType="clickEffect">
                                  <p:stCondLst>
                                    <p:cond delay="0"/>
                                  </p:stCondLst>
                                  <p:childTnLst>
                                    <p:set>
                                      <p:cBhvr>
                                        <p:cTn id="40" dur="1" fill="hold">
                                          <p:stCondLst>
                                            <p:cond delay="0"/>
                                          </p:stCondLst>
                                        </p:cTn>
                                        <p:tgtEl>
                                          <p:spTgt spid="2"/>
                                        </p:tgtEl>
                                        <p:attrNameLst>
                                          <p:attrName>style.visibility</p:attrName>
                                        </p:attrNameLst>
                                      </p:cBhvr>
                                      <p:to>
                                        <p:strVal val="visible"/>
                                      </p:to>
                                    </p:set>
                                    <p:anim calcmode="lin" valueType="num">
                                      <p:cBhvr additive="base">
                                        <p:cTn id="41" dur="5000" fill="hold"/>
                                        <p:tgtEl>
                                          <p:spTgt spid="2"/>
                                        </p:tgtEl>
                                        <p:attrNameLst>
                                          <p:attrName>ppt_x</p:attrName>
                                        </p:attrNameLst>
                                      </p:cBhvr>
                                      <p:tavLst>
                                        <p:tav tm="0">
                                          <p:val>
                                            <p:strVal val="#ppt_x"/>
                                          </p:val>
                                        </p:tav>
                                        <p:tav tm="100000">
                                          <p:val>
                                            <p:strVal val="#ppt_x"/>
                                          </p:val>
                                        </p:tav>
                                      </p:tavLst>
                                    </p:anim>
                                    <p:anim calcmode="lin" valueType="num">
                                      <p:cBhvr additive="base">
                                        <p:cTn id="42" dur="5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1" presetClass="entr" presetSubtype="1" fill="hold" grpId="4" nodeType="click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wheel(1)">
                                      <p:cBhvr>
                                        <p:cTn id="4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1"/>
      <p:bldP spid="11" grpId="2"/>
      <p:bldP spid="2" grpId="3"/>
      <p:bldP spid="3" grpId="4"/>
    </p:bld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sp>
        <p:nvSpPr>
          <p:cNvPr id="5" name="任意多边形: 形状 26"/>
          <p:cNvSpPr/>
          <p:nvPr>
            <p:custDataLst>
              <p:tags r:id="rId2"/>
            </p:custDataLst>
          </p:nvPr>
        </p:nvSpPr>
        <p:spPr>
          <a:xfrm>
            <a:off x="0" y="-5190"/>
            <a:ext cx="3556000" cy="2511815"/>
          </a:xfrm>
          <a:custGeom>
            <a:avLst/>
            <a:gdLst>
              <a:gd name="connsiteX0" fmla="*/ 2686034 w 3556000"/>
              <a:gd name="connsiteY0" fmla="*/ 0 h 2511815"/>
              <a:gd name="connsiteX1" fmla="*/ 3555738 w 3556000"/>
              <a:gd name="connsiteY1" fmla="*/ 0 h 2511815"/>
              <a:gd name="connsiteX2" fmla="*/ 3556000 w 3556000"/>
              <a:gd name="connsiteY2" fmla="*/ 5191 h 2511815"/>
              <a:gd name="connsiteX3" fmla="*/ 1049376 w 3556000"/>
              <a:gd name="connsiteY3" fmla="*/ 2511815 h 2511815"/>
              <a:gd name="connsiteX4" fmla="*/ 73685 w 3556000"/>
              <a:gd name="connsiteY4" fmla="*/ 2314832 h 2511815"/>
              <a:gd name="connsiteX5" fmla="*/ 0 w 3556000"/>
              <a:gd name="connsiteY5" fmla="*/ 2279336 h 2511815"/>
              <a:gd name="connsiteX6" fmla="*/ 0 w 3556000"/>
              <a:gd name="connsiteY6" fmla="*/ 1260915 h 2511815"/>
              <a:gd name="connsiteX7" fmla="*/ 8145 w 3556000"/>
              <a:gd name="connsiteY7" fmla="*/ 1268318 h 2511815"/>
              <a:gd name="connsiteX8" fmla="*/ 1049377 w 3556000"/>
              <a:gd name="connsiteY8" fmla="*/ 1642111 h 2511815"/>
              <a:gd name="connsiteX9" fmla="*/ 2686296 w 3556000"/>
              <a:gd name="connsiteY9" fmla="*/ 5192 h 2511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56000" h="2511815">
                <a:moveTo>
                  <a:pt x="2686034" y="0"/>
                </a:moveTo>
                <a:lnTo>
                  <a:pt x="3555738" y="0"/>
                </a:lnTo>
                <a:lnTo>
                  <a:pt x="3556000" y="5191"/>
                </a:lnTo>
                <a:cubicBezTo>
                  <a:pt x="3556000" y="1389561"/>
                  <a:pt x="2433746" y="2511815"/>
                  <a:pt x="1049376" y="2511815"/>
                </a:cubicBezTo>
                <a:cubicBezTo>
                  <a:pt x="703284" y="2511815"/>
                  <a:pt x="373573" y="2441674"/>
                  <a:pt x="73685" y="2314832"/>
                </a:cubicBezTo>
                <a:lnTo>
                  <a:pt x="0" y="2279336"/>
                </a:lnTo>
                <a:lnTo>
                  <a:pt x="0" y="1260915"/>
                </a:lnTo>
                <a:lnTo>
                  <a:pt x="8145" y="1268318"/>
                </a:lnTo>
                <a:cubicBezTo>
                  <a:pt x="291101" y="1501834"/>
                  <a:pt x="653857" y="1642111"/>
                  <a:pt x="1049377" y="1642111"/>
                </a:cubicBezTo>
                <a:cubicBezTo>
                  <a:pt x="1953422" y="1642111"/>
                  <a:pt x="2686296" y="909237"/>
                  <a:pt x="2686296" y="5192"/>
                </a:cubicBezTo>
                <a:close/>
              </a:path>
            </a:pathLst>
          </a:cu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6" name="任意多边形: 形状 31"/>
          <p:cNvSpPr/>
          <p:nvPr>
            <p:custDataLst>
              <p:tags r:id="rId3"/>
            </p:custDataLst>
          </p:nvPr>
        </p:nvSpPr>
        <p:spPr>
          <a:xfrm>
            <a:off x="9497496" y="4946094"/>
            <a:ext cx="2694505" cy="1911906"/>
          </a:xfrm>
          <a:custGeom>
            <a:avLst/>
            <a:gdLst>
              <a:gd name="connsiteX0" fmla="*/ 2077524 w 2694505"/>
              <a:gd name="connsiteY0" fmla="*/ 0 h 1911906"/>
              <a:gd name="connsiteX1" fmla="*/ 2504091 w 2694505"/>
              <a:gd name="connsiteY1" fmla="*/ 48027 h 1911906"/>
              <a:gd name="connsiteX2" fmla="*/ 2694505 w 2694505"/>
              <a:gd name="connsiteY2" fmla="*/ 102709 h 1911906"/>
              <a:gd name="connsiteX3" fmla="*/ 2694505 w 2694505"/>
              <a:gd name="connsiteY3" fmla="*/ 983995 h 1911906"/>
              <a:gd name="connsiteX4" fmla="*/ 2615544 w 2694505"/>
              <a:gd name="connsiteY4" fmla="*/ 941512 h 1911906"/>
              <a:gd name="connsiteX5" fmla="*/ 2077524 w 2694505"/>
              <a:gd name="connsiteY5" fmla="*/ 820197 h 1911906"/>
              <a:gd name="connsiteX6" fmla="*/ 791187 w 2694505"/>
              <a:gd name="connsiteY6" fmla="*/ 1797883 h 1911906"/>
              <a:gd name="connsiteX7" fmla="*/ 755946 w 2694505"/>
              <a:gd name="connsiteY7" fmla="*/ 1911906 h 1911906"/>
              <a:gd name="connsiteX8" fmla="*/ 0 w 2694505"/>
              <a:gd name="connsiteY8" fmla="*/ 1911906 h 1911906"/>
              <a:gd name="connsiteX9" fmla="*/ 1331 w 2694505"/>
              <a:gd name="connsiteY9" fmla="*/ 1901960 h 1911906"/>
              <a:gd name="connsiteX10" fmla="*/ 2077524 w 2694505"/>
              <a:gd name="connsiteY10" fmla="*/ 0 h 1911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94505" h="1911906">
                <a:moveTo>
                  <a:pt x="2077524" y="0"/>
                </a:moveTo>
                <a:cubicBezTo>
                  <a:pt x="2223644" y="0"/>
                  <a:pt x="2366306" y="16537"/>
                  <a:pt x="2504091" y="48027"/>
                </a:cubicBezTo>
                <a:lnTo>
                  <a:pt x="2694505" y="102709"/>
                </a:lnTo>
                <a:lnTo>
                  <a:pt x="2694505" y="983995"/>
                </a:lnTo>
                <a:lnTo>
                  <a:pt x="2615544" y="941512"/>
                </a:lnTo>
                <a:cubicBezTo>
                  <a:pt x="2450178" y="863395"/>
                  <a:pt x="2268368" y="820197"/>
                  <a:pt x="2077524" y="820197"/>
                </a:cubicBezTo>
                <a:cubicBezTo>
                  <a:pt x="1493066" y="820197"/>
                  <a:pt x="993332" y="1225339"/>
                  <a:pt x="791187" y="1797883"/>
                </a:cubicBezTo>
                <a:lnTo>
                  <a:pt x="755946" y="1911906"/>
                </a:lnTo>
                <a:lnTo>
                  <a:pt x="0" y="1911906"/>
                </a:lnTo>
                <a:lnTo>
                  <a:pt x="1331" y="1901960"/>
                </a:lnTo>
                <a:cubicBezTo>
                  <a:pt x="193682" y="817565"/>
                  <a:pt x="1050117" y="0"/>
                  <a:pt x="2077524" y="0"/>
                </a:cubicBezTo>
                <a:close/>
              </a:path>
            </a:pathLst>
          </a:cu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7" name="矩形 6"/>
          <p:cNvSpPr/>
          <p:nvPr>
            <p:custDataLst>
              <p:tags r:id="rId4"/>
            </p:custDataLst>
          </p:nvPr>
        </p:nvSpPr>
        <p:spPr>
          <a:xfrm>
            <a:off x="762000" y="4777740"/>
            <a:ext cx="10668000" cy="177546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8" name="任意多边形: 形状 27"/>
          <p:cNvSpPr/>
          <p:nvPr>
            <p:custDataLst>
              <p:tags r:id="rId5"/>
            </p:custDataLst>
          </p:nvPr>
        </p:nvSpPr>
        <p:spPr>
          <a:xfrm>
            <a:off x="9560768" y="4949413"/>
            <a:ext cx="1869232" cy="1603469"/>
          </a:xfrm>
          <a:custGeom>
            <a:avLst/>
            <a:gdLst>
              <a:gd name="connsiteX0" fmla="*/ 2339389 w 2724332"/>
              <a:gd name="connsiteY0" fmla="*/ 0 h 1783454"/>
              <a:gd name="connsiteX1" fmla="*/ 2587721 w 2724332"/>
              <a:gd name="connsiteY1" fmla="*/ 12540 h 1783454"/>
              <a:gd name="connsiteX2" fmla="*/ 2724332 w 2724332"/>
              <a:gd name="connsiteY2" fmla="*/ 33389 h 1783454"/>
              <a:gd name="connsiteX3" fmla="*/ 2724332 w 2724332"/>
              <a:gd name="connsiteY3" fmla="*/ 891720 h 1783454"/>
              <a:gd name="connsiteX4" fmla="*/ 2659044 w 2724332"/>
              <a:gd name="connsiteY4" fmla="*/ 874932 h 1783454"/>
              <a:gd name="connsiteX5" fmla="*/ 2339389 w 2724332"/>
              <a:gd name="connsiteY5" fmla="*/ 842708 h 1783454"/>
              <a:gd name="connsiteX6" fmla="*/ 944720 w 2724332"/>
              <a:gd name="connsiteY6" fmla="*/ 1672781 h 1783454"/>
              <a:gd name="connsiteX7" fmla="*/ 891406 w 2724332"/>
              <a:gd name="connsiteY7" fmla="*/ 1783454 h 1783454"/>
              <a:gd name="connsiteX8" fmla="*/ 0 w 2724332"/>
              <a:gd name="connsiteY8" fmla="*/ 1783454 h 1783454"/>
              <a:gd name="connsiteX9" fmla="*/ 19772 w 2724332"/>
              <a:gd name="connsiteY9" fmla="*/ 1706557 h 1783454"/>
              <a:gd name="connsiteX10" fmla="*/ 2339389 w 2724332"/>
              <a:gd name="connsiteY10" fmla="*/ 0 h 178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44" h="2525">
                <a:moveTo>
                  <a:pt x="2944" y="1248"/>
                </a:moveTo>
                <a:cubicBezTo>
                  <a:pt x="2229" y="1323"/>
                  <a:pt x="1558" y="1763"/>
                  <a:pt x="1220" y="2525"/>
                </a:cubicBezTo>
                <a:lnTo>
                  <a:pt x="0" y="2525"/>
                </a:lnTo>
                <a:cubicBezTo>
                  <a:pt x="314" y="1043"/>
                  <a:pt x="1870" y="-2"/>
                  <a:pt x="2944" y="0"/>
                </a:cubicBezTo>
                <a:lnTo>
                  <a:pt x="2944" y="1248"/>
                </a:lnTo>
                <a:close/>
              </a:path>
            </a:pathLst>
          </a:custGeom>
          <a:solidFill>
            <a:schemeClr val="accent5">
              <a:alpha val="30000"/>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10" name="文本框 9"/>
          <p:cNvSpPr txBox="1"/>
          <p:nvPr>
            <p:custDataLst>
              <p:tags r:id="rId6"/>
            </p:custDataLst>
          </p:nvPr>
        </p:nvSpPr>
        <p:spPr>
          <a:xfrm>
            <a:off x="762000" y="457204"/>
            <a:ext cx="10668089" cy="609600"/>
          </a:xfrm>
          <a:prstGeom prst="rect">
            <a:avLst/>
          </a:prstGeom>
          <a:noFill/>
        </p:spPr>
        <p:txBody>
          <a:bodyPr wrap="square" rtlCol="0" anchor="b">
            <a:noAutofit/>
          </a:bodyPr>
          <a:lstStyle/>
          <a:p>
            <a:pPr marL="0" indent="0" algn="l">
              <a:lnSpc>
                <a:spcPct val="100000"/>
              </a:lnSpc>
              <a:spcBef>
                <a:spcPct val="0"/>
              </a:spcBef>
              <a:spcAft>
                <a:spcPct val="0"/>
              </a:spcAft>
              <a:buSzTx/>
              <a:buNone/>
            </a:pPr>
            <a:r>
              <a:rPr lang="zh-CN" altLang="en-US" sz="4400" b="1" spc="300">
                <a:solidFill>
                  <a:schemeClr val="accent1"/>
                </a:solidFill>
                <a:latin typeface="微软雅黑" panose="020B0503020204020204" pitchFamily="34" charset="-122"/>
                <a:ea typeface="微软雅黑" panose="020B0503020204020204" pitchFamily="34" charset="-122"/>
              </a:rPr>
              <a:t>作家简介</a:t>
            </a:r>
          </a:p>
        </p:txBody>
      </p:sp>
      <p:sp>
        <p:nvSpPr>
          <p:cNvPr id="11" name="Title 6"/>
          <p:cNvSpPr txBox="1"/>
          <p:nvPr>
            <p:custDataLst>
              <p:tags r:id="rId7"/>
            </p:custDataLst>
          </p:nvPr>
        </p:nvSpPr>
        <p:spPr>
          <a:xfrm>
            <a:off x="762000" y="1440180"/>
            <a:ext cx="7772400" cy="3132455"/>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孙犁（1913</a:t>
            </a:r>
            <a:r>
              <a:rPr alt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1996），原名孙树勋，河北安平县人，现代作家。抗日战争爆发后，在晋察冀根据地从事革命文化工作。1944年去延安鲁迅艺术学院工作。解放后，在《天津日报》工作，注重发现和培养文学新人，并坚持写作。曾任全国文学艺术界联合会委员、中国作家协会理事。</a:t>
            </a:r>
          </a:p>
        </p:txBody>
      </p:sp>
      <p:pic>
        <p:nvPicPr>
          <p:cNvPr id="12" name="图片 11"/>
          <p:cNvPicPr preferRelativeResize="0">
            <a:picLocks noChangeAspect="1"/>
          </p:cNvPicPr>
          <p:nvPr>
            <p:custDataLst>
              <p:tags r:id="rId8"/>
            </p:custDataLst>
          </p:nvPr>
        </p:nvPicPr>
        <p:blipFill>
          <a:blip r:embed="rId11"/>
          <a:srcRect l="-1200" r="-1200"/>
          <a:stretch>
            <a:fillRect/>
          </a:stretch>
        </p:blipFill>
        <p:spPr>
          <a:xfrm>
            <a:off x="8602980" y="1371600"/>
            <a:ext cx="2827020" cy="3200400"/>
          </a:xfrm>
          <a:custGeom>
            <a:avLst/>
            <a:gdLst/>
            <a:ahLst/>
            <a:cxnLst>
              <a:cxn ang="3">
                <a:pos x="hc" y="t"/>
              </a:cxn>
              <a:cxn ang="cd2">
                <a:pos x="l" y="vc"/>
              </a:cxn>
              <a:cxn ang="cd4">
                <a:pos x="hc" y="b"/>
              </a:cxn>
              <a:cxn ang="0">
                <a:pos x="r" y="vc"/>
              </a:cxn>
            </a:cxnLst>
            <a:rect l="l" t="t" r="r" b="b"/>
            <a:pathLst>
              <a:path w="3840" h="5040">
                <a:moveTo>
                  <a:pt x="0" y="0"/>
                </a:moveTo>
                <a:lnTo>
                  <a:pt x="3840" y="0"/>
                </a:lnTo>
                <a:lnTo>
                  <a:pt x="3840" y="5040"/>
                </a:lnTo>
                <a:lnTo>
                  <a:pt x="0" y="5040"/>
                </a:lnTo>
                <a:lnTo>
                  <a:pt x="0" y="0"/>
                </a:lnTo>
                <a:close/>
              </a:path>
            </a:pathLst>
          </a:custGeom>
          <a:blipFill rotWithShape="1">
            <a:blip r:embed="rId12"/>
            <a:stretch>
              <a:fillRect/>
            </a:stretch>
          </a:blipFill>
        </p:spPr>
      </p:pic>
      <p:sp>
        <p:nvSpPr>
          <p:cNvPr id="13" name="Title 6"/>
          <p:cNvSpPr txBox="1"/>
          <p:nvPr>
            <p:custDataLst>
              <p:tags r:id="rId9"/>
            </p:custDataLst>
          </p:nvPr>
        </p:nvSpPr>
        <p:spPr>
          <a:xfrm>
            <a:off x="1066800" y="4949190"/>
            <a:ext cx="10058400" cy="128587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主要作品有长篇小说《风云初记》，中篇小说《铁木前传》，短篇小说集《白洋淀》、《荷花淀》、《采蒲台》、《嘱咐》，小说散文集《白洋淀纪事》等。</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80">
                                          <p:stCondLst>
                                            <p:cond delay="0"/>
                                          </p:stCondLst>
                                        </p:cTn>
                                        <p:tgtEl>
                                          <p:spTgt spid="10"/>
                                        </p:tgtEl>
                                      </p:cBhvr>
                                    </p:animEffect>
                                    <p:anim calcmode="lin" valueType="num">
                                      <p:cBhvr>
                                        <p:cTn id="8"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3" dur="26">
                                          <p:stCondLst>
                                            <p:cond delay="650"/>
                                          </p:stCondLst>
                                        </p:cTn>
                                        <p:tgtEl>
                                          <p:spTgt spid="10"/>
                                        </p:tgtEl>
                                      </p:cBhvr>
                                      <p:to x="100000" y="60000"/>
                                    </p:animScale>
                                    <p:animScale>
                                      <p:cBhvr>
                                        <p:cTn id="14" dur="166" decel="50000">
                                          <p:stCondLst>
                                            <p:cond delay="676"/>
                                          </p:stCondLst>
                                        </p:cTn>
                                        <p:tgtEl>
                                          <p:spTgt spid="10"/>
                                        </p:tgtEl>
                                      </p:cBhvr>
                                      <p:to x="100000" y="100000"/>
                                    </p:animScale>
                                    <p:animScale>
                                      <p:cBhvr>
                                        <p:cTn id="15" dur="26">
                                          <p:stCondLst>
                                            <p:cond delay="1312"/>
                                          </p:stCondLst>
                                        </p:cTn>
                                        <p:tgtEl>
                                          <p:spTgt spid="10"/>
                                        </p:tgtEl>
                                      </p:cBhvr>
                                      <p:to x="100000" y="80000"/>
                                    </p:animScale>
                                    <p:animScale>
                                      <p:cBhvr>
                                        <p:cTn id="16" dur="166" decel="50000">
                                          <p:stCondLst>
                                            <p:cond delay="1338"/>
                                          </p:stCondLst>
                                        </p:cTn>
                                        <p:tgtEl>
                                          <p:spTgt spid="10"/>
                                        </p:tgtEl>
                                      </p:cBhvr>
                                      <p:to x="100000" y="100000"/>
                                    </p:animScale>
                                    <p:animScale>
                                      <p:cBhvr>
                                        <p:cTn id="17" dur="26">
                                          <p:stCondLst>
                                            <p:cond delay="1642"/>
                                          </p:stCondLst>
                                        </p:cTn>
                                        <p:tgtEl>
                                          <p:spTgt spid="10"/>
                                        </p:tgtEl>
                                      </p:cBhvr>
                                      <p:to x="100000" y="90000"/>
                                    </p:animScale>
                                    <p:animScale>
                                      <p:cBhvr>
                                        <p:cTn id="18" dur="166" decel="50000">
                                          <p:stCondLst>
                                            <p:cond delay="1668"/>
                                          </p:stCondLst>
                                        </p:cTn>
                                        <p:tgtEl>
                                          <p:spTgt spid="10"/>
                                        </p:tgtEl>
                                      </p:cBhvr>
                                      <p:to x="100000" y="100000"/>
                                    </p:animScale>
                                    <p:animScale>
                                      <p:cBhvr>
                                        <p:cTn id="19" dur="26">
                                          <p:stCondLst>
                                            <p:cond delay="1808"/>
                                          </p:stCondLst>
                                        </p:cTn>
                                        <p:tgtEl>
                                          <p:spTgt spid="10"/>
                                        </p:tgtEl>
                                      </p:cBhvr>
                                      <p:to x="100000" y="95000"/>
                                    </p:animScale>
                                    <p:animScale>
                                      <p:cBhvr>
                                        <p:cTn id="20" dur="166" decel="50000">
                                          <p:stCondLst>
                                            <p:cond delay="1834"/>
                                          </p:stCondLst>
                                        </p:cTn>
                                        <p:tgtEl>
                                          <p:spTgt spid="1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0" presetClass="entr" presetSubtype="0"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edge">
                                      <p:cBhvr>
                                        <p:cTn id="25" dur="20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grpId="1"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circle(in)">
                                      <p:cBhvr>
                                        <p:cTn id="30" dur="20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8" presetClass="entr" presetSubtype="16" fill="hold" grpId="2"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diamond(in)">
                                      <p:cBhvr>
                                        <p:cTn id="35" dur="2000"/>
                                        <p:tgtEl>
                                          <p:spTgt spid="7"/>
                                        </p:tgtEl>
                                      </p:cBhvr>
                                    </p:animEffect>
                                  </p:childTnLst>
                                </p:cTn>
                              </p:par>
                            </p:childTnLst>
                          </p:cTn>
                        </p:par>
                      </p:childTnLst>
                    </p:cTn>
                  </p:par>
                  <p:par>
                    <p:cTn id="36" fill="hold">
                      <p:stCondLst>
                        <p:cond delay="indefinite"/>
                      </p:stCondLst>
                      <p:childTnLst>
                        <p:par>
                          <p:cTn id="37" fill="hold">
                            <p:stCondLst>
                              <p:cond delay="0"/>
                            </p:stCondLst>
                            <p:childTnLst>
                              <p:par>
                                <p:cTn id="38" presetID="8" presetClass="entr" presetSubtype="16" fill="hold" grpId="3"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diamond(in)">
                                      <p:cBhvr>
                                        <p:cTn id="40"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2" animBg="1"/>
      <p:bldP spid="10" grpId="0"/>
      <p:bldP spid="11" grpId="1"/>
      <p:bldP spid="13" grpId="3"/>
    </p:bld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sp>
        <p:nvSpPr>
          <p:cNvPr id="4" name="任意多边形: 形状 6"/>
          <p:cNvSpPr/>
          <p:nvPr>
            <p:custDataLst>
              <p:tags r:id="rId2"/>
            </p:custDataLst>
          </p:nvPr>
        </p:nvSpPr>
        <p:spPr>
          <a:xfrm>
            <a:off x="0" y="1388745"/>
            <a:ext cx="12192000" cy="3708400"/>
          </a:xfrm>
          <a:custGeom>
            <a:avLst/>
            <a:gdLst>
              <a:gd name="connsiteX0" fmla="*/ 0 w 12192000"/>
              <a:gd name="connsiteY0" fmla="*/ 0 h 4300477"/>
              <a:gd name="connsiteX1" fmla="*/ 12192000 w 12192000"/>
              <a:gd name="connsiteY1" fmla="*/ 0 h 4300477"/>
              <a:gd name="connsiteX2" fmla="*/ 12192000 w 12192000"/>
              <a:gd name="connsiteY2" fmla="*/ 4057631 h 4300477"/>
              <a:gd name="connsiteX3" fmla="*/ 2998549 w 12192000"/>
              <a:gd name="connsiteY3" fmla="*/ 4057631 h 4300477"/>
              <a:gd name="connsiteX4" fmla="*/ 2752403 w 12192000"/>
              <a:gd name="connsiteY4" fmla="*/ 4300477 h 4300477"/>
              <a:gd name="connsiteX5" fmla="*/ 2469723 w 12192000"/>
              <a:gd name="connsiteY5" fmla="*/ 4057631 h 4300477"/>
              <a:gd name="connsiteX6" fmla="*/ 0 w 12192000"/>
              <a:gd name="connsiteY6" fmla="*/ 4057631 h 4300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300477">
                <a:moveTo>
                  <a:pt x="0" y="0"/>
                </a:moveTo>
                <a:lnTo>
                  <a:pt x="12192000" y="0"/>
                </a:lnTo>
                <a:lnTo>
                  <a:pt x="12192000" y="4057631"/>
                </a:lnTo>
                <a:lnTo>
                  <a:pt x="2998549" y="4057631"/>
                </a:lnTo>
                <a:lnTo>
                  <a:pt x="2752403" y="4300477"/>
                </a:lnTo>
                <a:lnTo>
                  <a:pt x="2469723" y="4057631"/>
                </a:lnTo>
                <a:lnTo>
                  <a:pt x="0" y="4057631"/>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2" name="组合 1"/>
          <p:cNvGrpSpPr>
            <a:grpSpLocks noChangeAspect="1"/>
          </p:cNvGrpSpPr>
          <p:nvPr>
            <p:custDataLst>
              <p:tags r:id="rId3"/>
            </p:custDataLst>
          </p:nvPr>
        </p:nvGrpSpPr>
        <p:grpSpPr>
          <a:xfrm>
            <a:off x="11095469" y="562828"/>
            <a:ext cx="701070" cy="611756"/>
            <a:chOff x="3213087" y="1347855"/>
            <a:chExt cx="723914" cy="631689"/>
          </a:xfrm>
          <a:solidFill>
            <a:srgbClr val="F2F2F2"/>
          </a:solidFill>
        </p:grpSpPr>
        <p:sp>
          <p:nvSpPr>
            <p:cNvPr id="3" name="任意多边形: 形状 8"/>
            <p:cNvSpPr>
              <a:spLocks noChangeAspect="1"/>
            </p:cNvSpPr>
            <p:nvPr>
              <p:custDataLst>
                <p:tags r:id="rId7"/>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任意多边形: 形状 9"/>
            <p:cNvSpPr>
              <a:spLocks noChangeAspect="1"/>
            </p:cNvSpPr>
            <p:nvPr>
              <p:custDataLst>
                <p:tags r:id="rId8"/>
              </p:custDataLst>
            </p:nvPr>
          </p:nvSpPr>
          <p:spPr>
            <a:xfrm>
              <a:off x="3625706" y="1347856"/>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7" name="文本框 6"/>
          <p:cNvSpPr txBox="1"/>
          <p:nvPr>
            <p:custDataLst>
              <p:tags r:id="rId4"/>
            </p:custDataLst>
          </p:nvPr>
        </p:nvSpPr>
        <p:spPr>
          <a:xfrm>
            <a:off x="424140" y="412093"/>
            <a:ext cx="9601276" cy="76200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4000" b="1" spc="3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“荷花淀派”</a:t>
            </a:r>
          </a:p>
        </p:txBody>
      </p:sp>
      <p:sp>
        <p:nvSpPr>
          <p:cNvPr id="9" name="Title 6"/>
          <p:cNvSpPr txBox="1"/>
          <p:nvPr>
            <p:custDataLst>
              <p:tags r:id="rId5"/>
            </p:custDataLst>
          </p:nvPr>
        </p:nvSpPr>
        <p:spPr>
          <a:xfrm>
            <a:off x="424180" y="1818640"/>
            <a:ext cx="11402695" cy="242887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孙犁为代表的一个当代文学的流派。主要作家还有</a:t>
            </a:r>
            <a:r>
              <a:rPr sz="2400" b="1" spc="20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刘绍棠、从维熙、韩映山</a:t>
            </a:r>
            <a:r>
              <a:rPr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等。荷花淀即白洋淀，这一流派得名，不但源于白洋淀这个地方，也源于孙犁的短篇小说</a:t>
            </a:r>
            <a:r>
              <a:rPr sz="2400" b="1" spc="20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《荷花淀》</a:t>
            </a:r>
            <a:r>
              <a:rPr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。《荷花淀》以白洋淀明媚如画的风当作背景，具有朴素、明丽、清新、柔美的风格，洋溢着诗情，带有浓郁的浪漫主义色彩。</a:t>
            </a:r>
          </a:p>
        </p:txBody>
      </p:sp>
      <p:sp>
        <p:nvSpPr>
          <p:cNvPr id="13" name="Title 6"/>
          <p:cNvSpPr txBox="1"/>
          <p:nvPr>
            <p:custDataLst>
              <p:tags r:id="rId6"/>
            </p:custDataLst>
          </p:nvPr>
        </p:nvSpPr>
        <p:spPr>
          <a:xfrm>
            <a:off x="365125" y="4996815"/>
            <a:ext cx="11461750" cy="159321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en-US" sz="2400" b="1" spc="20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这一派作家的共同特色是着力追求诗情画意之美，早期作品都吐露出华北的泥土和水乡的清新气息。在创作风格上有共同的特点：如荷花一样根植于水乡泥土，带着自然的清新纯朴，充满诗情画意</a:t>
            </a:r>
            <a:r>
              <a:rPr lang="zh-CN" altLang="en-US" sz="2400" b="1" spc="20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b="1" spc="20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被称之为“荷花淀”派。</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2"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circle(in)">
                                      <p:cBhvr>
                                        <p:cTn id="17" dur="20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3"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edge">
                                      <p:cBhvr>
                                        <p:cTn id="22"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animBg="1"/>
      <p:bldP spid="7" grpId="0"/>
      <p:bldP spid="9" grpId="2"/>
      <p:bldP spid="13" grpId="3"/>
    </p:bld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sp>
        <p:nvSpPr>
          <p:cNvPr id="4" name="任意多边形: 形状 6"/>
          <p:cNvSpPr/>
          <p:nvPr>
            <p:custDataLst>
              <p:tags r:id="rId2"/>
            </p:custDataLst>
          </p:nvPr>
        </p:nvSpPr>
        <p:spPr>
          <a:xfrm>
            <a:off x="0" y="1378585"/>
            <a:ext cx="12192000" cy="3708400"/>
          </a:xfrm>
          <a:custGeom>
            <a:avLst/>
            <a:gdLst>
              <a:gd name="connsiteX0" fmla="*/ 0 w 12192000"/>
              <a:gd name="connsiteY0" fmla="*/ 0 h 4300477"/>
              <a:gd name="connsiteX1" fmla="*/ 12192000 w 12192000"/>
              <a:gd name="connsiteY1" fmla="*/ 0 h 4300477"/>
              <a:gd name="connsiteX2" fmla="*/ 12192000 w 12192000"/>
              <a:gd name="connsiteY2" fmla="*/ 4057631 h 4300477"/>
              <a:gd name="connsiteX3" fmla="*/ 2998549 w 12192000"/>
              <a:gd name="connsiteY3" fmla="*/ 4057631 h 4300477"/>
              <a:gd name="connsiteX4" fmla="*/ 2752403 w 12192000"/>
              <a:gd name="connsiteY4" fmla="*/ 4300477 h 4300477"/>
              <a:gd name="connsiteX5" fmla="*/ 2469723 w 12192000"/>
              <a:gd name="connsiteY5" fmla="*/ 4057631 h 4300477"/>
              <a:gd name="connsiteX6" fmla="*/ 0 w 12192000"/>
              <a:gd name="connsiteY6" fmla="*/ 4057631 h 4300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300477">
                <a:moveTo>
                  <a:pt x="0" y="0"/>
                </a:moveTo>
                <a:lnTo>
                  <a:pt x="12192000" y="0"/>
                </a:lnTo>
                <a:lnTo>
                  <a:pt x="12192000" y="4057631"/>
                </a:lnTo>
                <a:lnTo>
                  <a:pt x="2998549" y="4057631"/>
                </a:lnTo>
                <a:lnTo>
                  <a:pt x="2752403" y="4300477"/>
                </a:lnTo>
                <a:lnTo>
                  <a:pt x="2469723" y="4057631"/>
                </a:lnTo>
                <a:lnTo>
                  <a:pt x="0" y="4057631"/>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2" name="组合 1"/>
          <p:cNvGrpSpPr>
            <a:grpSpLocks noChangeAspect="1"/>
          </p:cNvGrpSpPr>
          <p:nvPr>
            <p:custDataLst>
              <p:tags r:id="rId3"/>
            </p:custDataLst>
          </p:nvPr>
        </p:nvGrpSpPr>
        <p:grpSpPr>
          <a:xfrm>
            <a:off x="11095469" y="562828"/>
            <a:ext cx="701070" cy="611756"/>
            <a:chOff x="3213087" y="1347855"/>
            <a:chExt cx="723914" cy="631689"/>
          </a:xfrm>
          <a:solidFill>
            <a:srgbClr val="F2F2F2"/>
          </a:solidFill>
        </p:grpSpPr>
        <p:sp>
          <p:nvSpPr>
            <p:cNvPr id="3" name="任意多边形: 形状 8"/>
            <p:cNvSpPr>
              <a:spLocks noChangeAspect="1"/>
            </p:cNvSpPr>
            <p:nvPr>
              <p:custDataLst>
                <p:tags r:id="rId7"/>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任意多边形: 形状 9"/>
            <p:cNvSpPr>
              <a:spLocks noChangeAspect="1"/>
            </p:cNvSpPr>
            <p:nvPr>
              <p:custDataLst>
                <p:tags r:id="rId8"/>
              </p:custDataLst>
            </p:nvPr>
          </p:nvSpPr>
          <p:spPr>
            <a:xfrm>
              <a:off x="3625706" y="1347856"/>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7" name="文本框 6"/>
          <p:cNvSpPr txBox="1"/>
          <p:nvPr>
            <p:custDataLst>
              <p:tags r:id="rId4"/>
            </p:custDataLst>
          </p:nvPr>
        </p:nvSpPr>
        <p:spPr>
          <a:xfrm>
            <a:off x="424140" y="412093"/>
            <a:ext cx="9601276" cy="76200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4000" b="1" spc="3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创作背景</a:t>
            </a:r>
          </a:p>
        </p:txBody>
      </p:sp>
      <p:sp>
        <p:nvSpPr>
          <p:cNvPr id="9" name="Title 6"/>
          <p:cNvSpPr txBox="1"/>
          <p:nvPr>
            <p:custDataLst>
              <p:tags r:id="rId5"/>
            </p:custDataLst>
          </p:nvPr>
        </p:nvSpPr>
        <p:spPr>
          <a:xfrm>
            <a:off x="424180" y="1818640"/>
            <a:ext cx="11402695" cy="242887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sz="2400" b="1" spc="20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白洋淀地区属于冀中抗日根据地，卢沟桥事变后不久，国民党放弃这一带土地，仓皇南逃，当地人民遭到了日本帝国主义铁蹄的蹂躏。在共产党和八路军的领导下，白洋淀人民积极投入了伟大的民族革命战争。该地军民利用白洋淀的河湖港汊，同侵略者进行了英勇顽强的斗争，出现了无数可歌可泣的事迹。</a:t>
            </a:r>
          </a:p>
        </p:txBody>
      </p:sp>
      <p:sp>
        <p:nvSpPr>
          <p:cNvPr id="13" name="Title 6"/>
          <p:cNvSpPr txBox="1"/>
          <p:nvPr>
            <p:custDataLst>
              <p:tags r:id="rId6"/>
            </p:custDataLst>
          </p:nvPr>
        </p:nvSpPr>
        <p:spPr>
          <a:xfrm>
            <a:off x="365125" y="4996815"/>
            <a:ext cx="11461750" cy="159321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en-US" sz="2400" b="1" spc="20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本文写于1945年春天，是孙犁“在延安的窑洞里一盏油灯下，用自制的墨水和草纸写成的”。</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2"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edge">
                                      <p:cBhvr>
                                        <p:cTn id="17" dur="20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3"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heel(1)">
                                      <p:cBhvr>
                                        <p:cTn id="22"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animBg="1"/>
      <p:bldP spid="7" grpId="0"/>
      <p:bldP spid="9" grpId="2"/>
      <p:bldP spid="13" grpId="3"/>
    </p:bld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sp>
        <p:nvSpPr>
          <p:cNvPr id="4" name="任意多边形: 形状 6"/>
          <p:cNvSpPr/>
          <p:nvPr>
            <p:custDataLst>
              <p:tags r:id="rId2"/>
            </p:custDataLst>
          </p:nvPr>
        </p:nvSpPr>
        <p:spPr>
          <a:xfrm>
            <a:off x="0" y="1378585"/>
            <a:ext cx="12192000" cy="4726940"/>
          </a:xfrm>
          <a:custGeom>
            <a:avLst/>
            <a:gdLst>
              <a:gd name="connsiteX0" fmla="*/ 0 w 12192000"/>
              <a:gd name="connsiteY0" fmla="*/ 0 h 4300477"/>
              <a:gd name="connsiteX1" fmla="*/ 12192000 w 12192000"/>
              <a:gd name="connsiteY1" fmla="*/ 0 h 4300477"/>
              <a:gd name="connsiteX2" fmla="*/ 12192000 w 12192000"/>
              <a:gd name="connsiteY2" fmla="*/ 4057631 h 4300477"/>
              <a:gd name="connsiteX3" fmla="*/ 2998549 w 12192000"/>
              <a:gd name="connsiteY3" fmla="*/ 4057631 h 4300477"/>
              <a:gd name="connsiteX4" fmla="*/ 2752403 w 12192000"/>
              <a:gd name="connsiteY4" fmla="*/ 4300477 h 4300477"/>
              <a:gd name="connsiteX5" fmla="*/ 2469723 w 12192000"/>
              <a:gd name="connsiteY5" fmla="*/ 4057631 h 4300477"/>
              <a:gd name="connsiteX6" fmla="*/ 0 w 12192000"/>
              <a:gd name="connsiteY6" fmla="*/ 4057631 h 4300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300477">
                <a:moveTo>
                  <a:pt x="0" y="0"/>
                </a:moveTo>
                <a:lnTo>
                  <a:pt x="12192000" y="0"/>
                </a:lnTo>
                <a:lnTo>
                  <a:pt x="12192000" y="4057631"/>
                </a:lnTo>
                <a:lnTo>
                  <a:pt x="2998549" y="4057631"/>
                </a:lnTo>
                <a:lnTo>
                  <a:pt x="2752403" y="4300477"/>
                </a:lnTo>
                <a:lnTo>
                  <a:pt x="2469723" y="4057631"/>
                </a:lnTo>
                <a:lnTo>
                  <a:pt x="0" y="4057631"/>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2" name="组合 1"/>
          <p:cNvGrpSpPr>
            <a:grpSpLocks noChangeAspect="1"/>
          </p:cNvGrpSpPr>
          <p:nvPr>
            <p:custDataLst>
              <p:tags r:id="rId3"/>
            </p:custDataLst>
          </p:nvPr>
        </p:nvGrpSpPr>
        <p:grpSpPr>
          <a:xfrm>
            <a:off x="11095469" y="562828"/>
            <a:ext cx="701070" cy="611756"/>
            <a:chOff x="3213087" y="1347855"/>
            <a:chExt cx="723914" cy="631689"/>
          </a:xfrm>
          <a:solidFill>
            <a:srgbClr val="F2F2F2"/>
          </a:solidFill>
        </p:grpSpPr>
        <p:sp>
          <p:nvSpPr>
            <p:cNvPr id="3" name="任意多边形: 形状 8"/>
            <p:cNvSpPr>
              <a:spLocks noChangeAspect="1"/>
            </p:cNvSpPr>
            <p:nvPr>
              <p:custDataLst>
                <p:tags r:id="rId6"/>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任意多边形: 形状 9"/>
            <p:cNvSpPr>
              <a:spLocks noChangeAspect="1"/>
            </p:cNvSpPr>
            <p:nvPr>
              <p:custDataLst>
                <p:tags r:id="rId7"/>
              </p:custDataLst>
            </p:nvPr>
          </p:nvSpPr>
          <p:spPr>
            <a:xfrm>
              <a:off x="3625706" y="1347856"/>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7" name="文本框 6"/>
          <p:cNvSpPr txBox="1"/>
          <p:nvPr>
            <p:custDataLst>
              <p:tags r:id="rId4"/>
            </p:custDataLst>
          </p:nvPr>
        </p:nvSpPr>
        <p:spPr>
          <a:xfrm>
            <a:off x="424140" y="412093"/>
            <a:ext cx="9601276" cy="76200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4000" b="1" spc="3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情节概述</a:t>
            </a:r>
          </a:p>
        </p:txBody>
      </p:sp>
      <p:sp>
        <p:nvSpPr>
          <p:cNvPr id="9" name="Title 6"/>
          <p:cNvSpPr txBox="1"/>
          <p:nvPr>
            <p:custDataLst>
              <p:tags r:id="rId5"/>
            </p:custDataLst>
          </p:nvPr>
        </p:nvSpPr>
        <p:spPr>
          <a:xfrm>
            <a:off x="424180" y="2108200"/>
            <a:ext cx="6294120" cy="320611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sz="2400" b="1" spc="20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水生嫂探知丈夫参军，跟丈夫话别。她和几个青年妇女去马庄探夫未遇，在回家的路上遇到敌船，她们躲进荷花淀，无意中把敌人引进伏击圈，为游击队伏击敌人的胜利创造了条件。她们从此迅速成长起来，成为抗日游击战士。                                                                    </a:t>
            </a:r>
            <a:endParaRPr lang="zh-CN" altLang="en-US" sz="2400" b="1" spc="200">
              <a:ln w="3175">
                <a:noFill/>
                <a:prstDash val="dash"/>
              </a:ln>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descr="u=533993803,4145610975&amp;fm=26&amp;gp=0"/>
          <p:cNvPicPr>
            <a:picLocks noChangeAspect="1"/>
          </p:cNvPicPr>
          <p:nvPr/>
        </p:nvPicPr>
        <p:blipFill>
          <a:blip r:embed="rId9"/>
          <a:srcRect t="10054" r="7440" b="5982"/>
          <a:stretch>
            <a:fillRect/>
          </a:stretch>
        </p:blipFill>
        <p:spPr>
          <a:xfrm>
            <a:off x="6936740" y="2240280"/>
            <a:ext cx="4780280" cy="307403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amond(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2"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edge">
                                      <p:cBhvr>
                                        <p:cTn id="2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animBg="1"/>
      <p:bldP spid="7" grpId="0"/>
      <p:bldP spid="9" grpId="2"/>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userDrawn="1">
            <p:custDataLst>
              <p:tags r:id="rId2"/>
            </p:custDataLst>
          </p:nvPr>
        </p:nvSpPr>
        <p:spPr>
          <a:xfrm>
            <a:off x="0" y="0"/>
            <a:ext cx="12192635" cy="68580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17"/>
          <p:cNvSpPr/>
          <p:nvPr userDrawn="1">
            <p:custDataLst>
              <p:tags r:id="rId3"/>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4" name="圆角矩形 13"/>
          <p:cNvSpPr/>
          <p:nvPr>
            <p:custDataLst>
              <p:tags r:id="rId4"/>
            </p:custDataLst>
          </p:nvPr>
        </p:nvSpPr>
        <p:spPr>
          <a:xfrm>
            <a:off x="1089025" y="2269490"/>
            <a:ext cx="10492740" cy="3186430"/>
          </a:xfrm>
          <a:prstGeom prst="roundRect">
            <a:avLst>
              <a:gd name="adj" fmla="val 3466"/>
            </a:avLst>
          </a:prstGeom>
          <a:noFill/>
          <a:ln>
            <a:solidFill>
              <a:schemeClr val="l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cxnSp>
        <p:nvCxnSpPr>
          <p:cNvPr id="16" name="直接连接符 15"/>
          <p:cNvCxnSpPr/>
          <p:nvPr>
            <p:custDataLst>
              <p:tags r:id="rId5"/>
            </p:custDataLst>
          </p:nvPr>
        </p:nvCxnSpPr>
        <p:spPr>
          <a:xfrm>
            <a:off x="1172210" y="2373630"/>
            <a:ext cx="10410190" cy="5715"/>
          </a:xfrm>
          <a:prstGeom prst="line">
            <a:avLst/>
          </a:prstGeom>
          <a:ln w="12700">
            <a:solidFill>
              <a:schemeClr val="lt1">
                <a:lumMod val="75000"/>
              </a:schemeClr>
            </a:solidFill>
          </a:ln>
        </p:spPr>
        <p:style>
          <a:lnRef idx="1">
            <a:schemeClr val="accent1"/>
          </a:lnRef>
          <a:fillRef idx="0">
            <a:schemeClr val="accent1"/>
          </a:fillRef>
          <a:effectRef idx="0">
            <a:schemeClr val="accent1"/>
          </a:effectRef>
          <a:fontRef idx="minor">
            <a:schemeClr val="tx1"/>
          </a:fontRef>
        </p:style>
      </p:cxnSp>
      <p:sp>
        <p:nvSpPr>
          <p:cNvPr id="148" name="文本框 147"/>
          <p:cNvSpPr txBox="1"/>
          <p:nvPr>
            <p:custDataLst>
              <p:tags r:id="rId6"/>
            </p:custDataLst>
          </p:nvPr>
        </p:nvSpPr>
        <p:spPr>
          <a:xfrm>
            <a:off x="1381760" y="2407920"/>
            <a:ext cx="4940935" cy="837565"/>
          </a:xfrm>
          <a:prstGeom prst="rect">
            <a:avLst/>
          </a:prstGeom>
          <a:noFill/>
        </p:spPr>
        <p:txBody>
          <a:bodyPr wrap="square" rtlCol="0" anchor="t" anchorCtr="0">
            <a:noAutofit/>
          </a:bodyPr>
          <a:lstStyle/>
          <a:p>
            <a:pPr marL="0" lvl="0" indent="0" algn="l">
              <a:lnSpc>
                <a:spcPct val="130000"/>
              </a:lnSpc>
              <a:spcBef>
                <a:spcPct val="0"/>
              </a:spcBef>
              <a:spcAft>
                <a:spcPct val="0"/>
              </a:spcAft>
              <a:buSzTx/>
              <a:buNone/>
            </a:pPr>
            <a:r>
              <a:rPr lang="zh-CN" sz="2400" b="1" spc="150">
                <a:solidFill>
                  <a:schemeClr val="dk1">
                    <a:lumMod val="75000"/>
                    <a:lumOff val="25000"/>
                  </a:schemeClr>
                </a:solidFill>
                <a:latin typeface="微软雅黑" panose="020B0503020204020204" pitchFamily="34" charset="-122"/>
                <a:ea typeface="微软雅黑" panose="020B0503020204020204" pitchFamily="34" charset="-122"/>
              </a:rPr>
              <a:t>第一部分：夫妻话别。</a:t>
            </a:r>
          </a:p>
        </p:txBody>
      </p:sp>
      <p:cxnSp>
        <p:nvCxnSpPr>
          <p:cNvPr id="21" name="直接连接符 20"/>
          <p:cNvCxnSpPr/>
          <p:nvPr>
            <p:custDataLst>
              <p:tags r:id="rId7"/>
            </p:custDataLst>
          </p:nvPr>
        </p:nvCxnSpPr>
        <p:spPr>
          <a:xfrm>
            <a:off x="1172210" y="3455035"/>
            <a:ext cx="10430510" cy="3175"/>
          </a:xfrm>
          <a:prstGeom prst="line">
            <a:avLst/>
          </a:prstGeom>
          <a:ln w="12700">
            <a:solidFill>
              <a:schemeClr val="l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8"/>
            </p:custDataLst>
          </p:nvPr>
        </p:nvSpPr>
        <p:spPr>
          <a:xfrm>
            <a:off x="1381760" y="3489960"/>
            <a:ext cx="4940300" cy="837565"/>
          </a:xfrm>
          <a:prstGeom prst="rect">
            <a:avLst/>
          </a:prstGeom>
          <a:noFill/>
        </p:spPr>
        <p:txBody>
          <a:bodyPr wrap="square" rtlCol="0" anchor="t" anchorCtr="0">
            <a:noAutofit/>
          </a:bodyPr>
          <a:lstStyle/>
          <a:p>
            <a:pPr marL="0" lvl="0" indent="0" algn="l">
              <a:lnSpc>
                <a:spcPct val="130000"/>
              </a:lnSpc>
              <a:spcBef>
                <a:spcPct val="0"/>
              </a:spcBef>
              <a:spcAft>
                <a:spcPct val="0"/>
              </a:spcAft>
              <a:buSzTx/>
              <a:buNone/>
            </a:pPr>
            <a:r>
              <a:rPr lang="zh-CN" sz="2400" b="1" spc="150">
                <a:solidFill>
                  <a:schemeClr val="dk1">
                    <a:lumMod val="75000"/>
                    <a:lumOff val="25000"/>
                  </a:schemeClr>
                </a:solidFill>
                <a:latin typeface="微软雅黑" panose="020B0503020204020204" pitchFamily="34" charset="-122"/>
                <a:ea typeface="微软雅黑" panose="020B0503020204020204" pitchFamily="34" charset="-122"/>
              </a:rPr>
              <a:t>第二部分：探夫遇敌。</a:t>
            </a:r>
          </a:p>
        </p:txBody>
      </p:sp>
      <p:cxnSp>
        <p:nvCxnSpPr>
          <p:cNvPr id="24" name="直接连接符 23"/>
          <p:cNvCxnSpPr/>
          <p:nvPr>
            <p:custDataLst>
              <p:tags r:id="rId9"/>
            </p:custDataLst>
          </p:nvPr>
        </p:nvCxnSpPr>
        <p:spPr>
          <a:xfrm>
            <a:off x="1172210" y="4502150"/>
            <a:ext cx="10410190" cy="4445"/>
          </a:xfrm>
          <a:prstGeom prst="line">
            <a:avLst/>
          </a:prstGeom>
          <a:ln w="12700">
            <a:solidFill>
              <a:schemeClr val="lt1">
                <a:lumMod val="75000"/>
              </a:schemeClr>
            </a:solidFill>
          </a:ln>
        </p:spPr>
        <p:style>
          <a:lnRef idx="1">
            <a:schemeClr val="accent1"/>
          </a:lnRef>
          <a:fillRef idx="0">
            <a:schemeClr val="accent1"/>
          </a:fillRef>
          <a:effectRef idx="0">
            <a:schemeClr val="accent1"/>
          </a:effectRef>
          <a:fontRef idx="minor">
            <a:schemeClr val="tx1"/>
          </a:fontRef>
        </p:style>
      </p:cxnSp>
      <p:sp>
        <p:nvSpPr>
          <p:cNvPr id="26" name="文本框 25"/>
          <p:cNvSpPr txBox="1"/>
          <p:nvPr>
            <p:custDataLst>
              <p:tags r:id="rId10"/>
            </p:custDataLst>
          </p:nvPr>
        </p:nvSpPr>
        <p:spPr>
          <a:xfrm>
            <a:off x="1381760" y="4506595"/>
            <a:ext cx="5020310" cy="837565"/>
          </a:xfrm>
          <a:prstGeom prst="rect">
            <a:avLst/>
          </a:prstGeom>
          <a:noFill/>
        </p:spPr>
        <p:txBody>
          <a:bodyPr wrap="square" rtlCol="0" anchor="t" anchorCtr="0">
            <a:noAutofit/>
          </a:bodyPr>
          <a:lstStyle/>
          <a:p>
            <a:pPr lvl="0" indent="0" algn="l" fontAlgn="ctr">
              <a:lnSpc>
                <a:spcPct val="130000"/>
              </a:lnSpc>
              <a:spcBef>
                <a:spcPts val="1000"/>
              </a:spcBef>
              <a:spcAft>
                <a:spcPct val="0"/>
              </a:spcAft>
              <a:buSzTx/>
              <a:buFont typeface="Wingdings" panose="05000000000000000000"/>
              <a:buNone/>
            </a:pPr>
            <a:r>
              <a:rPr lang="zh-CN" sz="2400" b="1" spc="150">
                <a:solidFill>
                  <a:schemeClr val="dk1">
                    <a:lumMod val="75000"/>
                    <a:lumOff val="25000"/>
                  </a:schemeClr>
                </a:solidFill>
                <a:latin typeface="微软雅黑" panose="020B0503020204020204" pitchFamily="34" charset="-122"/>
                <a:ea typeface="微软雅黑" panose="020B0503020204020204" pitchFamily="34" charset="-122"/>
              </a:rPr>
              <a:t>第三部分：助夫杀敌。</a:t>
            </a:r>
          </a:p>
        </p:txBody>
      </p:sp>
      <p:sp>
        <p:nvSpPr>
          <p:cNvPr id="7" name="文本框 6"/>
          <p:cNvSpPr txBox="1"/>
          <p:nvPr>
            <p:custDataLst>
              <p:tags r:id="rId11"/>
            </p:custDataLst>
          </p:nvPr>
        </p:nvSpPr>
        <p:spPr>
          <a:xfrm>
            <a:off x="292735" y="304165"/>
            <a:ext cx="3352800" cy="838835"/>
          </a:xfrm>
          <a:prstGeom prst="rect">
            <a:avLst/>
          </a:prstGeom>
          <a:noFill/>
        </p:spPr>
        <p:txBody>
          <a:bodyPr wrap="square" lIns="63500" tIns="25400" rIns="63500" bIns="25400" rtlCol="0" anchor="t" anchorCtr="0">
            <a:normAutofit/>
          </a:bodyPr>
          <a:lstStyle/>
          <a:p>
            <a:pPr marL="0" indent="0" algn="l">
              <a:lnSpc>
                <a:spcPct val="100000"/>
              </a:lnSpc>
              <a:spcBef>
                <a:spcPct val="0"/>
              </a:spcBef>
              <a:spcAft>
                <a:spcPct val="0"/>
              </a:spcAft>
              <a:buSzTx/>
              <a:buNone/>
            </a:pPr>
            <a:r>
              <a:rPr lang="zh-CN" altLang="zh-CN" sz="4800" b="1" spc="160">
                <a:solidFill>
                  <a:schemeClr val="accent1"/>
                </a:solidFill>
                <a:latin typeface="微软雅黑" panose="020B0503020204020204" pitchFamily="34" charset="-122"/>
                <a:ea typeface="微软雅黑" panose="020B0503020204020204" pitchFamily="34" charset="-122"/>
              </a:rPr>
              <a:t>文章结构</a:t>
            </a:r>
          </a:p>
        </p:txBody>
      </p:sp>
      <p:grpSp>
        <p:nvGrpSpPr>
          <p:cNvPr id="11" name="组合 10"/>
          <p:cNvGrpSpPr/>
          <p:nvPr>
            <p:custDataLst>
              <p:tags r:id="rId12"/>
            </p:custDataLst>
          </p:nvPr>
        </p:nvGrpSpPr>
        <p:grpSpPr>
          <a:xfrm>
            <a:off x="11119578" y="6091555"/>
            <a:ext cx="462915" cy="156845"/>
            <a:chOff x="17051" y="9514"/>
            <a:chExt cx="729" cy="247"/>
          </a:xfrm>
          <a:solidFill>
            <a:schemeClr val="accent1">
              <a:alpha val="48000"/>
            </a:schemeClr>
          </a:solidFill>
        </p:grpSpPr>
        <p:sp>
          <p:nvSpPr>
            <p:cNvPr id="12" name="矩形 11"/>
            <p:cNvSpPr/>
            <p:nvPr>
              <p:custDataLst>
                <p:tags r:id="rId13"/>
              </p:custDataLst>
            </p:nvPr>
          </p:nvSpPr>
          <p:spPr>
            <a:xfrm>
              <a:off x="17382" y="9514"/>
              <a:ext cx="398" cy="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3" name="矩形 12"/>
            <p:cNvSpPr/>
            <p:nvPr>
              <p:custDataLst>
                <p:tags r:id="rId14"/>
              </p:custDataLst>
            </p:nvPr>
          </p:nvSpPr>
          <p:spPr>
            <a:xfrm>
              <a:off x="17051" y="9689"/>
              <a:ext cx="728" cy="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
        <p:nvSpPr>
          <p:cNvPr id="5" name="文本框 4"/>
          <p:cNvSpPr txBox="1"/>
          <p:nvPr/>
        </p:nvSpPr>
        <p:spPr>
          <a:xfrm>
            <a:off x="6401435" y="4485005"/>
            <a:ext cx="2912745" cy="859407"/>
          </a:xfrm>
          <a:prstGeom prst="flowChartPunchedTape">
            <a:avLst/>
          </a:prstGeom>
          <a:solidFill>
            <a:schemeClr val="accent6">
              <a:lumMod val="40000"/>
              <a:lumOff val="60000"/>
            </a:schemeClr>
          </a:solidFill>
          <a:ln w="9525">
            <a:noFill/>
          </a:ln>
        </p:spPr>
        <p:txBody>
          <a:bodyPr wrap="square">
            <a:spAutoFit/>
          </a:bodyPr>
          <a:lstStyle/>
          <a:p>
            <a:pPr indent="0"/>
            <a:r>
              <a:rPr lang="zh-CN" sz="2400" b="1">
                <a:solidFill>
                  <a:srgbClr val="FF0000"/>
                </a:solidFill>
                <a:latin typeface="微软雅黑" panose="020B0503020204020204" pitchFamily="34" charset="-122"/>
                <a:ea typeface="微软雅黑" panose="020B0503020204020204" pitchFamily="34" charset="-122"/>
              </a:rPr>
              <a:t>高潮、结局、尾声</a:t>
            </a:r>
          </a:p>
        </p:txBody>
      </p:sp>
      <p:sp>
        <p:nvSpPr>
          <p:cNvPr id="6" name="文本框 5"/>
          <p:cNvSpPr txBox="1"/>
          <p:nvPr/>
        </p:nvSpPr>
        <p:spPr>
          <a:xfrm>
            <a:off x="6402070" y="3489960"/>
            <a:ext cx="2912745" cy="766749"/>
          </a:xfrm>
          <a:prstGeom prst="flowChartPunchedTape">
            <a:avLst/>
          </a:prstGeom>
          <a:solidFill>
            <a:schemeClr val="accent6">
              <a:lumMod val="40000"/>
              <a:lumOff val="60000"/>
            </a:schemeClr>
          </a:solidFill>
          <a:ln w="9525">
            <a:noFill/>
          </a:ln>
        </p:spPr>
        <p:txBody>
          <a:bodyPr wrap="square">
            <a:spAutoFit/>
          </a:bodyPr>
          <a:lstStyle/>
          <a:p>
            <a:pPr indent="0"/>
            <a:r>
              <a:rPr lang="zh-CN" sz="2400" b="1">
                <a:solidFill>
                  <a:srgbClr val="FF0000"/>
                </a:solidFill>
                <a:latin typeface="微软雅黑" panose="020B0503020204020204" pitchFamily="34" charset="-122"/>
                <a:ea typeface="微软雅黑" panose="020B0503020204020204" pitchFamily="34" charset="-122"/>
              </a:rPr>
              <a:t>发展</a:t>
            </a:r>
          </a:p>
        </p:txBody>
      </p:sp>
      <p:sp>
        <p:nvSpPr>
          <p:cNvPr id="8" name="文本框 7"/>
          <p:cNvSpPr txBox="1"/>
          <p:nvPr/>
        </p:nvSpPr>
        <p:spPr>
          <a:xfrm>
            <a:off x="6401435" y="2444750"/>
            <a:ext cx="2912745" cy="764107"/>
          </a:xfrm>
          <a:prstGeom prst="flowChartPunchedTape">
            <a:avLst/>
          </a:prstGeom>
          <a:solidFill>
            <a:schemeClr val="accent6">
              <a:lumMod val="40000"/>
              <a:lumOff val="60000"/>
            </a:schemeClr>
          </a:solidFill>
          <a:ln w="9525">
            <a:noFill/>
          </a:ln>
        </p:spPr>
        <p:txBody>
          <a:bodyPr wrap="square">
            <a:spAutoFit/>
          </a:bodyPr>
          <a:lstStyle/>
          <a:p>
            <a:pPr indent="0"/>
            <a:r>
              <a:rPr lang="zh-CN" sz="2400" b="1">
                <a:solidFill>
                  <a:srgbClr val="FF0000"/>
                </a:solidFill>
                <a:latin typeface="微软雅黑" panose="020B0503020204020204" pitchFamily="34" charset="-122"/>
                <a:ea typeface="微软雅黑" panose="020B0503020204020204" pitchFamily="34" charset="-122"/>
              </a:rPr>
              <a:t>开端</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diamond(in)">
                                      <p:cBhvr>
                                        <p:cTn id="7" dur="20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1"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80">
                                          <p:stCondLst>
                                            <p:cond delay="0"/>
                                          </p:stCondLst>
                                        </p:cTn>
                                        <p:tgtEl>
                                          <p:spTgt spid="7"/>
                                        </p:tgtEl>
                                      </p:cBhvr>
                                    </p:animEffect>
                                    <p:anim calcmode="lin" valueType="num">
                                      <p:cBhvr>
                                        <p:cTn id="13"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8" dur="26">
                                          <p:stCondLst>
                                            <p:cond delay="650"/>
                                          </p:stCondLst>
                                        </p:cTn>
                                        <p:tgtEl>
                                          <p:spTgt spid="7"/>
                                        </p:tgtEl>
                                      </p:cBhvr>
                                      <p:to x="100000" y="60000"/>
                                    </p:animScale>
                                    <p:animScale>
                                      <p:cBhvr>
                                        <p:cTn id="19" dur="166" decel="50000">
                                          <p:stCondLst>
                                            <p:cond delay="676"/>
                                          </p:stCondLst>
                                        </p:cTn>
                                        <p:tgtEl>
                                          <p:spTgt spid="7"/>
                                        </p:tgtEl>
                                      </p:cBhvr>
                                      <p:to x="100000" y="100000"/>
                                    </p:animScale>
                                    <p:animScale>
                                      <p:cBhvr>
                                        <p:cTn id="20" dur="26">
                                          <p:stCondLst>
                                            <p:cond delay="1312"/>
                                          </p:stCondLst>
                                        </p:cTn>
                                        <p:tgtEl>
                                          <p:spTgt spid="7"/>
                                        </p:tgtEl>
                                      </p:cBhvr>
                                      <p:to x="100000" y="80000"/>
                                    </p:animScale>
                                    <p:animScale>
                                      <p:cBhvr>
                                        <p:cTn id="21" dur="166" decel="50000">
                                          <p:stCondLst>
                                            <p:cond delay="1338"/>
                                          </p:stCondLst>
                                        </p:cTn>
                                        <p:tgtEl>
                                          <p:spTgt spid="7"/>
                                        </p:tgtEl>
                                      </p:cBhvr>
                                      <p:to x="100000" y="100000"/>
                                    </p:animScale>
                                    <p:animScale>
                                      <p:cBhvr>
                                        <p:cTn id="22" dur="26">
                                          <p:stCondLst>
                                            <p:cond delay="1642"/>
                                          </p:stCondLst>
                                        </p:cTn>
                                        <p:tgtEl>
                                          <p:spTgt spid="7"/>
                                        </p:tgtEl>
                                      </p:cBhvr>
                                      <p:to x="100000" y="90000"/>
                                    </p:animScale>
                                    <p:animScale>
                                      <p:cBhvr>
                                        <p:cTn id="23" dur="166" decel="50000">
                                          <p:stCondLst>
                                            <p:cond delay="1668"/>
                                          </p:stCondLst>
                                        </p:cTn>
                                        <p:tgtEl>
                                          <p:spTgt spid="7"/>
                                        </p:tgtEl>
                                      </p:cBhvr>
                                      <p:to x="100000" y="100000"/>
                                    </p:animScale>
                                    <p:animScale>
                                      <p:cBhvr>
                                        <p:cTn id="24" dur="26">
                                          <p:stCondLst>
                                            <p:cond delay="1808"/>
                                          </p:stCondLst>
                                        </p:cTn>
                                        <p:tgtEl>
                                          <p:spTgt spid="7"/>
                                        </p:tgtEl>
                                      </p:cBhvr>
                                      <p:to x="100000" y="95000"/>
                                    </p:animScale>
                                    <p:animScale>
                                      <p:cBhvr>
                                        <p:cTn id="25" dur="166" decel="50000">
                                          <p:stCondLst>
                                            <p:cond delay="1834"/>
                                          </p:stCondLst>
                                        </p:cTn>
                                        <p:tgtEl>
                                          <p:spTgt spid="7"/>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8" presetClass="entr" presetSubtype="16" fill="hold" grpId="2"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diamond(in)">
                                      <p:cBhvr>
                                        <p:cTn id="30" dur="2000"/>
                                        <p:tgtEl>
                                          <p:spTgt spid="14"/>
                                        </p:tgtEl>
                                      </p:cBhvr>
                                    </p:animEffect>
                                  </p:childTnLst>
                                </p:cTn>
                              </p:par>
                            </p:childTnLst>
                          </p:cTn>
                        </p:par>
                      </p:childTnLst>
                    </p:cTn>
                  </p:par>
                  <p:par>
                    <p:cTn id="31" fill="hold">
                      <p:stCondLst>
                        <p:cond delay="indefinite"/>
                      </p:stCondLst>
                      <p:childTnLst>
                        <p:par>
                          <p:cTn id="32" fill="hold">
                            <p:stCondLst>
                              <p:cond delay="0"/>
                            </p:stCondLst>
                            <p:childTnLst>
                              <p:par>
                                <p:cTn id="33" presetID="20" presetClass="entr" presetSubtype="0" fill="hold" grpId="3" nodeType="clickEffect">
                                  <p:stCondLst>
                                    <p:cond delay="0"/>
                                  </p:stCondLst>
                                  <p:childTnLst>
                                    <p:set>
                                      <p:cBhvr>
                                        <p:cTn id="34" dur="1" fill="hold">
                                          <p:stCondLst>
                                            <p:cond delay="0"/>
                                          </p:stCondLst>
                                        </p:cTn>
                                        <p:tgtEl>
                                          <p:spTgt spid="148"/>
                                        </p:tgtEl>
                                        <p:attrNameLst>
                                          <p:attrName>style.visibility</p:attrName>
                                        </p:attrNameLst>
                                      </p:cBhvr>
                                      <p:to>
                                        <p:strVal val="visible"/>
                                      </p:to>
                                    </p:set>
                                    <p:animEffect transition="in" filter="wedge">
                                      <p:cBhvr>
                                        <p:cTn id="35" dur="2000"/>
                                        <p:tgtEl>
                                          <p:spTgt spid="148"/>
                                        </p:tgtEl>
                                      </p:cBhvr>
                                    </p:animEffect>
                                  </p:childTnLst>
                                </p:cTn>
                              </p:par>
                            </p:childTnLst>
                          </p:cTn>
                        </p:par>
                      </p:childTnLst>
                    </p:cTn>
                  </p:par>
                  <p:par>
                    <p:cTn id="36" fill="hold">
                      <p:stCondLst>
                        <p:cond delay="indefinite"/>
                      </p:stCondLst>
                      <p:childTnLst>
                        <p:par>
                          <p:cTn id="37" fill="hold">
                            <p:stCondLst>
                              <p:cond delay="0"/>
                            </p:stCondLst>
                            <p:childTnLst>
                              <p:par>
                                <p:cTn id="38" presetID="8" presetClass="entr" presetSubtype="16" fill="hold" grpId="4" nodeType="click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diamond(in)">
                                      <p:cBhvr>
                                        <p:cTn id="40" dur="2000"/>
                                        <p:tgtEl>
                                          <p:spTgt spid="23"/>
                                        </p:tgtEl>
                                      </p:cBhvr>
                                    </p:animEffect>
                                  </p:childTnLst>
                                </p:cTn>
                              </p:par>
                            </p:childTnLst>
                          </p:cTn>
                        </p:par>
                      </p:childTnLst>
                    </p:cTn>
                  </p:par>
                  <p:par>
                    <p:cTn id="41" fill="hold">
                      <p:stCondLst>
                        <p:cond delay="indefinite"/>
                      </p:stCondLst>
                      <p:childTnLst>
                        <p:par>
                          <p:cTn id="42" fill="hold">
                            <p:stCondLst>
                              <p:cond delay="0"/>
                            </p:stCondLst>
                            <p:childTnLst>
                              <p:par>
                                <p:cTn id="43" presetID="6" presetClass="entr" presetSubtype="16" fill="hold" grpId="5" nodeType="click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circle(in)">
                                      <p:cBhvr>
                                        <p:cTn id="45" dur="2000"/>
                                        <p:tgtEl>
                                          <p:spTgt spid="26"/>
                                        </p:tgtEl>
                                      </p:cBhvr>
                                    </p:animEffect>
                                  </p:childTnLst>
                                </p:cTn>
                              </p:par>
                            </p:childTnLst>
                          </p:cTn>
                        </p:par>
                      </p:childTnLst>
                    </p:cTn>
                  </p:par>
                  <p:par>
                    <p:cTn id="46" fill="hold">
                      <p:stCondLst>
                        <p:cond delay="indefinite"/>
                      </p:stCondLst>
                      <p:childTnLst>
                        <p:par>
                          <p:cTn id="47" fill="hold">
                            <p:stCondLst>
                              <p:cond delay="0"/>
                            </p:stCondLst>
                            <p:childTnLst>
                              <p:par>
                                <p:cTn id="48" presetID="18" presetClass="entr" presetSubtype="12" fill="hold" grpId="6" nodeType="click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strips(downLeft)">
                                      <p:cBhvr>
                                        <p:cTn id="50" dur="500"/>
                                        <p:tgtEl>
                                          <p:spTgt spid="8"/>
                                        </p:tgtEl>
                                      </p:cBhvr>
                                    </p:animEffect>
                                  </p:childTnLst>
                                </p:cTn>
                              </p:par>
                            </p:childTnLst>
                          </p:cTn>
                        </p:par>
                      </p:childTnLst>
                    </p:cTn>
                  </p:par>
                  <p:par>
                    <p:cTn id="51" fill="hold">
                      <p:stCondLst>
                        <p:cond delay="indefinite"/>
                      </p:stCondLst>
                      <p:childTnLst>
                        <p:par>
                          <p:cTn id="52" fill="hold">
                            <p:stCondLst>
                              <p:cond delay="0"/>
                            </p:stCondLst>
                            <p:childTnLst>
                              <p:par>
                                <p:cTn id="53" presetID="18" presetClass="entr" presetSubtype="12" fill="hold" grpId="7" nodeType="click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strips(downLeft)">
                                      <p:cBhvr>
                                        <p:cTn id="55" dur="500"/>
                                        <p:tgtEl>
                                          <p:spTgt spid="6"/>
                                        </p:tgtEl>
                                      </p:cBhvr>
                                    </p:animEffect>
                                  </p:childTnLst>
                                </p:cTn>
                              </p:par>
                            </p:childTnLst>
                          </p:cTn>
                        </p:par>
                      </p:childTnLst>
                    </p:cTn>
                  </p:par>
                  <p:par>
                    <p:cTn id="56" fill="hold">
                      <p:stCondLst>
                        <p:cond delay="indefinite"/>
                      </p:stCondLst>
                      <p:childTnLst>
                        <p:par>
                          <p:cTn id="57" fill="hold">
                            <p:stCondLst>
                              <p:cond delay="0"/>
                            </p:stCondLst>
                            <p:childTnLst>
                              <p:par>
                                <p:cTn id="58" presetID="18" presetClass="entr" presetSubtype="12" fill="hold" grpId="8" nodeType="click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strips(downLeft)">
                                      <p:cBhvr>
                                        <p:cTn id="6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4" grpId="2" animBg="1"/>
      <p:bldP spid="148" grpId="3"/>
      <p:bldP spid="23" grpId="4"/>
      <p:bldP spid="26" grpId="5"/>
      <p:bldP spid="7" grpId="1"/>
      <p:bldP spid="5" grpId="8" animBg="1"/>
      <p:bldP spid="6" grpId="7" animBg="1"/>
      <p:bldP spid="8" grpId="6"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pic>
        <p:nvPicPr>
          <p:cNvPr id="3" name="图片 2"/>
          <p:cNvPicPr>
            <a:picLocks noChangeAspect="1"/>
          </p:cNvPicPr>
          <p:nvPr>
            <p:custDataLst>
              <p:tags r:id="rId2"/>
            </p:custDataLst>
          </p:nvPr>
        </p:nvPicPr>
        <p:blipFill>
          <a:blip r:embed="rId5"/>
          <a:srcRect t="27795" b="27795"/>
          <a:stretch>
            <a:fillRect/>
          </a:stretch>
        </p:blipFill>
        <p:spPr>
          <a:xfrm>
            <a:off x="152400" y="162560"/>
            <a:ext cx="11887200" cy="4324350"/>
          </a:xfrm>
          <a:custGeom>
            <a:avLst/>
            <a:gdLst/>
            <a:ahLst/>
            <a:cxnLst>
              <a:cxn ang="3">
                <a:pos x="hc" y="t"/>
              </a:cxn>
              <a:cxn ang="cd2">
                <a:pos x="l" y="vc"/>
              </a:cxn>
              <a:cxn ang="cd4">
                <a:pos x="hc" y="b"/>
              </a:cxn>
              <a:cxn ang="0">
                <a:pos x="r" y="vc"/>
              </a:cxn>
            </a:cxnLst>
            <a:rect l="l" t="t" r="r" b="b"/>
            <a:pathLst>
              <a:path w="18720" h="6000">
                <a:moveTo>
                  <a:pt x="0" y="0"/>
                </a:moveTo>
                <a:lnTo>
                  <a:pt x="18720" y="0"/>
                </a:lnTo>
                <a:lnTo>
                  <a:pt x="18720" y="6000"/>
                </a:lnTo>
                <a:lnTo>
                  <a:pt x="0" y="6000"/>
                </a:lnTo>
                <a:lnTo>
                  <a:pt x="0" y="0"/>
                </a:lnTo>
                <a:close/>
              </a:path>
            </a:pathLst>
          </a:custGeom>
        </p:spPr>
      </p:pic>
      <p:sp>
        <p:nvSpPr>
          <p:cNvPr id="5" name="文本框 4"/>
          <p:cNvSpPr txBox="1"/>
          <p:nvPr>
            <p:custDataLst>
              <p:tags r:id="rId3"/>
            </p:custDataLst>
          </p:nvPr>
        </p:nvSpPr>
        <p:spPr>
          <a:xfrm>
            <a:off x="609600" y="4742815"/>
            <a:ext cx="10972800" cy="1183640"/>
          </a:xfrm>
          <a:prstGeom prst="rect">
            <a:avLst/>
          </a:prstGeom>
          <a:noFill/>
        </p:spPr>
        <p:txBody>
          <a:bodyPr wrap="square" lIns="63500" tIns="25400" rIns="63500" bIns="25400" rtlCol="0" anchor="t" anchorCtr="0">
            <a:noAutofit/>
          </a:bodyPr>
          <a:lstStyle/>
          <a:p>
            <a:pPr marL="0" indent="0" algn="ctr">
              <a:lnSpc>
                <a:spcPct val="100000"/>
              </a:lnSpc>
              <a:spcBef>
                <a:spcPct val="0"/>
              </a:spcBef>
              <a:spcAft>
                <a:spcPct val="0"/>
              </a:spcAft>
              <a:buSzTx/>
              <a:buNone/>
            </a:pPr>
            <a:r>
              <a:rPr lang="zh-CN" altLang="en-US" sz="6000" b="1" spc="160">
                <a:solidFill>
                  <a:schemeClr val="accent1"/>
                </a:solidFill>
                <a:latin typeface="微软雅黑" panose="020B0503020204020204" pitchFamily="34" charset="-122"/>
                <a:ea typeface="微软雅黑" panose="020B0503020204020204" pitchFamily="34" charset="-122"/>
              </a:rPr>
              <a:t>不一样的对话，不一样的性格</a:t>
            </a:r>
          </a:p>
        </p:txBody>
      </p:sp>
    </p:spTree>
    <p:custDataLst>
      <p:tags r:id="rId1"/>
    </p:custDataLst>
    <p:extLst>
      <p:ext uri="{BB962C8B-B14F-4D97-AF65-F5344CB8AC3E}">
        <p14:creationId xmlns:p14="http://schemas.microsoft.com/office/powerpoint/2010/main" val="396164301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7.06.20"/>
  <p:tag name="AS_TITLE" val="Aspose.Slides for Java"/>
  <p:tag name="AS_VERSION" val="17.6"/>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0220"/>
  <p:tag name="KSO_WM_UNIT_COMPATIBLE" val="0"/>
  <p:tag name="KSO_WM_UNIT_DIAGRAM_ISNUMVISUAL" val="0"/>
  <p:tag name="KSO_WM_UNIT_DIAGRAM_ISREFERUNIT" val="0"/>
  <p:tag name="KSO_WM_UNIT_HIGHLIGHT" val="0"/>
  <p:tag name="KSO_WM_UNIT_ID" val="_0**"/>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0220"/>
  <p:tag name="KSO_WM_UNIT_COMPATIBLE" val="0"/>
  <p:tag name="KSO_WM_UNIT_DIAGRAM_ISNUMVISUAL" val="0"/>
  <p:tag name="KSO_WM_UNIT_DIAGRAM_ISREFERUNIT" val="0"/>
  <p:tag name="KSO_WM_UNIT_HIGHLIGHT" val="0"/>
  <p:tag name="KSO_WM_UNIT_ID" val="_0**"/>
  <p:tag name="KSO_WM_UNIT_LAYERLEVEL" val="1"/>
</p:tagLst>
</file>

<file path=ppt/tags/tag1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0220"/>
  <p:tag name="KSO_WM_TEMPLATE_MASTER_THUMB_INDEX" val="12"/>
  <p:tag name="KSO_WM_TEMPLATE_MASTER_TYPE" val="1"/>
  <p:tag name="KSO_WM_TEMPLATE_SUBCATEGORY" val="17"/>
  <p:tag name="KSO_WM_TEMPLATE_THUMBS_INDEX" val="1、4、9、11、12、13、14、15、17"/>
  <p:tag name="KSO_WM_UNIT_SHOW_EDIT_AREA_INDICATION" val="0"/>
</p:tagLst>
</file>

<file path=ppt/tags/tag1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1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2"/>
  <p:tag name="KSO_WM_UNIT_INDEX" val="2"/>
  <p:tag name="KSO_WM_UNIT_LAYERLEVEL" val="1"/>
  <p:tag name="KSO_WM_UNIT_TYPE" val="y"/>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3"/>
  <p:tag name="KSO_WM_UNIT_INDEX" val="3"/>
  <p:tag name="KSO_WM_UNIT_LAYERLEVEL" val="1"/>
  <p:tag name="KSO_WM_UNIT_TYPE" val="y"/>
</p:tagLst>
</file>

<file path=ppt/tags/tag1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4"/>
  <p:tag name="KSO_WM_UNIT_INDEX" val="4"/>
  <p:tag name="KSO_WM_UNIT_LAYERLEVEL" val="1"/>
  <p:tag name="KSO_WM_UNIT_TYPE" val="y"/>
</p:tagLst>
</file>

<file path=ppt/tags/tag1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5"/>
  <p:tag name="KSO_WM_UNIT_INDEX" val="5"/>
  <p:tag name="KSO_WM_UNIT_LAYERLEVEL" val="1"/>
  <p:tag name="KSO_WM_UNIT_TYPE" val="y"/>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6"/>
  <p:tag name="KSO_WM_UNIT_INDEX" val="6"/>
  <p:tag name="KSO_WM_UNIT_LAYERLEVEL" val="1"/>
  <p:tag name="KSO_WM_UNIT_TYPE" val="y"/>
</p:tagLst>
</file>

<file path=ppt/tags/tag2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7"/>
  <p:tag name="KSO_WM_UNIT_INDEX" val="7"/>
  <p:tag name="KSO_WM_UNIT_LAYERLEVEL" val="1"/>
  <p:tag name="KSO_WM_UNIT_TYPE" val="y"/>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8"/>
  <p:tag name="KSO_WM_UNIT_INDEX" val="8"/>
  <p:tag name="KSO_WM_UNIT_LAYERLEVEL" val="1"/>
  <p:tag name="KSO_WM_UNIT_TYPE" val="y"/>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9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9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9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9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0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0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0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0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0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0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0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0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0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0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3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1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1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1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1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1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1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1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1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32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2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2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2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2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2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2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2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2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33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3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3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3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3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3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3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3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3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34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4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4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4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4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4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4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4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4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5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5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35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5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5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5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5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5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5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6916"/>
  <p:tag name="KSO_WM_UNIT_COMPATIBLE" val="0"/>
  <p:tag name="KSO_WM_UNIT_DIAGRAM_ISNUMVISUAL" val="0"/>
  <p:tag name="KSO_WM_UNIT_DIAGRAM_ISREFERUNIT" val="0"/>
  <p:tag name="KSO_WM_UNIT_HIGHLIGHT" val="0"/>
  <p:tag name="KSO_WM_UNIT_ID" val="_0**"/>
  <p:tag name="KSO_WM_UNIT_LAYERLEVEL" val="1"/>
</p:tagLst>
</file>

<file path=ppt/tags/tag3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6916"/>
  <p:tag name="KSO_WM_UNIT_COMPATIBLE" val="0"/>
  <p:tag name="KSO_WM_UNIT_DIAGRAM_ISNUMVISUAL" val="0"/>
  <p:tag name="KSO_WM_UNIT_DIAGRAM_ISREFERUNIT" val="0"/>
  <p:tag name="KSO_WM_UNIT_HIGHLIGHT" val="0"/>
  <p:tag name="KSO_WM_UNIT_ID" val="_0**"/>
  <p:tag name="KSO_WM_UNIT_LAYERLEVEL" val="1"/>
</p:tagLst>
</file>

<file path=ppt/tags/tag3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6916"/>
  <p:tag name="KSO_WM_TEMPLATE_MASTER_THUMB_INDEX" val="12"/>
  <p:tag name="KSO_WM_TEMPLATE_MASTER_TYPE" val="1"/>
  <p:tag name="KSO_WM_TEMPLATE_SUBCATEGORY" val="0"/>
  <p:tag name="KSO_WM_TEMPLATE_THUMBS_INDEX" val="1、4、7、8、10、11、12、13、15"/>
</p:tagLst>
</file>

<file path=ppt/tags/tag3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7"/>
  <p:tag name="KSO_WM_UNIT_INDEX" val="7"/>
  <p:tag name="KSO_WM_UNIT_LAYERLEVEL" val="1"/>
  <p:tag name="KSO_WM_UNIT_TYPE" val="y"/>
</p:tagLst>
</file>

<file path=ppt/tags/tag3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3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2"/>
  <p:tag name="KSO_WM_UNIT_INDEX" val="2"/>
  <p:tag name="KSO_WM_UNIT_LAYERLEVEL" val="1"/>
  <p:tag name="KSO_WM_UNIT_TYPE" val="y"/>
</p:tagLst>
</file>

<file path=ppt/tags/tag3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3"/>
  <p:tag name="KSO_WM_UNIT_INDEX" val="3"/>
  <p:tag name="KSO_WM_UNIT_LAYERLEVEL" val="1"/>
  <p:tag name="KSO_WM_UNIT_TYPE" val="y"/>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4"/>
  <p:tag name="KSO_WM_UNIT_INDEX" val="4"/>
  <p:tag name="KSO_WM_UNIT_LAYERLEVEL" val="1"/>
  <p:tag name="KSO_WM_UNIT_TYPE" val="y"/>
</p:tagLst>
</file>

<file path=ppt/tags/tag3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5"/>
  <p:tag name="KSO_WM_UNIT_INDEX" val="5"/>
  <p:tag name="KSO_WM_UNIT_LAYERLEVEL" val="1"/>
  <p:tag name="KSO_WM_UNIT_TYPE" val="y"/>
</p:tagLst>
</file>

<file path=ppt/tags/tag3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6"/>
  <p:tag name="KSO_WM_UNIT_INDEX" val="6"/>
  <p:tag name="KSO_WM_UNIT_LAYERLEVEL" val="1"/>
  <p:tag name="KSO_WM_UNIT_TYPE" val="y"/>
</p:tagLst>
</file>

<file path=ppt/tags/tag3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0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0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0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0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3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3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3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3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3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43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4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4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4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4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4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44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4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4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4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4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5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5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5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45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5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5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5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5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5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6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6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46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6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6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6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6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6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6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47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7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7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7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7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7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7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7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7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8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8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8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8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85.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486.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features&quot;:[&quot;collage&quot;,&quot;carousel&quot;],&quot;support_big_font&quot;:false,&quot;fill_id&quot;:&quot;1a9c196c8d2c4a89b2b96c5c8016ddc8&quot;,&quot;fill_align&quot;:&quot;cm&quot;,&quot;chip_types&quot;:[&quot;picture&quot;]},{&quot;text_align&quot;:&quot;lt&quot;,&quot;text_direction&quot;:&quot;horizontal&quot;,&quot;support_big_font&quot;:false,&quot;fill_id&quot;:&quot;3f2906062e0e478fb80f29ca16ac7526&quot;,&quot;fill_align&quot;:&quot;lt&quot;,&quot;chip_types&quot;:[&quot;text&quot;,&quot;header&quot;]}],[{&quot;text_align&quot;:&quot;cm&quot;,&quot;text_direction&quot;:&quot;horizontal&quot;,&quot;support_features&quot;:[&quot;collage&quot;,&quot;carousel&quot;],&quot;support_big_font&quot;:false,&quot;fill_id&quot;:&quot;1a9c196c8d2c4a89b2b96c5c8016ddc8&quot;,&quot;fill_align&quot;:&quot;cm&quot;,&quot;chip_types&quot;:[&quot;picture&quot;]},{&quot;text_align&quot;:&quot;ct&quot;,&quot;text_direction&quot;:&quot;horizontal&quot;,&quot;support_big_font&quot;:false,&quot;fill_id&quot;:&quot;3f2906062e0e478fb80f29ca16ac7526&quot;,&quot;fill_align&quot;:&quot;ct&quot;,&quot;chip_types&quot;:[&quot;text&quot;,&quot;header&quot;]}]]"/>
  <p:tag name="KSO_WM_CHIP_GROUPID" val="5f70a2e2747e3ea6e292a840"/>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0a2e2747e3ea6e292a841"/>
  <p:tag name="KSO_WM_SLIDE_BACKGROUND" val="[&quot;general&quot;]"/>
  <p:tag name="KSO_WM_SLIDE_BACKGROUND_TYPE" val="general"/>
  <p:tag name="KSO_WM_SLIDE_BK_DARK_LIGHT" val="2"/>
  <p:tag name="KSO_WM_SLIDE_ID" val="diagram20212723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9-29T20:59:55&quot;,&quot;maxSize&quot;:{&quot;size1&quot;:60},&quot;minSize&quot;:{&quot;size1&quot;:60},&quot;normalSize&quot;:{&quot;size1&quot;:60},&quot;subLayout&quot;:[{&quot;id&quot;:&quot;2020-09-29T20:59:55&quot;,&quot;margin&quot;:{&quot;bottom&quot;:0.39500001072883606,&quot;left&quot;:0.42300000786781311,&quot;right&quot;:0.42300000786781311,&quot;top&quot;:0.45199999213218689},&quot;type&quot;:0},{&quot;id&quot;:&quot;2020-09-29T20:59:55&quot;,&quot;margin&quot;:{&quot;bottom&quot;:1.6929999589920044,&quot;left&quot;:1.6929999589920044,&quot;right&quot;:1.6929999589920044,&quot;top&quot;:0.42300000786781311},&quot;type&quot;:0}],&quot;type&quot;:0}"/>
  <p:tag name="KSO_WM_SLIDE_POSITION" val="11*12"/>
  <p:tag name="KSO_WM_SLIDE_RATIO" val="1.777778"/>
  <p:tag name="KSO_WM_SLIDE_SIZE" val="936*372"/>
  <p:tag name="KSO_WM_SLIDE_SUBTYPE" val="picTxt"/>
  <p:tag name="KSO_WM_SLIDE_SUPPORT_FEATURE_TYPE" val="3"/>
  <p:tag name="KSO_WM_SLIDE_TYPE" val="text"/>
  <p:tag name="KSO_WM_TAG_VERSION" val="1.0"/>
  <p:tag name="KSO_WM_TEMPLATE_ASSEMBLE_GROUPID" val="5f732fbd0ff15d9a40f82b3c"/>
  <p:tag name="KSO_WM_TEMPLATE_ASSEMBLE_XID" val="5f732fbd0ff15d9a40f82b3c"/>
  <p:tag name="KSO_WM_TEMPLATE_CATEGORY" val="diagram"/>
  <p:tag name="KSO_WM_TEMPLATE_COLOR_TYPE" val="1"/>
  <p:tag name="KSO_WM_TEMPLATE_INDEX" val="20212723"/>
  <p:tag name="KSO_WM_TEMPLATE_MASTER_TYPE" val="0"/>
  <p:tag name="KSO_WM_TEMPLATE_SUBCATEGORY" val="21"/>
</p:tagLst>
</file>

<file path=ppt/tags/tag487.xml><?xml version="1.0" encoding="utf-8"?>
<p:tagLst xmlns:a="http://schemas.openxmlformats.org/drawingml/2006/main" xmlns:r="http://schemas.openxmlformats.org/officeDocument/2006/relationships" xmlns:p="http://schemas.openxmlformats.org/presentationml/2006/main">
  <p:tag name="KSO_WM_ASSEMBLE_CHIP_INDEX" val="d712c3bfa3524af8a83eabbbcd14a602"/>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732fbd0ff15d9a40f82b3c"/>
  <p:tag name="KSO_WM_TEMPLATE_ASSEMBLE_XID" val="5f732fbd0ff15d9a40f82b3c"/>
  <p:tag name="KSO_WM_TEMPLATE_CATEGORY" val="diagram"/>
  <p:tag name="KSO_WM_TEMPLATE_INDEX" val="20212723"/>
  <p:tag name="KSO_WM_UNIT_COMPATIBLE" val="0"/>
  <p:tag name="KSO_WM_UNIT_DEC_AREA_ID" val="65f0135e120e48c098840852b0fd6a0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2723_1*d*1"/>
  <p:tag name="KSO_WM_UNIT_INDEX" val="1"/>
  <p:tag name="KSO_WM_UNIT_LAYERLEVEL" val="1"/>
  <p:tag name="KSO_WM_UNIT_PLACING_PICTURE" val="d712c3bfa3524af8a83eabbbcd14a602"/>
  <p:tag name="KSO_WM_UNIT_SM_LIMIT_TYPE" val="0"/>
  <p:tag name="KSO_WM_UNIT_TYPE" val="d"/>
  <p:tag name="KSO_WM_UNIT_VALUE" val="1058*3299"/>
</p:tagLst>
</file>

<file path=ppt/tags/tag488.xml><?xml version="1.0" encoding="utf-8"?>
<p:tagLst xmlns:a="http://schemas.openxmlformats.org/drawingml/2006/main" xmlns:r="http://schemas.openxmlformats.org/officeDocument/2006/relationships" xmlns:p="http://schemas.openxmlformats.org/presentationml/2006/main">
  <p:tag name="KSO_WM_ASSEMBLE_CHIP_INDEX" val="08352a3dd35e411e82ca9854ae8ade38"/>
  <p:tag name="KSO_WM_BEAUTIFY_FLAG" val="#wm#"/>
  <p:tag name="KSO_WM_CHIP_FILLAREA_FILL_RULE" val="{&quot;fill_align&quot;:&quot;ct&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732fbd0ff15d9a40f82b3c"/>
  <p:tag name="KSO_WM_TEMPLATE_ASSEMBLE_XID" val="5f732fbd0ff15d9a40f82b3c"/>
  <p:tag name="KSO_WM_TEMPLATE_CATEGORY" val="diagram"/>
  <p:tag name="KSO_WM_TEMPLATE_INDEX" val="20212723"/>
  <p:tag name="KSO_WM_UNIT_BLOCK" val="0"/>
  <p:tag name="KSO_WM_UNIT_COMPATIBLE" val="0"/>
  <p:tag name="KSO_WM_UNIT_DEC_AREA_ID" val="fadb7d58af744447b3557ece23302e7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24;44;4"/>
  <p:tag name="KSO_WM_UNIT_DIAGRAM_ISNUMVISUAL" val="0"/>
  <p:tag name="KSO_WM_UNIT_DIAGRAM_ISREFERUNIT" val="0"/>
  <p:tag name="KSO_WM_UNIT_HIGHLIGHT" val="0"/>
  <p:tag name="KSO_WM_UNIT_ID" val="diagram2021272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0"/>
  <p:tag name="KSO_WM_UNIT_TEXT_FILL_FORE_SCHEMECOLOR_INDEX" val="13"/>
  <p:tag name="KSO_WM_UNIT_TEXT_FILL_FORE_SCHEMECOLOR_INDEX_BRIGHTNESS" val="0"/>
  <p:tag name="KSO_WM_UNIT_TEXT_FILL_TYPE" val="1"/>
  <p:tag name="KSO_WM_UNIT_TYPE" val="a"/>
  <p:tag name="KSO_WM_UNIT_VALUE" val="30"/>
</p:tagLst>
</file>

<file path=ppt/tags/tag489.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c934b58042b44607bfcc30469ccc57d1&quot;,&quot;fill_align&quot;:&quot;lm&quot;,&quot;text_align&quot;:&quot;lm&quot;,&quot;text_direction&quot;:&quot;horizontal&quot;,&quot;chip_types&quot;:[&quot;header&quot;]},{&quot;fill_id&quot;:&quot;537f454074a24564a7dd15a2992bf40d&quot;,&quot;fill_align&quot;:&quot;cm&quot;,&quot;text_align&quot;:&quot;lm&quot;,&quot;text_direction&quot;:&quot;horizontal&quot;,&quot;chip_types&quot;:[&quot;picture&quot;,&quot;diagram&quot;,&quot;pictext&quot;,&quot;table&quot;,&quot;chart&quot;,&quot;video&quot;,&quot;text&quot;],&quot;support_features&quot;:[&quot;collage&quot;,&quot;carousel&quot;]}]]"/>
  <p:tag name="KSO_WM_CHIP_GROUPID" val="5eeaeb09008addf29f4264c2"/>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eaeb09008addf29f4264c3"/>
  <p:tag name="KSO_WM_SLIDE_BACKGROUND" val="[&quot;navigation&quot;]"/>
  <p:tag name="KSO_WM_SLIDE_BACKGROUND_TYPE" val="navigation"/>
  <p:tag name="KSO_WM_SLIDE_BK_DARK_LIGHT" val="2"/>
  <p:tag name="KSO_WM_SLIDE_CAN_ADD_NAVIGATION" val="1"/>
  <p:tag name="KSO_WM_SLIDE_ID" val="diagram20207646_1"/>
  <p:tag name="KSO_WM_SLIDE_INDEX" val="1"/>
  <p:tag name="KSO_WM_SLIDE_ITEM_CNT" val="0"/>
  <p:tag name="KSO_WM_SLIDE_LAYOUT" val="a_f"/>
  <p:tag name="KSO_WM_SLIDE_LAYOUT_CNT" val="1_1"/>
  <p:tag name="KSO_WM_SLIDE_LAYOUT_INFO" val="{&quot;id&quot;:&quot;2020-08-28T14:23:05&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8-28T14:23:05&quot;,&quot;margin&quot;:{&quot;bottom&quot;:0.42300000786781311,&quot;left&quot;:1.2699999809265137,&quot;right&quot;:1.2699999809265137,&quot;top&quot;:0.42300000786781311},&quot;type&quot;:0},{&quot;id&quot;:&quot;2020-08-28T14:23:05&quot;,&quot;margin&quot;:{&quot;bottom&quot;:1.6929999589920044,&quot;left&quot;:1.6929999589920044,&quot;right&quot;:1.6929999589920044,&quot;top&quot;:0.84700000286102295},&quot;type&quot;:0}],&quot;type&quot;:0}"/>
  <p:tag name="KSO_WM_SLIDE_POSITION" val="24*12"/>
  <p:tag name="KSO_WM_SLIDE_RATIO" val="1.777778"/>
  <p:tag name="KSO_WM_SLIDE_SIZE" val="912*456"/>
  <p:tag name="KSO_WM_SLIDE_SUBTYPE" val="pureTxt"/>
  <p:tag name="KSO_WM_SLIDE_SUPPORT_FEATURE_TYPE" val="0"/>
  <p:tag name="KSO_WM_SLIDE_TYPE" val="text"/>
  <p:tag name="KSO_WM_TAG_VERSION" val="1.0"/>
  <p:tag name="KSO_WM_TEMPLATE_ASSEMBLE_GROUPID" val="5f48a2c2f3f92eac73830e28"/>
  <p:tag name="KSO_WM_TEMPLATE_ASSEMBLE_XID" val="5f48a2c2f3f92eac73830e28"/>
  <p:tag name="KSO_WM_TEMPLATE_CATEGORY" val="diagram"/>
  <p:tag name="KSO_WM_TEMPLATE_COLOR_TYPE" val="1"/>
  <p:tag name="KSO_WM_TEMPLATE_INDEX" val="20207646"/>
  <p:tag name="KSO_WM_TEMPLATE_MASTER_TYPE" val="0"/>
  <p:tag name="KSO_WM_TEMPLATE_SUBCATEGORY" val="2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9"/>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491.xml><?xml version="1.0" encoding="utf-8"?>
<p:tagLst xmlns:a="http://schemas.openxmlformats.org/drawingml/2006/main" xmlns:r="http://schemas.openxmlformats.org/officeDocument/2006/relationships" xmlns:p="http://schemas.openxmlformats.org/presentationml/2006/main">
  <p:tag name="KSO_WM_ASSEMBLE_CHIP_INDEX" val="8ac134d351804b748ed326985d0b08e0"/>
  <p:tag name="KSO_WM_BEAUTIFY_FLAG" val="#wm#"/>
  <p:tag name="KSO_WM_CHIP_FILLAREA_FILL_RULE" val="{&quot;fill_align&quot;:&quot;lm&quot;,&quot;fill_mode&quot;:&quot;full&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48a2c2f3f92eac73830e28"/>
  <p:tag name="KSO_WM_TEMPLATE_ASSEMBLE_XID" val="5f48a2c2f3f92eac73830e28"/>
  <p:tag name="KSO_WM_TEMPLATE_CATEGORY" val="diagram"/>
  <p:tag name="KSO_WM_TEMPLATE_INDEX" val="20207646"/>
  <p:tag name="KSO_WM_UNIT_BLOCK" val="0"/>
  <p:tag name="KSO_WM_UNIT_COMPATIBLE" val="0"/>
  <p:tag name="KSO_WM_UNIT_DEC_AREA_ID" val="2b73efd7b73943258ea2e16364741fe5"/>
  <p:tag name="KSO_WM_UNIT_DEFAULT_FONT" val="24;44;4"/>
  <p:tag name="KSO_WM_UNIT_DIAGRAM_ISNUMVISUAL" val="0"/>
  <p:tag name="KSO_WM_UNIT_DIAGRAM_ISREFERUNIT" val="0"/>
  <p:tag name="KSO_WM_UNIT_HIGHLIGHT" val="0"/>
  <p:tag name="KSO_WM_UNIT_ID" val="diagram20207646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31"/>
</p:tagLst>
</file>

<file path=ppt/tags/tag492.xml><?xml version="1.0" encoding="utf-8"?>
<p:tagLst xmlns:a="http://schemas.openxmlformats.org/drawingml/2006/main" xmlns:r="http://schemas.openxmlformats.org/officeDocument/2006/relationships" xmlns:p="http://schemas.openxmlformats.org/presentationml/2006/main">
  <p:tag name="KSO_WM_ASSEMBLE_CHIP_INDEX" val="b658e78ce8c04e71b1f4a5ac91f3263e"/>
  <p:tag name="KSO_WM_BEAUTIFY_FLAG" val="#wm#"/>
  <p:tag name="KSO_WM_CHIP_FILLAREA_FILL_RULE" val="{&quot;fill_align&quot;:&quot;cm&quot;,&quot;fill_mode&quot;:&quot;full&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48a2c2f3f92eac73830e28"/>
  <p:tag name="KSO_WM_TEMPLATE_ASSEMBLE_XID" val="5f48a2c2f3f92eac73830e28"/>
  <p:tag name="KSO_WM_TEMPLATE_CATEGORY" val="diagram"/>
  <p:tag name="KSO_WM_TEMPLATE_INDEX" val="20207646"/>
  <p:tag name="KSO_WM_UNIT_BLOCK" val="0"/>
  <p:tag name="KSO_WM_UNIT_COMPATIBLE" val="0"/>
  <p:tag name="KSO_WM_UNIT_DEC_AREA_ID" val="895dc05c29934aed898becc166dede22"/>
  <p:tag name="KSO_WM_UNIT_DEFAULT_FONT" val="14;20;2"/>
  <p:tag name="KSO_WM_UNIT_DIAGRAM_ISNUMVISUAL" val="0"/>
  <p:tag name="KSO_WM_UNIT_DIAGRAM_ISREFERUNIT" val="0"/>
  <p:tag name="KSO_WM_UNIT_HIGHLIGHT" val="0"/>
  <p:tag name="KSO_WM_UNIT_ID" val="diagram2020764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
  <p:tag name="KSO_WM_UNIT_SHOW_EDIT_AREA_INDICATION" val="1"/>
  <p:tag name="KSO_WM_UNIT_SUBTYPE" val="a"/>
  <p:tag name="KSO_WM_UNIT_SUPPORT_UNIT_TYPE" val="[&quot;d&quot;,&quot;l&quot;,&quot;m&quot;,&quot;n&quot;,&quot;o&quot;,&quot;p&quot;,&quot;q&quot;,&quot;r&quot;,&quot;δ&quot;,&quot;ε&quot;,&quot;ζ&quot;,&quot;η&quot;,&quot;β&quot;,&quot;α&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74"/>
</p:tagLst>
</file>

<file path=ppt/tags/tag493.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faaccb2fd86b4868b2d42bbd10dec68b&quot;,&quot;fill_align&quot;:&quot;lb&quot;,&quot;text_align&quot;:&quot;lb&quot;,&quot;text_direction&quot;:&quot;horizontal&quot;,&quot;chip_types&quot;:[&quot;header&quot;]},{&quot;fill_id&quot;:&quot;c6262d71374b45c7bb743adc79b8885d&quot;,&quot;fill_align&quot;:&quot;lt&quot;,&quot;text_align&quot;:&quot;lt&quot;,&quot;text_direction&quot;:&quot;horizontal&quot;,&quot;chip_types&quot;:[&quot;text&quot;]},{&quot;fill_id&quot;:&quot;86eb506aadc24c73abadbd3bc5104f20&quot;,&quot;fill_align&quot;:&quot;lm&quot;,&quot;text_align&quot;:&quot;lm&quot;,&quot;text_direction&quot;:&quot;horizontal&quot;,&quot;chip_types&quot;:[&quot;diagram&quot;,&quot;pictext&quot;,&quot;text&quot;,&quot;picture&quot;,&quot;chart&quot;,&quot;table&quot;,&quot;video&quot;]},{&quot;fill_id&quot;:&quot;6bcd6b680a4849eb9e660ad3650ba5ef&quot;,&quot;fill_align&quot;:&quot;lm&quot;,&quot;text_align&quot;:&quot;lm&quot;,&quot;text_direction&quot;:&quot;horizontal&quot;,&quot;chip_types&quot;:[&quot;text&quot;]}]]"/>
  <p:tag name="KSO_WM_CHIP_GROUPID" val="5ef32693c6295c63c1a2e119"/>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32693c6295c63c1a2e11a"/>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8%5d%2c%22serialConstraintIndex%22%3a-1%2c%22areatextmark%22%3a0%2c%22pictureprocessmark%22%3a0%7d%5d%7d%7d"/>
  <p:tag name="KSO_WM_SLIDE_ID" val="diagram20208526_1"/>
  <p:tag name="KSO_WM_SLIDE_INDEX" val="1"/>
  <p:tag name="KSO_WM_SLIDE_ITEM_CNT" val="0"/>
  <p:tag name="KSO_WM_SLIDE_LAYOUT" val="a_d_f"/>
  <p:tag name="KSO_WM_SLIDE_LAYOUT_CNT" val="1_1_2"/>
  <p:tag name="KSO_WM_SLIDE_LAYOUT_INFO" val="{&quot;backgroundInfo&quot;:[{&quot;bottom&quot;:0,&quot;bottomAbs&quot;:false,&quot;left&quot;:0,&quot;leftAbs&quot;:false,&quot;right&quot;:0,&quot;rightAbs&quot;:false,&quot;top&quot;:0,&quot;topAbs&quot;:false,&quot;type&quot;:&quot;general&quot;}],&quot;id&quot;:&quot;2020-06-25T08:55:28&quot;,&quot;maxSize&quot;:{&quot;size1&quot;:15.699999999999999},&quot;minSize&quot;:{&quot;size1&quot;:15.699999999999999},&quot;normalSize&quot;:{&quot;size1&quot;:15.699999999999999},&quot;subLayout&quot;:[{&quot;id&quot;:&quot;2020-06-25T08:55:28&quot;,&quot;margin&quot;:{&quot;bottom&quot;:0.026000002399086952,&quot;left&quot;:2.1170001029968262,&quot;right&quot;:2.1159999370574951,&quot;top&quot;:1.2699999809265137},&quot;type&quot;:0},{&quot;id&quot;:&quot;2020-06-25T08:55:28&quot;,&quot;maxSize&quot;:{&quot;size1&quot;:65.599999999999994},&quot;minSize&quot;:{&quot;size1&quot;:65.599999999999994},&quot;normalSize&quot;:{&quot;size1&quot;:65.599999999999994},&quot;subLayout&quot;:[{&quot;direction&quot;:1,&quot;id&quot;:&quot;2020-06-25T08:55:28&quot;,&quot;maxSize&quot;:{&quot;size1&quot;:73.799999999999997},&quot;minSize&quot;:{&quot;size1&quot;:47.5},&quot;normalSize&quot;:{&quot;size1&quot;:73.799999999999997},&quot;subLayout&quot;:[{&quot;id&quot;:&quot;2020-06-25T08:55:28&quot;,&quot;margin&quot;:{&quot;bottom&quot;:0.84700000286102295,&quot;left&quot;:2.1170001029968262,&quot;right&quot;:1.2439998388290405,&quot;top&quot;:0.84700000286102295},&quot;type&quot;:0},{&quot;id&quot;:&quot;2020-06-25T08:55:28&quot;,&quot;margin&quot;:{&quot;bottom&quot;:0.81999999284744263,&quot;left&quot;:0.026000002399086952,&quot;right&quot;:2.1159999370574951,&quot;top&quot;:0.81999999284744263},&quot;type&quot;:0}],&quot;type&quot;:0},{&quot;id&quot;:&quot;2020-06-25T08:55:28&quot;,&quot;margin&quot;:{&quot;bottom&quot;:1.6929999589920044,&quot;left&quot;:2.9630000591278076,&quot;right&quot;:2.9630000591278076,&quot;top&quot;:0.87300002574920654},&quot;type&quot;:0}],&quot;type&quot;:0}],&quot;type&quot;:0}"/>
  <p:tag name="KSO_WM_SLIDE_POSITION" val="0*0"/>
  <p:tag name="KSO_WM_SLIDE_RATIO" val="1.777778"/>
  <p:tag name="KSO_WM_SLIDE_SIZE" val="959*539"/>
  <p:tag name="KSO_WM_SLIDE_SUBTYPE" val="picTxt"/>
  <p:tag name="KSO_WM_SLIDE_SUPPORT_FEATURE_TYPE" val="0"/>
  <p:tag name="KSO_WM_SLIDE_TYPE" val="text"/>
  <p:tag name="KSO_WM_TAG_VERSION" val="1.0"/>
  <p:tag name="KSO_WM_TEMPLATE_ASSEMBLE_GROUPID" val="5ef3f600b28c6292c802c73e"/>
  <p:tag name="KSO_WM_TEMPLATE_ASSEMBLE_XID" val="5ef3f600b28c6292c802c73e"/>
  <p:tag name="KSO_WM_TEMPLATE_CATEGORY" val="diagram"/>
  <p:tag name="KSO_WM_TEMPLATE_COLOR_TYPE" val="1"/>
  <p:tag name="KSO_WM_TEMPLATE_INDEX" val="20208526"/>
  <p:tag name="KSO_WM_TEMPLATE_MASTER_TYPE" val="0"/>
  <p:tag name="KSO_WM_TEMPLATE_SUBCATEGORY" val="21"/>
</p:tagLst>
</file>

<file path=ppt/tags/tag49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32693c6295c63c1a2e119"/>
  <p:tag name="KSO_WM_CHIP_XID" val="5ef32693c6295c63c1a2e11a"/>
  <p:tag name="KSO_WM_TAG_VERSION" val="1.0"/>
  <p:tag name="KSO_WM_TEMPLATE_ASSEMBLE_GROUPID" val="5ef3f600b28c6292c802c73e"/>
  <p:tag name="KSO_WM_TEMPLATE_ASSEMBLE_XID" val="5ef3f600b28c6292c802c73e"/>
  <p:tag name="KSO_WM_TEMPLATE_CATEGORY" val="diagram"/>
  <p:tag name="KSO_WM_TEMPLATE_INDEX" val="20208526"/>
  <p:tag name="KSO_WM_UNIT_ADJUSTLAYOUT_ID" val="27"/>
  <p:tag name="KSO_WM_UNIT_BLOCK" val="0"/>
  <p:tag name="KSO_WM_UNIT_COLOR_SCHEME_PARENT_PAGE" val="0_1"/>
  <p:tag name="KSO_WM_UNIT_COLOR_SCHEME_SHAPE_ID" val="27"/>
  <p:tag name="KSO_WM_UNIT_COMPATIBLE" val="0"/>
  <p:tag name="KSO_WM_UNIT_DEC_AREA_ID" val="90d4a1acf8cb4ca69dd4d0c529e3f6fb"/>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208526_1*i*1"/>
  <p:tag name="KSO_WM_UNIT_INDEX" val="1"/>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170"/>
</p:tagLst>
</file>

<file path=ppt/tags/tag49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32693c6295c63c1a2e119"/>
  <p:tag name="KSO_WM_CHIP_XID" val="5ef32693c6295c63c1a2e11a"/>
  <p:tag name="KSO_WM_TAG_VERSION" val="1.0"/>
  <p:tag name="KSO_WM_TEMPLATE_ASSEMBLE_GROUPID" val="5ef3f600b28c6292c802c73e"/>
  <p:tag name="KSO_WM_TEMPLATE_ASSEMBLE_XID" val="5ef3f600b28c6292c802c73e"/>
  <p:tag name="KSO_WM_TEMPLATE_CATEGORY" val="diagram"/>
  <p:tag name="KSO_WM_TEMPLATE_INDEX" val="20208526"/>
  <p:tag name="KSO_WM_UNIT_ADJUSTLAYOUT_ID" val="32"/>
  <p:tag name="KSO_WM_UNIT_BLOCK" val="0"/>
  <p:tag name="KSO_WM_UNIT_COLOR_SCHEME_PARENT_PAGE" val="0_1"/>
  <p:tag name="KSO_WM_UNIT_COLOR_SCHEME_SHAPE_ID" val="32"/>
  <p:tag name="KSO_WM_UNIT_COMPATIBLE" val="0"/>
  <p:tag name="KSO_WM_UNIT_DEC_AREA_ID" val="cee5d58df03c434cac7b0780137ab24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208526_1*i*2"/>
  <p:tag name="KSO_WM_UNIT_INDEX" val="2"/>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104"/>
</p:tagLst>
</file>

<file path=ppt/tags/tag49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32693c6295c63c1a2e119"/>
  <p:tag name="KSO_WM_CHIP_XID" val="5ef32693c6295c63c1a2e11a"/>
  <p:tag name="KSO_WM_TAG_VERSION" val="1.0"/>
  <p:tag name="KSO_WM_TEMPLATE_ASSEMBLE_GROUPID" val="5ef3f600b28c6292c802c73e"/>
  <p:tag name="KSO_WM_TEMPLATE_ASSEMBLE_XID" val="5ef3f600b28c6292c802c73e"/>
  <p:tag name="KSO_WM_TEMPLATE_CATEGORY" val="diagram"/>
  <p:tag name="KSO_WM_TEMPLATE_INDEX" val="20208526"/>
  <p:tag name="KSO_WM_UNIT_ADJUSTLAYOUT_ID" val="23"/>
  <p:tag name="KSO_WM_UNIT_BLOCK" val="0"/>
  <p:tag name="KSO_WM_UNIT_COLOR_SCHEME_PARENT_PAGE" val="0_1"/>
  <p:tag name="KSO_WM_UNIT_COLOR_SCHEME_SHAPE_ID" val="23"/>
  <p:tag name="KSO_WM_UNIT_COMPATIBLE" val="0"/>
  <p:tag name="KSO_WM_UNIT_DEC_AREA_ID" val="f441ac0a7a604b3885ebbf6e887f30ae"/>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9"/>
  <p:tag name="KSO_WM_UNIT_FILL_FORE_SCHEMECOLOR_INDEX_BRIGHTNESS" val="-0.25"/>
  <p:tag name="KSO_WM_UNIT_FILL_TYPE" val="1"/>
  <p:tag name="KSO_WM_UNIT_HIGHLIGHT" val="0"/>
  <p:tag name="KSO_WM_UNIT_ID" val="diagram20208526_1*i*3"/>
  <p:tag name="KSO_WM_UNIT_INDEX" val="3"/>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364"/>
</p:tagLst>
</file>

<file path=ppt/tags/tag49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32693c6295c63c1a2e119"/>
  <p:tag name="KSO_WM_CHIP_XID" val="5ef32693c6295c63c1a2e11a"/>
  <p:tag name="KSO_WM_TAG_VERSION" val="1.0"/>
  <p:tag name="KSO_WM_TEMPLATE_ASSEMBLE_GROUPID" val="5ef3f600b28c6292c802c73e"/>
  <p:tag name="KSO_WM_TEMPLATE_ASSEMBLE_XID" val="5ef3f600b28c6292c802c73e"/>
  <p:tag name="KSO_WM_TEMPLATE_CATEGORY" val="diagram"/>
  <p:tag name="KSO_WM_TEMPLATE_INDEX" val="20208526"/>
  <p:tag name="KSO_WM_UNIT_ADJUSTLAYOUT_ID" val="28"/>
  <p:tag name="KSO_WM_UNIT_BLOCK" val="0"/>
  <p:tag name="KSO_WM_UNIT_COLOR_SCHEME_PARENT_PAGE" val="0_1"/>
  <p:tag name="KSO_WM_UNIT_COLOR_SCHEME_SHAPE_ID" val="28"/>
  <p:tag name="KSO_WM_UNIT_COMPATIBLE" val="0"/>
  <p:tag name="KSO_WM_UNIT_DEC_AREA_ID" val="76fc2ba6b7344eecaa96f41b660f7872"/>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9"/>
  <p:tag name="KSO_WM_UNIT_FILL_FORE_SCHEMECOLOR_INDEX_BRIGHTNESS" val="-0.5"/>
  <p:tag name="KSO_WM_UNIT_FILL_TYPE" val="1"/>
  <p:tag name="KSO_WM_UNIT_HIGHLIGHT" val="0"/>
  <p:tag name="KSO_WM_UNIT_ID" val="diagram20208526_1*i*4"/>
  <p:tag name="KSO_WM_UNIT_INDEX" val="4"/>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54"/>
</p:tagLst>
</file>

<file path=ppt/tags/tag498.xml><?xml version="1.0" encoding="utf-8"?>
<p:tagLst xmlns:a="http://schemas.openxmlformats.org/drawingml/2006/main" xmlns:r="http://schemas.openxmlformats.org/officeDocument/2006/relationships" xmlns:p="http://schemas.openxmlformats.org/presentationml/2006/main">
  <p:tag name="KSO_WM_ASSEMBLE_CHIP_INDEX" val="081a581cb43b40faba75884f9539702e"/>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f3f600b28c6292c802c73e"/>
  <p:tag name="KSO_WM_TEMPLATE_ASSEMBLE_XID" val="5ef3f600b28c6292c802c73e"/>
  <p:tag name="KSO_WM_TEMPLATE_CATEGORY" val="diagram"/>
  <p:tag name="KSO_WM_TEMPLATE_INDEX" val="20208526"/>
  <p:tag name="KSO_WM_UNIT_BLOCK" val="0"/>
  <p:tag name="KSO_WM_UNIT_COMPATIBLE" val="0"/>
  <p:tag name="KSO_WM_UNIT_DEC_AREA_ID" val="1bbfd4591e284040924c18a6f4a6be93"/>
  <p:tag name="KSO_WM_UNIT_DEFAULT_FONT" val="24;44;4"/>
  <p:tag name="KSO_WM_UNIT_DIAGRAM_ISNUMVISUAL" val="0"/>
  <p:tag name="KSO_WM_UNIT_DIAGRAM_ISREFERUNIT" val="0"/>
  <p:tag name="KSO_WM_UNIT_HIGHLIGHT" val="0"/>
  <p:tag name="KSO_WM_UNIT_ID" val="diagram20208526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35"/>
</p:tagLst>
</file>

<file path=ppt/tags/tag499.xml><?xml version="1.0" encoding="utf-8"?>
<p:tagLst xmlns:a="http://schemas.openxmlformats.org/drawingml/2006/main" xmlns:r="http://schemas.openxmlformats.org/officeDocument/2006/relationships" xmlns:p="http://schemas.openxmlformats.org/presentationml/2006/main">
  <p:tag name="KSO_WM_ASSEMBLE_CHIP_INDEX" val="3601a09c110446a6b1ef1bdacb2601e0"/>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3f600b28c6292c802c73e"/>
  <p:tag name="KSO_WM_TEMPLATE_ASSEMBLE_XID" val="5ef3f600b28c6292c802c73e"/>
  <p:tag name="KSO_WM_TEMPLATE_CATEGORY" val="diagram"/>
  <p:tag name="KSO_WM_TEMPLATE_INDEX" val="20208526"/>
  <p:tag name="KSO_WM_UNIT_BLOCK" val="0"/>
  <p:tag name="KSO_WM_UNIT_COMPATIBLE" val="0"/>
  <p:tag name="KSO_WM_UNIT_DEC_AREA_ID" val="b030d1395aec44e9a091cd4782a51995"/>
  <p:tag name="KSO_WM_UNIT_DEFAULT_FONT" val="14;20;2"/>
  <p:tag name="KSO_WM_UNIT_DIAGRAM_ISNUMVISUAL" val="0"/>
  <p:tag name="KSO_WM_UNIT_DIAGRAM_ISREFERUNIT" val="0"/>
  <p:tag name="KSO_WM_UNIT_HIGHLIGHT" val="0"/>
  <p:tag name="KSO_WM_UNIT_ID" val="diagram2020852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38"/>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00.xml><?xml version="1.0" encoding="utf-8"?>
<p:tagLst xmlns:a="http://schemas.openxmlformats.org/drawingml/2006/main" xmlns:r="http://schemas.openxmlformats.org/officeDocument/2006/relationships" xmlns:p="http://schemas.openxmlformats.org/presentationml/2006/main">
  <p:tag name="KSO_WM_ASSEMBLE_CHIP_INDEX" val="083f433d56db40b9b739ba4eba5c1781"/>
  <p:tag name="KSO_WM_BEAUTIFY_FLAG" val="#wm#"/>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ef3f600b28c6292c802c73e"/>
  <p:tag name="KSO_WM_TEMPLATE_ASSEMBLE_XID" val="5ef3f600b28c6292c802c73e"/>
  <p:tag name="KSO_WM_TEMPLATE_CATEGORY" val="diagram"/>
  <p:tag name="KSO_WM_TEMPLATE_INDEX" val="20208526"/>
  <p:tag name="KSO_WM_UNIT_COMPATIBLE" val="0"/>
  <p:tag name="KSO_WM_UNIT_DEC_AREA_ID" val="d39a675b453f4a01b777fe8a67d5a491"/>
  <p:tag name="KSO_WM_UNIT_DIAGRAM_ISNUMVISUAL" val="0"/>
  <p:tag name="KSO_WM_UNIT_DIAGRAM_ISREFERUNIT" val="0"/>
  <p:tag name="KSO_WM_UNIT_HIGHLIGHT" val="0"/>
  <p:tag name="KSO_WM_UNIT_ID" val="diagram20208526_1*d*1"/>
  <p:tag name="KSO_WM_UNIT_INDEX" val="1"/>
  <p:tag name="KSO_WM_UNIT_LAYERLEVEL" val="1"/>
  <p:tag name="KSO_WM_UNIT_PICTURE_CLIP_FLAG" val="0"/>
  <p:tag name="KSO_WM_UNIT_PLACING_PICTURE" val="083f433d56db40b9b739ba4eba5c1781"/>
  <p:tag name="KSO_WM_UNIT_SUPPORT_UNIT_TYPE" val="[&quot;l&quot;,&quot;m&quot;,&quot;n&quot;,&quot;o&quot;,&quot;p&quot;,&quot;q&quot;,&quot;r&quot;,&quot;δ&quot;,&quot;η&quot;,&quot;α&quot;,&quot;β&quot;,&quot;θ&quot;]"/>
  <p:tag name="KSO_WM_UNIT_TYPE" val="d"/>
  <p:tag name="KSO_WM_UNIT_VALUE" val="888*677"/>
</p:tagLst>
</file>

<file path=ppt/tags/tag501.xml><?xml version="1.0" encoding="utf-8"?>
<p:tagLst xmlns:a="http://schemas.openxmlformats.org/drawingml/2006/main" xmlns:r="http://schemas.openxmlformats.org/officeDocument/2006/relationships" xmlns:p="http://schemas.openxmlformats.org/presentationml/2006/main">
  <p:tag name="KSO_WM_ASSEMBLE_CHIP_INDEX" val="53367cc0c7d34b2ba3a1673a4673e88b"/>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3f600b28c6292c802c73e"/>
  <p:tag name="KSO_WM_TEMPLATE_ASSEMBLE_XID" val="5ef3f600b28c6292c802c73e"/>
  <p:tag name="KSO_WM_TEMPLATE_CATEGORY" val="diagram"/>
  <p:tag name="KSO_WM_TEMPLATE_INDEX" val="20208526"/>
  <p:tag name="KSO_WM_UNIT_BLOCK" val="0"/>
  <p:tag name="KSO_WM_UNIT_COMPATIBLE" val="0"/>
  <p:tag name="KSO_WM_UNIT_DEC_AREA_ID" val="40698e41ae5e4a8ba5634bb6376fb40e"/>
  <p:tag name="KSO_WM_UNIT_DEFAULT_FONT" val="14;20;2"/>
  <p:tag name="KSO_WM_UNIT_DIAGRAM_ISNUMVISUAL" val="0"/>
  <p:tag name="KSO_WM_UNIT_DIAGRAM_ISREFERUNIT" val="0"/>
  <p:tag name="KSO_WM_UNIT_HIGHLIGHT" val="0"/>
  <p:tag name="KSO_WM_UNIT_ID" val="diagram20208526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32"/>
</p:tagLst>
</file>

<file path=ppt/tags/tag502.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8d15dc65d1934423bfab615d7c3cf51c&quot;,&quot;fill_align&quot;:&quot;lm&quot;,&quot;text_align&quot;:&quot;lm&quot;,&quot;text_direction&quot;:&quot;horizontal&quot;,&quot;chip_types&quot;:[&quot;header&quot;]},{&quot;fill_id&quot;:&quot;7a9e16b08dd1491598975707cb9a750e&quot;,&quot;fill_align&quot;:&quot;cm&quot;,&quot;text_align&quot;:&quot;lm&quot;,&quot;text_direction&quot;:&quot;horizontal&quot;,&quot;chip_types&quot;:[&quot;diagram&quot;,&quot;pictext&quot;,&quot;text&quot;,&quot;picture&quot;,&quot;chart&quot;,&quot;table&quot;,&quot;video&quot;],&quot;support_features&quot;:[&quot;collage&quot;,&quot;carousel&quot;]},{&quot;fill_id&quot;:&quot;e19ee7aa8873479184c598dabbc965b8&quot;,&quot;fill_align&quot;:&quot;lm&quot;,&quot;text_align&quot;:&quot;lm&quot;,&quot;text_direction&quot;:&quot;horizontal&quot;,&quot;chip_types&quot;:[&quot;text&quot;]}]]"/>
  <p:tag name="KSO_WM_CHIP_GROUPID" val="5f0d54168050c250ba656b67"/>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f0d54168050c250ba656b68"/>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8%5d%2c%22serialConstraintIndex%22%3a-1%2c%22areatextmark%22%3a0%2c%22pictureprocessmark%22%3a0%7d%5d%7d%7d"/>
  <p:tag name="KSO_WM_SLIDE_ID" val="diagram20209187_1"/>
  <p:tag name="KSO_WM_SLIDE_INDEX" val="1"/>
  <p:tag name="KSO_WM_SLIDE_ITEM_CNT" val="0"/>
  <p:tag name="KSO_WM_SLIDE_LAYOUT" val="a_f"/>
  <p:tag name="KSO_WM_SLIDE_LAYOUT_CNT" val="1_2"/>
  <p:tag name="KSO_WM_SLIDE_LAYOUT_INFO" val="{&quot;backgroundInfo&quot;:[{&quot;bottom&quot;:0,&quot;bottomAbs&quot;:false,&quot;left&quot;:0,&quot;leftAbs&quot;:false,&quot;right&quot;:0,&quot;rightAbs&quot;:false,&quot;top&quot;:0,&quot;topAbs&quot;:false,&quot;type&quot;:&quot;general&quot;}],&quot;id&quot;:&quot;2020-07-14T22:09:08&quot;,&quot;maxSize&quot;:{&quot;size1&quot;:17.799628021054108},&quot;minSize&quot;:{&quot;size1&quot;:17.799628021054108},&quot;normalSize&quot;:{&quot;size1&quot;:17.799628021054108},&quot;subLayout&quot;:[{&quot;id&quot;:&quot;2020-07-14T22:09:08&quot;,&quot;margin&quot;:{&quot;bottom&quot;:0,&quot;left&quot;:1.6929999589920044,&quot;right&quot;:5.5029997825622559,&quot;top&quot;:1.2699999809265137},&quot;type&quot;:0},{&quot;id&quot;:&quot;2020-07-14T22:09:08&quot;,&quot;maxSize&quot;:{&quot;size1&quot;:78.499547472916561},&quot;minSize&quot;:{&quot;size1&quot;:78.499547472916561},&quot;normalSize&quot;:{&quot;size1&quot;:78.499547472916561},&quot;subLayout&quot;:[{&quot;id&quot;:&quot;2020-07-14T22:09:08&quot;,&quot;margin&quot;:{&quot;bottom&quot;:1.6929999589920044,&quot;left&quot;:1.6929999589920044,&quot;right&quot;:1.6929999589920044,&quot;top&quot;:1.2699999809265137},&quot;type&quot;:0},{&quot;id&quot;:&quot;2020-07-14T22:09:08&quot;,&quot;margin&quot;:{&quot;bottom&quot;:1.2699999809265137,&quot;left&quot;:1.6929999589920044,&quot;right&quot;:1.6929999589920044,&quot;top&quot;:0},&quot;type&quot;:0}],&quot;type&quot;:0}],&quot;type&quot;:0}"/>
  <p:tag name="KSO_WM_SLIDE_POSITION" val="0*44"/>
  <p:tag name="KSO_WM_SLIDE_RATIO" val="1.777778"/>
  <p:tag name="KSO_WM_SLIDE_SIZE" val="960*460"/>
  <p:tag name="KSO_WM_SLIDE_SUBTYPE" val="pureTxt"/>
  <p:tag name="KSO_WM_SLIDE_SUPPORT_FEATURE_TYPE" val="0"/>
  <p:tag name="KSO_WM_SLIDE_TYPE" val="text"/>
  <p:tag name="KSO_WM_TAG_VERSION" val="1.0"/>
  <p:tag name="KSO_WM_TEMPLATE_ASSEMBLE_GROUPID" val="5f0dbc848050c250ba657d3c"/>
  <p:tag name="KSO_WM_TEMPLATE_ASSEMBLE_XID" val="5f0dbc848050c250ba657d3c"/>
  <p:tag name="KSO_WM_TEMPLATE_CATEGORY" val="diagram"/>
  <p:tag name="KSO_WM_TEMPLATE_COLOR_TYPE" val="1"/>
  <p:tag name="KSO_WM_TEMPLATE_INDEX" val="20209187"/>
  <p:tag name="KSO_WM_TEMPLATE_MASTER_TYPE" val="0"/>
  <p:tag name="KSO_WM_TEMPLATE_SUBCATEGORY" val="21"/>
</p:tagLst>
</file>

<file path=ppt/tags/tag50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dd6cd6af186d476c9916aca1cb6bc9cd"/>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187_1*i*1"/>
  <p:tag name="KSO_WM_UNIT_INDEX" val="1"/>
  <p:tag name="KSO_WM_UNIT_LAYERLEVEL" val="1"/>
  <p:tag name="KSO_WM_UNIT_PLACING_PICTURE_MD4" val="0"/>
  <p:tag name="KSO_WM_UNIT_SM_LIMIT_TYPE" val="1"/>
  <p:tag name="KSO_WM_UNIT_TEXT_FILL_FORE_SCHEMECOLOR_INDEX" val="2"/>
  <p:tag name="KSO_WM_UNIT_TEXT_FILL_FORE_SCHEMECOLOR_INDEX_BRIGHTNESS" val="0"/>
  <p:tag name="KSO_WM_UNIT_TEXT_FILL_TYPE" val="1"/>
  <p:tag name="KSO_WM_UNIT_TYPE" val="i"/>
  <p:tag name="KSO_WM_UNIT_VALUE" val="795"/>
</p:tagLst>
</file>

<file path=ppt/tags/tag50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b4d048e451764220ba4e859e0031c343"/>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187_1*i*2"/>
  <p:tag name="KSO_WM_UNIT_INDEX" val="2"/>
  <p:tag name="KSO_WM_UNIT_LAYERLEVEL" val="1"/>
  <p:tag name="KSO_WM_UNIT_PLACING_PICTURE_MD4" val="0"/>
  <p:tag name="KSO_WM_UNIT_SM_LIMIT_TYPE" val="1"/>
  <p:tag name="KSO_WM_UNIT_TYPE" val="i"/>
</p:tagLst>
</file>

<file path=ppt/tags/tag505.xml><?xml version="1.0" encoding="utf-8"?>
<p:tagLst xmlns:a="http://schemas.openxmlformats.org/drawingml/2006/main" xmlns:r="http://schemas.openxmlformats.org/officeDocument/2006/relationships" xmlns:p="http://schemas.openxmlformats.org/presentationml/2006/main">
  <p:tag name="KSO_WM_ASSEMBLE_CHIP_INDEX" val="259c5d25431a4151a13029c9c9c7e166"/>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b7c1b69f8e4d4bb5b66dbfd8088a19ee"/>
  <p:tag name="KSO_WM_UNIT_DEFAULT_FONT" val="24;44;4"/>
  <p:tag name="KSO_WM_UNIT_DIAGRAM_ISNUMVISUAL" val="0"/>
  <p:tag name="KSO_WM_UNIT_DIAGRAM_ISREFERUNIT" val="0"/>
  <p:tag name="KSO_WM_UNIT_HIGHLIGHT" val="0"/>
  <p:tag name="KSO_WM_UNIT_ID" val="diagram2020918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1"/>
</p:tagLst>
</file>

<file path=ppt/tags/tag506.xml><?xml version="1.0" encoding="utf-8"?>
<p:tagLst xmlns:a="http://schemas.openxmlformats.org/drawingml/2006/main" xmlns:r="http://schemas.openxmlformats.org/officeDocument/2006/relationships" xmlns:p="http://schemas.openxmlformats.org/presentationml/2006/main">
  <p:tag name="KSO_WM_ASSEMBLE_CHIP_INDEX" val="3bdbc5394f994acca99f7f20f762f5d0"/>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ed1c6743a2bd43ecb89060975243d664"/>
  <p:tag name="KSO_WM_UNIT_DEFAULT_FONT" val="14;20;2"/>
  <p:tag name="KSO_WM_UNIT_DIAGRAM_ISNUMVISUAL" val="0"/>
  <p:tag name="KSO_WM_UNIT_DIAGRAM_ISREFERUNIT" val="0"/>
  <p:tag name="KSO_WM_UNIT_HIGHLIGHT" val="0"/>
  <p:tag name="KSO_WM_UNIT_ID" val="diagram20209187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
  <p:tag name="KSO_WM_UNIT_SHOW_EDIT_AREA_INDICATION" val="1"/>
  <p:tag name="KSO_WM_UNIT_SUBTYPE" val="a"/>
  <p:tag name="KSO_WM_UNIT_SUPPORT_UNIT_TYPE" val="[&quot;l&quot;,&quot;m&quot;,&quot;n&quot;,&quot;o&quot;,&quot;p&quot;,&quot;q&quot;,&quot;r&quot;,&quot;δ&quot;,&quot;η&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84"/>
</p:tagLst>
</file>

<file path=ppt/tags/tag507.xml><?xml version="1.0" encoding="utf-8"?>
<p:tagLst xmlns:a="http://schemas.openxmlformats.org/drawingml/2006/main" xmlns:r="http://schemas.openxmlformats.org/officeDocument/2006/relationships" xmlns:p="http://schemas.openxmlformats.org/presentationml/2006/main">
  <p:tag name="KSO_WM_ASSEMBLE_CHIP_INDEX" val="e2ab03fd027e4da69c316b77bd36d722"/>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3d58e5c0f7f24ef4a77ff1b49a21d197"/>
  <p:tag name="KSO_WM_UNIT_DEFAULT_FONT" val="14;20;2"/>
  <p:tag name="KSO_WM_UNIT_DIAGRAM_ISNUMVISUAL" val="0"/>
  <p:tag name="KSO_WM_UNIT_DIAGRAM_ISREFERUNIT" val="0"/>
  <p:tag name="KSO_WM_UNIT_HIGHLIGHT" val="0"/>
  <p:tag name="KSO_WM_UNIT_ID" val="diagram20209187_1*f*2"/>
  <p:tag name="KSO_WM_UNIT_INDEX" val="2"/>
  <p:tag name="KSO_WM_UNIT_LAYERLEVEL" val="1"/>
  <p:tag name="KSO_WM_UNIT_NOCLEAR" val="0"/>
  <p:tag name="KSO_WM_UNIT_PRESET_TEXT" val="单击此处添加正文。"/>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6"/>
</p:tagLst>
</file>

<file path=ppt/tags/tag50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COMPATIBLE" val="0"/>
  <p:tag name="KSO_WM_UNIT_DIAGRAM_ISNUMVISUAL" val="0"/>
  <p:tag name="KSO_WM_UNIT_DIAGRAM_ISREFERUNIT" val="0"/>
  <p:tag name="KSO_WM_UNIT_HIGHLIGHT" val="0"/>
  <p:tag name="KSO_WM_UNIT_ID" val="diagram20209187_1*i*3"/>
  <p:tag name="KSO_WM_UNIT_INDEX" val="3"/>
  <p:tag name="KSO_WM_UNIT_LAYERLEVEL" val="1"/>
  <p:tag name="KSO_WM_UNIT_PLACING_PICTURE_MD4" val="0"/>
  <p:tag name="KSO_WM_UNIT_SM_LIMIT_TYPE" val="1"/>
  <p:tag name="KSO_WM_UNIT_TYPE" val="i"/>
  <p:tag name="KSO_WM_UNIT_VALUE" val="2"/>
</p:tagLst>
</file>

<file path=ppt/tags/tag50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COMPATIBLE" val="0"/>
  <p:tag name="KSO_WM_UNIT_DIAGRAM_ISNUMVISUAL" val="0"/>
  <p:tag name="KSO_WM_UNIT_DIAGRAM_ISREFERUNIT" val="0"/>
  <p:tag name="KSO_WM_UNIT_HIGHLIGHT" val="0"/>
  <p:tag name="KSO_WM_UNIT_ID" val="diagram20209187_1*i*4"/>
  <p:tag name="KSO_WM_UNIT_INDEX" val="4"/>
  <p:tag name="KSO_WM_UNIT_LAYERLEVEL" val="1"/>
  <p:tag name="KSO_WM_UNIT_PLACING_PICTURE_MD4" val="0"/>
  <p:tag name="KSO_WM_UNIT_SM_LIMIT_TYPE" val="1"/>
  <p:tag name="KSO_WM_UNIT_TYPE" val="i"/>
  <p:tag name="KSO_WM_UNIT_VALUE" val="2"/>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0.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8d15dc65d1934423bfab615d7c3cf51c&quot;,&quot;fill_align&quot;:&quot;lm&quot;,&quot;text_align&quot;:&quot;lm&quot;,&quot;text_direction&quot;:&quot;horizontal&quot;,&quot;chip_types&quot;:[&quot;header&quot;]},{&quot;fill_id&quot;:&quot;7a9e16b08dd1491598975707cb9a750e&quot;,&quot;fill_align&quot;:&quot;cm&quot;,&quot;text_align&quot;:&quot;lm&quot;,&quot;text_direction&quot;:&quot;horizontal&quot;,&quot;chip_types&quot;:[&quot;diagram&quot;,&quot;pictext&quot;,&quot;text&quot;,&quot;picture&quot;,&quot;chart&quot;,&quot;table&quot;,&quot;video&quot;],&quot;support_features&quot;:[&quot;collage&quot;,&quot;carousel&quot;]},{&quot;fill_id&quot;:&quot;e19ee7aa8873479184c598dabbc965b8&quot;,&quot;fill_align&quot;:&quot;lm&quot;,&quot;text_align&quot;:&quot;lm&quot;,&quot;text_direction&quot;:&quot;horizontal&quot;,&quot;chip_types&quot;:[&quot;text&quot;]}]]"/>
  <p:tag name="KSO_WM_CHIP_GROUPID" val="5f0d54168050c250ba656b67"/>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f0d54168050c250ba656b68"/>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8%5d%2c%22serialConstraintIndex%22%3a-1%2c%22areatextmark%22%3a0%2c%22pictureprocessmark%22%3a0%7d%5d%7d%7d"/>
  <p:tag name="KSO_WM_SLIDE_ID" val="diagram20209187_1"/>
  <p:tag name="KSO_WM_SLIDE_INDEX" val="1"/>
  <p:tag name="KSO_WM_SLIDE_ITEM_CNT" val="0"/>
  <p:tag name="KSO_WM_SLIDE_LAYOUT" val="a_f"/>
  <p:tag name="KSO_WM_SLIDE_LAYOUT_CNT" val="1_2"/>
  <p:tag name="KSO_WM_SLIDE_LAYOUT_INFO" val="{&quot;backgroundInfo&quot;:[{&quot;bottom&quot;:0,&quot;bottomAbs&quot;:false,&quot;left&quot;:0,&quot;leftAbs&quot;:false,&quot;right&quot;:0,&quot;rightAbs&quot;:false,&quot;top&quot;:0,&quot;topAbs&quot;:false,&quot;type&quot;:&quot;general&quot;}],&quot;id&quot;:&quot;2020-07-14T22:09:08&quot;,&quot;maxSize&quot;:{&quot;size1&quot;:17.799628021054108},&quot;minSize&quot;:{&quot;size1&quot;:17.799628021054108},&quot;normalSize&quot;:{&quot;size1&quot;:17.799628021054108},&quot;subLayout&quot;:[{&quot;id&quot;:&quot;2020-07-14T22:09:08&quot;,&quot;margin&quot;:{&quot;bottom&quot;:0,&quot;left&quot;:1.6929999589920044,&quot;right&quot;:5.5029997825622559,&quot;top&quot;:1.2699999809265137},&quot;type&quot;:0},{&quot;id&quot;:&quot;2020-07-14T22:09:08&quot;,&quot;maxSize&quot;:{&quot;size1&quot;:78.499547472916561},&quot;minSize&quot;:{&quot;size1&quot;:78.499547472916561},&quot;normalSize&quot;:{&quot;size1&quot;:78.499547472916561},&quot;subLayout&quot;:[{&quot;id&quot;:&quot;2020-07-14T22:09:08&quot;,&quot;margin&quot;:{&quot;bottom&quot;:1.6929999589920044,&quot;left&quot;:1.6929999589920044,&quot;right&quot;:1.6929999589920044,&quot;top&quot;:1.2699999809265137},&quot;type&quot;:0},{&quot;id&quot;:&quot;2020-07-14T22:09:08&quot;,&quot;margin&quot;:{&quot;bottom&quot;:1.2699999809265137,&quot;left&quot;:1.6929999589920044,&quot;right&quot;:1.6929999589920044,&quot;top&quot;:0},&quot;type&quot;:0}],&quot;type&quot;:0}],&quot;type&quot;:0}"/>
  <p:tag name="KSO_WM_SLIDE_POSITION" val="0*44"/>
  <p:tag name="KSO_WM_SLIDE_RATIO" val="1.777778"/>
  <p:tag name="KSO_WM_SLIDE_SIZE" val="960*460"/>
  <p:tag name="KSO_WM_SLIDE_SUBTYPE" val="pureTxt"/>
  <p:tag name="KSO_WM_SLIDE_SUPPORT_FEATURE_TYPE" val="0"/>
  <p:tag name="KSO_WM_SLIDE_TYPE" val="text"/>
  <p:tag name="KSO_WM_TAG_VERSION" val="1.0"/>
  <p:tag name="KSO_WM_TEMPLATE_ASSEMBLE_GROUPID" val="5f0dbc848050c250ba657d3c"/>
  <p:tag name="KSO_WM_TEMPLATE_ASSEMBLE_XID" val="5f0dbc848050c250ba657d3c"/>
  <p:tag name="KSO_WM_TEMPLATE_CATEGORY" val="diagram"/>
  <p:tag name="KSO_WM_TEMPLATE_COLOR_TYPE" val="1"/>
  <p:tag name="KSO_WM_TEMPLATE_INDEX" val="20209187"/>
  <p:tag name="KSO_WM_TEMPLATE_MASTER_TYPE" val="0"/>
  <p:tag name="KSO_WM_TEMPLATE_SUBCATEGORY" val="21"/>
</p:tagLst>
</file>

<file path=ppt/tags/tag51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dd6cd6af186d476c9916aca1cb6bc9cd"/>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187_1*i*1"/>
  <p:tag name="KSO_WM_UNIT_INDEX" val="1"/>
  <p:tag name="KSO_WM_UNIT_LAYERLEVEL" val="1"/>
  <p:tag name="KSO_WM_UNIT_PLACING_PICTURE_MD4" val="0"/>
  <p:tag name="KSO_WM_UNIT_SM_LIMIT_TYPE" val="1"/>
  <p:tag name="KSO_WM_UNIT_TEXT_FILL_FORE_SCHEMECOLOR_INDEX" val="2"/>
  <p:tag name="KSO_WM_UNIT_TEXT_FILL_FORE_SCHEMECOLOR_INDEX_BRIGHTNESS" val="0"/>
  <p:tag name="KSO_WM_UNIT_TEXT_FILL_TYPE" val="1"/>
  <p:tag name="KSO_WM_UNIT_TYPE" val="i"/>
  <p:tag name="KSO_WM_UNIT_VALUE" val="795"/>
</p:tagLst>
</file>

<file path=ppt/tags/tag51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b4d048e451764220ba4e859e0031c343"/>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187_1*i*2"/>
  <p:tag name="KSO_WM_UNIT_INDEX" val="2"/>
  <p:tag name="KSO_WM_UNIT_LAYERLEVEL" val="1"/>
  <p:tag name="KSO_WM_UNIT_PLACING_PICTURE_MD4" val="0"/>
  <p:tag name="KSO_WM_UNIT_SM_LIMIT_TYPE" val="1"/>
  <p:tag name="KSO_WM_UNIT_TYPE" val="i"/>
</p:tagLst>
</file>

<file path=ppt/tags/tag513.xml><?xml version="1.0" encoding="utf-8"?>
<p:tagLst xmlns:a="http://schemas.openxmlformats.org/drawingml/2006/main" xmlns:r="http://schemas.openxmlformats.org/officeDocument/2006/relationships" xmlns:p="http://schemas.openxmlformats.org/presentationml/2006/main">
  <p:tag name="KSO_WM_ASSEMBLE_CHIP_INDEX" val="259c5d25431a4151a13029c9c9c7e166"/>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b7c1b69f8e4d4bb5b66dbfd8088a19ee"/>
  <p:tag name="KSO_WM_UNIT_DEFAULT_FONT" val="24;44;4"/>
  <p:tag name="KSO_WM_UNIT_DIAGRAM_ISNUMVISUAL" val="0"/>
  <p:tag name="KSO_WM_UNIT_DIAGRAM_ISREFERUNIT" val="0"/>
  <p:tag name="KSO_WM_UNIT_HIGHLIGHT" val="0"/>
  <p:tag name="KSO_WM_UNIT_ID" val="diagram2020918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1"/>
</p:tagLst>
</file>

<file path=ppt/tags/tag514.xml><?xml version="1.0" encoding="utf-8"?>
<p:tagLst xmlns:a="http://schemas.openxmlformats.org/drawingml/2006/main" xmlns:r="http://schemas.openxmlformats.org/officeDocument/2006/relationships" xmlns:p="http://schemas.openxmlformats.org/presentationml/2006/main">
  <p:tag name="KSO_WM_ASSEMBLE_CHIP_INDEX" val="3bdbc5394f994acca99f7f20f762f5d0"/>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ed1c6743a2bd43ecb89060975243d664"/>
  <p:tag name="KSO_WM_UNIT_DEFAULT_FONT" val="14;20;2"/>
  <p:tag name="KSO_WM_UNIT_DIAGRAM_ISNUMVISUAL" val="0"/>
  <p:tag name="KSO_WM_UNIT_DIAGRAM_ISREFERUNIT" val="0"/>
  <p:tag name="KSO_WM_UNIT_HIGHLIGHT" val="0"/>
  <p:tag name="KSO_WM_UNIT_ID" val="diagram20209187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
  <p:tag name="KSO_WM_UNIT_SHOW_EDIT_AREA_INDICATION" val="1"/>
  <p:tag name="KSO_WM_UNIT_SUBTYPE" val="a"/>
  <p:tag name="KSO_WM_UNIT_SUPPORT_UNIT_TYPE" val="[&quot;l&quot;,&quot;m&quot;,&quot;n&quot;,&quot;o&quot;,&quot;p&quot;,&quot;q&quot;,&quot;r&quot;,&quot;δ&quot;,&quot;η&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84"/>
</p:tagLst>
</file>

<file path=ppt/tags/tag515.xml><?xml version="1.0" encoding="utf-8"?>
<p:tagLst xmlns:a="http://schemas.openxmlformats.org/drawingml/2006/main" xmlns:r="http://schemas.openxmlformats.org/officeDocument/2006/relationships" xmlns:p="http://schemas.openxmlformats.org/presentationml/2006/main">
  <p:tag name="KSO_WM_ASSEMBLE_CHIP_INDEX" val="e2ab03fd027e4da69c316b77bd36d722"/>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3d58e5c0f7f24ef4a77ff1b49a21d197"/>
  <p:tag name="KSO_WM_UNIT_DEFAULT_FONT" val="14;20;2"/>
  <p:tag name="KSO_WM_UNIT_DIAGRAM_ISNUMVISUAL" val="0"/>
  <p:tag name="KSO_WM_UNIT_DIAGRAM_ISREFERUNIT" val="0"/>
  <p:tag name="KSO_WM_UNIT_HIGHLIGHT" val="0"/>
  <p:tag name="KSO_WM_UNIT_ID" val="diagram20209187_1*f*2"/>
  <p:tag name="KSO_WM_UNIT_INDEX" val="2"/>
  <p:tag name="KSO_WM_UNIT_LAYERLEVEL" val="1"/>
  <p:tag name="KSO_WM_UNIT_NOCLEAR" val="0"/>
  <p:tag name="KSO_WM_UNIT_PRESET_TEXT" val="单击此处添加正文。"/>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6"/>
</p:tagLst>
</file>

<file path=ppt/tags/tag51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COMPATIBLE" val="0"/>
  <p:tag name="KSO_WM_UNIT_DIAGRAM_ISNUMVISUAL" val="0"/>
  <p:tag name="KSO_WM_UNIT_DIAGRAM_ISREFERUNIT" val="0"/>
  <p:tag name="KSO_WM_UNIT_HIGHLIGHT" val="0"/>
  <p:tag name="KSO_WM_UNIT_ID" val="diagram20209187_1*i*3"/>
  <p:tag name="KSO_WM_UNIT_INDEX" val="3"/>
  <p:tag name="KSO_WM_UNIT_LAYERLEVEL" val="1"/>
  <p:tag name="KSO_WM_UNIT_PLACING_PICTURE_MD4" val="0"/>
  <p:tag name="KSO_WM_UNIT_SM_LIMIT_TYPE" val="1"/>
  <p:tag name="KSO_WM_UNIT_TYPE" val="i"/>
  <p:tag name="KSO_WM_UNIT_VALUE" val="2"/>
</p:tagLst>
</file>

<file path=ppt/tags/tag51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COMPATIBLE" val="0"/>
  <p:tag name="KSO_WM_UNIT_DIAGRAM_ISNUMVISUAL" val="0"/>
  <p:tag name="KSO_WM_UNIT_DIAGRAM_ISREFERUNIT" val="0"/>
  <p:tag name="KSO_WM_UNIT_HIGHLIGHT" val="0"/>
  <p:tag name="KSO_WM_UNIT_ID" val="diagram20209187_1*i*4"/>
  <p:tag name="KSO_WM_UNIT_INDEX" val="4"/>
  <p:tag name="KSO_WM_UNIT_LAYERLEVEL" val="1"/>
  <p:tag name="KSO_WM_UNIT_PLACING_PICTURE_MD4" val="0"/>
  <p:tag name="KSO_WM_UNIT_SM_LIMIT_TYPE" val="1"/>
  <p:tag name="KSO_WM_UNIT_TYPE" val="i"/>
  <p:tag name="KSO_WM_UNIT_VALUE" val="2"/>
</p:tagLst>
</file>

<file path=ppt/tags/tag518.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8d15dc65d1934423bfab615d7c3cf51c&quot;,&quot;fill_align&quot;:&quot;lm&quot;,&quot;text_align&quot;:&quot;lm&quot;,&quot;text_direction&quot;:&quot;horizontal&quot;,&quot;chip_types&quot;:[&quot;header&quot;]},{&quot;fill_id&quot;:&quot;7a9e16b08dd1491598975707cb9a750e&quot;,&quot;fill_align&quot;:&quot;cm&quot;,&quot;text_align&quot;:&quot;lm&quot;,&quot;text_direction&quot;:&quot;horizontal&quot;,&quot;chip_types&quot;:[&quot;diagram&quot;,&quot;pictext&quot;,&quot;text&quot;,&quot;picture&quot;,&quot;chart&quot;,&quot;table&quot;,&quot;video&quot;],&quot;support_features&quot;:[&quot;collage&quot;,&quot;carousel&quot;]},{&quot;fill_id&quot;:&quot;e19ee7aa8873479184c598dabbc965b8&quot;,&quot;fill_align&quot;:&quot;lm&quot;,&quot;text_align&quot;:&quot;lm&quot;,&quot;text_direction&quot;:&quot;horizontal&quot;,&quot;chip_types&quot;:[&quot;text&quot;]}]]"/>
  <p:tag name="KSO_WM_CHIP_GROUPID" val="5f0d54168050c250ba656b67"/>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f0d54168050c250ba656b68"/>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8%5d%2c%22serialConstraintIndex%22%3a-1%2c%22areatextmark%22%3a0%2c%22pictureprocessmark%22%3a0%7d%5d%7d%7d"/>
  <p:tag name="KSO_WM_SLIDE_ID" val="diagram20209187_1"/>
  <p:tag name="KSO_WM_SLIDE_INDEX" val="1"/>
  <p:tag name="KSO_WM_SLIDE_ITEM_CNT" val="0"/>
  <p:tag name="KSO_WM_SLIDE_LAYOUT" val="a_f"/>
  <p:tag name="KSO_WM_SLIDE_LAYOUT_CNT" val="1_2"/>
  <p:tag name="KSO_WM_SLIDE_LAYOUT_INFO" val="{&quot;backgroundInfo&quot;:[{&quot;bottom&quot;:0,&quot;bottomAbs&quot;:false,&quot;left&quot;:0,&quot;leftAbs&quot;:false,&quot;right&quot;:0,&quot;rightAbs&quot;:false,&quot;top&quot;:0,&quot;topAbs&quot;:false,&quot;type&quot;:&quot;general&quot;}],&quot;id&quot;:&quot;2020-07-14T22:09:08&quot;,&quot;maxSize&quot;:{&quot;size1&quot;:17.799628021054108},&quot;minSize&quot;:{&quot;size1&quot;:17.799628021054108},&quot;normalSize&quot;:{&quot;size1&quot;:17.799628021054108},&quot;subLayout&quot;:[{&quot;id&quot;:&quot;2020-07-14T22:09:08&quot;,&quot;margin&quot;:{&quot;bottom&quot;:0,&quot;left&quot;:1.6929999589920044,&quot;right&quot;:5.5029997825622559,&quot;top&quot;:1.2699999809265137},&quot;type&quot;:0},{&quot;id&quot;:&quot;2020-07-14T22:09:08&quot;,&quot;maxSize&quot;:{&quot;size1&quot;:78.499547472916561},&quot;minSize&quot;:{&quot;size1&quot;:78.499547472916561},&quot;normalSize&quot;:{&quot;size1&quot;:78.499547472916561},&quot;subLayout&quot;:[{&quot;id&quot;:&quot;2020-07-14T22:09:08&quot;,&quot;margin&quot;:{&quot;bottom&quot;:1.6929999589920044,&quot;left&quot;:1.6929999589920044,&quot;right&quot;:1.6929999589920044,&quot;top&quot;:1.2699999809265137},&quot;type&quot;:0},{&quot;id&quot;:&quot;2020-07-14T22:09:08&quot;,&quot;margin&quot;:{&quot;bottom&quot;:1.2699999809265137,&quot;left&quot;:1.6929999589920044,&quot;right&quot;:1.6929999589920044,&quot;top&quot;:0},&quot;type&quot;:0}],&quot;type&quot;:0}],&quot;type&quot;:0}"/>
  <p:tag name="KSO_WM_SLIDE_POSITION" val="0*44"/>
  <p:tag name="KSO_WM_SLIDE_RATIO" val="1.777778"/>
  <p:tag name="KSO_WM_SLIDE_SIZE" val="960*460"/>
  <p:tag name="KSO_WM_SLIDE_SUBTYPE" val="pureTxt"/>
  <p:tag name="KSO_WM_SLIDE_SUPPORT_FEATURE_TYPE" val="0"/>
  <p:tag name="KSO_WM_SLIDE_TYPE" val="text"/>
  <p:tag name="KSO_WM_TAG_VERSION" val="1.0"/>
  <p:tag name="KSO_WM_TEMPLATE_ASSEMBLE_GROUPID" val="5f0dbc848050c250ba657d3c"/>
  <p:tag name="KSO_WM_TEMPLATE_ASSEMBLE_XID" val="5f0dbc848050c250ba657d3c"/>
  <p:tag name="KSO_WM_TEMPLATE_CATEGORY" val="diagram"/>
  <p:tag name="KSO_WM_TEMPLATE_COLOR_TYPE" val="1"/>
  <p:tag name="KSO_WM_TEMPLATE_INDEX" val="20209187"/>
  <p:tag name="KSO_WM_TEMPLATE_MASTER_TYPE" val="0"/>
  <p:tag name="KSO_WM_TEMPLATE_SUBCATEGORY" val="21"/>
</p:tagLst>
</file>

<file path=ppt/tags/tag51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dd6cd6af186d476c9916aca1cb6bc9cd"/>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187_1*i*1"/>
  <p:tag name="KSO_WM_UNIT_INDEX" val="1"/>
  <p:tag name="KSO_WM_UNIT_LAYERLEVEL" val="1"/>
  <p:tag name="KSO_WM_UNIT_PLACING_PICTURE_MD4" val="0"/>
  <p:tag name="KSO_WM_UNIT_SM_LIMIT_TYPE" val="1"/>
  <p:tag name="KSO_WM_UNIT_TEXT_FILL_FORE_SCHEMECOLOR_INDEX" val="2"/>
  <p:tag name="KSO_WM_UNIT_TEXT_FILL_FORE_SCHEMECOLOR_INDEX_BRIGHTNESS" val="0"/>
  <p:tag name="KSO_WM_UNIT_TEXT_FILL_TYPE" val="1"/>
  <p:tag name="KSO_WM_UNIT_TYPE" val="i"/>
  <p:tag name="KSO_WM_UNIT_VALUE" val="795"/>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b4d048e451764220ba4e859e0031c343"/>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187_1*i*2"/>
  <p:tag name="KSO_WM_UNIT_INDEX" val="2"/>
  <p:tag name="KSO_WM_UNIT_LAYERLEVEL" val="1"/>
  <p:tag name="KSO_WM_UNIT_PLACING_PICTURE_MD4" val="0"/>
  <p:tag name="KSO_WM_UNIT_SM_LIMIT_TYPE" val="1"/>
  <p:tag name="KSO_WM_UNIT_TYPE" val="i"/>
</p:tagLst>
</file>

<file path=ppt/tags/tag521.xml><?xml version="1.0" encoding="utf-8"?>
<p:tagLst xmlns:a="http://schemas.openxmlformats.org/drawingml/2006/main" xmlns:r="http://schemas.openxmlformats.org/officeDocument/2006/relationships" xmlns:p="http://schemas.openxmlformats.org/presentationml/2006/main">
  <p:tag name="KSO_WM_ASSEMBLE_CHIP_INDEX" val="259c5d25431a4151a13029c9c9c7e166"/>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b7c1b69f8e4d4bb5b66dbfd8088a19ee"/>
  <p:tag name="KSO_WM_UNIT_DEFAULT_FONT" val="24;44;4"/>
  <p:tag name="KSO_WM_UNIT_DIAGRAM_ISNUMVISUAL" val="0"/>
  <p:tag name="KSO_WM_UNIT_DIAGRAM_ISREFERUNIT" val="0"/>
  <p:tag name="KSO_WM_UNIT_HIGHLIGHT" val="0"/>
  <p:tag name="KSO_WM_UNIT_ID" val="diagram2020918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1"/>
</p:tagLst>
</file>

<file path=ppt/tags/tag522.xml><?xml version="1.0" encoding="utf-8"?>
<p:tagLst xmlns:a="http://schemas.openxmlformats.org/drawingml/2006/main" xmlns:r="http://schemas.openxmlformats.org/officeDocument/2006/relationships" xmlns:p="http://schemas.openxmlformats.org/presentationml/2006/main">
  <p:tag name="KSO_WM_ASSEMBLE_CHIP_INDEX" val="3bdbc5394f994acca99f7f20f762f5d0"/>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ed1c6743a2bd43ecb89060975243d664"/>
  <p:tag name="KSO_WM_UNIT_DEFAULT_FONT" val="14;20;2"/>
  <p:tag name="KSO_WM_UNIT_DIAGRAM_ISNUMVISUAL" val="0"/>
  <p:tag name="KSO_WM_UNIT_DIAGRAM_ISREFERUNIT" val="0"/>
  <p:tag name="KSO_WM_UNIT_HIGHLIGHT" val="0"/>
  <p:tag name="KSO_WM_UNIT_ID" val="diagram20209187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
  <p:tag name="KSO_WM_UNIT_SHOW_EDIT_AREA_INDICATION" val="1"/>
  <p:tag name="KSO_WM_UNIT_SUBTYPE" val="a"/>
  <p:tag name="KSO_WM_UNIT_SUPPORT_UNIT_TYPE" val="[&quot;l&quot;,&quot;m&quot;,&quot;n&quot;,&quot;o&quot;,&quot;p&quot;,&quot;q&quot;,&quot;r&quot;,&quot;δ&quot;,&quot;η&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84"/>
</p:tagLst>
</file>

<file path=ppt/tags/tag52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COMPATIBLE" val="0"/>
  <p:tag name="KSO_WM_UNIT_DIAGRAM_ISNUMVISUAL" val="0"/>
  <p:tag name="KSO_WM_UNIT_DIAGRAM_ISREFERUNIT" val="0"/>
  <p:tag name="KSO_WM_UNIT_HIGHLIGHT" val="0"/>
  <p:tag name="KSO_WM_UNIT_ID" val="diagram20209187_1*i*3"/>
  <p:tag name="KSO_WM_UNIT_INDEX" val="3"/>
  <p:tag name="KSO_WM_UNIT_LAYERLEVEL" val="1"/>
  <p:tag name="KSO_WM_UNIT_PLACING_PICTURE_MD4" val="0"/>
  <p:tag name="KSO_WM_UNIT_SM_LIMIT_TYPE" val="1"/>
  <p:tag name="KSO_WM_UNIT_TYPE" val="i"/>
  <p:tag name="KSO_WM_UNIT_VALUE" val="2"/>
</p:tagLst>
</file>

<file path=ppt/tags/tag52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COMPATIBLE" val="0"/>
  <p:tag name="KSO_WM_UNIT_DIAGRAM_ISNUMVISUAL" val="0"/>
  <p:tag name="KSO_WM_UNIT_DIAGRAM_ISREFERUNIT" val="0"/>
  <p:tag name="KSO_WM_UNIT_HIGHLIGHT" val="0"/>
  <p:tag name="KSO_WM_UNIT_ID" val="diagram20209187_1*i*4"/>
  <p:tag name="KSO_WM_UNIT_INDEX" val="4"/>
  <p:tag name="KSO_WM_UNIT_LAYERLEVEL" val="1"/>
  <p:tag name="KSO_WM_UNIT_PLACING_PICTURE_MD4" val="0"/>
  <p:tag name="KSO_WM_UNIT_SM_LIMIT_TYPE" val="1"/>
  <p:tag name="KSO_WM_UNIT_TYPE" val="i"/>
  <p:tag name="KSO_WM_UNIT_VALUE" val="2"/>
</p:tagLst>
</file>

<file path=ppt/tags/tag525.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3aa97099b495403ea4182fe8661388e4&quot;,&quot;fill_align&quot;:&quot;ct&quot;,&quot;text_align&quot;:&quot;lt&quot;,&quot;text_direction&quot;:&quot;horizontal&quot;,&quot;chip_types&quot;:[&quot;diagram&quot;,&quot;pictext&quot;,&quot;text&quot;,&quot;picture&quot;,&quot;chart&quot;,&quot;video&quot;],&quot;support_features&quot;:[&quot;collage&quot;,&quot;carousel&quot;,&quot;creativecrop&quot;]},{&quot;fill_id&quot;:&quot;cc2915900c0a4026b769c7bb3963f1cd&quot;,&quot;fill_align&quot;:&quot;lt&quot;,&quot;text_align&quot;:&quot;lt&quot;,&quot;text_direction&quot;:&quot;horizontal&quot;,&quot;chip_types&quot;:[&quot;text&quot;,&quot;header&quot;]}]]"/>
  <p:tag name="KSO_WM_CHIP_GROUPID" val="5eecae4ea758c1ec0b708a08"/>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ecae4ea758c1ec0b708a09"/>
  <p:tag name="KSO_WM_SLIDE_BACKGROUND" val="[&quot;general&quot;,&quot;frame&quot;]"/>
  <p:tag name="KSO_WM_SLIDE_BACKGROUND_TYPE" val="frame"/>
  <p:tag name="KSO_WM_SLIDE_BK_DARK_LIGHT" val="2"/>
  <p:tag name="KSO_WM_SLIDE_ID" val="diagram20211074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09-23T10:37:38&quot;,&quot;maxSize&quot;:{&quot;size1&quot;:63.700000000000003},&quot;minSize&quot;:{&quot;size1&quot;:63.700000000000003},&quot;normalSize&quot;:{&quot;size1&quot;:63.700000000000003},&quot;subLayout&quot;:[{&quot;id&quot;:&quot;2020-09-23T10:37:38&quot;,&quot;margin&quot;:{&quot;bottom&quot;:1.6929999589920044,&quot;left&quot;:1.6929999589920044,&quot;right&quot;:0.026000002399086952,&quot;top&quot;:1.6929999589920044},&quot;type&quot;:0},{&quot;id&quot;:&quot;2020-09-23T10:37:38&quot;,&quot;margin&quot;:{&quot;bottom&quot;:3.3870000839233398,&quot;left&quot;:1.2699999809265137,&quot;right&quot;:1.6929999589920044,&quot;top&quot;:3.3870000839233398},&quot;type&quot;:0}],&quot;type&quot;:0}"/>
  <p:tag name="KSO_WM_SLIDE_POSITION" val="48*44"/>
  <p:tag name="KSO_WM_SLIDE_RATIO" val="1.777778"/>
  <p:tag name="KSO_WM_SLIDE_SIZE" val="864*447"/>
  <p:tag name="KSO_WM_SLIDE_SUBTYPE" val="picTxt"/>
  <p:tag name="KSO_WM_SLIDE_SUPPORT_FEATURE_TYPE" val="7"/>
  <p:tag name="KSO_WM_SLIDE_TYPE" val="text"/>
  <p:tag name="KSO_WM_TAG_VERSION" val="1.0"/>
  <p:tag name="KSO_WM_TEMPLATE_ASSEMBLE_GROUPID" val="5f6ab4f12eaee48abcfef386"/>
  <p:tag name="KSO_WM_TEMPLATE_ASSEMBLE_XID" val="5f6ab4f12eaee48abcfef386"/>
  <p:tag name="KSO_WM_TEMPLATE_CATEGORY" val="diagram"/>
  <p:tag name="KSO_WM_TEMPLATE_COLOR_TYPE" val="1"/>
  <p:tag name="KSO_WM_TEMPLATE_INDEX" val="20211074"/>
  <p:tag name="KSO_WM_TEMPLATE_MASTER_TYPE" val="0"/>
  <p:tag name="KSO_WM_TEMPLATE_SUBCATEGORY" val="21"/>
</p:tagLst>
</file>

<file path=ppt/tags/tag52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3**"/>
  <p:tag name="KSO_WM_UNIT_LAYERLEVEL" val="1"/>
  <p:tag name="KSO_WM_UNIT_TEXT_FILL_FORE_SCHEMECOLOR_INDEX" val="2"/>
  <p:tag name="KSO_WM_UNIT_TEXT_FILL_FORE_SCHEMECOLOR_INDEX_BRIGHTNESS" val="0"/>
  <p:tag name="KSO_WM_UNIT_TEXT_FILL_TYPE" val="1"/>
  <p:tag name="KSO_WM_UNIT_TYPE" val="i"/>
</p:tagLst>
</file>

<file path=ppt/tags/tag52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3*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2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5955"/>
  <p:tag name="KSO_WM_UNIT_COMPATIBLE" val="0"/>
  <p:tag name="KSO_WM_UNIT_DIAGRAM_ISNUMVISUAL" val="0"/>
  <p:tag name="KSO_WM_UNIT_DIAGRAM_ISREFERUNIT" val="0"/>
  <p:tag name="KSO_WM_UNIT_HIGHLIGHT" val="0"/>
  <p:tag name="KSO_WM_UNIT_ID" val="diagram20205955_3*l_i*1_1"/>
  <p:tag name="KSO_WM_UNIT_INDEX" val="1_1"/>
  <p:tag name="KSO_WM_UNIT_LAYERLEVEL" val="1_1"/>
  <p:tag name="KSO_WM_UNIT_LINE_FILL_TYPE" val="2"/>
  <p:tag name="KSO_WM_UNIT_LINE_FORE_SCHEMECOLOR_INDEX" val="14"/>
  <p:tag name="KSO_WM_UNIT_LINE_FORE_SCHEMECOLOR_INDEX_BRIGHTNESS" val="-0.25"/>
  <p:tag name="KSO_WM_UNIT_TEXT_FILL_FORE_SCHEMECOLOR_INDEX" val="2"/>
  <p:tag name="KSO_WM_UNIT_TEXT_FILL_FORE_SCHEMECOLOR_INDEX_BRIGHTNESS" val="0"/>
  <p:tag name="KSO_WM_UNIT_TEXT_FILL_TYPE" val="1"/>
  <p:tag name="KSO_WM_UNIT_TYPE" val="l_i"/>
  <p:tag name="KSO_WM_UNIT_USESOURCEFORMAT_APPLY" val="1"/>
</p:tagLst>
</file>

<file path=ppt/tags/tag52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5955"/>
  <p:tag name="KSO_WM_UNIT_COMPATIBLE" val="0"/>
  <p:tag name="KSO_WM_UNIT_DIAGRAM_ISNUMVISUAL" val="0"/>
  <p:tag name="KSO_WM_UNIT_DIAGRAM_ISREFERUNIT" val="0"/>
  <p:tag name="KSO_WM_UNIT_HIGHLIGHT" val="0"/>
  <p:tag name="KSO_WM_UNIT_ID" val="diagram20205955_3*l_i*1_2"/>
  <p:tag name="KSO_WM_UNIT_INDEX" val="1_2"/>
  <p:tag name="KSO_WM_UNIT_LAYERLEVEL" val="1_1"/>
  <p:tag name="KSO_WM_UNIT_LINE_FILL_TYPE" val="2"/>
  <p:tag name="KSO_WM_UNIT_LINE_FORE_SCHEMECOLOR_INDEX" val="14"/>
  <p:tag name="KSO_WM_UNIT_LINE_FORE_SCHEMECOLOR_INDEX_BRIGHTNESS" val="-0.25"/>
  <p:tag name="KSO_WM_UNIT_TYPE" val="l_i"/>
  <p:tag name="KSO_WM_UNIT_USESOURCEFORMAT_APPLY"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205955"/>
  <p:tag name="KSO_WM_UNIT_COMPATIBLE" val="0"/>
  <p:tag name="KSO_WM_UNIT_DIAGRAM_ISNUMVISUAL" val="0"/>
  <p:tag name="KSO_WM_UNIT_DIAGRAM_ISREFERUNIT" val="0"/>
  <p:tag name="KSO_WM_UNIT_HIGHLIGHT" val="0"/>
  <p:tag name="KSO_WM_UNIT_ID" val="diagram20205955_3*l_h_f*1_1_1"/>
  <p:tag name="KSO_WM_UNIT_INDEX" val="1_1_1"/>
  <p:tag name="KSO_WM_UNIT_LAYERLEVEL" val="1_1_1"/>
  <p:tag name="KSO_WM_UNIT_NOCLEAR" val="0"/>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请您尽可能提炼思想的精髓，否则容易造成观者的阅读压力，适得其反。"/>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Lst>
</file>

<file path=ppt/tags/tag53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5955"/>
  <p:tag name="KSO_WM_UNIT_COMPATIBLE" val="0"/>
  <p:tag name="KSO_WM_UNIT_DIAGRAM_ISNUMVISUAL" val="0"/>
  <p:tag name="KSO_WM_UNIT_DIAGRAM_ISREFERUNIT" val="0"/>
  <p:tag name="KSO_WM_UNIT_HIGHLIGHT" val="0"/>
  <p:tag name="KSO_WM_UNIT_ID" val="diagram20205955_3*l_i*1_3"/>
  <p:tag name="KSO_WM_UNIT_INDEX" val="1_3"/>
  <p:tag name="KSO_WM_UNIT_LAYERLEVEL" val="1_1"/>
  <p:tag name="KSO_WM_UNIT_LINE_FILL_TYPE" val="2"/>
  <p:tag name="KSO_WM_UNIT_LINE_FORE_SCHEMECOLOR_INDEX" val="14"/>
  <p:tag name="KSO_WM_UNIT_LINE_FORE_SCHEMECOLOR_INDEX_BRIGHTNESS" val="-0.25"/>
  <p:tag name="KSO_WM_UNIT_TYPE" val="l_i"/>
  <p:tag name="KSO_WM_UNIT_USESOURCEFORMAT_APPLY" val="1"/>
</p:tagLst>
</file>

<file path=ppt/tags/tag53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205955"/>
  <p:tag name="KSO_WM_UNIT_COMPATIBLE" val="0"/>
  <p:tag name="KSO_WM_UNIT_DIAGRAM_ISNUMVISUAL" val="0"/>
  <p:tag name="KSO_WM_UNIT_DIAGRAM_ISREFERUNIT" val="0"/>
  <p:tag name="KSO_WM_UNIT_HIGHLIGHT" val="0"/>
  <p:tag name="KSO_WM_UNIT_ID" val="diagram20205955_3*l_h_f*1_2_1"/>
  <p:tag name="KSO_WM_UNIT_INDEX" val="1_2_1"/>
  <p:tag name="KSO_WM_UNIT_LAYERLEVEL" val="1_1_1"/>
  <p:tag name="KSO_WM_UNIT_NOCLEAR" val="0"/>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请您尽可能提炼思想的精髓，否则容易造成观者的阅读压力，适得其反。"/>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Lst>
</file>

<file path=ppt/tags/tag53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5955"/>
  <p:tag name="KSO_WM_UNIT_COMPATIBLE" val="0"/>
  <p:tag name="KSO_WM_UNIT_DIAGRAM_ISNUMVISUAL" val="0"/>
  <p:tag name="KSO_WM_UNIT_DIAGRAM_ISREFERUNIT" val="0"/>
  <p:tag name="KSO_WM_UNIT_HIGHLIGHT" val="0"/>
  <p:tag name="KSO_WM_UNIT_ID" val="diagram20205955_3*l_i*1_4"/>
  <p:tag name="KSO_WM_UNIT_INDEX" val="1_4"/>
  <p:tag name="KSO_WM_UNIT_LAYERLEVEL" val="1_1"/>
  <p:tag name="KSO_WM_UNIT_LINE_FILL_TYPE" val="2"/>
  <p:tag name="KSO_WM_UNIT_LINE_FORE_SCHEMECOLOR_INDEX" val="14"/>
  <p:tag name="KSO_WM_UNIT_LINE_FORE_SCHEMECOLOR_INDEX_BRIGHTNESS" val="-0.25"/>
  <p:tag name="KSO_WM_UNIT_TYPE" val="l_i"/>
  <p:tag name="KSO_WM_UNIT_USESOURCEFORMAT_APPLY" val="1"/>
</p:tagLst>
</file>

<file path=ppt/tags/tag53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205955"/>
  <p:tag name="KSO_WM_UNIT_COMPATIBLE" val="0"/>
  <p:tag name="KSO_WM_UNIT_DIAGRAM_ISNUMVISUAL" val="0"/>
  <p:tag name="KSO_WM_UNIT_DIAGRAM_ISREFERUNIT" val="0"/>
  <p:tag name="KSO_WM_UNIT_HIGHLIGHT" val="0"/>
  <p:tag name="KSO_WM_UNIT_ID" val="diagram20205955_3*l_h_f*1_3_1"/>
  <p:tag name="KSO_WM_UNIT_INDEX" val="1_3_1"/>
  <p:tag name="KSO_WM_UNIT_LAYERLEVEL" val="1_1_1"/>
  <p:tag name="KSO_WM_UNIT_NOCLEAR" val="0"/>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请您尽可能提炼思想的精髓，否则容易造成观者的阅读压力，适得其反。"/>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Lst>
</file>

<file path=ppt/tags/tag535.xml><?xml version="1.0" encoding="utf-8"?>
<p:tagLst xmlns:a="http://schemas.openxmlformats.org/drawingml/2006/main" xmlns:r="http://schemas.openxmlformats.org/officeDocument/2006/relationships" xmlns:p="http://schemas.openxmlformats.org/presentationml/2006/main">
  <p:tag name="KSO_WM_ASSEMBLE_CHIP_INDEX" val="67edae58e07d4fea9916eabf40709a0e"/>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ab4f12eaee48abcfef386"/>
  <p:tag name="KSO_WM_TEMPLATE_ASSEMBLE_XID" val="5f6ab4f12eaee48abcfef386"/>
  <p:tag name="KSO_WM_TEMPLATE_CATEGORY" val="diagram"/>
  <p:tag name="KSO_WM_TEMPLATE_INDEX" val="20211074"/>
  <p:tag name="KSO_WM_UNIT_BLOCK" val="0"/>
  <p:tag name="KSO_WM_UNIT_COMPATIBLE" val="0"/>
  <p:tag name="KSO_WM_UNIT_DEC_AREA_ID" val="4e124c643f504eecafef9ad9342c164a"/>
  <p:tag name="KSO_WM_UNIT_DECORATE_INFO" val=""/>
  <p:tag name="KSO_WM_UNIT_DEFAULT_FONT" val="24;44;4"/>
  <p:tag name="KSO_WM_UNIT_DIAGRAM_ISNUMVISUAL" val="0"/>
  <p:tag name="KSO_WM_UNIT_DIAGRAM_ISREFERUNIT" val="0"/>
  <p:tag name="KSO_WM_UNIT_HIGHLIGHT" val="0"/>
  <p:tag name="KSO_WM_UNIT_ID" val="diagram2021107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18"/>
</p:tagLst>
</file>

<file path=ppt/tags/tag53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cae4ea758c1ec0b708a08"/>
  <p:tag name="KSO_WM_CHIP_XID" val="5eecae4ea758c1ec0b708a09"/>
  <p:tag name="KSO_WM_TAG_VERSION" val="1.0"/>
  <p:tag name="KSO_WM_TEMPLATE_ASSEMBLE_GROUPID" val="5f6ab4f12eaee48abcfef386"/>
  <p:tag name="KSO_WM_TEMPLATE_ASSEMBLE_XID" val="5f6ab4f12eaee48abcfef386"/>
  <p:tag name="KSO_WM_TEMPLATE_CATEGORY" val="diagram"/>
  <p:tag name="KSO_WM_TEMPLATE_INDEX" val="20211074"/>
  <p:tag name="KSO_WM_UNIT_BLOCK" val="0"/>
  <p:tag name="KSO_WM_UNIT_COMPATIBLE" val="0"/>
  <p:tag name="KSO_WM_UNIT_DEC_AREA_ID" val="816cbb07ea30416a9c8d790818f775cb"/>
  <p:tag name="KSO_WM_UNIT_DIAGRAM_ISNUMVISUAL" val="0"/>
  <p:tag name="KSO_WM_UNIT_DIAGRAM_ISREFERUNIT" val="0"/>
  <p:tag name="KSO_WM_UNIT_HIGHLIGHT" val="0"/>
  <p:tag name="KSO_WM_UNIT_ID" val="diagram20211074_1*i*3"/>
  <p:tag name="KSO_WM_UNIT_INDEX" val="3"/>
  <p:tag name="KSO_WM_UNIT_LAYERLEVEL" val="1"/>
  <p:tag name="KSO_WM_UNIT_SM_LIMIT_TYPE" val="1"/>
  <p:tag name="KSO_WM_UNIT_TYPE" val="i"/>
</p:tagLst>
</file>

<file path=ppt/tags/tag53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cae4ea758c1ec0b708a08"/>
  <p:tag name="KSO_WM_CHIP_XID" val="5eecae4ea758c1ec0b708a09"/>
  <p:tag name="KSO_WM_TAG_VERSION" val="1.0"/>
  <p:tag name="KSO_WM_TEMPLATE_ASSEMBLE_GROUPID" val="5f6ab4f12eaee48abcfef386"/>
  <p:tag name="KSO_WM_TEMPLATE_ASSEMBLE_XID" val="5f6ab4f12eaee48abcfef386"/>
  <p:tag name="KSO_WM_TEMPLATE_CATEGORY" val="diagram"/>
  <p:tag name="KSO_WM_TEMPLATE_INDEX" val="20211074"/>
  <p:tag name="KSO_WM_UNIT_ADJUSTLAYOUT_ID" val="11"/>
  <p:tag name="KSO_WM_UNIT_COLOR_SCHEME_PARENT_PAGE" val="0_1"/>
  <p:tag name="KSO_WM_UNIT_COLOR_SCHEME_SHAPE_ID" val="1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074_1*i*4"/>
  <p:tag name="KSO_WM_UNIT_INDEX" val="4"/>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
</p:tagLst>
</file>

<file path=ppt/tags/tag53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cae4ea758c1ec0b708a08"/>
  <p:tag name="KSO_WM_CHIP_XID" val="5eecae4ea758c1ec0b708a09"/>
  <p:tag name="KSO_WM_TAG_VERSION" val="1.0"/>
  <p:tag name="KSO_WM_TEMPLATE_ASSEMBLE_GROUPID" val="5f6ab4f12eaee48abcfef386"/>
  <p:tag name="KSO_WM_TEMPLATE_ASSEMBLE_XID" val="5f6ab4f12eaee48abcfef386"/>
  <p:tag name="KSO_WM_TEMPLATE_CATEGORY" val="diagram"/>
  <p:tag name="KSO_WM_TEMPLATE_INDEX" val="20211074"/>
  <p:tag name="KSO_WM_UNIT_ADJUSTLAYOUT_ID" val="12"/>
  <p:tag name="KSO_WM_UNIT_COLOR_SCHEME_PARENT_PAGE" val="0_1"/>
  <p:tag name="KSO_WM_UNIT_COLOR_SCHEME_SHAPE_ID" val="12"/>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074_1*i*5"/>
  <p:tag name="KSO_WM_UNIT_INDEX" val="5"/>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539.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features&quot;:[&quot;collage&quot;,&quot;carousel&quot;],&quot;support_big_font&quot;:false,&quot;fill_id&quot;:&quot;1a9c196c8d2c4a89b2b96c5c8016ddc8&quot;,&quot;fill_align&quot;:&quot;cm&quot;,&quot;chip_types&quot;:[&quot;picture&quot;]},{&quot;text_align&quot;:&quot;lt&quot;,&quot;text_direction&quot;:&quot;horizontal&quot;,&quot;support_big_font&quot;:false,&quot;fill_id&quot;:&quot;3f2906062e0e478fb80f29ca16ac7526&quot;,&quot;fill_align&quot;:&quot;lt&quot;,&quot;chip_types&quot;:[&quot;text&quot;,&quot;header&quot;]}],[{&quot;text_align&quot;:&quot;cm&quot;,&quot;text_direction&quot;:&quot;horizontal&quot;,&quot;support_features&quot;:[&quot;collage&quot;,&quot;carousel&quot;],&quot;support_big_font&quot;:false,&quot;fill_id&quot;:&quot;1a9c196c8d2c4a89b2b96c5c8016ddc8&quot;,&quot;fill_align&quot;:&quot;cm&quot;,&quot;chip_types&quot;:[&quot;picture&quot;]},{&quot;text_align&quot;:&quot;ct&quot;,&quot;text_direction&quot;:&quot;horizontal&quot;,&quot;support_big_font&quot;:false,&quot;fill_id&quot;:&quot;3f2906062e0e478fb80f29ca16ac7526&quot;,&quot;fill_align&quot;:&quot;ct&quot;,&quot;chip_types&quot;:[&quot;text&quot;,&quot;header&quot;]}]]"/>
  <p:tag name="KSO_WM_CHIP_GROUPID" val="5f70a2e2747e3ea6e292a840"/>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0a2e2747e3ea6e292a841"/>
  <p:tag name="KSO_WM_SLIDE_BACKGROUND" val="[&quot;general&quot;]"/>
  <p:tag name="KSO_WM_SLIDE_BACKGROUND_TYPE" val="general"/>
  <p:tag name="KSO_WM_SLIDE_BK_DARK_LIGHT" val="2"/>
  <p:tag name="KSO_WM_SLIDE_ID" val="diagram20212723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9-29T20:59:55&quot;,&quot;maxSize&quot;:{&quot;size1&quot;:60},&quot;minSize&quot;:{&quot;size1&quot;:60},&quot;normalSize&quot;:{&quot;size1&quot;:60},&quot;subLayout&quot;:[{&quot;id&quot;:&quot;2020-09-29T20:59:55&quot;,&quot;margin&quot;:{&quot;bottom&quot;:0.39500001072883606,&quot;left&quot;:0.42300000786781311,&quot;right&quot;:0.42300000786781311,&quot;top&quot;:0.45199999213218689},&quot;type&quot;:0},{&quot;id&quot;:&quot;2020-09-29T20:59:55&quot;,&quot;margin&quot;:{&quot;bottom&quot;:1.6929999589920044,&quot;left&quot;:1.6929999589920044,&quot;right&quot;:1.6929999589920044,&quot;top&quot;:0.42300000786781311},&quot;type&quot;:0}],&quot;type&quot;:0}"/>
  <p:tag name="KSO_WM_SLIDE_POSITION" val="11*12"/>
  <p:tag name="KSO_WM_SLIDE_RATIO" val="1.777778"/>
  <p:tag name="KSO_WM_SLIDE_SIZE" val="936*372"/>
  <p:tag name="KSO_WM_SLIDE_SUBTYPE" val="picTxt"/>
  <p:tag name="KSO_WM_SLIDE_SUPPORT_FEATURE_TYPE" val="3"/>
  <p:tag name="KSO_WM_SLIDE_TYPE" val="text"/>
  <p:tag name="KSO_WM_TAG_VERSION" val="1.0"/>
  <p:tag name="KSO_WM_TEMPLATE_ASSEMBLE_GROUPID" val="5f732fbd0ff15d9a40f82b3c"/>
  <p:tag name="KSO_WM_TEMPLATE_ASSEMBLE_XID" val="5f732fbd0ff15d9a40f82b3c"/>
  <p:tag name="KSO_WM_TEMPLATE_CATEGORY" val="diagram"/>
  <p:tag name="KSO_WM_TEMPLATE_COLOR_TYPE" val="1"/>
  <p:tag name="KSO_WM_TEMPLATE_INDEX" val="20212723"/>
  <p:tag name="KSO_WM_TEMPLATE_MASTER_TYPE" val="0"/>
  <p:tag name="KSO_WM_TEMPLATE_SUBCATEGORY" val="2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0.xml><?xml version="1.0" encoding="utf-8"?>
<p:tagLst xmlns:a="http://schemas.openxmlformats.org/drawingml/2006/main" xmlns:r="http://schemas.openxmlformats.org/officeDocument/2006/relationships" xmlns:p="http://schemas.openxmlformats.org/presentationml/2006/main">
  <p:tag name="KSO_WM_ASSEMBLE_CHIP_INDEX" val="d712c3bfa3524af8a83eabbbcd14a602"/>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732fbd0ff15d9a40f82b3c"/>
  <p:tag name="KSO_WM_TEMPLATE_ASSEMBLE_XID" val="5f732fbd0ff15d9a40f82b3c"/>
  <p:tag name="KSO_WM_TEMPLATE_CATEGORY" val="diagram"/>
  <p:tag name="KSO_WM_TEMPLATE_INDEX" val="20212723"/>
  <p:tag name="KSO_WM_UNIT_COMPATIBLE" val="0"/>
  <p:tag name="KSO_WM_UNIT_DEC_AREA_ID" val="65f0135e120e48c098840852b0fd6a0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2723_1*d*1"/>
  <p:tag name="KSO_WM_UNIT_INDEX" val="1"/>
  <p:tag name="KSO_WM_UNIT_LAYERLEVEL" val="1"/>
  <p:tag name="KSO_WM_UNIT_PLACING_PICTURE" val="d712c3bfa3524af8a83eabbbcd14a602"/>
  <p:tag name="KSO_WM_UNIT_SM_LIMIT_TYPE" val="0"/>
  <p:tag name="KSO_WM_UNIT_TYPE" val="d"/>
  <p:tag name="KSO_WM_UNIT_VALUE" val="1058*3299"/>
</p:tagLst>
</file>

<file path=ppt/tags/tag541.xml><?xml version="1.0" encoding="utf-8"?>
<p:tagLst xmlns:a="http://schemas.openxmlformats.org/drawingml/2006/main" xmlns:r="http://schemas.openxmlformats.org/officeDocument/2006/relationships" xmlns:p="http://schemas.openxmlformats.org/presentationml/2006/main">
  <p:tag name="KSO_WM_ASSEMBLE_CHIP_INDEX" val="08352a3dd35e411e82ca9854ae8ade38"/>
  <p:tag name="KSO_WM_BEAUTIFY_FLAG" val="#wm#"/>
  <p:tag name="KSO_WM_CHIP_FILLAREA_FILL_RULE" val="{&quot;fill_align&quot;:&quot;ct&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732fbd0ff15d9a40f82b3c"/>
  <p:tag name="KSO_WM_TEMPLATE_ASSEMBLE_XID" val="5f732fbd0ff15d9a40f82b3c"/>
  <p:tag name="KSO_WM_TEMPLATE_CATEGORY" val="diagram"/>
  <p:tag name="KSO_WM_TEMPLATE_INDEX" val="20212723"/>
  <p:tag name="KSO_WM_UNIT_BLOCK" val="0"/>
  <p:tag name="KSO_WM_UNIT_COMPATIBLE" val="0"/>
  <p:tag name="KSO_WM_UNIT_DEC_AREA_ID" val="fadb7d58af744447b3557ece23302e7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24;44;4"/>
  <p:tag name="KSO_WM_UNIT_DIAGRAM_ISNUMVISUAL" val="0"/>
  <p:tag name="KSO_WM_UNIT_DIAGRAM_ISREFERUNIT" val="0"/>
  <p:tag name="KSO_WM_UNIT_HIGHLIGHT" val="0"/>
  <p:tag name="KSO_WM_UNIT_ID" val="diagram2021272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0"/>
  <p:tag name="KSO_WM_UNIT_TEXT_FILL_FORE_SCHEMECOLOR_INDEX" val="13"/>
  <p:tag name="KSO_WM_UNIT_TEXT_FILL_FORE_SCHEMECOLOR_INDEX_BRIGHTNESS" val="0"/>
  <p:tag name="KSO_WM_UNIT_TEXT_FILL_TYPE" val="1"/>
  <p:tag name="KSO_WM_UNIT_TYPE" val="a"/>
  <p:tag name="KSO_WM_UNIT_VALUE" val="30"/>
</p:tagLst>
</file>

<file path=ppt/tags/tag542.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dabab36840834ae49eb4f61043c8020b&quot;,&quot;fill_align&quot;:&quot;lt&quot;,&quot;text_align&quot;:&quot;lt&quot;,&quot;text_direction&quot;:&quot;horizontal&quot;,&quot;chip_types&quot;:[&quot;header&quot;]},{&quot;fill_id&quot;:&quot;ac9f38e257d846e1b17ef54b0b3e8ea6&quot;,&quot;fill_align&quot;:&quot;cb&quot;,&quot;text_align&quot;:&quot;cb&quot;,&quot;text_direction&quot;:&quot;horizontal&quot;,&quot;chip_types&quot;:[&quot;diagram&quot;,&quot;pictext&quot;,&quot;picture&quot;,&quot;chart&quot;,&quot;table&quot;,&quot;video&quot;],&quot;support_features&quot;:[&quot;collage&quot;,&quot;carousel&quot;]},{&quot;fill_id&quot;:&quot;7fa22ba9a6ce4cab9e50f3c3b3842673&quot;,&quot;fill_align&quot;:&quot;ct&quot;,&quot;text_align&quot;:&quot;ct&quot;,&quot;text_direction&quot;:&quot;horizontal&quot;,&quot;chip_types&quot;:[&quot;text&quot;]}],[{&quot;fill_id&quot;:&quot;dabab36840834ae49eb4f61043c8020b&quot;,&quot;fill_align&quot;:&quot;lt&quot;,&quot;text_align&quot;:&quot;lt&quot;,&quot;text_direction&quot;:&quot;horizontal&quot;,&quot;chip_types&quot;:[&quot;header&quot;]},{&quot;fill_id&quot;:&quot;ac9f38e257d846e1b17ef54b0b3e8ea6&quot;,&quot;fill_align&quot;:&quot;lb&quot;,&quot;text_align&quot;:&quot;lb&quot;,&quot;text_direction&quot;:&quot;horizontal&quot;,&quot;chip_types&quot;:[&quot;diagram&quot;,&quot;pictext&quot;,&quot;picture&quot;,&quot;chart&quot;,&quot;table&quot;,&quot;video&quot;],&quot;support_features&quot;:[&quot;collage&quot;,&quot;carousel&quot;]},{&quot;fill_id&quot;:&quot;7fa22ba9a6ce4cab9e50f3c3b3842673&quot;,&quot;fill_align&quot;:&quot;lt&quot;,&quot;text_align&quot;:&quot;lt&quot;,&quot;text_direction&quot;:&quot;horizontal&quot;,&quot;chip_types&quot;:[&quot;text&quot;]}]]"/>
  <p:tag name="KSO_WM_CHIP_GROUPID" val="5e71ec0347edf80c4a5df1a2"/>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71ec0347edf80c4a5df1a3"/>
  <p:tag name="KSO_WM_SLIDE_BACKGROUND" val="[&quot;leftRight&quot;]"/>
  <p:tag name="KSO_WM_SLIDE_BACKGROUND_TYPE" val="leftRight"/>
  <p:tag name="KSO_WM_SLIDE_BK_DARK_LIGHT" val="2"/>
  <p:tag name="KSO_WM_SLIDE_CAN_ADD_NAVIGATION" val="1"/>
  <p:tag name="KSO_WM_SLIDE_ID" val="diagram20208313_1"/>
  <p:tag name="KSO_WM_SLIDE_INDEX" val="1"/>
  <p:tag name="KSO_WM_SLIDE_ITEM_CNT" val="0"/>
  <p:tag name="KSO_WM_SLIDE_LAYOUT" val="a_d_f"/>
  <p:tag name="KSO_WM_SLIDE_LAYOUT_CNT" val="1_1_1"/>
  <p:tag name="KSO_WM_SLIDE_LAYOUT_INFO" val="{&quot;direction&quot;:1,&quot;id&quot;:&quot;2020-06-23T09:35:27&quot;,&quot;maxSize&quot;:{&quot;size1&quot;:36.200000000000003},&quot;minSize&quot;:{&quot;size1&quot;:28.899999999999999},&quot;normalSize&quot;:{&quot;size1&quot;:34.743749999999999},&quot;subLayout&quot;:[{&quot;backgroundInfo&quot;:[{&quot;bottom&quot;:0,&quot;bottomAbs&quot;:false,&quot;left&quot;:0,&quot;leftAbs&quot;:false,&quot;right&quot;:-0.12964561599999999,&quot;rightAbs&quot;:false,&quot;top&quot;:0,&quot;topAbs&quot;:false,&quot;type&quot;:&quot;leftRight&quot;}],&quot;id&quot;:&quot;2020-06-23T09:35:27&quot;,&quot;margin&quot;:{&quot;bottom&quot;:2.5399999618530273,&quot;left&quot;:1.6929999589920044,&quot;right&quot;:0,&quot;top&quot;:2.5399999618530273},&quot;type&quot;:0},{&quot;id&quot;:&quot;2020-06-23T09:35:27&quot;,&quot;maxSize&quot;:{&quot;size1&quot;:68.900000000000006},&quot;minSize&quot;:{&quot;size1&quot;:53.299999999999997},&quot;normalSize&quot;:{&quot;size1&quot;:60},&quot;subLayout&quot;:[{&quot;id&quot;:&quot;2020-06-23T09:35:27&quot;,&quot;margin&quot;:{&quot;bottom&quot;:0,&quot;left&quot;:3.3870000839233398,&quot;right&quot;:1.6929999589920044,&quot;top&quot;:2.5399999618530273},&quot;type&quot;:0},{&quot;id&quot;:&quot;2020-06-23T09:35:27&quot;,&quot;margin&quot;:{&quot;bottom&quot;:2.1170001029968262,&quot;left&quot;:3.3870000839233398,&quot;right&quot;:1.6929999589920044,&quot;top&quot;:0.84700000286102295},&quot;type&quot;:0}],&quot;type&quot;:0}],&quot;type&quot;:0}"/>
  <p:tag name="KSO_WM_SLIDE_POSITION" val="48*96"/>
  <p:tag name="KSO_WM_SLIDE_RATIO" val="1.777778"/>
  <p:tag name="KSO_WM_SLIDE_SIZE" val="792*300"/>
  <p:tag name="KSO_WM_SLIDE_SUBTYPE" val="picTxt"/>
  <p:tag name="KSO_WM_SLIDE_SUPPORT_FEATURE_TYPE" val="3"/>
  <p:tag name="KSO_WM_SLIDE_TYPE" val="text"/>
  <p:tag name="KSO_WM_TAG_VERSION" val="1.0"/>
  <p:tag name="KSO_WM_TEMPLATE_ASSEMBLE_GROUPID" val="5ef15c5f0e56d0f322bebbd5"/>
  <p:tag name="KSO_WM_TEMPLATE_ASSEMBLE_XID" val="5ef15c5f0e56d0f322bebbd5"/>
  <p:tag name="KSO_WM_TEMPLATE_CATEGORY" val="diagram"/>
  <p:tag name="KSO_WM_TEMPLATE_COLOR_TYPE" val="1"/>
  <p:tag name="KSO_WM_TEMPLATE_INDEX" val="20208313"/>
  <p:tag name="KSO_WM_TEMPLATE_MASTER_TYPE" val="0"/>
  <p:tag name="KSO_WM_TEMPLATE_SUBCATEGORY" val="21"/>
</p:tagLst>
</file>

<file path=ppt/tags/tag54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54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4*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4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546.xml><?xml version="1.0" encoding="utf-8"?>
<p:tagLst xmlns:a="http://schemas.openxmlformats.org/drawingml/2006/main" xmlns:r="http://schemas.openxmlformats.org/officeDocument/2006/relationships" xmlns:p="http://schemas.openxmlformats.org/presentationml/2006/main">
  <p:tag name="KSO_WM_ASSEMBLE_CHIP_INDEX" val="e31f40425ab1495da262410205a49f10"/>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f15c5f0e56d0f322bebbd5"/>
  <p:tag name="KSO_WM_TEMPLATE_ASSEMBLE_XID" val="5ef15c5f0e56d0f322bebbd5"/>
  <p:tag name="KSO_WM_TEMPLATE_CATEGORY" val="diagram"/>
  <p:tag name="KSO_WM_TEMPLATE_INDEX" val="20208313"/>
  <p:tag name="KSO_WM_UNIT_BLOCK" val="0"/>
  <p:tag name="KSO_WM_UNIT_COMPATIBLE" val="0"/>
  <p:tag name="KSO_WM_UNIT_DEC_AREA_ID" val="25677cbe04e04087bf2086104fab5e8d"/>
  <p:tag name="KSO_WM_UNIT_DEFAULT_FONT" val="24;44;4"/>
  <p:tag name="KSO_WM_UNIT_DIAGRAM_ISNUMVISUAL" val="0"/>
  <p:tag name="KSO_WM_UNIT_DIAGRAM_ISREFERUNIT" val="0"/>
  <p:tag name="KSO_WM_UNIT_HIGHLIGHT" val="0"/>
  <p:tag name="KSO_WM_UNIT_ID" val="diagram2020831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0"/>
</p:tagLst>
</file>

<file path=ppt/tags/tag54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a*1_2_1"/>
  <p:tag name="KSO_WM_UNIT_INDEX" val="1_2_1"/>
  <p:tag name="KSO_WM_UNIT_ISCONTENTSTITLE" val="0"/>
  <p:tag name="KSO_WM_UNIT_ISNUMDGMTITLE" val="0"/>
  <p:tag name="KSO_WM_UNIT_LAYERLEVEL" val="1_1_1"/>
  <p:tag name="KSO_WM_UNIT_NOCLEAR" val="0"/>
  <p:tag name="KSO_WM_UNIT_PRESET_TEXT" val="添加标题"/>
  <p:tag name="KSO_WM_UNIT_TEXT_FILL_FORE_SCHEMECOLOR_INDEX" val="6"/>
  <p:tag name="KSO_WM_UNIT_TEXT_FILL_FORE_SCHEMECOLOR_INDEX_BRIGHTNESS" val="0"/>
  <p:tag name="KSO_WM_UNIT_TEXT_FILL_TYPE" val="1"/>
  <p:tag name="KSO_WM_UNIT_TYPE" val="l_h_a"/>
  <p:tag name="KSO_WM_UNIT_USESOURCEFORMAT_APPLY" val="1"/>
  <p:tag name="KSO_WM_UNIT_VALUE" val="8"/>
</p:tagLst>
</file>

<file path=ppt/tags/tag54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f*1_2_1"/>
  <p:tag name="KSO_WM_UNIT_INDEX" val="1_2_1"/>
  <p:tag name="KSO_WM_UNIT_LAYERLEVEL" val="1_1_1"/>
  <p:tag name="KSO_WM_UNIT_NOCLEAR" val="0"/>
  <p:tag name="KSO_WM_UNIT_PRESET_TEXT" val="单击此处输入你的正文，文字是您思想的提炼，为了最终演示发布的良好效果，请尽量言简意赅的阐述观点。"/>
  <p:tag name="KSO_WM_UNIT_SUBTYPE" val="a"/>
  <p:tag name="KSO_WM_UNIT_TEXT_FILL_FORE_SCHEMECOLOR_INDEX" val="13"/>
  <p:tag name="KSO_WM_UNIT_TEXT_FILL_FORE_SCHEMECOLOR_INDEX_BRIGHTNESS" val="0"/>
  <p:tag name="KSO_WM_UNIT_TEXT_FILL_TYPE" val="1"/>
  <p:tag name="KSO_WM_UNIT_TYPE" val="l_h_f"/>
  <p:tag name="KSO_WM_UNIT_USESOURCEFORMAT_APPLY" val="1"/>
  <p:tag name="KSO_WM_UNIT_VALUE" val="26"/>
</p:tagLst>
</file>

<file path=ppt/tags/tag54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a*1_1_1"/>
  <p:tag name="KSO_WM_UNIT_INDEX" val="1_1_1"/>
  <p:tag name="KSO_WM_UNIT_ISCONTENTSTITLE" val="0"/>
  <p:tag name="KSO_WM_UNIT_ISNUMDGMTITLE" val="0"/>
  <p:tag name="KSO_WM_UNIT_LAYERLEVEL" val="1_1_1"/>
  <p:tag name="KSO_WM_UNIT_NOCLEAR" val="0"/>
  <p:tag name="KSO_WM_UNIT_PRESET_TEXT" val="添加标题"/>
  <p:tag name="KSO_WM_UNIT_TEXT_FILL_FORE_SCHEMECOLOR_INDEX" val="5"/>
  <p:tag name="KSO_WM_UNIT_TEXT_FILL_FORE_SCHEMECOLOR_INDEX_BRIGHTNESS" val="0"/>
  <p:tag name="KSO_WM_UNIT_TEXT_FILL_TYPE" val="1"/>
  <p:tag name="KSO_WM_UNIT_TYPE" val="l_h_a"/>
  <p:tag name="KSO_WM_UNIT_USESOURCEFORMAT_APPLY" val="1"/>
  <p:tag name="KSO_WM_UNIT_VALUE" val="8"/>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50.xml><?xml version="1.0" encoding="utf-8"?>
<p:tagLst xmlns:a="http://schemas.openxmlformats.org/drawingml/2006/main" xmlns:r="http://schemas.openxmlformats.org/officeDocument/2006/relationships" xmlns:p="http://schemas.openxmlformats.org/presentationml/2006/main">
  <p:tag name="KSO_WM_ASSEMBLE_CHIP_INDEX" val="610a5e2566404d86adf69575bdfd0a88"/>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15c5f0e56d0f322bebbd5"/>
  <p:tag name="KSO_WM_TEMPLATE_ASSEMBLE_XID" val="5ef15c5f0e56d0f322bebbd5"/>
  <p:tag name="KSO_WM_TEMPLATE_CATEGORY" val="diagram"/>
  <p:tag name="KSO_WM_TEMPLATE_INDEX" val="20208313"/>
  <p:tag name="KSO_WM_UNIT_BLOCK" val="0"/>
  <p:tag name="KSO_WM_UNIT_COMPATIBLE" val="0"/>
  <p:tag name="KSO_WM_UNIT_DEC_AREA_ID" val="e5d7b8d80b6143dd99047f6328a99a70"/>
  <p:tag name="KSO_WM_UNIT_DEFAULT_FONT" val="14;20;2"/>
  <p:tag name="KSO_WM_UNIT_DIAGRAM_ISNUMVISUAL" val="0"/>
  <p:tag name="KSO_WM_UNIT_DIAGRAM_ISREFERUNIT" val="0"/>
  <p:tag name="KSO_WM_UNIT_HIGHLIGHT" val="0"/>
  <p:tag name="KSO_WM_UNIT_ID" val="diagram20208313_1*f*1"/>
  <p:tag name="KSO_WM_UNIT_INDEX" val="1"/>
  <p:tag name="KSO_WM_UNIT_LAYERLEVEL" val="1"/>
  <p:tag name="KSO_WM_UNIT_NOCLEAR" val="0"/>
  <p:tag name="KSO_WM_UNIT_PRESET_TEXT" val="单击此处添加正文。"/>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2"/>
</p:tagLst>
</file>

<file path=ppt/tags/tag551.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dabab36840834ae49eb4f61043c8020b&quot;,&quot;fill_align&quot;:&quot;lt&quot;,&quot;text_align&quot;:&quot;lt&quot;,&quot;text_direction&quot;:&quot;horizontal&quot;,&quot;chip_types&quot;:[&quot;header&quot;]},{&quot;fill_id&quot;:&quot;ac9f38e257d846e1b17ef54b0b3e8ea6&quot;,&quot;fill_align&quot;:&quot;cb&quot;,&quot;text_align&quot;:&quot;cb&quot;,&quot;text_direction&quot;:&quot;horizontal&quot;,&quot;chip_types&quot;:[&quot;diagram&quot;,&quot;pictext&quot;,&quot;picture&quot;,&quot;chart&quot;,&quot;table&quot;,&quot;video&quot;],&quot;support_features&quot;:[&quot;collage&quot;,&quot;carousel&quot;]},{&quot;fill_id&quot;:&quot;7fa22ba9a6ce4cab9e50f3c3b3842673&quot;,&quot;fill_align&quot;:&quot;ct&quot;,&quot;text_align&quot;:&quot;ct&quot;,&quot;text_direction&quot;:&quot;horizontal&quot;,&quot;chip_types&quot;:[&quot;text&quot;]}],[{&quot;fill_id&quot;:&quot;dabab36840834ae49eb4f61043c8020b&quot;,&quot;fill_align&quot;:&quot;lt&quot;,&quot;text_align&quot;:&quot;lt&quot;,&quot;text_direction&quot;:&quot;horizontal&quot;,&quot;chip_types&quot;:[&quot;header&quot;]},{&quot;fill_id&quot;:&quot;ac9f38e257d846e1b17ef54b0b3e8ea6&quot;,&quot;fill_align&quot;:&quot;lb&quot;,&quot;text_align&quot;:&quot;lb&quot;,&quot;text_direction&quot;:&quot;horizontal&quot;,&quot;chip_types&quot;:[&quot;diagram&quot;,&quot;pictext&quot;,&quot;picture&quot;,&quot;chart&quot;,&quot;table&quot;,&quot;video&quot;],&quot;support_features&quot;:[&quot;collage&quot;,&quot;carousel&quot;]},{&quot;fill_id&quot;:&quot;7fa22ba9a6ce4cab9e50f3c3b3842673&quot;,&quot;fill_align&quot;:&quot;lt&quot;,&quot;text_align&quot;:&quot;lt&quot;,&quot;text_direction&quot;:&quot;horizontal&quot;,&quot;chip_types&quot;:[&quot;text&quot;]}]]"/>
  <p:tag name="KSO_WM_CHIP_GROUPID" val="5e71ec0347edf80c4a5df1a2"/>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71ec0347edf80c4a5df1a3"/>
  <p:tag name="KSO_WM_SLIDE_BACKGROUND" val="[&quot;leftRight&quot;]"/>
  <p:tag name="KSO_WM_SLIDE_BACKGROUND_TYPE" val="leftRight"/>
  <p:tag name="KSO_WM_SLIDE_BK_DARK_LIGHT" val="2"/>
  <p:tag name="KSO_WM_SLIDE_CAN_ADD_NAVIGATION" val="1"/>
  <p:tag name="KSO_WM_SLIDE_ID" val="diagram20208313_1"/>
  <p:tag name="KSO_WM_SLIDE_INDEX" val="1"/>
  <p:tag name="KSO_WM_SLIDE_ITEM_CNT" val="0"/>
  <p:tag name="KSO_WM_SLIDE_LAYOUT" val="a_d_f"/>
  <p:tag name="KSO_WM_SLIDE_LAYOUT_CNT" val="1_1_1"/>
  <p:tag name="KSO_WM_SLIDE_LAYOUT_INFO" val="{&quot;direction&quot;:1,&quot;id&quot;:&quot;2020-06-23T09:35:27&quot;,&quot;maxSize&quot;:{&quot;size1&quot;:36.200000000000003},&quot;minSize&quot;:{&quot;size1&quot;:28.899999999999999},&quot;normalSize&quot;:{&quot;size1&quot;:34.743749999999999},&quot;subLayout&quot;:[{&quot;backgroundInfo&quot;:[{&quot;bottom&quot;:0,&quot;bottomAbs&quot;:false,&quot;left&quot;:0,&quot;leftAbs&quot;:false,&quot;right&quot;:-0.12964561599999999,&quot;rightAbs&quot;:false,&quot;top&quot;:0,&quot;topAbs&quot;:false,&quot;type&quot;:&quot;leftRight&quot;}],&quot;id&quot;:&quot;2020-06-23T09:35:27&quot;,&quot;margin&quot;:{&quot;bottom&quot;:2.5399999618530273,&quot;left&quot;:1.6929999589920044,&quot;right&quot;:0,&quot;top&quot;:2.5399999618530273},&quot;type&quot;:0},{&quot;id&quot;:&quot;2020-06-23T09:35:27&quot;,&quot;maxSize&quot;:{&quot;size1&quot;:68.900000000000006},&quot;minSize&quot;:{&quot;size1&quot;:53.299999999999997},&quot;normalSize&quot;:{&quot;size1&quot;:60},&quot;subLayout&quot;:[{&quot;id&quot;:&quot;2020-06-23T09:35:27&quot;,&quot;margin&quot;:{&quot;bottom&quot;:0,&quot;left&quot;:3.3870000839233398,&quot;right&quot;:1.6929999589920044,&quot;top&quot;:2.5399999618530273},&quot;type&quot;:0},{&quot;id&quot;:&quot;2020-06-23T09:35:27&quot;,&quot;margin&quot;:{&quot;bottom&quot;:2.1170001029968262,&quot;left&quot;:3.3870000839233398,&quot;right&quot;:1.6929999589920044,&quot;top&quot;:0.84700000286102295},&quot;type&quot;:0}],&quot;type&quot;:0}],&quot;type&quot;:0}"/>
  <p:tag name="KSO_WM_SLIDE_POSITION" val="48*96"/>
  <p:tag name="KSO_WM_SLIDE_RATIO" val="1.777778"/>
  <p:tag name="KSO_WM_SLIDE_SIZE" val="792*300"/>
  <p:tag name="KSO_WM_SLIDE_SUBTYPE" val="picTxt"/>
  <p:tag name="KSO_WM_SLIDE_SUPPORT_FEATURE_TYPE" val="3"/>
  <p:tag name="KSO_WM_SLIDE_TYPE" val="text"/>
  <p:tag name="KSO_WM_TAG_VERSION" val="1.0"/>
  <p:tag name="KSO_WM_TEMPLATE_ASSEMBLE_GROUPID" val="5ef15c5f0e56d0f322bebbd5"/>
  <p:tag name="KSO_WM_TEMPLATE_ASSEMBLE_XID" val="5ef15c5f0e56d0f322bebbd5"/>
  <p:tag name="KSO_WM_TEMPLATE_CATEGORY" val="diagram"/>
  <p:tag name="KSO_WM_TEMPLATE_COLOR_TYPE" val="1"/>
  <p:tag name="KSO_WM_TEMPLATE_INDEX" val="20208313"/>
  <p:tag name="KSO_WM_TEMPLATE_MASTER_TYPE" val="0"/>
  <p:tag name="KSO_WM_TEMPLATE_SUBCATEGORY" val="21"/>
</p:tagLst>
</file>

<file path=ppt/tags/tag55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55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4*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5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555.xml><?xml version="1.0" encoding="utf-8"?>
<p:tagLst xmlns:a="http://schemas.openxmlformats.org/drawingml/2006/main" xmlns:r="http://schemas.openxmlformats.org/officeDocument/2006/relationships" xmlns:p="http://schemas.openxmlformats.org/presentationml/2006/main">
  <p:tag name="KSO_WM_ASSEMBLE_CHIP_INDEX" val="e31f40425ab1495da262410205a49f10"/>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f15c5f0e56d0f322bebbd5"/>
  <p:tag name="KSO_WM_TEMPLATE_ASSEMBLE_XID" val="5ef15c5f0e56d0f322bebbd5"/>
  <p:tag name="KSO_WM_TEMPLATE_CATEGORY" val="diagram"/>
  <p:tag name="KSO_WM_TEMPLATE_INDEX" val="20208313"/>
  <p:tag name="KSO_WM_UNIT_BLOCK" val="0"/>
  <p:tag name="KSO_WM_UNIT_COMPATIBLE" val="0"/>
  <p:tag name="KSO_WM_UNIT_DEC_AREA_ID" val="25677cbe04e04087bf2086104fab5e8d"/>
  <p:tag name="KSO_WM_UNIT_DEFAULT_FONT" val="24;44;4"/>
  <p:tag name="KSO_WM_UNIT_DIAGRAM_ISNUMVISUAL" val="0"/>
  <p:tag name="KSO_WM_UNIT_DIAGRAM_ISREFERUNIT" val="0"/>
  <p:tag name="KSO_WM_UNIT_HIGHLIGHT" val="0"/>
  <p:tag name="KSO_WM_UNIT_ID" val="diagram2020831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0"/>
</p:tagLst>
</file>

<file path=ppt/tags/tag55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a*1_2_1"/>
  <p:tag name="KSO_WM_UNIT_INDEX" val="1_2_1"/>
  <p:tag name="KSO_WM_UNIT_ISCONTENTSTITLE" val="0"/>
  <p:tag name="KSO_WM_UNIT_ISNUMDGMTITLE" val="0"/>
  <p:tag name="KSO_WM_UNIT_LAYERLEVEL" val="1_1_1"/>
  <p:tag name="KSO_WM_UNIT_NOCLEAR" val="0"/>
  <p:tag name="KSO_WM_UNIT_PRESET_TEXT" val="添加标题"/>
  <p:tag name="KSO_WM_UNIT_TEXT_FILL_FORE_SCHEMECOLOR_INDEX" val="6"/>
  <p:tag name="KSO_WM_UNIT_TEXT_FILL_FORE_SCHEMECOLOR_INDEX_BRIGHTNESS" val="0"/>
  <p:tag name="KSO_WM_UNIT_TEXT_FILL_TYPE" val="1"/>
  <p:tag name="KSO_WM_UNIT_TYPE" val="l_h_a"/>
  <p:tag name="KSO_WM_UNIT_USESOURCEFORMAT_APPLY" val="1"/>
  <p:tag name="KSO_WM_UNIT_VALUE" val="8"/>
</p:tagLst>
</file>

<file path=ppt/tags/tag55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f*1_2_1"/>
  <p:tag name="KSO_WM_UNIT_INDEX" val="1_2_1"/>
  <p:tag name="KSO_WM_UNIT_LAYERLEVEL" val="1_1_1"/>
  <p:tag name="KSO_WM_UNIT_NOCLEAR" val="0"/>
  <p:tag name="KSO_WM_UNIT_PRESET_TEXT" val="单击此处输入你的正文，文字是您思想的提炼，为了最终演示发布的良好效果，请尽量言简意赅的阐述观点。"/>
  <p:tag name="KSO_WM_UNIT_SUBTYPE" val="a"/>
  <p:tag name="KSO_WM_UNIT_TEXT_FILL_FORE_SCHEMECOLOR_INDEX" val="13"/>
  <p:tag name="KSO_WM_UNIT_TEXT_FILL_FORE_SCHEMECOLOR_INDEX_BRIGHTNESS" val="0"/>
  <p:tag name="KSO_WM_UNIT_TEXT_FILL_TYPE" val="1"/>
  <p:tag name="KSO_WM_UNIT_TYPE" val="l_h_f"/>
  <p:tag name="KSO_WM_UNIT_USESOURCEFORMAT_APPLY" val="1"/>
  <p:tag name="KSO_WM_UNIT_VALUE" val="26"/>
</p:tagLst>
</file>

<file path=ppt/tags/tag55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a*1_1_1"/>
  <p:tag name="KSO_WM_UNIT_INDEX" val="1_1_1"/>
  <p:tag name="KSO_WM_UNIT_ISCONTENTSTITLE" val="0"/>
  <p:tag name="KSO_WM_UNIT_ISNUMDGMTITLE" val="0"/>
  <p:tag name="KSO_WM_UNIT_LAYERLEVEL" val="1_1_1"/>
  <p:tag name="KSO_WM_UNIT_NOCLEAR" val="0"/>
  <p:tag name="KSO_WM_UNIT_PRESET_TEXT" val="添加标题"/>
  <p:tag name="KSO_WM_UNIT_TEXT_FILL_FORE_SCHEMECOLOR_INDEX" val="5"/>
  <p:tag name="KSO_WM_UNIT_TEXT_FILL_FORE_SCHEMECOLOR_INDEX_BRIGHTNESS" val="0"/>
  <p:tag name="KSO_WM_UNIT_TEXT_FILL_TYPE" val="1"/>
  <p:tag name="KSO_WM_UNIT_TYPE" val="l_h_a"/>
  <p:tag name="KSO_WM_UNIT_USESOURCEFORMAT_APPLY" val="1"/>
  <p:tag name="KSO_WM_UNIT_VALUE" val="8"/>
</p:tagLst>
</file>

<file path=ppt/tags/tag559.xml><?xml version="1.0" encoding="utf-8"?>
<p:tagLst xmlns:a="http://schemas.openxmlformats.org/drawingml/2006/main" xmlns:r="http://schemas.openxmlformats.org/officeDocument/2006/relationships" xmlns:p="http://schemas.openxmlformats.org/presentationml/2006/main">
  <p:tag name="KSO_WM_ASSEMBLE_CHIP_INDEX" val="610a5e2566404d86adf69575bdfd0a88"/>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15c5f0e56d0f322bebbd5"/>
  <p:tag name="KSO_WM_TEMPLATE_ASSEMBLE_XID" val="5ef15c5f0e56d0f322bebbd5"/>
  <p:tag name="KSO_WM_TEMPLATE_CATEGORY" val="diagram"/>
  <p:tag name="KSO_WM_TEMPLATE_INDEX" val="20208313"/>
  <p:tag name="KSO_WM_UNIT_BLOCK" val="0"/>
  <p:tag name="KSO_WM_UNIT_COMPATIBLE" val="0"/>
  <p:tag name="KSO_WM_UNIT_DEC_AREA_ID" val="e5d7b8d80b6143dd99047f6328a99a70"/>
  <p:tag name="KSO_WM_UNIT_DEFAULT_FONT" val="14;20;2"/>
  <p:tag name="KSO_WM_UNIT_DIAGRAM_ISNUMVISUAL" val="0"/>
  <p:tag name="KSO_WM_UNIT_DIAGRAM_ISREFERUNIT" val="0"/>
  <p:tag name="KSO_WM_UNIT_HIGHLIGHT" val="0"/>
  <p:tag name="KSO_WM_UNIT_ID" val="diagram20208313_1*f*1"/>
  <p:tag name="KSO_WM_UNIT_INDEX" val="1"/>
  <p:tag name="KSO_WM_UNIT_LAYERLEVEL" val="1"/>
  <p:tag name="KSO_WM_UNIT_NOCLEAR" val="0"/>
  <p:tag name="KSO_WM_UNIT_PRESET_TEXT" val="单击此处添加正文。"/>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2"/>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0.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dabab36840834ae49eb4f61043c8020b&quot;,&quot;fill_align&quot;:&quot;lt&quot;,&quot;text_align&quot;:&quot;lt&quot;,&quot;text_direction&quot;:&quot;horizontal&quot;,&quot;chip_types&quot;:[&quot;header&quot;]},{&quot;fill_id&quot;:&quot;ac9f38e257d846e1b17ef54b0b3e8ea6&quot;,&quot;fill_align&quot;:&quot;cb&quot;,&quot;text_align&quot;:&quot;cb&quot;,&quot;text_direction&quot;:&quot;horizontal&quot;,&quot;chip_types&quot;:[&quot;diagram&quot;,&quot;pictext&quot;,&quot;picture&quot;,&quot;chart&quot;,&quot;table&quot;,&quot;video&quot;],&quot;support_features&quot;:[&quot;collage&quot;,&quot;carousel&quot;]},{&quot;fill_id&quot;:&quot;7fa22ba9a6ce4cab9e50f3c3b3842673&quot;,&quot;fill_align&quot;:&quot;ct&quot;,&quot;text_align&quot;:&quot;ct&quot;,&quot;text_direction&quot;:&quot;horizontal&quot;,&quot;chip_types&quot;:[&quot;text&quot;]}],[{&quot;fill_id&quot;:&quot;dabab36840834ae49eb4f61043c8020b&quot;,&quot;fill_align&quot;:&quot;lt&quot;,&quot;text_align&quot;:&quot;lt&quot;,&quot;text_direction&quot;:&quot;horizontal&quot;,&quot;chip_types&quot;:[&quot;header&quot;]},{&quot;fill_id&quot;:&quot;ac9f38e257d846e1b17ef54b0b3e8ea6&quot;,&quot;fill_align&quot;:&quot;lb&quot;,&quot;text_align&quot;:&quot;lb&quot;,&quot;text_direction&quot;:&quot;horizontal&quot;,&quot;chip_types&quot;:[&quot;diagram&quot;,&quot;pictext&quot;,&quot;picture&quot;,&quot;chart&quot;,&quot;table&quot;,&quot;video&quot;],&quot;support_features&quot;:[&quot;collage&quot;,&quot;carousel&quot;]},{&quot;fill_id&quot;:&quot;7fa22ba9a6ce4cab9e50f3c3b3842673&quot;,&quot;fill_align&quot;:&quot;lt&quot;,&quot;text_align&quot;:&quot;lt&quot;,&quot;text_direction&quot;:&quot;horizontal&quot;,&quot;chip_types&quot;:[&quot;text&quot;]}]]"/>
  <p:tag name="KSO_WM_CHIP_GROUPID" val="5e71ec0347edf80c4a5df1a2"/>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71ec0347edf80c4a5df1a3"/>
  <p:tag name="KSO_WM_SLIDE_BACKGROUND" val="[&quot;leftRight&quot;]"/>
  <p:tag name="KSO_WM_SLIDE_BACKGROUND_TYPE" val="leftRight"/>
  <p:tag name="KSO_WM_SLIDE_BK_DARK_LIGHT" val="2"/>
  <p:tag name="KSO_WM_SLIDE_CAN_ADD_NAVIGATION" val="1"/>
  <p:tag name="KSO_WM_SLIDE_ID" val="diagram20208313_1"/>
  <p:tag name="KSO_WM_SLIDE_INDEX" val="1"/>
  <p:tag name="KSO_WM_SLIDE_ITEM_CNT" val="0"/>
  <p:tag name="KSO_WM_SLIDE_LAYOUT" val="a_d_f"/>
  <p:tag name="KSO_WM_SLIDE_LAYOUT_CNT" val="1_1_1"/>
  <p:tag name="KSO_WM_SLIDE_LAYOUT_INFO" val="{&quot;direction&quot;:1,&quot;id&quot;:&quot;2020-06-23T09:35:27&quot;,&quot;maxSize&quot;:{&quot;size1&quot;:36.200000000000003},&quot;minSize&quot;:{&quot;size1&quot;:28.899999999999999},&quot;normalSize&quot;:{&quot;size1&quot;:34.743749999999999},&quot;subLayout&quot;:[{&quot;backgroundInfo&quot;:[{&quot;bottom&quot;:0,&quot;bottomAbs&quot;:false,&quot;left&quot;:0,&quot;leftAbs&quot;:false,&quot;right&quot;:-0.12964561599999999,&quot;rightAbs&quot;:false,&quot;top&quot;:0,&quot;topAbs&quot;:false,&quot;type&quot;:&quot;leftRight&quot;}],&quot;id&quot;:&quot;2020-06-23T09:35:27&quot;,&quot;margin&quot;:{&quot;bottom&quot;:2.5399999618530273,&quot;left&quot;:1.6929999589920044,&quot;right&quot;:0,&quot;top&quot;:2.5399999618530273},&quot;type&quot;:0},{&quot;id&quot;:&quot;2020-06-23T09:35:27&quot;,&quot;maxSize&quot;:{&quot;size1&quot;:68.900000000000006},&quot;minSize&quot;:{&quot;size1&quot;:53.299999999999997},&quot;normalSize&quot;:{&quot;size1&quot;:60},&quot;subLayout&quot;:[{&quot;id&quot;:&quot;2020-06-23T09:35:27&quot;,&quot;margin&quot;:{&quot;bottom&quot;:0,&quot;left&quot;:3.3870000839233398,&quot;right&quot;:1.6929999589920044,&quot;top&quot;:2.5399999618530273},&quot;type&quot;:0},{&quot;id&quot;:&quot;2020-06-23T09:35:27&quot;,&quot;margin&quot;:{&quot;bottom&quot;:2.1170001029968262,&quot;left&quot;:3.3870000839233398,&quot;right&quot;:1.6929999589920044,&quot;top&quot;:0.84700000286102295},&quot;type&quot;:0}],&quot;type&quot;:0}],&quot;type&quot;:0}"/>
  <p:tag name="KSO_WM_SLIDE_POSITION" val="48*96"/>
  <p:tag name="KSO_WM_SLIDE_RATIO" val="1.777778"/>
  <p:tag name="KSO_WM_SLIDE_SIZE" val="792*300"/>
  <p:tag name="KSO_WM_SLIDE_SUBTYPE" val="picTxt"/>
  <p:tag name="KSO_WM_SLIDE_SUPPORT_FEATURE_TYPE" val="3"/>
  <p:tag name="KSO_WM_SLIDE_TYPE" val="text"/>
  <p:tag name="KSO_WM_TAG_VERSION" val="1.0"/>
  <p:tag name="KSO_WM_TEMPLATE_ASSEMBLE_GROUPID" val="5ef15c5f0e56d0f322bebbd5"/>
  <p:tag name="KSO_WM_TEMPLATE_ASSEMBLE_XID" val="5ef15c5f0e56d0f322bebbd5"/>
  <p:tag name="KSO_WM_TEMPLATE_CATEGORY" val="diagram"/>
  <p:tag name="KSO_WM_TEMPLATE_COLOR_TYPE" val="1"/>
  <p:tag name="KSO_WM_TEMPLATE_INDEX" val="20208313"/>
  <p:tag name="KSO_WM_TEMPLATE_MASTER_TYPE" val="0"/>
  <p:tag name="KSO_WM_TEMPLATE_SUBCATEGORY" val="21"/>
</p:tagLst>
</file>

<file path=ppt/tags/tag56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56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4*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6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564.xml><?xml version="1.0" encoding="utf-8"?>
<p:tagLst xmlns:a="http://schemas.openxmlformats.org/drawingml/2006/main" xmlns:r="http://schemas.openxmlformats.org/officeDocument/2006/relationships" xmlns:p="http://schemas.openxmlformats.org/presentationml/2006/main">
  <p:tag name="KSO_WM_ASSEMBLE_CHIP_INDEX" val="e31f40425ab1495da262410205a49f10"/>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f15c5f0e56d0f322bebbd5"/>
  <p:tag name="KSO_WM_TEMPLATE_ASSEMBLE_XID" val="5ef15c5f0e56d0f322bebbd5"/>
  <p:tag name="KSO_WM_TEMPLATE_CATEGORY" val="diagram"/>
  <p:tag name="KSO_WM_TEMPLATE_INDEX" val="20208313"/>
  <p:tag name="KSO_WM_UNIT_BLOCK" val="0"/>
  <p:tag name="KSO_WM_UNIT_COMPATIBLE" val="0"/>
  <p:tag name="KSO_WM_UNIT_DEC_AREA_ID" val="25677cbe04e04087bf2086104fab5e8d"/>
  <p:tag name="KSO_WM_UNIT_DEFAULT_FONT" val="24;44;4"/>
  <p:tag name="KSO_WM_UNIT_DIAGRAM_ISNUMVISUAL" val="0"/>
  <p:tag name="KSO_WM_UNIT_DIAGRAM_ISREFERUNIT" val="0"/>
  <p:tag name="KSO_WM_UNIT_HIGHLIGHT" val="0"/>
  <p:tag name="KSO_WM_UNIT_ID" val="diagram2020831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0"/>
</p:tagLst>
</file>

<file path=ppt/tags/tag56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a*1_2_1"/>
  <p:tag name="KSO_WM_UNIT_INDEX" val="1_2_1"/>
  <p:tag name="KSO_WM_UNIT_ISCONTENTSTITLE" val="0"/>
  <p:tag name="KSO_WM_UNIT_ISNUMDGMTITLE" val="0"/>
  <p:tag name="KSO_WM_UNIT_LAYERLEVEL" val="1_1_1"/>
  <p:tag name="KSO_WM_UNIT_NOCLEAR" val="0"/>
  <p:tag name="KSO_WM_UNIT_PRESET_TEXT" val="添加标题"/>
  <p:tag name="KSO_WM_UNIT_TEXT_FILL_FORE_SCHEMECOLOR_INDEX" val="6"/>
  <p:tag name="KSO_WM_UNIT_TEXT_FILL_FORE_SCHEMECOLOR_INDEX_BRIGHTNESS" val="0"/>
  <p:tag name="KSO_WM_UNIT_TEXT_FILL_TYPE" val="1"/>
  <p:tag name="KSO_WM_UNIT_TYPE" val="l_h_a"/>
  <p:tag name="KSO_WM_UNIT_USESOURCEFORMAT_APPLY" val="1"/>
  <p:tag name="KSO_WM_UNIT_VALUE" val="8"/>
</p:tagLst>
</file>

<file path=ppt/tags/tag56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f*1_2_1"/>
  <p:tag name="KSO_WM_UNIT_INDEX" val="1_2_1"/>
  <p:tag name="KSO_WM_UNIT_LAYERLEVEL" val="1_1_1"/>
  <p:tag name="KSO_WM_UNIT_NOCLEAR" val="0"/>
  <p:tag name="KSO_WM_UNIT_PRESET_TEXT" val="单击此处输入你的正文，文字是您思想的提炼，为了最终演示发布的良好效果，请尽量言简意赅的阐述观点。"/>
  <p:tag name="KSO_WM_UNIT_SUBTYPE" val="a"/>
  <p:tag name="KSO_WM_UNIT_TEXT_FILL_FORE_SCHEMECOLOR_INDEX" val="13"/>
  <p:tag name="KSO_WM_UNIT_TEXT_FILL_FORE_SCHEMECOLOR_INDEX_BRIGHTNESS" val="0"/>
  <p:tag name="KSO_WM_UNIT_TEXT_FILL_TYPE" val="1"/>
  <p:tag name="KSO_WM_UNIT_TYPE" val="l_h_f"/>
  <p:tag name="KSO_WM_UNIT_USESOURCEFORMAT_APPLY" val="1"/>
  <p:tag name="KSO_WM_UNIT_VALUE" val="26"/>
</p:tagLst>
</file>

<file path=ppt/tags/tag56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a*1_1_1"/>
  <p:tag name="KSO_WM_UNIT_INDEX" val="1_1_1"/>
  <p:tag name="KSO_WM_UNIT_ISCONTENTSTITLE" val="0"/>
  <p:tag name="KSO_WM_UNIT_ISNUMDGMTITLE" val="0"/>
  <p:tag name="KSO_WM_UNIT_LAYERLEVEL" val="1_1_1"/>
  <p:tag name="KSO_WM_UNIT_NOCLEAR" val="0"/>
  <p:tag name="KSO_WM_UNIT_PRESET_TEXT" val="添加标题"/>
  <p:tag name="KSO_WM_UNIT_TEXT_FILL_FORE_SCHEMECOLOR_INDEX" val="5"/>
  <p:tag name="KSO_WM_UNIT_TEXT_FILL_FORE_SCHEMECOLOR_INDEX_BRIGHTNESS" val="0"/>
  <p:tag name="KSO_WM_UNIT_TEXT_FILL_TYPE" val="1"/>
  <p:tag name="KSO_WM_UNIT_TYPE" val="l_h_a"/>
  <p:tag name="KSO_WM_UNIT_USESOURCEFORMAT_APPLY" val="1"/>
  <p:tag name="KSO_WM_UNIT_VALUE" val="8"/>
</p:tagLst>
</file>

<file path=ppt/tags/tag568.xml><?xml version="1.0" encoding="utf-8"?>
<p:tagLst xmlns:a="http://schemas.openxmlformats.org/drawingml/2006/main" xmlns:r="http://schemas.openxmlformats.org/officeDocument/2006/relationships" xmlns:p="http://schemas.openxmlformats.org/presentationml/2006/main">
  <p:tag name="KSO_WM_ASSEMBLE_CHIP_INDEX" val="610a5e2566404d86adf69575bdfd0a88"/>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15c5f0e56d0f322bebbd5"/>
  <p:tag name="KSO_WM_TEMPLATE_ASSEMBLE_XID" val="5ef15c5f0e56d0f322bebbd5"/>
  <p:tag name="KSO_WM_TEMPLATE_CATEGORY" val="diagram"/>
  <p:tag name="KSO_WM_TEMPLATE_INDEX" val="20208313"/>
  <p:tag name="KSO_WM_UNIT_BLOCK" val="0"/>
  <p:tag name="KSO_WM_UNIT_COMPATIBLE" val="0"/>
  <p:tag name="KSO_WM_UNIT_DEC_AREA_ID" val="e5d7b8d80b6143dd99047f6328a99a70"/>
  <p:tag name="KSO_WM_UNIT_DEFAULT_FONT" val="14;20;2"/>
  <p:tag name="KSO_WM_UNIT_DIAGRAM_ISNUMVISUAL" val="0"/>
  <p:tag name="KSO_WM_UNIT_DIAGRAM_ISREFERUNIT" val="0"/>
  <p:tag name="KSO_WM_UNIT_HIGHLIGHT" val="0"/>
  <p:tag name="KSO_WM_UNIT_ID" val="diagram20208313_1*f*1"/>
  <p:tag name="KSO_WM_UNIT_INDEX" val="1"/>
  <p:tag name="KSO_WM_UNIT_LAYERLEVEL" val="1"/>
  <p:tag name="KSO_WM_UNIT_NOCLEAR" val="0"/>
  <p:tag name="KSO_WM_UNIT_PRESET_TEXT" val="单击此处添加正文。"/>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2"/>
</p:tagLst>
</file>

<file path=ppt/tags/tag569.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dabab36840834ae49eb4f61043c8020b&quot;,&quot;fill_align&quot;:&quot;lt&quot;,&quot;text_align&quot;:&quot;lt&quot;,&quot;text_direction&quot;:&quot;horizontal&quot;,&quot;chip_types&quot;:[&quot;header&quot;]},{&quot;fill_id&quot;:&quot;ac9f38e257d846e1b17ef54b0b3e8ea6&quot;,&quot;fill_align&quot;:&quot;cb&quot;,&quot;text_align&quot;:&quot;cb&quot;,&quot;text_direction&quot;:&quot;horizontal&quot;,&quot;chip_types&quot;:[&quot;diagram&quot;,&quot;pictext&quot;,&quot;picture&quot;,&quot;chart&quot;,&quot;table&quot;,&quot;video&quot;],&quot;support_features&quot;:[&quot;collage&quot;,&quot;carousel&quot;]},{&quot;fill_id&quot;:&quot;7fa22ba9a6ce4cab9e50f3c3b3842673&quot;,&quot;fill_align&quot;:&quot;ct&quot;,&quot;text_align&quot;:&quot;ct&quot;,&quot;text_direction&quot;:&quot;horizontal&quot;,&quot;chip_types&quot;:[&quot;text&quot;]}],[{&quot;fill_id&quot;:&quot;dabab36840834ae49eb4f61043c8020b&quot;,&quot;fill_align&quot;:&quot;lt&quot;,&quot;text_align&quot;:&quot;lt&quot;,&quot;text_direction&quot;:&quot;horizontal&quot;,&quot;chip_types&quot;:[&quot;header&quot;]},{&quot;fill_id&quot;:&quot;ac9f38e257d846e1b17ef54b0b3e8ea6&quot;,&quot;fill_align&quot;:&quot;lb&quot;,&quot;text_align&quot;:&quot;lb&quot;,&quot;text_direction&quot;:&quot;horizontal&quot;,&quot;chip_types&quot;:[&quot;diagram&quot;,&quot;pictext&quot;,&quot;picture&quot;,&quot;chart&quot;,&quot;table&quot;,&quot;video&quot;],&quot;support_features&quot;:[&quot;collage&quot;,&quot;carousel&quot;]},{&quot;fill_id&quot;:&quot;7fa22ba9a6ce4cab9e50f3c3b3842673&quot;,&quot;fill_align&quot;:&quot;lt&quot;,&quot;text_align&quot;:&quot;lt&quot;,&quot;text_direction&quot;:&quot;horizontal&quot;,&quot;chip_types&quot;:[&quot;text&quot;]}]]"/>
  <p:tag name="KSO_WM_CHIP_GROUPID" val="5e71ec0347edf80c4a5df1a2"/>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71ec0347edf80c4a5df1a3"/>
  <p:tag name="KSO_WM_SLIDE_BACKGROUND" val="[&quot;leftRight&quot;]"/>
  <p:tag name="KSO_WM_SLIDE_BACKGROUND_TYPE" val="leftRight"/>
  <p:tag name="KSO_WM_SLIDE_BK_DARK_LIGHT" val="2"/>
  <p:tag name="KSO_WM_SLIDE_CAN_ADD_NAVIGATION" val="1"/>
  <p:tag name="KSO_WM_SLIDE_ID" val="diagram20208313_1"/>
  <p:tag name="KSO_WM_SLIDE_INDEX" val="1"/>
  <p:tag name="KSO_WM_SLIDE_ITEM_CNT" val="0"/>
  <p:tag name="KSO_WM_SLIDE_LAYOUT" val="a_d_f"/>
  <p:tag name="KSO_WM_SLIDE_LAYOUT_CNT" val="1_1_1"/>
  <p:tag name="KSO_WM_SLIDE_LAYOUT_INFO" val="{&quot;direction&quot;:1,&quot;id&quot;:&quot;2020-06-23T09:35:27&quot;,&quot;maxSize&quot;:{&quot;size1&quot;:36.200000000000003},&quot;minSize&quot;:{&quot;size1&quot;:28.899999999999999},&quot;normalSize&quot;:{&quot;size1&quot;:34.743749999999999},&quot;subLayout&quot;:[{&quot;backgroundInfo&quot;:[{&quot;bottom&quot;:0,&quot;bottomAbs&quot;:false,&quot;left&quot;:0,&quot;leftAbs&quot;:false,&quot;right&quot;:-0.12964561599999999,&quot;rightAbs&quot;:false,&quot;top&quot;:0,&quot;topAbs&quot;:false,&quot;type&quot;:&quot;leftRight&quot;}],&quot;id&quot;:&quot;2020-06-23T09:35:27&quot;,&quot;margin&quot;:{&quot;bottom&quot;:2.5399999618530273,&quot;left&quot;:1.6929999589920044,&quot;right&quot;:0,&quot;top&quot;:2.5399999618530273},&quot;type&quot;:0},{&quot;id&quot;:&quot;2020-06-23T09:35:27&quot;,&quot;maxSize&quot;:{&quot;size1&quot;:68.900000000000006},&quot;minSize&quot;:{&quot;size1&quot;:53.299999999999997},&quot;normalSize&quot;:{&quot;size1&quot;:60},&quot;subLayout&quot;:[{&quot;id&quot;:&quot;2020-06-23T09:35:27&quot;,&quot;margin&quot;:{&quot;bottom&quot;:0,&quot;left&quot;:3.3870000839233398,&quot;right&quot;:1.6929999589920044,&quot;top&quot;:2.5399999618530273},&quot;type&quot;:0},{&quot;id&quot;:&quot;2020-06-23T09:35:27&quot;,&quot;margin&quot;:{&quot;bottom&quot;:2.1170001029968262,&quot;left&quot;:3.3870000839233398,&quot;right&quot;:1.6929999589920044,&quot;top&quot;:0.84700000286102295},&quot;type&quot;:0}],&quot;type&quot;:0}],&quot;type&quot;:0}"/>
  <p:tag name="KSO_WM_SLIDE_POSITION" val="48*96"/>
  <p:tag name="KSO_WM_SLIDE_RATIO" val="1.777778"/>
  <p:tag name="KSO_WM_SLIDE_SIZE" val="792*300"/>
  <p:tag name="KSO_WM_SLIDE_SUBTYPE" val="picTxt"/>
  <p:tag name="KSO_WM_SLIDE_SUPPORT_FEATURE_TYPE" val="3"/>
  <p:tag name="KSO_WM_SLIDE_TYPE" val="text"/>
  <p:tag name="KSO_WM_TAG_VERSION" val="1.0"/>
  <p:tag name="KSO_WM_TEMPLATE_ASSEMBLE_GROUPID" val="5ef15c5f0e56d0f322bebbd5"/>
  <p:tag name="KSO_WM_TEMPLATE_ASSEMBLE_XID" val="5ef15c5f0e56d0f322bebbd5"/>
  <p:tag name="KSO_WM_TEMPLATE_CATEGORY" val="diagram"/>
  <p:tag name="KSO_WM_TEMPLATE_COLOR_TYPE" val="1"/>
  <p:tag name="KSO_WM_TEMPLATE_INDEX" val="20208313"/>
  <p:tag name="KSO_WM_TEMPLATE_MASTER_TYPE" val="0"/>
  <p:tag name="KSO_WM_TEMPLATE_SUBCATEGORY" val="2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57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4*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7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573.xml><?xml version="1.0" encoding="utf-8"?>
<p:tagLst xmlns:a="http://schemas.openxmlformats.org/drawingml/2006/main" xmlns:r="http://schemas.openxmlformats.org/officeDocument/2006/relationships" xmlns:p="http://schemas.openxmlformats.org/presentationml/2006/main">
  <p:tag name="KSO_WM_ASSEMBLE_CHIP_INDEX" val="e31f40425ab1495da262410205a49f10"/>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f15c5f0e56d0f322bebbd5"/>
  <p:tag name="KSO_WM_TEMPLATE_ASSEMBLE_XID" val="5ef15c5f0e56d0f322bebbd5"/>
  <p:tag name="KSO_WM_TEMPLATE_CATEGORY" val="diagram"/>
  <p:tag name="KSO_WM_TEMPLATE_INDEX" val="20208313"/>
  <p:tag name="KSO_WM_UNIT_BLOCK" val="0"/>
  <p:tag name="KSO_WM_UNIT_COMPATIBLE" val="0"/>
  <p:tag name="KSO_WM_UNIT_DEC_AREA_ID" val="25677cbe04e04087bf2086104fab5e8d"/>
  <p:tag name="KSO_WM_UNIT_DEFAULT_FONT" val="24;44;4"/>
  <p:tag name="KSO_WM_UNIT_DIAGRAM_ISNUMVISUAL" val="0"/>
  <p:tag name="KSO_WM_UNIT_DIAGRAM_ISREFERUNIT" val="0"/>
  <p:tag name="KSO_WM_UNIT_HIGHLIGHT" val="0"/>
  <p:tag name="KSO_WM_UNIT_ID" val="diagram2020831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0"/>
</p:tagLst>
</file>

<file path=ppt/tags/tag57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f*1_2_1"/>
  <p:tag name="KSO_WM_UNIT_INDEX" val="1_2_1"/>
  <p:tag name="KSO_WM_UNIT_LAYERLEVEL" val="1_1_1"/>
  <p:tag name="KSO_WM_UNIT_NOCLEAR" val="0"/>
  <p:tag name="KSO_WM_UNIT_PRESET_TEXT" val="单击此处输入你的正文，文字是您思想的提炼，为了最终演示发布的良好效果，请尽量言简意赅的阐述观点。"/>
  <p:tag name="KSO_WM_UNIT_SUBTYPE" val="a"/>
  <p:tag name="KSO_WM_UNIT_TEXT_FILL_FORE_SCHEMECOLOR_INDEX" val="13"/>
  <p:tag name="KSO_WM_UNIT_TEXT_FILL_FORE_SCHEMECOLOR_INDEX_BRIGHTNESS" val="0"/>
  <p:tag name="KSO_WM_UNIT_TEXT_FILL_TYPE" val="1"/>
  <p:tag name="KSO_WM_UNIT_TYPE" val="l_h_f"/>
  <p:tag name="KSO_WM_UNIT_USESOURCEFORMAT_APPLY" val="1"/>
  <p:tag name="KSO_WM_UNIT_VALUE" val="26"/>
</p:tagLst>
</file>

<file path=ppt/tags/tag57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a*1_1_1"/>
  <p:tag name="KSO_WM_UNIT_INDEX" val="1_1_1"/>
  <p:tag name="KSO_WM_UNIT_ISCONTENTSTITLE" val="0"/>
  <p:tag name="KSO_WM_UNIT_ISNUMDGMTITLE" val="0"/>
  <p:tag name="KSO_WM_UNIT_LAYERLEVEL" val="1_1_1"/>
  <p:tag name="KSO_WM_UNIT_NOCLEAR" val="0"/>
  <p:tag name="KSO_WM_UNIT_PRESET_TEXT" val="添加标题"/>
  <p:tag name="KSO_WM_UNIT_TEXT_FILL_FORE_SCHEMECOLOR_INDEX" val="5"/>
  <p:tag name="KSO_WM_UNIT_TEXT_FILL_FORE_SCHEMECOLOR_INDEX_BRIGHTNESS" val="0"/>
  <p:tag name="KSO_WM_UNIT_TEXT_FILL_TYPE" val="1"/>
  <p:tag name="KSO_WM_UNIT_TYPE" val="l_h_a"/>
  <p:tag name="KSO_WM_UNIT_USESOURCEFORMAT_APPLY" val="1"/>
  <p:tag name="KSO_WM_UNIT_VALUE" val="8"/>
</p:tagLst>
</file>

<file path=ppt/tags/tag576.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dabab36840834ae49eb4f61043c8020b&quot;,&quot;fill_align&quot;:&quot;lt&quot;,&quot;text_align&quot;:&quot;lt&quot;,&quot;text_direction&quot;:&quot;horizontal&quot;,&quot;chip_types&quot;:[&quot;header&quot;]},{&quot;fill_id&quot;:&quot;ac9f38e257d846e1b17ef54b0b3e8ea6&quot;,&quot;fill_align&quot;:&quot;cb&quot;,&quot;text_align&quot;:&quot;cb&quot;,&quot;text_direction&quot;:&quot;horizontal&quot;,&quot;chip_types&quot;:[&quot;diagram&quot;,&quot;pictext&quot;,&quot;picture&quot;,&quot;chart&quot;,&quot;table&quot;,&quot;video&quot;],&quot;support_features&quot;:[&quot;collage&quot;,&quot;carousel&quot;]},{&quot;fill_id&quot;:&quot;7fa22ba9a6ce4cab9e50f3c3b3842673&quot;,&quot;fill_align&quot;:&quot;ct&quot;,&quot;text_align&quot;:&quot;ct&quot;,&quot;text_direction&quot;:&quot;horizontal&quot;,&quot;chip_types&quot;:[&quot;text&quot;]}],[{&quot;fill_id&quot;:&quot;dabab36840834ae49eb4f61043c8020b&quot;,&quot;fill_align&quot;:&quot;lt&quot;,&quot;text_align&quot;:&quot;lt&quot;,&quot;text_direction&quot;:&quot;horizontal&quot;,&quot;chip_types&quot;:[&quot;header&quot;]},{&quot;fill_id&quot;:&quot;ac9f38e257d846e1b17ef54b0b3e8ea6&quot;,&quot;fill_align&quot;:&quot;lb&quot;,&quot;text_align&quot;:&quot;lb&quot;,&quot;text_direction&quot;:&quot;horizontal&quot;,&quot;chip_types&quot;:[&quot;diagram&quot;,&quot;pictext&quot;,&quot;picture&quot;,&quot;chart&quot;,&quot;table&quot;,&quot;video&quot;],&quot;support_features&quot;:[&quot;collage&quot;,&quot;carousel&quot;]},{&quot;fill_id&quot;:&quot;7fa22ba9a6ce4cab9e50f3c3b3842673&quot;,&quot;fill_align&quot;:&quot;lt&quot;,&quot;text_align&quot;:&quot;lt&quot;,&quot;text_direction&quot;:&quot;horizontal&quot;,&quot;chip_types&quot;:[&quot;text&quot;]}]]"/>
  <p:tag name="KSO_WM_CHIP_GROUPID" val="5e71ec0347edf80c4a5df1a2"/>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71ec0347edf80c4a5df1a3"/>
  <p:tag name="KSO_WM_SLIDE_BACKGROUND" val="[&quot;leftRight&quot;]"/>
  <p:tag name="KSO_WM_SLIDE_BACKGROUND_TYPE" val="leftRight"/>
  <p:tag name="KSO_WM_SLIDE_BK_DARK_LIGHT" val="2"/>
  <p:tag name="KSO_WM_SLIDE_CAN_ADD_NAVIGATION" val="1"/>
  <p:tag name="KSO_WM_SLIDE_ID" val="diagram20208313_1"/>
  <p:tag name="KSO_WM_SLIDE_INDEX" val="1"/>
  <p:tag name="KSO_WM_SLIDE_ITEM_CNT" val="0"/>
  <p:tag name="KSO_WM_SLIDE_LAYOUT" val="a_d_f"/>
  <p:tag name="KSO_WM_SLIDE_LAYOUT_CNT" val="1_1_1"/>
  <p:tag name="KSO_WM_SLIDE_LAYOUT_INFO" val="{&quot;direction&quot;:1,&quot;id&quot;:&quot;2020-06-23T09:35:27&quot;,&quot;maxSize&quot;:{&quot;size1&quot;:36.200000000000003},&quot;minSize&quot;:{&quot;size1&quot;:28.899999999999999},&quot;normalSize&quot;:{&quot;size1&quot;:34.743749999999999},&quot;subLayout&quot;:[{&quot;backgroundInfo&quot;:[{&quot;bottom&quot;:0,&quot;bottomAbs&quot;:false,&quot;left&quot;:0,&quot;leftAbs&quot;:false,&quot;right&quot;:-0.12964561599999999,&quot;rightAbs&quot;:false,&quot;top&quot;:0,&quot;topAbs&quot;:false,&quot;type&quot;:&quot;leftRight&quot;}],&quot;id&quot;:&quot;2020-06-23T09:35:27&quot;,&quot;margin&quot;:{&quot;bottom&quot;:2.5399999618530273,&quot;left&quot;:1.6929999589920044,&quot;right&quot;:0,&quot;top&quot;:2.5399999618530273},&quot;type&quot;:0},{&quot;id&quot;:&quot;2020-06-23T09:35:27&quot;,&quot;maxSize&quot;:{&quot;size1&quot;:68.900000000000006},&quot;minSize&quot;:{&quot;size1&quot;:53.299999999999997},&quot;normalSize&quot;:{&quot;size1&quot;:60},&quot;subLayout&quot;:[{&quot;id&quot;:&quot;2020-06-23T09:35:27&quot;,&quot;margin&quot;:{&quot;bottom&quot;:0,&quot;left&quot;:3.3870000839233398,&quot;right&quot;:1.6929999589920044,&quot;top&quot;:2.5399999618530273},&quot;type&quot;:0},{&quot;id&quot;:&quot;2020-06-23T09:35:27&quot;,&quot;margin&quot;:{&quot;bottom&quot;:2.1170001029968262,&quot;left&quot;:3.3870000839233398,&quot;right&quot;:1.6929999589920044,&quot;top&quot;:0.84700000286102295},&quot;type&quot;:0}],&quot;type&quot;:0}],&quot;type&quot;:0}"/>
  <p:tag name="KSO_WM_SLIDE_POSITION" val="48*96"/>
  <p:tag name="KSO_WM_SLIDE_RATIO" val="1.777778"/>
  <p:tag name="KSO_WM_SLIDE_SIZE" val="792*300"/>
  <p:tag name="KSO_WM_SLIDE_SUBTYPE" val="picTxt"/>
  <p:tag name="KSO_WM_SLIDE_SUPPORT_FEATURE_TYPE" val="3"/>
  <p:tag name="KSO_WM_SLIDE_TYPE" val="text"/>
  <p:tag name="KSO_WM_TAG_VERSION" val="1.0"/>
  <p:tag name="KSO_WM_TEMPLATE_ASSEMBLE_GROUPID" val="5ef15c5f0e56d0f322bebbd5"/>
  <p:tag name="KSO_WM_TEMPLATE_ASSEMBLE_XID" val="5ef15c5f0e56d0f322bebbd5"/>
  <p:tag name="KSO_WM_TEMPLATE_CATEGORY" val="diagram"/>
  <p:tag name="KSO_WM_TEMPLATE_COLOR_TYPE" val="1"/>
  <p:tag name="KSO_WM_TEMPLATE_INDEX" val="20208313"/>
  <p:tag name="KSO_WM_TEMPLATE_MASTER_TYPE" val="0"/>
  <p:tag name="KSO_WM_TEMPLATE_SUBCATEGORY" val="21"/>
</p:tagLst>
</file>

<file path=ppt/tags/tag57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57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4*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7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0.xml><?xml version="1.0" encoding="utf-8"?>
<p:tagLst xmlns:a="http://schemas.openxmlformats.org/drawingml/2006/main" xmlns:r="http://schemas.openxmlformats.org/officeDocument/2006/relationships" xmlns:p="http://schemas.openxmlformats.org/presentationml/2006/main">
  <p:tag name="KSO_WM_ASSEMBLE_CHIP_INDEX" val="e31f40425ab1495da262410205a49f10"/>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f15c5f0e56d0f322bebbd5"/>
  <p:tag name="KSO_WM_TEMPLATE_ASSEMBLE_XID" val="5ef15c5f0e56d0f322bebbd5"/>
  <p:tag name="KSO_WM_TEMPLATE_CATEGORY" val="diagram"/>
  <p:tag name="KSO_WM_TEMPLATE_INDEX" val="20208313"/>
  <p:tag name="KSO_WM_UNIT_BLOCK" val="0"/>
  <p:tag name="KSO_WM_UNIT_COMPATIBLE" val="0"/>
  <p:tag name="KSO_WM_UNIT_DEC_AREA_ID" val="25677cbe04e04087bf2086104fab5e8d"/>
  <p:tag name="KSO_WM_UNIT_DEFAULT_FONT" val="24;44;4"/>
  <p:tag name="KSO_WM_UNIT_DIAGRAM_ISNUMVISUAL" val="0"/>
  <p:tag name="KSO_WM_UNIT_DIAGRAM_ISREFERUNIT" val="0"/>
  <p:tag name="KSO_WM_UNIT_HIGHLIGHT" val="0"/>
  <p:tag name="KSO_WM_UNIT_ID" val="diagram2020831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0"/>
</p:tagLst>
</file>

<file path=ppt/tags/tag58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a*1_2_1"/>
  <p:tag name="KSO_WM_UNIT_INDEX" val="1_2_1"/>
  <p:tag name="KSO_WM_UNIT_ISCONTENTSTITLE" val="0"/>
  <p:tag name="KSO_WM_UNIT_ISNUMDGMTITLE" val="0"/>
  <p:tag name="KSO_WM_UNIT_LAYERLEVEL" val="1_1_1"/>
  <p:tag name="KSO_WM_UNIT_NOCLEAR" val="0"/>
  <p:tag name="KSO_WM_UNIT_PRESET_TEXT" val="添加标题"/>
  <p:tag name="KSO_WM_UNIT_TEXT_FILL_FORE_SCHEMECOLOR_INDEX" val="6"/>
  <p:tag name="KSO_WM_UNIT_TEXT_FILL_FORE_SCHEMECOLOR_INDEX_BRIGHTNESS" val="0"/>
  <p:tag name="KSO_WM_UNIT_TEXT_FILL_TYPE" val="1"/>
  <p:tag name="KSO_WM_UNIT_TYPE" val="l_h_a"/>
  <p:tag name="KSO_WM_UNIT_USESOURCEFORMAT_APPLY" val="1"/>
  <p:tag name="KSO_WM_UNIT_VALUE" val="8"/>
</p:tagLst>
</file>

<file path=ppt/tags/tag58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a*1_1_1"/>
  <p:tag name="KSO_WM_UNIT_INDEX" val="1_1_1"/>
  <p:tag name="KSO_WM_UNIT_ISCONTENTSTITLE" val="0"/>
  <p:tag name="KSO_WM_UNIT_ISNUMDGMTITLE" val="0"/>
  <p:tag name="KSO_WM_UNIT_LAYERLEVEL" val="1_1_1"/>
  <p:tag name="KSO_WM_UNIT_NOCLEAR" val="0"/>
  <p:tag name="KSO_WM_UNIT_PRESET_TEXT" val="添加标题"/>
  <p:tag name="KSO_WM_UNIT_TEXT_FILL_FORE_SCHEMECOLOR_INDEX" val="5"/>
  <p:tag name="KSO_WM_UNIT_TEXT_FILL_FORE_SCHEMECOLOR_INDEX_BRIGHTNESS" val="0"/>
  <p:tag name="KSO_WM_UNIT_TEXT_FILL_TYPE" val="1"/>
  <p:tag name="KSO_WM_UNIT_TYPE" val="l_h_a"/>
  <p:tag name="KSO_WM_UNIT_USESOURCEFORMAT_APPLY" val="1"/>
  <p:tag name="KSO_WM_UNIT_VALUE" val="8"/>
</p:tagLst>
</file>

<file path=ppt/tags/tag583.xml><?xml version="1.0" encoding="utf-8"?>
<p:tagLst xmlns:a="http://schemas.openxmlformats.org/drawingml/2006/main" xmlns:r="http://schemas.openxmlformats.org/officeDocument/2006/relationships" xmlns:p="http://schemas.openxmlformats.org/presentationml/2006/main">
  <p:tag name="KSO_WM_ASSEMBLE_CHIP_INDEX" val="610a5e2566404d86adf69575bdfd0a88"/>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15c5f0e56d0f322bebbd5"/>
  <p:tag name="KSO_WM_TEMPLATE_ASSEMBLE_XID" val="5ef15c5f0e56d0f322bebbd5"/>
  <p:tag name="KSO_WM_TEMPLATE_CATEGORY" val="diagram"/>
  <p:tag name="KSO_WM_TEMPLATE_INDEX" val="20208313"/>
  <p:tag name="KSO_WM_UNIT_BLOCK" val="0"/>
  <p:tag name="KSO_WM_UNIT_COMPATIBLE" val="0"/>
  <p:tag name="KSO_WM_UNIT_DEC_AREA_ID" val="e5d7b8d80b6143dd99047f6328a99a70"/>
  <p:tag name="KSO_WM_UNIT_DEFAULT_FONT" val="14;20;2"/>
  <p:tag name="KSO_WM_UNIT_DIAGRAM_ISNUMVISUAL" val="0"/>
  <p:tag name="KSO_WM_UNIT_DIAGRAM_ISREFERUNIT" val="0"/>
  <p:tag name="KSO_WM_UNIT_HIGHLIGHT" val="0"/>
  <p:tag name="KSO_WM_UNIT_ID" val="diagram20208313_1*f*1"/>
  <p:tag name="KSO_WM_UNIT_INDEX" val="1"/>
  <p:tag name="KSO_WM_UNIT_LAYERLEVEL" val="1"/>
  <p:tag name="KSO_WM_UNIT_NOCLEAR" val="0"/>
  <p:tag name="KSO_WM_UNIT_PRESET_TEXT" val="单击此处添加正文。"/>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2"/>
</p:tagLst>
</file>

<file path=ppt/tags/tag584.xml><?xml version="1.0" encoding="utf-8"?>
<p:tagLst xmlns:a="http://schemas.openxmlformats.org/drawingml/2006/main" xmlns:r="http://schemas.openxmlformats.org/officeDocument/2006/relationships" xmlns:p="http://schemas.openxmlformats.org/presentationml/2006/main">
  <p:tag name="KSO_WM_ASSEMBLE_CHIP_INDEX" val="610a5e2566404d86adf69575bdfd0a88"/>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15c5f0e56d0f322bebbd5"/>
  <p:tag name="KSO_WM_TEMPLATE_ASSEMBLE_XID" val="5ef15c5f0e56d0f322bebbd5"/>
  <p:tag name="KSO_WM_TEMPLATE_CATEGORY" val="diagram"/>
  <p:tag name="KSO_WM_TEMPLATE_INDEX" val="20208313"/>
  <p:tag name="KSO_WM_UNIT_BLOCK" val="0"/>
  <p:tag name="KSO_WM_UNIT_COMPATIBLE" val="0"/>
  <p:tag name="KSO_WM_UNIT_DEC_AREA_ID" val="e5d7b8d80b6143dd99047f6328a99a70"/>
  <p:tag name="KSO_WM_UNIT_DEFAULT_FONT" val="14;20;2"/>
  <p:tag name="KSO_WM_UNIT_DIAGRAM_ISNUMVISUAL" val="0"/>
  <p:tag name="KSO_WM_UNIT_DIAGRAM_ISREFERUNIT" val="0"/>
  <p:tag name="KSO_WM_UNIT_HIGHLIGHT" val="0"/>
  <p:tag name="KSO_WM_UNIT_ID" val="diagram20208313_1*f*1"/>
  <p:tag name="KSO_WM_UNIT_INDEX" val="1"/>
  <p:tag name="KSO_WM_UNIT_LAYERLEVEL" val="1"/>
  <p:tag name="KSO_WM_UNIT_NOCLEAR" val="0"/>
  <p:tag name="KSO_WM_UNIT_PRESET_TEXT" val="单击此处添加正文。"/>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2"/>
</p:tagLst>
</file>

<file path=ppt/tags/tag585.xml><?xml version="1.0" encoding="utf-8"?>
<p:tagLst xmlns:a="http://schemas.openxmlformats.org/drawingml/2006/main" xmlns:r="http://schemas.openxmlformats.org/officeDocument/2006/relationships" xmlns:p="http://schemas.openxmlformats.org/presentationml/2006/main">
  <p:tag name="KSO_WM_ASSEMBLE_CHIP_INDEX" val="610a5e2566404d86adf69575bdfd0a88"/>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15c5f0e56d0f322bebbd5"/>
  <p:tag name="KSO_WM_TEMPLATE_ASSEMBLE_XID" val="5ef15c5f0e56d0f322bebbd5"/>
  <p:tag name="KSO_WM_TEMPLATE_CATEGORY" val="diagram"/>
  <p:tag name="KSO_WM_TEMPLATE_INDEX" val="20208313"/>
  <p:tag name="KSO_WM_UNIT_BLOCK" val="0"/>
  <p:tag name="KSO_WM_UNIT_COMPATIBLE" val="0"/>
  <p:tag name="KSO_WM_UNIT_DEC_AREA_ID" val="e5d7b8d80b6143dd99047f6328a99a70"/>
  <p:tag name="KSO_WM_UNIT_DEFAULT_FONT" val="14;20;2"/>
  <p:tag name="KSO_WM_UNIT_DIAGRAM_ISNUMVISUAL" val="0"/>
  <p:tag name="KSO_WM_UNIT_DIAGRAM_ISREFERUNIT" val="0"/>
  <p:tag name="KSO_WM_UNIT_HIGHLIGHT" val="0"/>
  <p:tag name="KSO_WM_UNIT_ID" val="diagram20208313_1*f*1"/>
  <p:tag name="KSO_WM_UNIT_INDEX" val="1"/>
  <p:tag name="KSO_WM_UNIT_LAYERLEVEL" val="1"/>
  <p:tag name="KSO_WM_UNIT_NOCLEAR" val="0"/>
  <p:tag name="KSO_WM_UNIT_PRESET_TEXT" val="单击此处添加正文。"/>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2"/>
</p:tagLst>
</file>

<file path=ppt/tags/tag586.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dabab36840834ae49eb4f61043c8020b&quot;,&quot;fill_align&quot;:&quot;lt&quot;,&quot;text_align&quot;:&quot;lt&quot;,&quot;text_direction&quot;:&quot;horizontal&quot;,&quot;chip_types&quot;:[&quot;header&quot;]},{&quot;fill_id&quot;:&quot;ac9f38e257d846e1b17ef54b0b3e8ea6&quot;,&quot;fill_align&quot;:&quot;cb&quot;,&quot;text_align&quot;:&quot;cb&quot;,&quot;text_direction&quot;:&quot;horizontal&quot;,&quot;chip_types&quot;:[&quot;diagram&quot;,&quot;pictext&quot;,&quot;picture&quot;,&quot;chart&quot;,&quot;table&quot;,&quot;video&quot;],&quot;support_features&quot;:[&quot;collage&quot;,&quot;carousel&quot;]},{&quot;fill_id&quot;:&quot;7fa22ba9a6ce4cab9e50f3c3b3842673&quot;,&quot;fill_align&quot;:&quot;ct&quot;,&quot;text_align&quot;:&quot;ct&quot;,&quot;text_direction&quot;:&quot;horizontal&quot;,&quot;chip_types&quot;:[&quot;text&quot;]}],[{&quot;fill_id&quot;:&quot;dabab36840834ae49eb4f61043c8020b&quot;,&quot;fill_align&quot;:&quot;lt&quot;,&quot;text_align&quot;:&quot;lt&quot;,&quot;text_direction&quot;:&quot;horizontal&quot;,&quot;chip_types&quot;:[&quot;header&quot;]},{&quot;fill_id&quot;:&quot;ac9f38e257d846e1b17ef54b0b3e8ea6&quot;,&quot;fill_align&quot;:&quot;lb&quot;,&quot;text_align&quot;:&quot;lb&quot;,&quot;text_direction&quot;:&quot;horizontal&quot;,&quot;chip_types&quot;:[&quot;diagram&quot;,&quot;pictext&quot;,&quot;picture&quot;,&quot;chart&quot;,&quot;table&quot;,&quot;video&quot;],&quot;support_features&quot;:[&quot;collage&quot;,&quot;carousel&quot;]},{&quot;fill_id&quot;:&quot;7fa22ba9a6ce4cab9e50f3c3b3842673&quot;,&quot;fill_align&quot;:&quot;lt&quot;,&quot;text_align&quot;:&quot;lt&quot;,&quot;text_direction&quot;:&quot;horizontal&quot;,&quot;chip_types&quot;:[&quot;text&quot;]}]]"/>
  <p:tag name="KSO_WM_CHIP_GROUPID" val="5e71ec0347edf80c4a5df1a2"/>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71ec0347edf80c4a5df1a3"/>
  <p:tag name="KSO_WM_SLIDE_BACKGROUND" val="[&quot;leftRight&quot;]"/>
  <p:tag name="KSO_WM_SLIDE_BACKGROUND_TYPE" val="leftRight"/>
  <p:tag name="KSO_WM_SLIDE_BK_DARK_LIGHT" val="2"/>
  <p:tag name="KSO_WM_SLIDE_CAN_ADD_NAVIGATION" val="1"/>
  <p:tag name="KSO_WM_SLIDE_ID" val="diagram20208313_1"/>
  <p:tag name="KSO_WM_SLIDE_INDEX" val="1"/>
  <p:tag name="KSO_WM_SLIDE_ITEM_CNT" val="0"/>
  <p:tag name="KSO_WM_SLIDE_LAYOUT" val="a_d_f"/>
  <p:tag name="KSO_WM_SLIDE_LAYOUT_CNT" val="1_1_1"/>
  <p:tag name="KSO_WM_SLIDE_LAYOUT_INFO" val="{&quot;direction&quot;:1,&quot;id&quot;:&quot;2020-06-23T09:35:27&quot;,&quot;maxSize&quot;:{&quot;size1&quot;:36.200000000000003},&quot;minSize&quot;:{&quot;size1&quot;:28.899999999999999},&quot;normalSize&quot;:{&quot;size1&quot;:34.743749999999999},&quot;subLayout&quot;:[{&quot;backgroundInfo&quot;:[{&quot;bottom&quot;:0,&quot;bottomAbs&quot;:false,&quot;left&quot;:0,&quot;leftAbs&quot;:false,&quot;right&quot;:-0.12964561599999999,&quot;rightAbs&quot;:false,&quot;top&quot;:0,&quot;topAbs&quot;:false,&quot;type&quot;:&quot;leftRight&quot;}],&quot;id&quot;:&quot;2020-06-23T09:35:27&quot;,&quot;margin&quot;:{&quot;bottom&quot;:2.5399999618530273,&quot;left&quot;:1.6929999589920044,&quot;right&quot;:0,&quot;top&quot;:2.5399999618530273},&quot;type&quot;:0},{&quot;id&quot;:&quot;2020-06-23T09:35:27&quot;,&quot;maxSize&quot;:{&quot;size1&quot;:68.900000000000006},&quot;minSize&quot;:{&quot;size1&quot;:53.299999999999997},&quot;normalSize&quot;:{&quot;size1&quot;:60},&quot;subLayout&quot;:[{&quot;id&quot;:&quot;2020-06-23T09:35:27&quot;,&quot;margin&quot;:{&quot;bottom&quot;:0,&quot;left&quot;:3.3870000839233398,&quot;right&quot;:1.6929999589920044,&quot;top&quot;:2.5399999618530273},&quot;type&quot;:0},{&quot;id&quot;:&quot;2020-06-23T09:35:27&quot;,&quot;margin&quot;:{&quot;bottom&quot;:2.1170001029968262,&quot;left&quot;:3.3870000839233398,&quot;right&quot;:1.6929999589920044,&quot;top&quot;:0.84700000286102295},&quot;type&quot;:0}],&quot;type&quot;:0}],&quot;type&quot;:0}"/>
  <p:tag name="KSO_WM_SLIDE_POSITION" val="48*96"/>
  <p:tag name="KSO_WM_SLIDE_RATIO" val="1.777778"/>
  <p:tag name="KSO_WM_SLIDE_SIZE" val="792*300"/>
  <p:tag name="KSO_WM_SLIDE_SUBTYPE" val="picTxt"/>
  <p:tag name="KSO_WM_SLIDE_SUPPORT_FEATURE_TYPE" val="3"/>
  <p:tag name="KSO_WM_SLIDE_TYPE" val="text"/>
  <p:tag name="KSO_WM_TAG_VERSION" val="1.0"/>
  <p:tag name="KSO_WM_TEMPLATE_ASSEMBLE_GROUPID" val="5ef15c5f0e56d0f322bebbd5"/>
  <p:tag name="KSO_WM_TEMPLATE_ASSEMBLE_XID" val="5ef15c5f0e56d0f322bebbd5"/>
  <p:tag name="KSO_WM_TEMPLATE_CATEGORY" val="diagram"/>
  <p:tag name="KSO_WM_TEMPLATE_COLOR_TYPE" val="1"/>
  <p:tag name="KSO_WM_TEMPLATE_INDEX" val="20208313"/>
  <p:tag name="KSO_WM_TEMPLATE_MASTER_TYPE" val="0"/>
  <p:tag name="KSO_WM_TEMPLATE_SUBCATEGORY" val="21"/>
</p:tagLst>
</file>

<file path=ppt/tags/tag58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58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4*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8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90.xml><?xml version="1.0" encoding="utf-8"?>
<p:tagLst xmlns:a="http://schemas.openxmlformats.org/drawingml/2006/main" xmlns:r="http://schemas.openxmlformats.org/officeDocument/2006/relationships" xmlns:p="http://schemas.openxmlformats.org/presentationml/2006/main">
  <p:tag name="KSO_WM_ASSEMBLE_CHIP_INDEX" val="e31f40425ab1495da262410205a49f10"/>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f15c5f0e56d0f322bebbd5"/>
  <p:tag name="KSO_WM_TEMPLATE_ASSEMBLE_XID" val="5ef15c5f0e56d0f322bebbd5"/>
  <p:tag name="KSO_WM_TEMPLATE_CATEGORY" val="diagram"/>
  <p:tag name="KSO_WM_TEMPLATE_INDEX" val="20208313"/>
  <p:tag name="KSO_WM_UNIT_BLOCK" val="0"/>
  <p:tag name="KSO_WM_UNIT_COMPATIBLE" val="0"/>
  <p:tag name="KSO_WM_UNIT_DEC_AREA_ID" val="25677cbe04e04087bf2086104fab5e8d"/>
  <p:tag name="KSO_WM_UNIT_DEFAULT_FONT" val="24;44;4"/>
  <p:tag name="KSO_WM_UNIT_DIAGRAM_ISNUMVISUAL" val="0"/>
  <p:tag name="KSO_WM_UNIT_DIAGRAM_ISREFERUNIT" val="0"/>
  <p:tag name="KSO_WM_UNIT_HIGHLIGHT" val="0"/>
  <p:tag name="KSO_WM_UNIT_ID" val="diagram2020831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0"/>
</p:tagLst>
</file>

<file path=ppt/tags/tag59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a*1_1_1"/>
  <p:tag name="KSO_WM_UNIT_INDEX" val="1_1_1"/>
  <p:tag name="KSO_WM_UNIT_ISCONTENTSTITLE" val="0"/>
  <p:tag name="KSO_WM_UNIT_ISNUMDGMTITLE" val="0"/>
  <p:tag name="KSO_WM_UNIT_LAYERLEVEL" val="1_1_1"/>
  <p:tag name="KSO_WM_UNIT_NOCLEAR" val="0"/>
  <p:tag name="KSO_WM_UNIT_PRESET_TEXT" val="添加标题"/>
  <p:tag name="KSO_WM_UNIT_TEXT_FILL_FORE_SCHEMECOLOR_INDEX" val="5"/>
  <p:tag name="KSO_WM_UNIT_TEXT_FILL_FORE_SCHEMECOLOR_INDEX_BRIGHTNESS" val="0"/>
  <p:tag name="KSO_WM_UNIT_TEXT_FILL_TYPE" val="1"/>
  <p:tag name="KSO_WM_UNIT_TYPE" val="l_h_a"/>
  <p:tag name="KSO_WM_UNIT_USESOURCEFORMAT_APPLY" val="1"/>
  <p:tag name="KSO_WM_UNIT_VALUE" val="8"/>
</p:tagLst>
</file>

<file path=ppt/tags/tag592.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dabab36840834ae49eb4f61043c8020b&quot;,&quot;fill_align&quot;:&quot;lt&quot;,&quot;text_align&quot;:&quot;lt&quot;,&quot;text_direction&quot;:&quot;horizontal&quot;,&quot;chip_types&quot;:[&quot;header&quot;]},{&quot;fill_id&quot;:&quot;ac9f38e257d846e1b17ef54b0b3e8ea6&quot;,&quot;fill_align&quot;:&quot;cb&quot;,&quot;text_align&quot;:&quot;cb&quot;,&quot;text_direction&quot;:&quot;horizontal&quot;,&quot;chip_types&quot;:[&quot;diagram&quot;,&quot;pictext&quot;,&quot;picture&quot;,&quot;chart&quot;,&quot;table&quot;,&quot;video&quot;],&quot;support_features&quot;:[&quot;collage&quot;,&quot;carousel&quot;]},{&quot;fill_id&quot;:&quot;7fa22ba9a6ce4cab9e50f3c3b3842673&quot;,&quot;fill_align&quot;:&quot;ct&quot;,&quot;text_align&quot;:&quot;ct&quot;,&quot;text_direction&quot;:&quot;horizontal&quot;,&quot;chip_types&quot;:[&quot;text&quot;]}],[{&quot;fill_id&quot;:&quot;dabab36840834ae49eb4f61043c8020b&quot;,&quot;fill_align&quot;:&quot;lt&quot;,&quot;text_align&quot;:&quot;lt&quot;,&quot;text_direction&quot;:&quot;horizontal&quot;,&quot;chip_types&quot;:[&quot;header&quot;]},{&quot;fill_id&quot;:&quot;ac9f38e257d846e1b17ef54b0b3e8ea6&quot;,&quot;fill_align&quot;:&quot;lb&quot;,&quot;text_align&quot;:&quot;lb&quot;,&quot;text_direction&quot;:&quot;horizontal&quot;,&quot;chip_types&quot;:[&quot;diagram&quot;,&quot;pictext&quot;,&quot;picture&quot;,&quot;chart&quot;,&quot;table&quot;,&quot;video&quot;],&quot;support_features&quot;:[&quot;collage&quot;,&quot;carousel&quot;]},{&quot;fill_id&quot;:&quot;7fa22ba9a6ce4cab9e50f3c3b3842673&quot;,&quot;fill_align&quot;:&quot;lt&quot;,&quot;text_align&quot;:&quot;lt&quot;,&quot;text_direction&quot;:&quot;horizontal&quot;,&quot;chip_types&quot;:[&quot;text&quot;]}]]"/>
  <p:tag name="KSO_WM_CHIP_GROUPID" val="5e71ec0347edf80c4a5df1a2"/>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71ec0347edf80c4a5df1a3"/>
  <p:tag name="KSO_WM_SLIDE_BACKGROUND" val="[&quot;leftRight&quot;]"/>
  <p:tag name="KSO_WM_SLIDE_BACKGROUND_TYPE" val="leftRight"/>
  <p:tag name="KSO_WM_SLIDE_BK_DARK_LIGHT" val="2"/>
  <p:tag name="KSO_WM_SLIDE_CAN_ADD_NAVIGATION" val="1"/>
  <p:tag name="KSO_WM_SLIDE_ID" val="diagram20208313_1"/>
  <p:tag name="KSO_WM_SLIDE_INDEX" val="1"/>
  <p:tag name="KSO_WM_SLIDE_ITEM_CNT" val="0"/>
  <p:tag name="KSO_WM_SLIDE_LAYOUT" val="a_d_f"/>
  <p:tag name="KSO_WM_SLIDE_LAYOUT_CNT" val="1_1_1"/>
  <p:tag name="KSO_WM_SLIDE_LAYOUT_INFO" val="{&quot;direction&quot;:1,&quot;id&quot;:&quot;2020-06-23T09:35:27&quot;,&quot;maxSize&quot;:{&quot;size1&quot;:36.200000000000003},&quot;minSize&quot;:{&quot;size1&quot;:28.899999999999999},&quot;normalSize&quot;:{&quot;size1&quot;:34.743749999999999},&quot;subLayout&quot;:[{&quot;backgroundInfo&quot;:[{&quot;bottom&quot;:0,&quot;bottomAbs&quot;:false,&quot;left&quot;:0,&quot;leftAbs&quot;:false,&quot;right&quot;:-0.12964561599999999,&quot;rightAbs&quot;:false,&quot;top&quot;:0,&quot;topAbs&quot;:false,&quot;type&quot;:&quot;leftRight&quot;}],&quot;id&quot;:&quot;2020-06-23T09:35:27&quot;,&quot;margin&quot;:{&quot;bottom&quot;:2.5399999618530273,&quot;left&quot;:1.6929999589920044,&quot;right&quot;:0,&quot;top&quot;:2.5399999618530273},&quot;type&quot;:0},{&quot;id&quot;:&quot;2020-06-23T09:35:27&quot;,&quot;maxSize&quot;:{&quot;size1&quot;:68.900000000000006},&quot;minSize&quot;:{&quot;size1&quot;:53.299999999999997},&quot;normalSize&quot;:{&quot;size1&quot;:60},&quot;subLayout&quot;:[{&quot;id&quot;:&quot;2020-06-23T09:35:27&quot;,&quot;margin&quot;:{&quot;bottom&quot;:0,&quot;left&quot;:3.3870000839233398,&quot;right&quot;:1.6929999589920044,&quot;top&quot;:2.5399999618530273},&quot;type&quot;:0},{&quot;id&quot;:&quot;2020-06-23T09:35:27&quot;,&quot;margin&quot;:{&quot;bottom&quot;:2.1170001029968262,&quot;left&quot;:3.3870000839233398,&quot;right&quot;:1.6929999589920044,&quot;top&quot;:0.84700000286102295},&quot;type&quot;:0}],&quot;type&quot;:0}],&quot;type&quot;:0}"/>
  <p:tag name="KSO_WM_SLIDE_POSITION" val="48*96"/>
  <p:tag name="KSO_WM_SLIDE_RATIO" val="1.777778"/>
  <p:tag name="KSO_WM_SLIDE_SIZE" val="792*300"/>
  <p:tag name="KSO_WM_SLIDE_SUBTYPE" val="picTxt"/>
  <p:tag name="KSO_WM_SLIDE_SUPPORT_FEATURE_TYPE" val="3"/>
  <p:tag name="KSO_WM_SLIDE_TYPE" val="text"/>
  <p:tag name="KSO_WM_TAG_VERSION" val="1.0"/>
  <p:tag name="KSO_WM_TEMPLATE_ASSEMBLE_GROUPID" val="5ef15c5f0e56d0f322bebbd5"/>
  <p:tag name="KSO_WM_TEMPLATE_ASSEMBLE_XID" val="5ef15c5f0e56d0f322bebbd5"/>
  <p:tag name="KSO_WM_TEMPLATE_CATEGORY" val="diagram"/>
  <p:tag name="KSO_WM_TEMPLATE_COLOR_TYPE" val="1"/>
  <p:tag name="KSO_WM_TEMPLATE_INDEX" val="20208313"/>
  <p:tag name="KSO_WM_TEMPLATE_MASTER_TYPE" val="0"/>
  <p:tag name="KSO_WM_TEMPLATE_SUBCATEGORY" val="21"/>
</p:tagLst>
</file>

<file path=ppt/tags/tag59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59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4*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9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596.xml><?xml version="1.0" encoding="utf-8"?>
<p:tagLst xmlns:a="http://schemas.openxmlformats.org/drawingml/2006/main" xmlns:r="http://schemas.openxmlformats.org/officeDocument/2006/relationships" xmlns:p="http://schemas.openxmlformats.org/presentationml/2006/main">
  <p:tag name="KSO_WM_ASSEMBLE_CHIP_INDEX" val="e31f40425ab1495da262410205a49f10"/>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f15c5f0e56d0f322bebbd5"/>
  <p:tag name="KSO_WM_TEMPLATE_ASSEMBLE_XID" val="5ef15c5f0e56d0f322bebbd5"/>
  <p:tag name="KSO_WM_TEMPLATE_CATEGORY" val="diagram"/>
  <p:tag name="KSO_WM_TEMPLATE_INDEX" val="20208313"/>
  <p:tag name="KSO_WM_UNIT_BLOCK" val="0"/>
  <p:tag name="KSO_WM_UNIT_COMPATIBLE" val="0"/>
  <p:tag name="KSO_WM_UNIT_DEC_AREA_ID" val="25677cbe04e04087bf2086104fab5e8d"/>
  <p:tag name="KSO_WM_UNIT_DEFAULT_FONT" val="24;44;4"/>
  <p:tag name="KSO_WM_UNIT_DIAGRAM_ISNUMVISUAL" val="0"/>
  <p:tag name="KSO_WM_UNIT_DIAGRAM_ISREFERUNIT" val="0"/>
  <p:tag name="KSO_WM_UNIT_HIGHLIGHT" val="0"/>
  <p:tag name="KSO_WM_UNIT_ID" val="diagram2020831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0"/>
</p:tagLst>
</file>

<file path=ppt/tags/tag59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a*1_2_1"/>
  <p:tag name="KSO_WM_UNIT_INDEX" val="1_2_1"/>
  <p:tag name="KSO_WM_UNIT_ISCONTENTSTITLE" val="0"/>
  <p:tag name="KSO_WM_UNIT_ISNUMDGMTITLE" val="0"/>
  <p:tag name="KSO_WM_UNIT_LAYERLEVEL" val="1_1_1"/>
  <p:tag name="KSO_WM_UNIT_NOCLEAR" val="0"/>
  <p:tag name="KSO_WM_UNIT_PRESET_TEXT" val="添加标题"/>
  <p:tag name="KSO_WM_UNIT_TEXT_FILL_FORE_SCHEMECOLOR_INDEX" val="6"/>
  <p:tag name="KSO_WM_UNIT_TEXT_FILL_FORE_SCHEMECOLOR_INDEX_BRIGHTNESS" val="0"/>
  <p:tag name="KSO_WM_UNIT_TEXT_FILL_TYPE" val="1"/>
  <p:tag name="KSO_WM_UNIT_TYPE" val="l_h_a"/>
  <p:tag name="KSO_WM_UNIT_USESOURCEFORMAT_APPLY" val="1"/>
  <p:tag name="KSO_WM_UNIT_VALUE" val="8"/>
</p:tagLst>
</file>

<file path=ppt/tags/tag59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a*1_1_1"/>
  <p:tag name="KSO_WM_UNIT_INDEX" val="1_1_1"/>
  <p:tag name="KSO_WM_UNIT_ISCONTENTSTITLE" val="0"/>
  <p:tag name="KSO_WM_UNIT_ISNUMDGMTITLE" val="0"/>
  <p:tag name="KSO_WM_UNIT_LAYERLEVEL" val="1_1_1"/>
  <p:tag name="KSO_WM_UNIT_NOCLEAR" val="0"/>
  <p:tag name="KSO_WM_UNIT_PRESET_TEXT" val="添加标题"/>
  <p:tag name="KSO_WM_UNIT_TEXT_FILL_FORE_SCHEMECOLOR_INDEX" val="5"/>
  <p:tag name="KSO_WM_UNIT_TEXT_FILL_FORE_SCHEMECOLOR_INDEX_BRIGHTNESS" val="0"/>
  <p:tag name="KSO_WM_UNIT_TEXT_FILL_TYPE" val="1"/>
  <p:tag name="KSO_WM_UNIT_TYPE" val="l_h_a"/>
  <p:tag name="KSO_WM_UNIT_USESOURCEFORMAT_APPLY" val="1"/>
  <p:tag name="KSO_WM_UNIT_VALUE" val="8"/>
</p:tagLst>
</file>

<file path=ppt/tags/tag599.xml><?xml version="1.0" encoding="utf-8"?>
<p:tagLst xmlns:a="http://schemas.openxmlformats.org/drawingml/2006/main" xmlns:r="http://schemas.openxmlformats.org/officeDocument/2006/relationships" xmlns:p="http://schemas.openxmlformats.org/presentationml/2006/main">
  <p:tag name="KSO_WM_ASSEMBLE_CHIP_INDEX" val="610a5e2566404d86adf69575bdfd0a88"/>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15c5f0e56d0f322bebbd5"/>
  <p:tag name="KSO_WM_TEMPLATE_ASSEMBLE_XID" val="5ef15c5f0e56d0f322bebbd5"/>
  <p:tag name="KSO_WM_TEMPLATE_CATEGORY" val="diagram"/>
  <p:tag name="KSO_WM_TEMPLATE_INDEX" val="20208313"/>
  <p:tag name="KSO_WM_UNIT_BLOCK" val="0"/>
  <p:tag name="KSO_WM_UNIT_COMPATIBLE" val="0"/>
  <p:tag name="KSO_WM_UNIT_DEC_AREA_ID" val="e5d7b8d80b6143dd99047f6328a99a70"/>
  <p:tag name="KSO_WM_UNIT_DEFAULT_FONT" val="14;20;2"/>
  <p:tag name="KSO_WM_UNIT_DIAGRAM_ISNUMVISUAL" val="0"/>
  <p:tag name="KSO_WM_UNIT_DIAGRAM_ISREFERUNIT" val="0"/>
  <p:tag name="KSO_WM_UNIT_HIGHLIGHT" val="0"/>
  <p:tag name="KSO_WM_UNIT_ID" val="diagram20208313_1*f*1"/>
  <p:tag name="KSO_WM_UNIT_INDEX" val="1"/>
  <p:tag name="KSO_WM_UNIT_LAYERLEVEL" val="1"/>
  <p:tag name="KSO_WM_UNIT_NOCLEAR" val="0"/>
  <p:tag name="KSO_WM_UNIT_PRESET_TEXT" val="单击此处添加正文。"/>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2"/>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00.xml><?xml version="1.0" encoding="utf-8"?>
<p:tagLst xmlns:a="http://schemas.openxmlformats.org/drawingml/2006/main" xmlns:r="http://schemas.openxmlformats.org/officeDocument/2006/relationships" xmlns:p="http://schemas.openxmlformats.org/presentationml/2006/main">
  <p:tag name="KSO_WM_ASSEMBLE_CHIP_INDEX" val="610a5e2566404d86adf69575bdfd0a88"/>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15c5f0e56d0f322bebbd5"/>
  <p:tag name="KSO_WM_TEMPLATE_ASSEMBLE_XID" val="5ef15c5f0e56d0f322bebbd5"/>
  <p:tag name="KSO_WM_TEMPLATE_CATEGORY" val="diagram"/>
  <p:tag name="KSO_WM_TEMPLATE_INDEX" val="20208313"/>
  <p:tag name="KSO_WM_UNIT_BLOCK" val="0"/>
  <p:tag name="KSO_WM_UNIT_COMPATIBLE" val="0"/>
  <p:tag name="KSO_WM_UNIT_DEC_AREA_ID" val="e5d7b8d80b6143dd99047f6328a99a70"/>
  <p:tag name="KSO_WM_UNIT_DEFAULT_FONT" val="14;20;2"/>
  <p:tag name="KSO_WM_UNIT_DIAGRAM_ISNUMVISUAL" val="0"/>
  <p:tag name="KSO_WM_UNIT_DIAGRAM_ISREFERUNIT" val="0"/>
  <p:tag name="KSO_WM_UNIT_HIGHLIGHT" val="0"/>
  <p:tag name="KSO_WM_UNIT_ID" val="diagram20208313_1*f*1"/>
  <p:tag name="KSO_WM_UNIT_INDEX" val="1"/>
  <p:tag name="KSO_WM_UNIT_LAYERLEVEL" val="1"/>
  <p:tag name="KSO_WM_UNIT_NOCLEAR" val="0"/>
  <p:tag name="KSO_WM_UNIT_PRESET_TEXT" val="单击此处添加正文。"/>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2"/>
</p:tagLst>
</file>

<file path=ppt/tags/tag601.xml><?xml version="1.0" encoding="utf-8"?>
<p:tagLst xmlns:a="http://schemas.openxmlformats.org/drawingml/2006/main" xmlns:r="http://schemas.openxmlformats.org/officeDocument/2006/relationships" xmlns:p="http://schemas.openxmlformats.org/presentationml/2006/main">
  <p:tag name="KSO_WM_ASSEMBLE_CHIP_INDEX" val="610a5e2566404d86adf69575bdfd0a88"/>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15c5f0e56d0f322bebbd5"/>
  <p:tag name="KSO_WM_TEMPLATE_ASSEMBLE_XID" val="5ef15c5f0e56d0f322bebbd5"/>
  <p:tag name="KSO_WM_TEMPLATE_CATEGORY" val="diagram"/>
  <p:tag name="KSO_WM_TEMPLATE_INDEX" val="20208313"/>
  <p:tag name="KSO_WM_UNIT_BLOCK" val="0"/>
  <p:tag name="KSO_WM_UNIT_COMPATIBLE" val="0"/>
  <p:tag name="KSO_WM_UNIT_DEC_AREA_ID" val="e5d7b8d80b6143dd99047f6328a99a70"/>
  <p:tag name="KSO_WM_UNIT_DEFAULT_FONT" val="14;20;2"/>
  <p:tag name="KSO_WM_UNIT_DIAGRAM_ISNUMVISUAL" val="0"/>
  <p:tag name="KSO_WM_UNIT_DIAGRAM_ISREFERUNIT" val="0"/>
  <p:tag name="KSO_WM_UNIT_HIGHLIGHT" val="0"/>
  <p:tag name="KSO_WM_UNIT_ID" val="diagram20208313_1*f*1"/>
  <p:tag name="KSO_WM_UNIT_INDEX" val="1"/>
  <p:tag name="KSO_WM_UNIT_LAYERLEVEL" val="1"/>
  <p:tag name="KSO_WM_UNIT_NOCLEAR" val="0"/>
  <p:tag name="KSO_WM_UNIT_PRESET_TEXT" val="单击此处添加正文。"/>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2"/>
</p:tagLst>
</file>

<file path=ppt/tags/tag60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a*1_2_1"/>
  <p:tag name="KSO_WM_UNIT_INDEX" val="1_2_1"/>
  <p:tag name="KSO_WM_UNIT_ISCONTENTSTITLE" val="0"/>
  <p:tag name="KSO_WM_UNIT_ISNUMDGMTITLE" val="0"/>
  <p:tag name="KSO_WM_UNIT_LAYERLEVEL" val="1_1_1"/>
  <p:tag name="KSO_WM_UNIT_NOCLEAR" val="0"/>
  <p:tag name="KSO_WM_UNIT_PRESET_TEXT" val="添加标题"/>
  <p:tag name="KSO_WM_UNIT_TEXT_FILL_FORE_SCHEMECOLOR_INDEX" val="6"/>
  <p:tag name="KSO_WM_UNIT_TEXT_FILL_FORE_SCHEMECOLOR_INDEX_BRIGHTNESS" val="0"/>
  <p:tag name="KSO_WM_UNIT_TEXT_FILL_TYPE" val="1"/>
  <p:tag name="KSO_WM_UNIT_TYPE" val="l_h_a"/>
  <p:tag name="KSO_WM_UNIT_USESOURCEFORMAT_APPLY" val="1"/>
  <p:tag name="KSO_WM_UNIT_VALUE" val="8"/>
</p:tagLst>
</file>

<file path=ppt/tags/tag60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a*1_2_1"/>
  <p:tag name="KSO_WM_UNIT_INDEX" val="1_2_1"/>
  <p:tag name="KSO_WM_UNIT_ISCONTENTSTITLE" val="0"/>
  <p:tag name="KSO_WM_UNIT_ISNUMDGMTITLE" val="0"/>
  <p:tag name="KSO_WM_UNIT_LAYERLEVEL" val="1_1_1"/>
  <p:tag name="KSO_WM_UNIT_NOCLEAR" val="0"/>
  <p:tag name="KSO_WM_UNIT_PRESET_TEXT" val="添加标题"/>
  <p:tag name="KSO_WM_UNIT_TEXT_FILL_FORE_SCHEMECOLOR_INDEX" val="6"/>
  <p:tag name="KSO_WM_UNIT_TEXT_FILL_FORE_SCHEMECOLOR_INDEX_BRIGHTNESS" val="0"/>
  <p:tag name="KSO_WM_UNIT_TEXT_FILL_TYPE" val="1"/>
  <p:tag name="KSO_WM_UNIT_TYPE" val="l_h_a"/>
  <p:tag name="KSO_WM_UNIT_USESOURCEFORMAT_APPLY" val="1"/>
  <p:tag name="KSO_WM_UNIT_VALUE" val="8"/>
</p:tagLst>
</file>

<file path=ppt/tags/tag604.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dabab36840834ae49eb4f61043c8020b&quot;,&quot;fill_align&quot;:&quot;lt&quot;,&quot;text_align&quot;:&quot;lt&quot;,&quot;text_direction&quot;:&quot;horizontal&quot;,&quot;chip_types&quot;:[&quot;header&quot;]},{&quot;fill_id&quot;:&quot;ac9f38e257d846e1b17ef54b0b3e8ea6&quot;,&quot;fill_align&quot;:&quot;cb&quot;,&quot;text_align&quot;:&quot;cb&quot;,&quot;text_direction&quot;:&quot;horizontal&quot;,&quot;chip_types&quot;:[&quot;diagram&quot;,&quot;pictext&quot;,&quot;picture&quot;,&quot;chart&quot;,&quot;table&quot;,&quot;video&quot;],&quot;support_features&quot;:[&quot;collage&quot;,&quot;carousel&quot;]},{&quot;fill_id&quot;:&quot;7fa22ba9a6ce4cab9e50f3c3b3842673&quot;,&quot;fill_align&quot;:&quot;ct&quot;,&quot;text_align&quot;:&quot;ct&quot;,&quot;text_direction&quot;:&quot;horizontal&quot;,&quot;chip_types&quot;:[&quot;text&quot;]}],[{&quot;fill_id&quot;:&quot;dabab36840834ae49eb4f61043c8020b&quot;,&quot;fill_align&quot;:&quot;lt&quot;,&quot;text_align&quot;:&quot;lt&quot;,&quot;text_direction&quot;:&quot;horizontal&quot;,&quot;chip_types&quot;:[&quot;header&quot;]},{&quot;fill_id&quot;:&quot;ac9f38e257d846e1b17ef54b0b3e8ea6&quot;,&quot;fill_align&quot;:&quot;lb&quot;,&quot;text_align&quot;:&quot;lb&quot;,&quot;text_direction&quot;:&quot;horizontal&quot;,&quot;chip_types&quot;:[&quot;diagram&quot;,&quot;pictext&quot;,&quot;picture&quot;,&quot;chart&quot;,&quot;table&quot;,&quot;video&quot;],&quot;support_features&quot;:[&quot;collage&quot;,&quot;carousel&quot;]},{&quot;fill_id&quot;:&quot;7fa22ba9a6ce4cab9e50f3c3b3842673&quot;,&quot;fill_align&quot;:&quot;lt&quot;,&quot;text_align&quot;:&quot;lt&quot;,&quot;text_direction&quot;:&quot;horizontal&quot;,&quot;chip_types&quot;:[&quot;text&quot;]}]]"/>
  <p:tag name="KSO_WM_CHIP_GROUPID" val="5e71ec0347edf80c4a5df1a2"/>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71ec0347edf80c4a5df1a3"/>
  <p:tag name="KSO_WM_SLIDE_BACKGROUND" val="[&quot;leftRight&quot;]"/>
  <p:tag name="KSO_WM_SLIDE_BACKGROUND_TYPE" val="leftRight"/>
  <p:tag name="KSO_WM_SLIDE_BK_DARK_LIGHT" val="2"/>
  <p:tag name="KSO_WM_SLIDE_CAN_ADD_NAVIGATION" val="1"/>
  <p:tag name="KSO_WM_SLIDE_ID" val="diagram20208313_1"/>
  <p:tag name="KSO_WM_SLIDE_INDEX" val="1"/>
  <p:tag name="KSO_WM_SLIDE_ITEM_CNT" val="0"/>
  <p:tag name="KSO_WM_SLIDE_LAYOUT" val="a_d_f"/>
  <p:tag name="KSO_WM_SLIDE_LAYOUT_CNT" val="1_1_1"/>
  <p:tag name="KSO_WM_SLIDE_LAYOUT_INFO" val="{&quot;direction&quot;:1,&quot;id&quot;:&quot;2020-06-23T09:35:27&quot;,&quot;maxSize&quot;:{&quot;size1&quot;:36.200000000000003},&quot;minSize&quot;:{&quot;size1&quot;:28.899999999999999},&quot;normalSize&quot;:{&quot;size1&quot;:34.743749999999999},&quot;subLayout&quot;:[{&quot;backgroundInfo&quot;:[{&quot;bottom&quot;:0,&quot;bottomAbs&quot;:false,&quot;left&quot;:0,&quot;leftAbs&quot;:false,&quot;right&quot;:-0.12964561599999999,&quot;rightAbs&quot;:false,&quot;top&quot;:0,&quot;topAbs&quot;:false,&quot;type&quot;:&quot;leftRight&quot;}],&quot;id&quot;:&quot;2020-06-23T09:35:27&quot;,&quot;margin&quot;:{&quot;bottom&quot;:2.5399999618530273,&quot;left&quot;:1.6929999589920044,&quot;right&quot;:0,&quot;top&quot;:2.5399999618530273},&quot;type&quot;:0},{&quot;id&quot;:&quot;2020-06-23T09:35:27&quot;,&quot;maxSize&quot;:{&quot;size1&quot;:68.900000000000006},&quot;minSize&quot;:{&quot;size1&quot;:53.299999999999997},&quot;normalSize&quot;:{&quot;size1&quot;:60},&quot;subLayout&quot;:[{&quot;id&quot;:&quot;2020-06-23T09:35:27&quot;,&quot;margin&quot;:{&quot;bottom&quot;:0,&quot;left&quot;:3.3870000839233398,&quot;right&quot;:1.6929999589920044,&quot;top&quot;:2.5399999618530273},&quot;type&quot;:0},{&quot;id&quot;:&quot;2020-06-23T09:35:27&quot;,&quot;margin&quot;:{&quot;bottom&quot;:2.1170001029968262,&quot;left&quot;:3.3870000839233398,&quot;right&quot;:1.6929999589920044,&quot;top&quot;:0.84700000286102295},&quot;type&quot;:0}],&quot;type&quot;:0}],&quot;type&quot;:0}"/>
  <p:tag name="KSO_WM_SLIDE_POSITION" val="48*96"/>
  <p:tag name="KSO_WM_SLIDE_RATIO" val="1.777778"/>
  <p:tag name="KSO_WM_SLIDE_SIZE" val="792*300"/>
  <p:tag name="KSO_WM_SLIDE_SUBTYPE" val="picTxt"/>
  <p:tag name="KSO_WM_SLIDE_SUPPORT_FEATURE_TYPE" val="3"/>
  <p:tag name="KSO_WM_SLIDE_TYPE" val="text"/>
  <p:tag name="KSO_WM_TAG_VERSION" val="1.0"/>
  <p:tag name="KSO_WM_TEMPLATE_ASSEMBLE_GROUPID" val="5ef15c5f0e56d0f322bebbd5"/>
  <p:tag name="KSO_WM_TEMPLATE_ASSEMBLE_XID" val="5ef15c5f0e56d0f322bebbd5"/>
  <p:tag name="KSO_WM_TEMPLATE_CATEGORY" val="diagram"/>
  <p:tag name="KSO_WM_TEMPLATE_COLOR_TYPE" val="1"/>
  <p:tag name="KSO_WM_TEMPLATE_INDEX" val="20208313"/>
  <p:tag name="KSO_WM_TEMPLATE_MASTER_TYPE" val="0"/>
  <p:tag name="KSO_WM_TEMPLATE_SUBCATEGORY" val="21"/>
</p:tagLst>
</file>

<file path=ppt/tags/tag60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60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4*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60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608.xml><?xml version="1.0" encoding="utf-8"?>
<p:tagLst xmlns:a="http://schemas.openxmlformats.org/drawingml/2006/main" xmlns:r="http://schemas.openxmlformats.org/officeDocument/2006/relationships" xmlns:p="http://schemas.openxmlformats.org/presentationml/2006/main">
  <p:tag name="KSO_WM_ASSEMBLE_CHIP_INDEX" val="e31f40425ab1495da262410205a49f10"/>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f15c5f0e56d0f322bebbd5"/>
  <p:tag name="KSO_WM_TEMPLATE_ASSEMBLE_XID" val="5ef15c5f0e56d0f322bebbd5"/>
  <p:tag name="KSO_WM_TEMPLATE_CATEGORY" val="diagram"/>
  <p:tag name="KSO_WM_TEMPLATE_INDEX" val="20208313"/>
  <p:tag name="KSO_WM_UNIT_BLOCK" val="0"/>
  <p:tag name="KSO_WM_UNIT_COMPATIBLE" val="0"/>
  <p:tag name="KSO_WM_UNIT_DEC_AREA_ID" val="25677cbe04e04087bf2086104fab5e8d"/>
  <p:tag name="KSO_WM_UNIT_DEFAULT_FONT" val="24;44;4"/>
  <p:tag name="KSO_WM_UNIT_DIAGRAM_ISNUMVISUAL" val="0"/>
  <p:tag name="KSO_WM_UNIT_DIAGRAM_ISREFERUNIT" val="0"/>
  <p:tag name="KSO_WM_UNIT_HIGHLIGHT" val="0"/>
  <p:tag name="KSO_WM_UNIT_ID" val="diagram2020831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0"/>
</p:tagLst>
</file>

<file path=ppt/tags/tag60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f*1_2_1"/>
  <p:tag name="KSO_WM_UNIT_INDEX" val="1_2_1"/>
  <p:tag name="KSO_WM_UNIT_LAYERLEVEL" val="1_1_1"/>
  <p:tag name="KSO_WM_UNIT_NOCLEAR" val="0"/>
  <p:tag name="KSO_WM_UNIT_PRESET_TEXT" val="单击此处输入你的正文，文字是您思想的提炼，为了最终演示发布的良好效果，请尽量言简意赅的阐述观点。"/>
  <p:tag name="KSO_WM_UNIT_SUBTYPE" val="a"/>
  <p:tag name="KSO_WM_UNIT_TEXT_FILL_FORE_SCHEMECOLOR_INDEX" val="13"/>
  <p:tag name="KSO_WM_UNIT_TEXT_FILL_FORE_SCHEMECOLOR_INDEX_BRIGHTNESS" val="0"/>
  <p:tag name="KSO_WM_UNIT_TEXT_FILL_TYPE" val="1"/>
  <p:tag name="KSO_WM_UNIT_TYPE" val="l_h_f"/>
  <p:tag name="KSO_WM_UNIT_USESOURCEFORMAT_APPLY" val="1"/>
  <p:tag name="KSO_WM_UNIT_VALUE" val="26"/>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f*1_2_1"/>
  <p:tag name="KSO_WM_UNIT_INDEX" val="1_2_1"/>
  <p:tag name="KSO_WM_UNIT_LAYERLEVEL" val="1_1_1"/>
  <p:tag name="KSO_WM_UNIT_NOCLEAR" val="0"/>
  <p:tag name="KSO_WM_UNIT_PRESET_TEXT" val="单击此处输入你的正文，文字是您思想的提炼，为了最终演示发布的良好效果，请尽量言简意赅的阐述观点。"/>
  <p:tag name="KSO_WM_UNIT_SUBTYPE" val="a"/>
  <p:tag name="KSO_WM_UNIT_TEXT_FILL_FORE_SCHEMECOLOR_INDEX" val="13"/>
  <p:tag name="KSO_WM_UNIT_TEXT_FILL_FORE_SCHEMECOLOR_INDEX_BRIGHTNESS" val="0"/>
  <p:tag name="KSO_WM_UNIT_TEXT_FILL_TYPE" val="1"/>
  <p:tag name="KSO_WM_UNIT_TYPE" val="l_h_f"/>
  <p:tag name="KSO_WM_UNIT_USESOURCEFORMAT_APPLY" val="1"/>
  <p:tag name="KSO_WM_UNIT_VALUE" val="26"/>
</p:tagLst>
</file>

<file path=ppt/tags/tag611.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features&quot;:[&quot;collage&quot;,&quot;carousel&quot;],&quot;support_big_font&quot;:false,&quot;fill_id&quot;:&quot;1a9c196c8d2c4a89b2b96c5c8016ddc8&quot;,&quot;fill_align&quot;:&quot;cm&quot;,&quot;chip_types&quot;:[&quot;picture&quot;]},{&quot;text_align&quot;:&quot;lt&quot;,&quot;text_direction&quot;:&quot;horizontal&quot;,&quot;support_big_font&quot;:false,&quot;fill_id&quot;:&quot;3f2906062e0e478fb80f29ca16ac7526&quot;,&quot;fill_align&quot;:&quot;lt&quot;,&quot;chip_types&quot;:[&quot;text&quot;,&quot;header&quot;]}],[{&quot;text_align&quot;:&quot;cm&quot;,&quot;text_direction&quot;:&quot;horizontal&quot;,&quot;support_features&quot;:[&quot;collage&quot;,&quot;carousel&quot;],&quot;support_big_font&quot;:false,&quot;fill_id&quot;:&quot;1a9c196c8d2c4a89b2b96c5c8016ddc8&quot;,&quot;fill_align&quot;:&quot;cm&quot;,&quot;chip_types&quot;:[&quot;picture&quot;]},{&quot;text_align&quot;:&quot;ct&quot;,&quot;text_direction&quot;:&quot;horizontal&quot;,&quot;support_big_font&quot;:false,&quot;fill_id&quot;:&quot;3f2906062e0e478fb80f29ca16ac7526&quot;,&quot;fill_align&quot;:&quot;ct&quot;,&quot;chip_types&quot;:[&quot;text&quot;,&quot;header&quot;]}]]"/>
  <p:tag name="KSO_WM_CHIP_GROUPID" val="5f70a2e2747e3ea6e292a840"/>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0a2e2747e3ea6e292a841"/>
  <p:tag name="KSO_WM_SLIDE_BACKGROUND" val="[&quot;general&quot;]"/>
  <p:tag name="KSO_WM_SLIDE_BACKGROUND_TYPE" val="general"/>
  <p:tag name="KSO_WM_SLIDE_BK_DARK_LIGHT" val="2"/>
  <p:tag name="KSO_WM_SLIDE_ID" val="diagram20212723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9-29T20:59:55&quot;,&quot;maxSize&quot;:{&quot;size1&quot;:60},&quot;minSize&quot;:{&quot;size1&quot;:60},&quot;normalSize&quot;:{&quot;size1&quot;:60},&quot;subLayout&quot;:[{&quot;id&quot;:&quot;2020-09-29T20:59:55&quot;,&quot;margin&quot;:{&quot;bottom&quot;:0.39500001072883606,&quot;left&quot;:0.42300000786781311,&quot;right&quot;:0.42300000786781311,&quot;top&quot;:0.45199999213218689},&quot;type&quot;:0},{&quot;id&quot;:&quot;2020-09-29T20:59:55&quot;,&quot;margin&quot;:{&quot;bottom&quot;:1.6929999589920044,&quot;left&quot;:1.6929999589920044,&quot;right&quot;:1.6929999589920044,&quot;top&quot;:0.42300000786781311},&quot;type&quot;:0}],&quot;type&quot;:0}"/>
  <p:tag name="KSO_WM_SLIDE_POSITION" val="11*12"/>
  <p:tag name="KSO_WM_SLIDE_RATIO" val="1.777778"/>
  <p:tag name="KSO_WM_SLIDE_SIZE" val="936*372"/>
  <p:tag name="KSO_WM_SLIDE_SUBTYPE" val="picTxt"/>
  <p:tag name="KSO_WM_SLIDE_SUPPORT_FEATURE_TYPE" val="3"/>
  <p:tag name="KSO_WM_SLIDE_TYPE" val="text"/>
  <p:tag name="KSO_WM_TAG_VERSION" val="1.0"/>
  <p:tag name="KSO_WM_TEMPLATE_ASSEMBLE_GROUPID" val="5f732fbd0ff15d9a40f82b3c"/>
  <p:tag name="KSO_WM_TEMPLATE_ASSEMBLE_XID" val="5f732fbd0ff15d9a40f82b3c"/>
  <p:tag name="KSO_WM_TEMPLATE_CATEGORY" val="diagram"/>
  <p:tag name="KSO_WM_TEMPLATE_COLOR_TYPE" val="1"/>
  <p:tag name="KSO_WM_TEMPLATE_INDEX" val="20212723"/>
  <p:tag name="KSO_WM_TEMPLATE_MASTER_TYPE" val="0"/>
  <p:tag name="KSO_WM_TEMPLATE_SUBCATEGORY" val="21"/>
</p:tagLst>
</file>

<file path=ppt/tags/tag612.xml><?xml version="1.0" encoding="utf-8"?>
<p:tagLst xmlns:a="http://schemas.openxmlformats.org/drawingml/2006/main" xmlns:r="http://schemas.openxmlformats.org/officeDocument/2006/relationships" xmlns:p="http://schemas.openxmlformats.org/presentationml/2006/main">
  <p:tag name="KSO_WM_ASSEMBLE_CHIP_INDEX" val="d712c3bfa3524af8a83eabbbcd14a602"/>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732fbd0ff15d9a40f82b3c"/>
  <p:tag name="KSO_WM_TEMPLATE_ASSEMBLE_XID" val="5f732fbd0ff15d9a40f82b3c"/>
  <p:tag name="KSO_WM_TEMPLATE_CATEGORY" val="diagram"/>
  <p:tag name="KSO_WM_TEMPLATE_INDEX" val="20212723"/>
  <p:tag name="KSO_WM_UNIT_COMPATIBLE" val="0"/>
  <p:tag name="KSO_WM_UNIT_DEC_AREA_ID" val="65f0135e120e48c098840852b0fd6a0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2723_1*d*1"/>
  <p:tag name="KSO_WM_UNIT_INDEX" val="1"/>
  <p:tag name="KSO_WM_UNIT_LAYERLEVEL" val="1"/>
  <p:tag name="KSO_WM_UNIT_PLACING_PICTURE" val="d712c3bfa3524af8a83eabbbcd14a602"/>
  <p:tag name="KSO_WM_UNIT_SM_LIMIT_TYPE" val="0"/>
  <p:tag name="KSO_WM_UNIT_TYPE" val="d"/>
  <p:tag name="KSO_WM_UNIT_VALUE" val="1058*3299"/>
</p:tagLst>
</file>

<file path=ppt/tags/tag613.xml><?xml version="1.0" encoding="utf-8"?>
<p:tagLst xmlns:a="http://schemas.openxmlformats.org/drawingml/2006/main" xmlns:r="http://schemas.openxmlformats.org/officeDocument/2006/relationships" xmlns:p="http://schemas.openxmlformats.org/presentationml/2006/main">
  <p:tag name="KSO_WM_ASSEMBLE_CHIP_INDEX" val="08352a3dd35e411e82ca9854ae8ade38"/>
  <p:tag name="KSO_WM_BEAUTIFY_FLAG" val="#wm#"/>
  <p:tag name="KSO_WM_CHIP_FILLAREA_FILL_RULE" val="{&quot;fill_align&quot;:&quot;ct&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732fbd0ff15d9a40f82b3c"/>
  <p:tag name="KSO_WM_TEMPLATE_ASSEMBLE_XID" val="5f732fbd0ff15d9a40f82b3c"/>
  <p:tag name="KSO_WM_TEMPLATE_CATEGORY" val="diagram"/>
  <p:tag name="KSO_WM_TEMPLATE_INDEX" val="20212723"/>
  <p:tag name="KSO_WM_UNIT_BLOCK" val="0"/>
  <p:tag name="KSO_WM_UNIT_COMPATIBLE" val="0"/>
  <p:tag name="KSO_WM_UNIT_DEC_AREA_ID" val="fadb7d58af744447b3557ece23302e7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24;44;4"/>
  <p:tag name="KSO_WM_UNIT_DIAGRAM_ISNUMVISUAL" val="0"/>
  <p:tag name="KSO_WM_UNIT_DIAGRAM_ISREFERUNIT" val="0"/>
  <p:tag name="KSO_WM_UNIT_HIGHLIGHT" val="0"/>
  <p:tag name="KSO_WM_UNIT_ID" val="diagram2021272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0"/>
  <p:tag name="KSO_WM_UNIT_TEXT_FILL_FORE_SCHEMECOLOR_INDEX" val="13"/>
  <p:tag name="KSO_WM_UNIT_TEXT_FILL_FORE_SCHEMECOLOR_INDEX_BRIGHTNESS" val="0"/>
  <p:tag name="KSO_WM_UNIT_TEXT_FILL_TYPE" val="1"/>
  <p:tag name="KSO_WM_UNIT_TYPE" val="a"/>
  <p:tag name="KSO_WM_UNIT_VALUE" val="30"/>
</p:tagLst>
</file>

<file path=ppt/tags/tag61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SLIDE_COLORSCHEME_VERSION" val="3.2"/>
  <p:tag name="KSO_WM_SLIDE_CONSTRAINT" val="%7b%22slideConstraint%22%3a%7b%22seriesAreas%22%3a%5b%5d%2c%22singleAreas%22%3a%5b%7b%22shapes%22%3a%5b7%5d%2c%22serialConstraintIndex%22%3a-1%2c%22areatextmark%22%3a0%2c%22pictureprocessmark%22%3a0%7d%5d%7d%7d"/>
  <p:tag name="KSO_WM_SLIDE_ID" val="diagram20193071_1"/>
  <p:tag name="KSO_WM_SLIDE_INDEX" val="1"/>
  <p:tag name="KSO_WM_SLIDE_ITEM_CNT" val="0"/>
  <p:tag name="KSO_WM_SLIDE_LAYOUT" val="a_d_f"/>
  <p:tag name="KSO_WM_SLIDE_LAYOUT_CNT" val="1_1_2"/>
  <p:tag name="KSO_WM_SLIDE_POSITION" val="33*0"/>
  <p:tag name="KSO_WM_SLIDE_SIZE" val="899*481"/>
  <p:tag name="KSO_WM_SLIDE_SUBTYPE" val="picTxt"/>
  <p:tag name="KSO_WM_SLIDE_TYPE" val="text"/>
  <p:tag name="KSO_WM_TAG_VERSION" val="1.0"/>
  <p:tag name="KSO_WM_TEMPLATE_CATEGORY" val="diagram"/>
  <p:tag name="KSO_WM_TEMPLATE_INDEX" val="20193071"/>
  <p:tag name="KSO_WM_TEMPLATE_JOB_ID" val="2"/>
  <p:tag name="KSO_WM_TEMPLATE_OUTLINE_ID" val="15"/>
  <p:tag name="KSO_WM_TEMPLATE_SCENE_ID" val="1"/>
  <p:tag name="KSO_WM_TEMPLATE_SUBCATEGORY" val="0"/>
  <p:tag name="KSO_WM_TEMPLATE_THUMBS_INDEX" val="1、6、10、14、20、26、27、28、29、31"/>
  <p:tag name="KSO_WM_TEMPLATE_TOPIC_DEFAULT" val="1"/>
  <p:tag name="KSO_WM_TEMPLATE_TOPIC_ID" val="2869567"/>
</p:tagLst>
</file>

<file path=ppt/tags/tag6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22"/>
  <p:tag name="KSO_WM_UNIT_COLOR_SCHEME_PARENT_PAGE" val="0_1"/>
  <p:tag name="KSO_WM_UNIT_COLOR_SCHEME_SHAPE_ID" val="22"/>
  <p:tag name="KSO_WM_UNIT_COMPATIBLE" val="0"/>
  <p:tag name="KSO_WM_UNIT_DIAGRAM_ISNUMVISUAL" val="0"/>
  <p:tag name="KSO_WM_UNIT_DIAGRAM_ISREFERUNIT" val="0"/>
  <p:tag name="KSO_WM_UNIT_FOIL_COLOR" val="1"/>
  <p:tag name="KSO_WM_UNIT_HIGHLIGHT" val="0"/>
  <p:tag name="KSO_WM_UNIT_ID" val="diagram20193071_1*i*1"/>
  <p:tag name="KSO_WM_UNIT_INDEX" val="1"/>
  <p:tag name="KSO_WM_UNIT_LAYERLEVEL" val="1"/>
  <p:tag name="KSO_WM_UNIT_TYPE" val="i"/>
</p:tagLst>
</file>

<file path=ppt/tags/tag616.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3071"/>
  <p:tag name="KSO_WM_UNIT_ADJUSTLAYOUT_ID" val="6"/>
  <p:tag name="KSO_WM_UNIT_COLOR_SCHEME_PARENT_PAGE" val="0_1"/>
  <p:tag name="KSO_WM_UNIT_COLOR_SCHEME_SHAPE_ID" val="6"/>
  <p:tag name="KSO_WM_UNIT_COMPATIBLE" val="0"/>
  <p:tag name="KSO_WM_UNIT_DIAGRAM_ISNUMVISUAL" val="0"/>
  <p:tag name="KSO_WM_UNIT_DIAGRAM_ISREFERUNIT" val="0"/>
  <p:tag name="KSO_WM_UNIT_HIGHLIGHT" val="0"/>
  <p:tag name="KSO_WM_UNIT_ID" val="diagram20193071_1*f*1"/>
  <p:tag name="KSO_WM_UNIT_INDEX" val="1"/>
  <p:tag name="KSO_WM_UNIT_LAYERLEVEL" val="1"/>
  <p:tag name="KSO_WM_UNIT_PRESET_TEXT" val="点击此处添加正文，文字是您思想的提炼，为了最终呈现发布的良好效果，请尽量言简意赅的阐述观点；根据需要可酌情增减文字，以便观者可以准确理解您所传达的信息。即便信息错综复杂，需要用更多的文字来表述，也请您尽可能提炼思想的精髓，恰如其分的表达观点，往往事半功倍。"/>
  <p:tag name="KSO_WM_UNIT_TEXT_FILL_FORE_SCHEMECOLOR_INDEX" val="13"/>
  <p:tag name="KSO_WM_UNIT_TEXT_FILL_FORE_SCHEMECOLOR_INDEX_BRIGHTNESS" val="0.5"/>
  <p:tag name="KSO_WM_UNIT_TEXT_FILL_TYPE" val="1"/>
  <p:tag name="KSO_WM_UNIT_TEXT_PART_ID" val="4-b"/>
  <p:tag name="KSO_WM_UNIT_TEXT_PART_ID_V2" val="d-4-1"/>
  <p:tag name="KSO_WM_UNIT_TEXT_PART_SIZE" val="84.88*854.5"/>
  <p:tag name="KSO_WM_UNIT_TYPE" val="f"/>
  <p:tag name="KSO_WM_UNIT_VALUE" val="156"/>
</p:tagLst>
</file>

<file path=ppt/tags/tag617.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3071"/>
  <p:tag name="KSO_WM_UNIT_ADJUSTLAYOUT_ID" val="8"/>
  <p:tag name="KSO_WM_UNIT_COLOR_SCHEME_PARENT_PAGE" val="0_1"/>
  <p:tag name="KSO_WM_UNIT_COLOR_SCHEME_SHAPE_ID" val="8"/>
  <p:tag name="KSO_WM_UNIT_COMPATIBLE" val="0"/>
  <p:tag name="KSO_WM_UNIT_DIAGRAM_ISNUMVISUAL" val="0"/>
  <p:tag name="KSO_WM_UNIT_DIAGRAM_ISREFERUNIT" val="0"/>
  <p:tag name="KSO_WM_UNIT_HIGHLIGHT" val="0"/>
  <p:tag name="KSO_WM_UNIT_ID" val="diagram20193071_1*f*2"/>
  <p:tag name="KSO_WM_UNIT_INDEX" val="2"/>
  <p:tag name="KSO_WM_UNIT_LAYERLEVEL" val="1"/>
  <p:tag name="KSO_WM_UNIT_PRESET_TEXT" val="点击此处添加正文，文字是您思想的提炼，为了最终呈现发布的良好效果，请言简意赅的阐述观点，并根据需要酌情增减文字。&#10;您的正文已经字字珠玑，但信息却千丝万缕，需要用更多的文字来表述；但请您尽可能提炼思想的精髓，恰如其分的表达观点，往往事半功倍。&#10;为了能让您有更直观的字数感受，并进一步方便使用，我们为您标注了最适合的位置。您输入的文字到这里时，就是最佳视觉效果。"/>
  <p:tag name="KSO_WM_UNIT_TEXT_FILL_FORE_SCHEMECOLOR_INDEX" val="13"/>
  <p:tag name="KSO_WM_UNIT_TEXT_FILL_FORE_SCHEMECOLOR_INDEX_BRIGHTNESS" val="0.5"/>
  <p:tag name="KSO_WM_UNIT_TEXT_FILL_TYPE" val="1"/>
  <p:tag name="KSO_WM_UNIT_TEXT_PART_ID" val="3-c"/>
  <p:tag name="KSO_WM_UNIT_TEXT_PART_ID_V2" val="d-3-1"/>
  <p:tag name="KSO_WM_UNIT_TEXT_PART_SIZE" val="169.76*644.5"/>
  <p:tag name="KSO_WM_UNIT_TYPE" val="f"/>
  <p:tag name="KSO_WM_UNIT_VALUE" val="273"/>
</p:tagLst>
</file>

<file path=ppt/tags/tag6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47"/>
  <p:tag name="KSO_WM_UNIT_COLOR_SCHEME_PARENT_PAGE" val="0_1"/>
  <p:tag name="KSO_WM_UNIT_COLOR_SCHEME_SHAPE_ID" val="47"/>
  <p:tag name="KSO_WM_UNIT_COMPATIBLE" val="0"/>
  <p:tag name="KSO_WM_UNIT_DIAGRAM_ISNUMVISUAL" val="0"/>
  <p:tag name="KSO_WM_UNIT_DIAGRAM_ISREFERUNIT" val="0"/>
  <p:tag name="KSO_WM_UNIT_HIGHLIGHT" val="0"/>
  <p:tag name="KSO_WM_UNIT_ID" val="diagram20193071_1*i*22"/>
  <p:tag name="KSO_WM_UNIT_INDEX" val="22"/>
  <p:tag name="KSO_WM_UNIT_LAYERLEVEL" val="1"/>
  <p:tag name="KSO_WM_UNIT_TYPE" val="i"/>
</p:tagLst>
</file>

<file path=ppt/tags/tag6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26"/>
  <p:tag name="KSO_WM_UNIT_COLOR_SCHEME_PARENT_PAGE" val="0_1"/>
  <p:tag name="KSO_WM_UNIT_COLOR_SCHEME_SHAPE_ID" val="26"/>
  <p:tag name="KSO_WM_UNIT_COMPATIBLE" val="0"/>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20193071_1*i*25"/>
  <p:tag name="KSO_WM_UNIT_INDEX" val="25"/>
  <p:tag name="KSO_WM_UNIT_LAYERLEVEL" val="1"/>
  <p:tag name="KSO_WM_UNIT_TEXT_FILL_FORE_SCHEMECOLOR_INDEX" val="2"/>
  <p:tag name="KSO_WM_UNIT_TEXT_FILL_FORE_SCHEMECOLOR_INDEX_BRIGHTNESS" val="0"/>
  <p:tag name="KSO_WM_UNIT_TEXT_FILL_TYPE" val="1"/>
  <p:tag name="KSO_WM_UNIT_TYPE" val="i"/>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16"/>
  <p:tag name="KSO_WM_UNIT_COLOR_SCHEME_PARENT_PAGE" val="0_1"/>
  <p:tag name="KSO_WM_UNIT_COLOR_SCHEME_SHAPE_ID" val="16"/>
  <p:tag name="KSO_WM_UNIT_COMPATIBLE" val="0"/>
  <p:tag name="KSO_WM_UNIT_DECOLORIZATION" val="1"/>
  <p:tag name="KSO_WM_UNIT_DIAGRAM_ISNUMVISUAL" val="0"/>
  <p:tag name="KSO_WM_UNIT_DIAGRAM_ISREFERUNIT" val="0"/>
  <p:tag name="KSO_WM_UNIT_HIGHLIGHT" val="0"/>
  <p:tag name="KSO_WM_UNIT_ID" val="diagram20193071_1*i*26"/>
  <p:tag name="KSO_WM_UNIT_INDEX" val="26"/>
  <p:tag name="KSO_WM_UNIT_LAYERLEVEL" val="1"/>
  <p:tag name="KSO_WM_UNIT_LINE_FILL_TYPE" val="2"/>
  <p:tag name="KSO_WM_UNIT_LINE_FORE_SCHEMECOLOR_INDEX" val="14"/>
  <p:tag name="KSO_WM_UNIT_LINE_FORE_SCHEMECOLOR_INDEX_BRIGHTNESS" val="-0.25"/>
  <p:tag name="KSO_WM_UNIT_TYPE" val="i"/>
</p:tagLst>
</file>

<file path=ppt/tags/tag621.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3071"/>
  <p:tag name="KSO_WM_UNIT_ADJUSTLAYOUT_ID" val="3"/>
  <p:tag name="KSO_WM_UNIT_COLOR_SCHEME_PARENT_PAGE" val="0_1"/>
  <p:tag name="KSO_WM_UNIT_COLOR_SCHEME_SHAPE_ID" val="3"/>
  <p:tag name="KSO_WM_UNIT_COMPATIBLE" val="0"/>
  <p:tag name="KSO_WM_UNIT_DIAGRAM_ISNUMVISUAL" val="0"/>
  <p:tag name="KSO_WM_UNIT_DIAGRAM_ISREFERUNIT" val="0"/>
  <p:tag name="KSO_WM_UNIT_HIGHLIGHT" val="0"/>
  <p:tag name="KSO_WM_UNIT_ID" val="diagram20193071_1*a*1"/>
  <p:tag name="KSO_WM_UNIT_INDEX" val="1"/>
  <p:tag name="KSO_WM_UNIT_ISCONTENTSTITLE" val="0"/>
  <p:tag name="KSO_WM_UNIT_LAYERLEVEL" val="1"/>
  <p:tag name="KSO_WM_UNIT_PRESET_TEXT" val="单击此处可添加能准确传达您观点的大标题内容"/>
  <p:tag name="KSO_WM_UNIT_TEXT_PART_ID" val="3-X"/>
  <p:tag name="KSO_WM_UNIT_TEXT_PART_ID_V2" val="a-4-1"/>
  <p:tag name="KSO_WM_UNIT_TEXT_PART_SIZE" val="49.2*832"/>
  <p:tag name="KSO_WM_UNIT_TYPE" val="a"/>
  <p:tag name="KSO_WM_UNIT_VALUE" val="26"/>
</p:tagLst>
</file>

<file path=ppt/tags/tag6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45"/>
  <p:tag name="KSO_WM_UNIT_COLOR_SCHEME_PARENT_PAGE" val="0_1"/>
  <p:tag name="KSO_WM_UNIT_COLOR_SCHEME_SHAPE_ID" val="45"/>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20193071_1*i*23"/>
  <p:tag name="KSO_WM_UNIT_INDEX" val="23"/>
  <p:tag name="KSO_WM_UNIT_LAYERLEVEL" val="1"/>
  <p:tag name="KSO_WM_UNIT_TEXT_FILL_FORE_SCHEMECOLOR_INDEX" val="13"/>
  <p:tag name="KSO_WM_UNIT_TEXT_FILL_FORE_SCHEMECOLOR_INDEX_BRIGHTNESS" val="0"/>
  <p:tag name="KSO_WM_UNIT_TEXT_FILL_TYPE" val="1"/>
  <p:tag name="KSO_WM_UNIT_TYPE" val="i"/>
</p:tagLst>
</file>

<file path=ppt/tags/tag6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46"/>
  <p:tag name="KSO_WM_UNIT_COLOR_SCHEME_PARENT_PAGE" val="0_1"/>
  <p:tag name="KSO_WM_UNIT_COLOR_SCHEME_SHAPE_ID" val="46"/>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193071_1*i*24"/>
  <p:tag name="KSO_WM_UNIT_INDEX" val="24"/>
  <p:tag name="KSO_WM_UNIT_LAYERLEVEL" val="1"/>
  <p:tag name="KSO_WM_UNIT_TEXT_FILL_FORE_SCHEMECOLOR_INDEX" val="2"/>
  <p:tag name="KSO_WM_UNIT_TEXT_FILL_FORE_SCHEMECOLOR_INDEX_BRIGHTNESS" val="0"/>
  <p:tag name="KSO_WM_UNIT_TEXT_FILL_TYPE" val="1"/>
  <p:tag name="KSO_WM_UNIT_TYPE" val="i"/>
</p:tagLst>
</file>

<file path=ppt/tags/tag6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23"/>
  <p:tag name="KSO_WM_UNIT_COLOR_SCHEME_PARENT_PAGE" val="0_1"/>
  <p:tag name="KSO_WM_UNIT_COLOR_SCHEME_SHAPE_ID" val="23"/>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6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24"/>
  <p:tag name="KSO_WM_UNIT_COLOR_SCHEME_PARENT_PAGE" val="0_1"/>
  <p:tag name="KSO_WM_UNIT_COLOR_SCHEME_SHAPE_ID" val="24"/>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3"/>
  <p:tag name="KSO_WM_UNIT_INDEX" val="3"/>
  <p:tag name="KSO_WM_UNIT_LAYERLEVEL" val="1"/>
  <p:tag name="KSO_WM_UNIT_TEXT_FILL_FORE_SCHEMECOLOR_INDEX" val="2"/>
  <p:tag name="KSO_WM_UNIT_TEXT_FILL_FORE_SCHEMECOLOR_INDEX_BRIGHTNESS" val="0"/>
  <p:tag name="KSO_WM_UNIT_TEXT_FILL_TYPE" val="1"/>
  <p:tag name="KSO_WM_UNIT_TYPE" val="i"/>
</p:tagLst>
</file>

<file path=ppt/tags/tag6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4"/>
  <p:tag name="KSO_WM_UNIT_COLOR_SCHEME_PARENT_PAGE" val="0_1"/>
  <p:tag name="KSO_WM_UNIT_COLOR_SCHEME_SHAPE_ID" val="4"/>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6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5"/>
  <p:tag name="KSO_WM_UNIT_COLOR_SCHEME_PARENT_PAGE" val="0_1"/>
  <p:tag name="KSO_WM_UNIT_COLOR_SCHEME_SHAPE_ID" val="5"/>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6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27"/>
  <p:tag name="KSO_WM_UNIT_COLOR_SCHEME_PARENT_PAGE" val="0_1"/>
  <p:tag name="KSO_WM_UNIT_COLOR_SCHEME_SHAPE_ID" val="27"/>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6"/>
  <p:tag name="KSO_WM_UNIT_INDEX" val="6"/>
  <p:tag name="KSO_WM_UNIT_LAYERLEVEL" val="1"/>
  <p:tag name="KSO_WM_UNIT_TEXT_FILL_FORE_SCHEMECOLOR_INDEX" val="2"/>
  <p:tag name="KSO_WM_UNIT_TEXT_FILL_FORE_SCHEMECOLOR_INDEX_BRIGHTNESS" val="0"/>
  <p:tag name="KSO_WM_UNIT_TEXT_FILL_TYPE" val="1"/>
  <p:tag name="KSO_WM_UNIT_TYPE" val="i"/>
</p:tagLst>
</file>

<file path=ppt/tags/tag6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28"/>
  <p:tag name="KSO_WM_UNIT_COLOR_SCHEME_PARENT_PAGE" val="0_1"/>
  <p:tag name="KSO_WM_UNIT_COLOR_SCHEME_SHAPE_ID" val="28"/>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7"/>
  <p:tag name="KSO_WM_UNIT_INDEX" val="7"/>
  <p:tag name="KSO_WM_UNIT_LAYERLEVEL" val="1"/>
  <p:tag name="KSO_WM_UNIT_TEXT_FILL_FORE_SCHEMECOLOR_INDEX" val="2"/>
  <p:tag name="KSO_WM_UNIT_TEXT_FILL_FORE_SCHEMECOLOR_INDEX_BRIGHTNESS" val="0"/>
  <p:tag name="KSO_WM_UNIT_TEXT_FILL_TYPE" val="1"/>
  <p:tag name="KSO_WM_UNIT_TYPE" val="i"/>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29"/>
  <p:tag name="KSO_WM_UNIT_COLOR_SCHEME_PARENT_PAGE" val="0_1"/>
  <p:tag name="KSO_WM_UNIT_COLOR_SCHEME_SHAPE_ID" val="29"/>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8"/>
  <p:tag name="KSO_WM_UNIT_INDEX" val="8"/>
  <p:tag name="KSO_WM_UNIT_LAYERLEVEL" val="1"/>
  <p:tag name="KSO_WM_UNIT_TEXT_FILL_FORE_SCHEMECOLOR_INDEX" val="2"/>
  <p:tag name="KSO_WM_UNIT_TEXT_FILL_FORE_SCHEMECOLOR_INDEX_BRIGHTNESS" val="0"/>
  <p:tag name="KSO_WM_UNIT_TEXT_FILL_TYPE" val="1"/>
  <p:tag name="KSO_WM_UNIT_TYPE" val="i"/>
</p:tagLst>
</file>

<file path=ppt/tags/tag6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30"/>
  <p:tag name="KSO_WM_UNIT_COLOR_SCHEME_PARENT_PAGE" val="0_1"/>
  <p:tag name="KSO_WM_UNIT_COLOR_SCHEME_SHAPE_ID" val="30"/>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9"/>
  <p:tag name="KSO_WM_UNIT_INDEX" val="9"/>
  <p:tag name="KSO_WM_UNIT_LAYERLEVEL" val="1"/>
  <p:tag name="KSO_WM_UNIT_TEXT_FILL_FORE_SCHEMECOLOR_INDEX" val="2"/>
  <p:tag name="KSO_WM_UNIT_TEXT_FILL_FORE_SCHEMECOLOR_INDEX_BRIGHTNESS" val="0"/>
  <p:tag name="KSO_WM_UNIT_TEXT_FILL_TYPE" val="1"/>
  <p:tag name="KSO_WM_UNIT_TYPE" val="i"/>
</p:tagLst>
</file>

<file path=ppt/tags/tag6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31"/>
  <p:tag name="KSO_WM_UNIT_COLOR_SCHEME_PARENT_PAGE" val="0_1"/>
  <p:tag name="KSO_WM_UNIT_COLOR_SCHEME_SHAPE_ID" val="31"/>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0"/>
  <p:tag name="KSO_WM_UNIT_INDEX" val="10"/>
  <p:tag name="KSO_WM_UNIT_LAYERLEVEL" val="1"/>
  <p:tag name="KSO_WM_UNIT_TEXT_FILL_FORE_SCHEMECOLOR_INDEX" val="2"/>
  <p:tag name="KSO_WM_UNIT_TEXT_FILL_FORE_SCHEMECOLOR_INDEX_BRIGHTNESS" val="0"/>
  <p:tag name="KSO_WM_UNIT_TEXT_FILL_TYPE" val="1"/>
  <p:tag name="KSO_WM_UNIT_TYPE" val="i"/>
</p:tagLst>
</file>

<file path=ppt/tags/tag6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32"/>
  <p:tag name="KSO_WM_UNIT_COLOR_SCHEME_PARENT_PAGE" val="0_1"/>
  <p:tag name="KSO_WM_UNIT_COLOR_SCHEME_SHAPE_ID" val="32"/>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1"/>
  <p:tag name="KSO_WM_UNIT_INDEX" val="11"/>
  <p:tag name="KSO_WM_UNIT_LAYERLEVEL" val="1"/>
  <p:tag name="KSO_WM_UNIT_TEXT_FILL_FORE_SCHEMECOLOR_INDEX" val="2"/>
  <p:tag name="KSO_WM_UNIT_TEXT_FILL_FORE_SCHEMECOLOR_INDEX_BRIGHTNESS" val="0"/>
  <p:tag name="KSO_WM_UNIT_TEXT_FILL_TYPE" val="1"/>
  <p:tag name="KSO_WM_UNIT_TYPE" val="i"/>
</p:tagLst>
</file>

<file path=ppt/tags/tag6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33"/>
  <p:tag name="KSO_WM_UNIT_COLOR_SCHEME_PARENT_PAGE" val="0_1"/>
  <p:tag name="KSO_WM_UNIT_COLOR_SCHEME_SHAPE_ID" val="33"/>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2"/>
  <p:tag name="KSO_WM_UNIT_INDEX" val="12"/>
  <p:tag name="KSO_WM_UNIT_LAYERLEVEL" val="1"/>
  <p:tag name="KSO_WM_UNIT_TEXT_FILL_FORE_SCHEMECOLOR_INDEX" val="2"/>
  <p:tag name="KSO_WM_UNIT_TEXT_FILL_FORE_SCHEMECOLOR_INDEX_BRIGHTNESS" val="0"/>
  <p:tag name="KSO_WM_UNIT_TEXT_FILL_TYPE" val="1"/>
  <p:tag name="KSO_WM_UNIT_TYPE" val="i"/>
</p:tagLst>
</file>

<file path=ppt/tags/tag6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34"/>
  <p:tag name="KSO_WM_UNIT_COLOR_SCHEME_PARENT_PAGE" val="0_1"/>
  <p:tag name="KSO_WM_UNIT_COLOR_SCHEME_SHAPE_ID" val="34"/>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3"/>
  <p:tag name="KSO_WM_UNIT_INDEX" val="13"/>
  <p:tag name="KSO_WM_UNIT_LAYERLEVEL" val="1"/>
  <p:tag name="KSO_WM_UNIT_TEXT_FILL_FORE_SCHEMECOLOR_INDEX" val="2"/>
  <p:tag name="KSO_WM_UNIT_TEXT_FILL_FORE_SCHEMECOLOR_INDEX_BRIGHTNESS" val="0"/>
  <p:tag name="KSO_WM_UNIT_TEXT_FILL_TYPE" val="1"/>
  <p:tag name="KSO_WM_UNIT_TYPE" val="i"/>
</p:tagLst>
</file>

<file path=ppt/tags/tag6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35"/>
  <p:tag name="KSO_WM_UNIT_COLOR_SCHEME_PARENT_PAGE" val="0_1"/>
  <p:tag name="KSO_WM_UNIT_COLOR_SCHEME_SHAPE_ID" val="35"/>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4"/>
  <p:tag name="KSO_WM_UNIT_INDEX" val="14"/>
  <p:tag name="KSO_WM_UNIT_LAYERLEVEL" val="1"/>
  <p:tag name="KSO_WM_UNIT_TEXT_FILL_FORE_SCHEMECOLOR_INDEX" val="2"/>
  <p:tag name="KSO_WM_UNIT_TEXT_FILL_FORE_SCHEMECOLOR_INDEX_BRIGHTNESS" val="0"/>
  <p:tag name="KSO_WM_UNIT_TEXT_FILL_TYPE" val="1"/>
  <p:tag name="KSO_WM_UNIT_TYPE" val="i"/>
</p:tagLst>
</file>

<file path=ppt/tags/tag6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36"/>
  <p:tag name="KSO_WM_UNIT_COLOR_SCHEME_PARENT_PAGE" val="0_1"/>
  <p:tag name="KSO_WM_UNIT_COLOR_SCHEME_SHAPE_ID" val="36"/>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5"/>
  <p:tag name="KSO_WM_UNIT_INDEX" val="15"/>
  <p:tag name="KSO_WM_UNIT_LAYERLEVEL" val="1"/>
  <p:tag name="KSO_WM_UNIT_TEXT_FILL_FORE_SCHEMECOLOR_INDEX" val="2"/>
  <p:tag name="KSO_WM_UNIT_TEXT_FILL_FORE_SCHEMECOLOR_INDEX_BRIGHTNESS" val="0"/>
  <p:tag name="KSO_WM_UNIT_TEXT_FILL_TYPE" val="1"/>
  <p:tag name="KSO_WM_UNIT_TYPE" val="i"/>
</p:tagLst>
</file>

<file path=ppt/tags/tag6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37"/>
  <p:tag name="KSO_WM_UNIT_COLOR_SCHEME_PARENT_PAGE" val="0_1"/>
  <p:tag name="KSO_WM_UNIT_COLOR_SCHEME_SHAPE_ID" val="37"/>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6"/>
  <p:tag name="KSO_WM_UNIT_INDEX" val="16"/>
  <p:tag name="KSO_WM_UNIT_LAYERLEVEL" val="1"/>
  <p:tag name="KSO_WM_UNIT_TEXT_FILL_FORE_SCHEMECOLOR_INDEX" val="2"/>
  <p:tag name="KSO_WM_UNIT_TEXT_FILL_FORE_SCHEMECOLOR_INDEX_BRIGHTNESS" val="0"/>
  <p:tag name="KSO_WM_UNIT_TEXT_FILL_TYPE" val="1"/>
  <p:tag name="KSO_WM_UNIT_TYPE" val="i"/>
</p:tagLst>
</file>

<file path=ppt/tags/tag6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38"/>
  <p:tag name="KSO_WM_UNIT_COLOR_SCHEME_PARENT_PAGE" val="0_1"/>
  <p:tag name="KSO_WM_UNIT_COLOR_SCHEME_SHAPE_ID" val="38"/>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7"/>
  <p:tag name="KSO_WM_UNIT_INDEX" val="17"/>
  <p:tag name="KSO_WM_UNIT_LAYERLEVEL" val="1"/>
  <p:tag name="KSO_WM_UNIT_TEXT_FILL_FORE_SCHEMECOLOR_INDEX" val="2"/>
  <p:tag name="KSO_WM_UNIT_TEXT_FILL_FORE_SCHEMECOLOR_INDEX_BRIGHTNESS" val="0"/>
  <p:tag name="KSO_WM_UNIT_TEXT_FILL_TYPE" val="1"/>
  <p:tag name="KSO_WM_UNIT_TYPE" val="i"/>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6916"/>
  <p:tag name="KSO_WM_UNIT_COMPATIBLE" val="0"/>
  <p:tag name="KSO_WM_UNIT_DIAGRAM_ISNUMVISUAL" val="0"/>
  <p:tag name="KSO_WM_UNIT_DIAGRAM_ISREFERUNIT" val="0"/>
  <p:tag name="KSO_WM_UNIT_HIGHLIGHT" val="0"/>
  <p:tag name="KSO_WM_UNIT_ID" val="_0**"/>
  <p:tag name="KSO_WM_UNIT_LAYERLEVEL" val="1"/>
</p:tagLst>
</file>

<file path=ppt/tags/tag6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39"/>
  <p:tag name="KSO_WM_UNIT_COLOR_SCHEME_PARENT_PAGE" val="0_1"/>
  <p:tag name="KSO_WM_UNIT_COLOR_SCHEME_SHAPE_ID" val="39"/>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8"/>
  <p:tag name="KSO_WM_UNIT_INDEX" val="18"/>
  <p:tag name="KSO_WM_UNIT_LAYERLEVEL" val="1"/>
  <p:tag name="KSO_WM_UNIT_TEXT_FILL_FORE_SCHEMECOLOR_INDEX" val="2"/>
  <p:tag name="KSO_WM_UNIT_TEXT_FILL_FORE_SCHEMECOLOR_INDEX_BRIGHTNESS" val="0"/>
  <p:tag name="KSO_WM_UNIT_TEXT_FILL_TYPE" val="1"/>
  <p:tag name="KSO_WM_UNIT_TYPE" val="i"/>
</p:tagLst>
</file>

<file path=ppt/tags/tag6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40"/>
  <p:tag name="KSO_WM_UNIT_COLOR_SCHEME_PARENT_PAGE" val="0_1"/>
  <p:tag name="KSO_WM_UNIT_COLOR_SCHEME_SHAPE_ID" val="40"/>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9"/>
  <p:tag name="KSO_WM_UNIT_INDEX" val="19"/>
  <p:tag name="KSO_WM_UNIT_LAYERLEVEL" val="1"/>
  <p:tag name="KSO_WM_UNIT_TEXT_FILL_FORE_SCHEMECOLOR_INDEX" val="2"/>
  <p:tag name="KSO_WM_UNIT_TEXT_FILL_FORE_SCHEMECOLOR_INDEX_BRIGHTNESS" val="0"/>
  <p:tag name="KSO_WM_UNIT_TEXT_FILL_TYPE" val="1"/>
  <p:tag name="KSO_WM_UNIT_TYPE" val="i"/>
</p:tagLst>
</file>

<file path=ppt/tags/tag6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41"/>
  <p:tag name="KSO_WM_UNIT_COLOR_SCHEME_PARENT_PAGE" val="0_1"/>
  <p:tag name="KSO_WM_UNIT_COLOR_SCHEME_SHAPE_ID" val="41"/>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20"/>
  <p:tag name="KSO_WM_UNIT_INDEX" val="20"/>
  <p:tag name="KSO_WM_UNIT_LAYERLEVEL" val="1"/>
  <p:tag name="KSO_WM_UNIT_TEXT_FILL_FORE_SCHEMECOLOR_INDEX" val="2"/>
  <p:tag name="KSO_WM_UNIT_TEXT_FILL_FORE_SCHEMECOLOR_INDEX_BRIGHTNESS" val="0"/>
  <p:tag name="KSO_WM_UNIT_TEXT_FILL_TYPE" val="1"/>
  <p:tag name="KSO_WM_UNIT_TYPE" val="i"/>
</p:tagLst>
</file>

<file path=ppt/tags/tag6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42"/>
  <p:tag name="KSO_WM_UNIT_COLOR_SCHEME_PARENT_PAGE" val="0_1"/>
  <p:tag name="KSO_WM_UNIT_COLOR_SCHEME_SHAPE_ID" val="42"/>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21"/>
  <p:tag name="KSO_WM_UNIT_INDEX" val="21"/>
  <p:tag name="KSO_WM_UNIT_LAYERLEVEL" val="1"/>
  <p:tag name="KSO_WM_UNIT_TEXT_FILL_FORE_SCHEMECOLOR_INDEX" val="2"/>
  <p:tag name="KSO_WM_UNIT_TEXT_FILL_FORE_SCHEMECOLOR_INDEX_BRIGHTNESS" val="0"/>
  <p:tag name="KSO_WM_UNIT_TEXT_FILL_TYPE" val="1"/>
  <p:tag name="KSO_WM_UNIT_TYPE" val="i"/>
</p:tagLst>
</file>

<file path=ppt/tags/tag64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SLIDE_COLORSCHEME_VERSION" val="3.2"/>
  <p:tag name="KSO_WM_SLIDE_CONSTRAINT" val="%7b%22slideConstraint%22%3a%7b%22seriesAreas%22%3a%5b%5d%2c%22singleAreas%22%3a%5b%7b%22shapes%22%3a%5b7%5d%2c%22serialConstraintIndex%22%3a-1%2c%22areatextmark%22%3a0%2c%22pictureprocessmark%22%3a0%7d%5d%7d%7d"/>
  <p:tag name="KSO_WM_SLIDE_ID" val="diagram20193071_1"/>
  <p:tag name="KSO_WM_SLIDE_INDEX" val="1"/>
  <p:tag name="KSO_WM_SLIDE_ITEM_CNT" val="0"/>
  <p:tag name="KSO_WM_SLIDE_LAYOUT" val="a_d_f"/>
  <p:tag name="KSO_WM_SLIDE_LAYOUT_CNT" val="1_1_2"/>
  <p:tag name="KSO_WM_SLIDE_POSITION" val="33*0"/>
  <p:tag name="KSO_WM_SLIDE_SIZE" val="899*481"/>
  <p:tag name="KSO_WM_SLIDE_SUBTYPE" val="picTxt"/>
  <p:tag name="KSO_WM_SLIDE_TYPE" val="text"/>
  <p:tag name="KSO_WM_TAG_VERSION" val="1.0"/>
  <p:tag name="KSO_WM_TEMPLATE_CATEGORY" val="diagram"/>
  <p:tag name="KSO_WM_TEMPLATE_INDEX" val="20193071"/>
  <p:tag name="KSO_WM_TEMPLATE_JOB_ID" val="2"/>
  <p:tag name="KSO_WM_TEMPLATE_OUTLINE_ID" val="15"/>
  <p:tag name="KSO_WM_TEMPLATE_SCENE_ID" val="1"/>
  <p:tag name="KSO_WM_TEMPLATE_SUBCATEGORY" val="0"/>
  <p:tag name="KSO_WM_TEMPLATE_THUMBS_INDEX" val="1、6、10、14、20、26、27、28、29、31"/>
  <p:tag name="KSO_WM_TEMPLATE_TOPIC_DEFAULT" val="1"/>
  <p:tag name="KSO_WM_TEMPLATE_TOPIC_ID" val="2869567"/>
</p:tagLst>
</file>

<file path=ppt/tags/tag6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22"/>
  <p:tag name="KSO_WM_UNIT_COLOR_SCHEME_PARENT_PAGE" val="0_1"/>
  <p:tag name="KSO_WM_UNIT_COLOR_SCHEME_SHAPE_ID" val="22"/>
  <p:tag name="KSO_WM_UNIT_COMPATIBLE" val="0"/>
  <p:tag name="KSO_WM_UNIT_DIAGRAM_ISNUMVISUAL" val="0"/>
  <p:tag name="KSO_WM_UNIT_DIAGRAM_ISREFERUNIT" val="0"/>
  <p:tag name="KSO_WM_UNIT_FOIL_COLOR" val="1"/>
  <p:tag name="KSO_WM_UNIT_HIGHLIGHT" val="0"/>
  <p:tag name="KSO_WM_UNIT_ID" val="diagram20193071_1*i*1"/>
  <p:tag name="KSO_WM_UNIT_INDEX" val="1"/>
  <p:tag name="KSO_WM_UNIT_LAYERLEVEL" val="1"/>
  <p:tag name="KSO_WM_UNIT_TYPE" val="i"/>
</p:tagLst>
</file>

<file path=ppt/tags/tag646.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3071"/>
  <p:tag name="KSO_WM_UNIT_ADJUSTLAYOUT_ID" val="6"/>
  <p:tag name="KSO_WM_UNIT_COLOR_SCHEME_PARENT_PAGE" val="0_1"/>
  <p:tag name="KSO_WM_UNIT_COLOR_SCHEME_SHAPE_ID" val="6"/>
  <p:tag name="KSO_WM_UNIT_COMPATIBLE" val="0"/>
  <p:tag name="KSO_WM_UNIT_DIAGRAM_ISNUMVISUAL" val="0"/>
  <p:tag name="KSO_WM_UNIT_DIAGRAM_ISREFERUNIT" val="0"/>
  <p:tag name="KSO_WM_UNIT_HIGHLIGHT" val="0"/>
  <p:tag name="KSO_WM_UNIT_ID" val="diagram20193071_1*f*1"/>
  <p:tag name="KSO_WM_UNIT_INDEX" val="1"/>
  <p:tag name="KSO_WM_UNIT_LAYERLEVEL" val="1"/>
  <p:tag name="KSO_WM_UNIT_PRESET_TEXT" val="点击此处添加正文，文字是您思想的提炼，为了最终呈现发布的良好效果，请尽量言简意赅的阐述观点；根据需要可酌情增减文字，以便观者可以准确理解您所传达的信息。即便信息错综复杂，需要用更多的文字来表述，也请您尽可能提炼思想的精髓，恰如其分的表达观点，往往事半功倍。"/>
  <p:tag name="KSO_WM_UNIT_TEXT_FILL_FORE_SCHEMECOLOR_INDEX" val="13"/>
  <p:tag name="KSO_WM_UNIT_TEXT_FILL_FORE_SCHEMECOLOR_INDEX_BRIGHTNESS" val="0.5"/>
  <p:tag name="KSO_WM_UNIT_TEXT_FILL_TYPE" val="1"/>
  <p:tag name="KSO_WM_UNIT_TEXT_PART_ID" val="4-b"/>
  <p:tag name="KSO_WM_UNIT_TEXT_PART_ID_V2" val="d-4-1"/>
  <p:tag name="KSO_WM_UNIT_TEXT_PART_SIZE" val="84.88*854.5"/>
  <p:tag name="KSO_WM_UNIT_TYPE" val="f"/>
  <p:tag name="KSO_WM_UNIT_VALUE" val="156"/>
</p:tagLst>
</file>

<file path=ppt/tags/tag647.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3071"/>
  <p:tag name="KSO_WM_UNIT_ADJUSTLAYOUT_ID" val="8"/>
  <p:tag name="KSO_WM_UNIT_COLOR_SCHEME_PARENT_PAGE" val="0_1"/>
  <p:tag name="KSO_WM_UNIT_COLOR_SCHEME_SHAPE_ID" val="8"/>
  <p:tag name="KSO_WM_UNIT_COMPATIBLE" val="0"/>
  <p:tag name="KSO_WM_UNIT_DIAGRAM_ISNUMVISUAL" val="0"/>
  <p:tag name="KSO_WM_UNIT_DIAGRAM_ISREFERUNIT" val="0"/>
  <p:tag name="KSO_WM_UNIT_HIGHLIGHT" val="0"/>
  <p:tag name="KSO_WM_UNIT_ID" val="diagram20193071_1*f*2"/>
  <p:tag name="KSO_WM_UNIT_INDEX" val="2"/>
  <p:tag name="KSO_WM_UNIT_LAYERLEVEL" val="1"/>
  <p:tag name="KSO_WM_UNIT_PRESET_TEXT" val="点击此处添加正文，文字是您思想的提炼，为了最终呈现发布的良好效果，请言简意赅的阐述观点，并根据需要酌情增减文字。&#10;您的正文已经字字珠玑，但信息却千丝万缕，需要用更多的文字来表述；但请您尽可能提炼思想的精髓，恰如其分的表达观点，往往事半功倍。&#10;为了能让您有更直观的字数感受，并进一步方便使用，我们为您标注了最适合的位置。您输入的文字到这里时，就是最佳视觉效果。"/>
  <p:tag name="KSO_WM_UNIT_TEXT_FILL_FORE_SCHEMECOLOR_INDEX" val="13"/>
  <p:tag name="KSO_WM_UNIT_TEXT_FILL_FORE_SCHEMECOLOR_INDEX_BRIGHTNESS" val="0.5"/>
  <p:tag name="KSO_WM_UNIT_TEXT_FILL_TYPE" val="1"/>
  <p:tag name="KSO_WM_UNIT_TEXT_PART_ID" val="3-c"/>
  <p:tag name="KSO_WM_UNIT_TEXT_PART_ID_V2" val="d-3-1"/>
  <p:tag name="KSO_WM_UNIT_TEXT_PART_SIZE" val="169.76*644.5"/>
  <p:tag name="KSO_WM_UNIT_TYPE" val="f"/>
  <p:tag name="KSO_WM_UNIT_VALUE" val="273"/>
</p:tagLst>
</file>

<file path=ppt/tags/tag6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47"/>
  <p:tag name="KSO_WM_UNIT_COLOR_SCHEME_PARENT_PAGE" val="0_1"/>
  <p:tag name="KSO_WM_UNIT_COLOR_SCHEME_SHAPE_ID" val="47"/>
  <p:tag name="KSO_WM_UNIT_COMPATIBLE" val="0"/>
  <p:tag name="KSO_WM_UNIT_DIAGRAM_ISNUMVISUAL" val="0"/>
  <p:tag name="KSO_WM_UNIT_DIAGRAM_ISREFERUNIT" val="0"/>
  <p:tag name="KSO_WM_UNIT_HIGHLIGHT" val="0"/>
  <p:tag name="KSO_WM_UNIT_ID" val="diagram20193071_1*i*22"/>
  <p:tag name="KSO_WM_UNIT_INDEX" val="22"/>
  <p:tag name="KSO_WM_UNIT_LAYERLEVEL" val="1"/>
  <p:tag name="KSO_WM_UNIT_TYPE" val="i"/>
</p:tagLst>
</file>

<file path=ppt/tags/tag6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26"/>
  <p:tag name="KSO_WM_UNIT_COLOR_SCHEME_PARENT_PAGE" val="0_1"/>
  <p:tag name="KSO_WM_UNIT_COLOR_SCHEME_SHAPE_ID" val="26"/>
  <p:tag name="KSO_WM_UNIT_COMPATIBLE" val="0"/>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20193071_1*i*25"/>
  <p:tag name="KSO_WM_UNIT_INDEX" val="25"/>
  <p:tag name="KSO_WM_UNIT_LAYERLEVEL" val="1"/>
  <p:tag name="KSO_WM_UNIT_TEXT_FILL_FORE_SCHEMECOLOR_INDEX" val="2"/>
  <p:tag name="KSO_WM_UNIT_TEXT_FILL_FORE_SCHEMECOLOR_INDEX_BRIGHTNESS" val="0"/>
  <p:tag name="KSO_WM_UNIT_TEXT_FILL_TYPE" val="1"/>
  <p:tag name="KSO_WM_UNIT_TYPE" val="i"/>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6916"/>
  <p:tag name="KSO_WM_UNIT_COMPATIBLE" val="0"/>
  <p:tag name="KSO_WM_UNIT_DIAGRAM_ISNUMVISUAL" val="0"/>
  <p:tag name="KSO_WM_UNIT_DIAGRAM_ISREFERUNIT" val="0"/>
  <p:tag name="KSO_WM_UNIT_HIGHLIGHT" val="0"/>
  <p:tag name="KSO_WM_UNIT_ID" val="_0**"/>
  <p:tag name="KSO_WM_UNIT_LAYERLEVEL" val="1"/>
</p:tagLst>
</file>

<file path=ppt/tags/tag6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16"/>
  <p:tag name="KSO_WM_UNIT_COLOR_SCHEME_PARENT_PAGE" val="0_1"/>
  <p:tag name="KSO_WM_UNIT_COLOR_SCHEME_SHAPE_ID" val="16"/>
  <p:tag name="KSO_WM_UNIT_COMPATIBLE" val="0"/>
  <p:tag name="KSO_WM_UNIT_DECOLORIZATION" val="1"/>
  <p:tag name="KSO_WM_UNIT_DIAGRAM_ISNUMVISUAL" val="0"/>
  <p:tag name="KSO_WM_UNIT_DIAGRAM_ISREFERUNIT" val="0"/>
  <p:tag name="KSO_WM_UNIT_HIGHLIGHT" val="0"/>
  <p:tag name="KSO_WM_UNIT_ID" val="diagram20193071_1*i*26"/>
  <p:tag name="KSO_WM_UNIT_INDEX" val="26"/>
  <p:tag name="KSO_WM_UNIT_LAYERLEVEL" val="1"/>
  <p:tag name="KSO_WM_UNIT_LINE_FILL_TYPE" val="2"/>
  <p:tag name="KSO_WM_UNIT_LINE_FORE_SCHEMECOLOR_INDEX" val="14"/>
  <p:tag name="KSO_WM_UNIT_LINE_FORE_SCHEMECOLOR_INDEX_BRIGHTNESS" val="-0.25"/>
  <p:tag name="KSO_WM_UNIT_TYPE" val="i"/>
</p:tagLst>
</file>

<file path=ppt/tags/tag651.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3071"/>
  <p:tag name="KSO_WM_UNIT_ADJUSTLAYOUT_ID" val="3"/>
  <p:tag name="KSO_WM_UNIT_COLOR_SCHEME_PARENT_PAGE" val="0_1"/>
  <p:tag name="KSO_WM_UNIT_COLOR_SCHEME_SHAPE_ID" val="3"/>
  <p:tag name="KSO_WM_UNIT_COMPATIBLE" val="0"/>
  <p:tag name="KSO_WM_UNIT_DIAGRAM_ISNUMVISUAL" val="0"/>
  <p:tag name="KSO_WM_UNIT_DIAGRAM_ISREFERUNIT" val="0"/>
  <p:tag name="KSO_WM_UNIT_HIGHLIGHT" val="0"/>
  <p:tag name="KSO_WM_UNIT_ID" val="diagram20193071_1*a*1"/>
  <p:tag name="KSO_WM_UNIT_INDEX" val="1"/>
  <p:tag name="KSO_WM_UNIT_ISCONTENTSTITLE" val="0"/>
  <p:tag name="KSO_WM_UNIT_LAYERLEVEL" val="1"/>
  <p:tag name="KSO_WM_UNIT_PRESET_TEXT" val="单击此处可添加能准确传达您观点的大标题内容"/>
  <p:tag name="KSO_WM_UNIT_TEXT_PART_ID" val="3-X"/>
  <p:tag name="KSO_WM_UNIT_TEXT_PART_ID_V2" val="a-4-1"/>
  <p:tag name="KSO_WM_UNIT_TEXT_PART_SIZE" val="49.2*832"/>
  <p:tag name="KSO_WM_UNIT_TYPE" val="a"/>
  <p:tag name="KSO_WM_UNIT_VALUE" val="26"/>
</p:tagLst>
</file>

<file path=ppt/tags/tag652.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3071"/>
  <p:tag name="KSO_WM_UNIT_ADJUSTLAYOUT_ID" val="6"/>
  <p:tag name="KSO_WM_UNIT_COLOR_SCHEME_PARENT_PAGE" val="0_1"/>
  <p:tag name="KSO_WM_UNIT_COLOR_SCHEME_SHAPE_ID" val="6"/>
  <p:tag name="KSO_WM_UNIT_COMPATIBLE" val="0"/>
  <p:tag name="KSO_WM_UNIT_DIAGRAM_ISNUMVISUAL" val="0"/>
  <p:tag name="KSO_WM_UNIT_DIAGRAM_ISREFERUNIT" val="0"/>
  <p:tag name="KSO_WM_UNIT_HIGHLIGHT" val="0"/>
  <p:tag name="KSO_WM_UNIT_ID" val="diagram20193071_1*f*1"/>
  <p:tag name="KSO_WM_UNIT_INDEX" val="1"/>
  <p:tag name="KSO_WM_UNIT_LAYERLEVEL" val="1"/>
  <p:tag name="KSO_WM_UNIT_PRESET_TEXT" val="点击此处添加正文，文字是您思想的提炼，为了最终呈现发布的良好效果，请尽量言简意赅的阐述观点；根据需要可酌情增减文字，以便观者可以准确理解您所传达的信息。即便信息错综复杂，需要用更多的文字来表述，也请您尽可能提炼思想的精髓，恰如其分的表达观点，往往事半功倍。"/>
  <p:tag name="KSO_WM_UNIT_TEXT_FILL_FORE_SCHEMECOLOR_INDEX" val="13"/>
  <p:tag name="KSO_WM_UNIT_TEXT_FILL_FORE_SCHEMECOLOR_INDEX_BRIGHTNESS" val="0.5"/>
  <p:tag name="KSO_WM_UNIT_TEXT_FILL_TYPE" val="1"/>
  <p:tag name="KSO_WM_UNIT_TEXT_PART_ID" val="4-b"/>
  <p:tag name="KSO_WM_UNIT_TEXT_PART_ID_V2" val="d-4-1"/>
  <p:tag name="KSO_WM_UNIT_TEXT_PART_SIZE" val="84.88*854.5"/>
  <p:tag name="KSO_WM_UNIT_TYPE" val="f"/>
  <p:tag name="KSO_WM_UNIT_VALUE" val="156"/>
</p:tagLst>
</file>

<file path=ppt/tags/tag653.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3071"/>
  <p:tag name="KSO_WM_UNIT_ADJUSTLAYOUT_ID" val="6"/>
  <p:tag name="KSO_WM_UNIT_COLOR_SCHEME_PARENT_PAGE" val="0_1"/>
  <p:tag name="KSO_WM_UNIT_COLOR_SCHEME_SHAPE_ID" val="6"/>
  <p:tag name="KSO_WM_UNIT_COMPATIBLE" val="0"/>
  <p:tag name="KSO_WM_UNIT_DIAGRAM_ISNUMVISUAL" val="0"/>
  <p:tag name="KSO_WM_UNIT_DIAGRAM_ISREFERUNIT" val="0"/>
  <p:tag name="KSO_WM_UNIT_HIGHLIGHT" val="0"/>
  <p:tag name="KSO_WM_UNIT_ID" val="diagram20193071_1*f*1"/>
  <p:tag name="KSO_WM_UNIT_INDEX" val="1"/>
  <p:tag name="KSO_WM_UNIT_LAYERLEVEL" val="1"/>
  <p:tag name="KSO_WM_UNIT_PRESET_TEXT" val="点击此处添加正文，文字是您思想的提炼，为了最终呈现发布的良好效果，请尽量言简意赅的阐述观点；根据需要可酌情增减文字，以便观者可以准确理解您所传达的信息。即便信息错综复杂，需要用更多的文字来表述，也请您尽可能提炼思想的精髓，恰如其分的表达观点，往往事半功倍。"/>
  <p:tag name="KSO_WM_UNIT_TEXT_FILL_FORE_SCHEMECOLOR_INDEX" val="13"/>
  <p:tag name="KSO_WM_UNIT_TEXT_FILL_FORE_SCHEMECOLOR_INDEX_BRIGHTNESS" val="0.5"/>
  <p:tag name="KSO_WM_UNIT_TEXT_FILL_TYPE" val="1"/>
  <p:tag name="KSO_WM_UNIT_TEXT_PART_ID" val="4-b"/>
  <p:tag name="KSO_WM_UNIT_TEXT_PART_ID_V2" val="d-4-1"/>
  <p:tag name="KSO_WM_UNIT_TEXT_PART_SIZE" val="84.88*854.5"/>
  <p:tag name="KSO_WM_UNIT_TYPE" val="f"/>
  <p:tag name="KSO_WM_UNIT_VALUE" val="156"/>
</p:tagLst>
</file>

<file path=ppt/tags/tag6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16"/>
  <p:tag name="KSO_WM_UNIT_COLOR_SCHEME_PARENT_PAGE" val="0_1"/>
  <p:tag name="KSO_WM_UNIT_COLOR_SCHEME_SHAPE_ID" val="16"/>
  <p:tag name="KSO_WM_UNIT_COMPATIBLE" val="0"/>
  <p:tag name="KSO_WM_UNIT_DECOLORIZATION" val="1"/>
  <p:tag name="KSO_WM_UNIT_DIAGRAM_ISNUMVISUAL" val="0"/>
  <p:tag name="KSO_WM_UNIT_DIAGRAM_ISREFERUNIT" val="0"/>
  <p:tag name="KSO_WM_UNIT_HIGHLIGHT" val="0"/>
  <p:tag name="KSO_WM_UNIT_ID" val="diagram20193071_1*i*26"/>
  <p:tag name="KSO_WM_UNIT_INDEX" val="26"/>
  <p:tag name="KSO_WM_UNIT_LAYERLEVEL" val="1"/>
  <p:tag name="KSO_WM_UNIT_LINE_FILL_TYPE" val="2"/>
  <p:tag name="KSO_WM_UNIT_LINE_FORE_SCHEMECOLOR_INDEX" val="14"/>
  <p:tag name="KSO_WM_UNIT_LINE_FORE_SCHEMECOLOR_INDEX_BRIGHTNESS" val="-0.25"/>
  <p:tag name="KSO_WM_UNIT_TYPE" val="i"/>
</p:tagLst>
</file>

<file path=ppt/tags/tag6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16"/>
  <p:tag name="KSO_WM_UNIT_COLOR_SCHEME_PARENT_PAGE" val="0_1"/>
  <p:tag name="KSO_WM_UNIT_COLOR_SCHEME_SHAPE_ID" val="16"/>
  <p:tag name="KSO_WM_UNIT_COMPATIBLE" val="0"/>
  <p:tag name="KSO_WM_UNIT_DECOLORIZATION" val="1"/>
  <p:tag name="KSO_WM_UNIT_DIAGRAM_ISNUMVISUAL" val="0"/>
  <p:tag name="KSO_WM_UNIT_DIAGRAM_ISREFERUNIT" val="0"/>
  <p:tag name="KSO_WM_UNIT_HIGHLIGHT" val="0"/>
  <p:tag name="KSO_WM_UNIT_ID" val="diagram20193071_1*i*26"/>
  <p:tag name="KSO_WM_UNIT_INDEX" val="26"/>
  <p:tag name="KSO_WM_UNIT_LAYERLEVEL" val="1"/>
  <p:tag name="KSO_WM_UNIT_LINE_FILL_TYPE" val="2"/>
  <p:tag name="KSO_WM_UNIT_LINE_FORE_SCHEMECOLOR_INDEX" val="14"/>
  <p:tag name="KSO_WM_UNIT_LINE_FORE_SCHEMECOLOR_INDEX_BRIGHTNESS" val="-0.25"/>
  <p:tag name="KSO_WM_UNIT_TYPE" val="i"/>
</p:tagLst>
</file>

<file path=ppt/tags/tag656.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3071"/>
  <p:tag name="KSO_WM_UNIT_ADJUSTLAYOUT_ID" val="8"/>
  <p:tag name="KSO_WM_UNIT_COLOR_SCHEME_PARENT_PAGE" val="0_1"/>
  <p:tag name="KSO_WM_UNIT_COLOR_SCHEME_SHAPE_ID" val="8"/>
  <p:tag name="KSO_WM_UNIT_COMPATIBLE" val="0"/>
  <p:tag name="KSO_WM_UNIT_DIAGRAM_ISNUMVISUAL" val="0"/>
  <p:tag name="KSO_WM_UNIT_DIAGRAM_ISREFERUNIT" val="0"/>
  <p:tag name="KSO_WM_UNIT_HIGHLIGHT" val="0"/>
  <p:tag name="KSO_WM_UNIT_ID" val="diagram20193071_1*f*2"/>
  <p:tag name="KSO_WM_UNIT_INDEX" val="2"/>
  <p:tag name="KSO_WM_UNIT_LAYERLEVEL" val="1"/>
  <p:tag name="KSO_WM_UNIT_PRESET_TEXT" val="点击此处添加正文，文字是您思想的提炼，为了最终呈现发布的良好效果，请言简意赅的阐述观点，并根据需要酌情增减文字。&#10;您的正文已经字字珠玑，但信息却千丝万缕，需要用更多的文字来表述；但请您尽可能提炼思想的精髓，恰如其分的表达观点，往往事半功倍。&#10;为了能让您有更直观的字数感受，并进一步方便使用，我们为您标注了最适合的位置。您输入的文字到这里时，就是最佳视觉效果。"/>
  <p:tag name="KSO_WM_UNIT_TEXT_FILL_FORE_SCHEMECOLOR_INDEX" val="13"/>
  <p:tag name="KSO_WM_UNIT_TEXT_FILL_FORE_SCHEMECOLOR_INDEX_BRIGHTNESS" val="0.5"/>
  <p:tag name="KSO_WM_UNIT_TEXT_FILL_TYPE" val="1"/>
  <p:tag name="KSO_WM_UNIT_TEXT_PART_ID" val="3-c"/>
  <p:tag name="KSO_WM_UNIT_TEXT_PART_ID_V2" val="d-3-1"/>
  <p:tag name="KSO_WM_UNIT_TEXT_PART_SIZE" val="169.76*644.5"/>
  <p:tag name="KSO_WM_UNIT_TYPE" val="f"/>
  <p:tag name="KSO_WM_UNIT_VALUE" val="273"/>
</p:tagLst>
</file>

<file path=ppt/tags/tag657.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3071"/>
  <p:tag name="KSO_WM_UNIT_ADJUSTLAYOUT_ID" val="8"/>
  <p:tag name="KSO_WM_UNIT_COLOR_SCHEME_PARENT_PAGE" val="0_1"/>
  <p:tag name="KSO_WM_UNIT_COLOR_SCHEME_SHAPE_ID" val="8"/>
  <p:tag name="KSO_WM_UNIT_COMPATIBLE" val="0"/>
  <p:tag name="KSO_WM_UNIT_DIAGRAM_ISNUMVISUAL" val="0"/>
  <p:tag name="KSO_WM_UNIT_DIAGRAM_ISREFERUNIT" val="0"/>
  <p:tag name="KSO_WM_UNIT_HIGHLIGHT" val="0"/>
  <p:tag name="KSO_WM_UNIT_ID" val="diagram20193071_1*f*2"/>
  <p:tag name="KSO_WM_UNIT_INDEX" val="2"/>
  <p:tag name="KSO_WM_UNIT_LAYERLEVEL" val="1"/>
  <p:tag name="KSO_WM_UNIT_PRESET_TEXT" val="点击此处添加正文，文字是您思想的提炼，为了最终呈现发布的良好效果，请言简意赅的阐述观点，并根据需要酌情增减文字。&#10;您的正文已经字字珠玑，但信息却千丝万缕，需要用更多的文字来表述；但请您尽可能提炼思想的精髓，恰如其分的表达观点，往往事半功倍。&#10;为了能让您有更直观的字数感受，并进一步方便使用，我们为您标注了最适合的位置。您输入的文字到这里时，就是最佳视觉效果。"/>
  <p:tag name="KSO_WM_UNIT_TEXT_FILL_FORE_SCHEMECOLOR_INDEX" val="13"/>
  <p:tag name="KSO_WM_UNIT_TEXT_FILL_FORE_SCHEMECOLOR_INDEX_BRIGHTNESS" val="0.5"/>
  <p:tag name="KSO_WM_UNIT_TEXT_FILL_TYPE" val="1"/>
  <p:tag name="KSO_WM_UNIT_TEXT_PART_ID" val="3-c"/>
  <p:tag name="KSO_WM_UNIT_TEXT_PART_ID_V2" val="d-3-1"/>
  <p:tag name="KSO_WM_UNIT_TEXT_PART_SIZE" val="169.76*644.5"/>
  <p:tag name="KSO_WM_UNIT_TYPE" val="f"/>
  <p:tag name="KSO_WM_UNIT_VALUE" val="273"/>
</p:tagLst>
</file>

<file path=ppt/tags/tag6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45"/>
  <p:tag name="KSO_WM_UNIT_COLOR_SCHEME_PARENT_PAGE" val="0_1"/>
  <p:tag name="KSO_WM_UNIT_COLOR_SCHEME_SHAPE_ID" val="45"/>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20193071_1*i*23"/>
  <p:tag name="KSO_WM_UNIT_INDEX" val="23"/>
  <p:tag name="KSO_WM_UNIT_LAYERLEVEL" val="1"/>
  <p:tag name="KSO_WM_UNIT_TEXT_FILL_FORE_SCHEMECOLOR_INDEX" val="13"/>
  <p:tag name="KSO_WM_UNIT_TEXT_FILL_FORE_SCHEMECOLOR_INDEX_BRIGHTNESS" val="0"/>
  <p:tag name="KSO_WM_UNIT_TEXT_FILL_TYPE" val="1"/>
  <p:tag name="KSO_WM_UNIT_TYPE" val="i"/>
</p:tagLst>
</file>

<file path=ppt/tags/tag6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46"/>
  <p:tag name="KSO_WM_UNIT_COLOR_SCHEME_PARENT_PAGE" val="0_1"/>
  <p:tag name="KSO_WM_UNIT_COLOR_SCHEME_SHAPE_ID" val="46"/>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193071_1*i*24"/>
  <p:tag name="KSO_WM_UNIT_INDEX" val="24"/>
  <p:tag name="KSO_WM_UNIT_LAYERLEVEL" val="1"/>
  <p:tag name="KSO_WM_UNIT_TEXT_FILL_FORE_SCHEMECOLOR_INDEX" val="2"/>
  <p:tag name="KSO_WM_UNIT_TEXT_FILL_FORE_SCHEMECOLOR_INDEX_BRIGHTNESS" val="0"/>
  <p:tag name="KSO_WM_UNIT_TEXT_FILL_TYPE" val="1"/>
  <p:tag name="KSO_WM_UNIT_TYPE" val="i"/>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23"/>
  <p:tag name="KSO_WM_UNIT_COLOR_SCHEME_PARENT_PAGE" val="0_1"/>
  <p:tag name="KSO_WM_UNIT_COLOR_SCHEME_SHAPE_ID" val="23"/>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6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24"/>
  <p:tag name="KSO_WM_UNIT_COLOR_SCHEME_PARENT_PAGE" val="0_1"/>
  <p:tag name="KSO_WM_UNIT_COLOR_SCHEME_SHAPE_ID" val="24"/>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3"/>
  <p:tag name="KSO_WM_UNIT_INDEX" val="3"/>
  <p:tag name="KSO_WM_UNIT_LAYERLEVEL" val="1"/>
  <p:tag name="KSO_WM_UNIT_TEXT_FILL_FORE_SCHEMECOLOR_INDEX" val="2"/>
  <p:tag name="KSO_WM_UNIT_TEXT_FILL_FORE_SCHEMECOLOR_INDEX_BRIGHTNESS" val="0"/>
  <p:tag name="KSO_WM_UNIT_TEXT_FILL_TYPE" val="1"/>
  <p:tag name="KSO_WM_UNIT_TYPE" val="i"/>
</p:tagLst>
</file>

<file path=ppt/tags/tag6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4"/>
  <p:tag name="KSO_WM_UNIT_COLOR_SCHEME_PARENT_PAGE" val="0_1"/>
  <p:tag name="KSO_WM_UNIT_COLOR_SCHEME_SHAPE_ID" val="4"/>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6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5"/>
  <p:tag name="KSO_WM_UNIT_COLOR_SCHEME_PARENT_PAGE" val="0_1"/>
  <p:tag name="KSO_WM_UNIT_COLOR_SCHEME_SHAPE_ID" val="5"/>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6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27"/>
  <p:tag name="KSO_WM_UNIT_COLOR_SCHEME_PARENT_PAGE" val="0_1"/>
  <p:tag name="KSO_WM_UNIT_COLOR_SCHEME_SHAPE_ID" val="27"/>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6"/>
  <p:tag name="KSO_WM_UNIT_INDEX" val="6"/>
  <p:tag name="KSO_WM_UNIT_LAYERLEVEL" val="1"/>
  <p:tag name="KSO_WM_UNIT_TEXT_FILL_FORE_SCHEMECOLOR_INDEX" val="2"/>
  <p:tag name="KSO_WM_UNIT_TEXT_FILL_FORE_SCHEMECOLOR_INDEX_BRIGHTNESS" val="0"/>
  <p:tag name="KSO_WM_UNIT_TEXT_FILL_TYPE" val="1"/>
  <p:tag name="KSO_WM_UNIT_TYPE" val="i"/>
</p:tagLst>
</file>

<file path=ppt/tags/tag6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28"/>
  <p:tag name="KSO_WM_UNIT_COLOR_SCHEME_PARENT_PAGE" val="0_1"/>
  <p:tag name="KSO_WM_UNIT_COLOR_SCHEME_SHAPE_ID" val="28"/>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7"/>
  <p:tag name="KSO_WM_UNIT_INDEX" val="7"/>
  <p:tag name="KSO_WM_UNIT_LAYERLEVEL" val="1"/>
  <p:tag name="KSO_WM_UNIT_TEXT_FILL_FORE_SCHEMECOLOR_INDEX" val="2"/>
  <p:tag name="KSO_WM_UNIT_TEXT_FILL_FORE_SCHEMECOLOR_INDEX_BRIGHTNESS" val="0"/>
  <p:tag name="KSO_WM_UNIT_TEXT_FILL_TYPE" val="1"/>
  <p:tag name="KSO_WM_UNIT_TYPE" val="i"/>
</p:tagLst>
</file>

<file path=ppt/tags/tag6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29"/>
  <p:tag name="KSO_WM_UNIT_COLOR_SCHEME_PARENT_PAGE" val="0_1"/>
  <p:tag name="KSO_WM_UNIT_COLOR_SCHEME_SHAPE_ID" val="29"/>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8"/>
  <p:tag name="KSO_WM_UNIT_INDEX" val="8"/>
  <p:tag name="KSO_WM_UNIT_LAYERLEVEL" val="1"/>
  <p:tag name="KSO_WM_UNIT_TEXT_FILL_FORE_SCHEMECOLOR_INDEX" val="2"/>
  <p:tag name="KSO_WM_UNIT_TEXT_FILL_FORE_SCHEMECOLOR_INDEX_BRIGHTNESS" val="0"/>
  <p:tag name="KSO_WM_UNIT_TEXT_FILL_TYPE" val="1"/>
  <p:tag name="KSO_WM_UNIT_TYPE" val="i"/>
</p:tagLst>
</file>

<file path=ppt/tags/tag6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30"/>
  <p:tag name="KSO_WM_UNIT_COLOR_SCHEME_PARENT_PAGE" val="0_1"/>
  <p:tag name="KSO_WM_UNIT_COLOR_SCHEME_SHAPE_ID" val="30"/>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9"/>
  <p:tag name="KSO_WM_UNIT_INDEX" val="9"/>
  <p:tag name="KSO_WM_UNIT_LAYERLEVEL" val="1"/>
  <p:tag name="KSO_WM_UNIT_TEXT_FILL_FORE_SCHEMECOLOR_INDEX" val="2"/>
  <p:tag name="KSO_WM_UNIT_TEXT_FILL_FORE_SCHEMECOLOR_INDEX_BRIGHTNESS" val="0"/>
  <p:tag name="KSO_WM_UNIT_TEXT_FILL_TYPE" val="1"/>
  <p:tag name="KSO_WM_UNIT_TYPE" val="i"/>
</p:tagLst>
</file>

<file path=ppt/tags/tag6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31"/>
  <p:tag name="KSO_WM_UNIT_COLOR_SCHEME_PARENT_PAGE" val="0_1"/>
  <p:tag name="KSO_WM_UNIT_COLOR_SCHEME_SHAPE_ID" val="31"/>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0"/>
  <p:tag name="KSO_WM_UNIT_INDEX" val="10"/>
  <p:tag name="KSO_WM_UNIT_LAYERLEVEL" val="1"/>
  <p:tag name="KSO_WM_UNIT_TEXT_FILL_FORE_SCHEMECOLOR_INDEX" val="2"/>
  <p:tag name="KSO_WM_UNIT_TEXT_FILL_FORE_SCHEMECOLOR_INDEX_BRIGHTNESS" val="0"/>
  <p:tag name="KSO_WM_UNIT_TEXT_FILL_TYPE" val="1"/>
  <p:tag name="KSO_WM_UNIT_TYPE" val="i"/>
</p:tagLst>
</file>

<file path=ppt/tags/tag6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32"/>
  <p:tag name="KSO_WM_UNIT_COLOR_SCHEME_PARENT_PAGE" val="0_1"/>
  <p:tag name="KSO_WM_UNIT_COLOR_SCHEME_SHAPE_ID" val="32"/>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1"/>
  <p:tag name="KSO_WM_UNIT_INDEX" val="11"/>
  <p:tag name="KSO_WM_UNIT_LAYERLEVEL" val="1"/>
  <p:tag name="KSO_WM_UNIT_TEXT_FILL_FORE_SCHEMECOLOR_INDEX" val="2"/>
  <p:tag name="KSO_WM_UNIT_TEXT_FILL_FORE_SCHEMECOLOR_INDEX_BRIGHTNESS" val="0"/>
  <p:tag name="KSO_WM_UNIT_TEXT_FILL_TYPE" val="1"/>
  <p:tag name="KSO_WM_UNIT_TYPE" val="i"/>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33"/>
  <p:tag name="KSO_WM_UNIT_COLOR_SCHEME_PARENT_PAGE" val="0_1"/>
  <p:tag name="KSO_WM_UNIT_COLOR_SCHEME_SHAPE_ID" val="33"/>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2"/>
  <p:tag name="KSO_WM_UNIT_INDEX" val="12"/>
  <p:tag name="KSO_WM_UNIT_LAYERLEVEL" val="1"/>
  <p:tag name="KSO_WM_UNIT_TEXT_FILL_FORE_SCHEMECOLOR_INDEX" val="2"/>
  <p:tag name="KSO_WM_UNIT_TEXT_FILL_FORE_SCHEMECOLOR_INDEX_BRIGHTNESS" val="0"/>
  <p:tag name="KSO_WM_UNIT_TEXT_FILL_TYPE" val="1"/>
  <p:tag name="KSO_WM_UNIT_TYPE" val="i"/>
</p:tagLst>
</file>

<file path=ppt/tags/tag6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34"/>
  <p:tag name="KSO_WM_UNIT_COLOR_SCHEME_PARENT_PAGE" val="0_1"/>
  <p:tag name="KSO_WM_UNIT_COLOR_SCHEME_SHAPE_ID" val="34"/>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3"/>
  <p:tag name="KSO_WM_UNIT_INDEX" val="13"/>
  <p:tag name="KSO_WM_UNIT_LAYERLEVEL" val="1"/>
  <p:tag name="KSO_WM_UNIT_TEXT_FILL_FORE_SCHEMECOLOR_INDEX" val="2"/>
  <p:tag name="KSO_WM_UNIT_TEXT_FILL_FORE_SCHEMECOLOR_INDEX_BRIGHTNESS" val="0"/>
  <p:tag name="KSO_WM_UNIT_TEXT_FILL_TYPE" val="1"/>
  <p:tag name="KSO_WM_UNIT_TYPE" val="i"/>
</p:tagLst>
</file>

<file path=ppt/tags/tag6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35"/>
  <p:tag name="KSO_WM_UNIT_COLOR_SCHEME_PARENT_PAGE" val="0_1"/>
  <p:tag name="KSO_WM_UNIT_COLOR_SCHEME_SHAPE_ID" val="35"/>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4"/>
  <p:tag name="KSO_WM_UNIT_INDEX" val="14"/>
  <p:tag name="KSO_WM_UNIT_LAYERLEVEL" val="1"/>
  <p:tag name="KSO_WM_UNIT_TEXT_FILL_FORE_SCHEMECOLOR_INDEX" val="2"/>
  <p:tag name="KSO_WM_UNIT_TEXT_FILL_FORE_SCHEMECOLOR_INDEX_BRIGHTNESS" val="0"/>
  <p:tag name="KSO_WM_UNIT_TEXT_FILL_TYPE" val="1"/>
  <p:tag name="KSO_WM_UNIT_TYPE" val="i"/>
</p:tagLst>
</file>

<file path=ppt/tags/tag6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36"/>
  <p:tag name="KSO_WM_UNIT_COLOR_SCHEME_PARENT_PAGE" val="0_1"/>
  <p:tag name="KSO_WM_UNIT_COLOR_SCHEME_SHAPE_ID" val="36"/>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5"/>
  <p:tag name="KSO_WM_UNIT_INDEX" val="15"/>
  <p:tag name="KSO_WM_UNIT_LAYERLEVEL" val="1"/>
  <p:tag name="KSO_WM_UNIT_TEXT_FILL_FORE_SCHEMECOLOR_INDEX" val="2"/>
  <p:tag name="KSO_WM_UNIT_TEXT_FILL_FORE_SCHEMECOLOR_INDEX_BRIGHTNESS" val="0"/>
  <p:tag name="KSO_WM_UNIT_TEXT_FILL_TYPE" val="1"/>
  <p:tag name="KSO_WM_UNIT_TYPE" val="i"/>
</p:tagLst>
</file>

<file path=ppt/tags/tag6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37"/>
  <p:tag name="KSO_WM_UNIT_COLOR_SCHEME_PARENT_PAGE" val="0_1"/>
  <p:tag name="KSO_WM_UNIT_COLOR_SCHEME_SHAPE_ID" val="37"/>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6"/>
  <p:tag name="KSO_WM_UNIT_INDEX" val="16"/>
  <p:tag name="KSO_WM_UNIT_LAYERLEVEL" val="1"/>
  <p:tag name="KSO_WM_UNIT_TEXT_FILL_FORE_SCHEMECOLOR_INDEX" val="2"/>
  <p:tag name="KSO_WM_UNIT_TEXT_FILL_FORE_SCHEMECOLOR_INDEX_BRIGHTNESS" val="0"/>
  <p:tag name="KSO_WM_UNIT_TEXT_FILL_TYPE" val="1"/>
  <p:tag name="KSO_WM_UNIT_TYPE" val="i"/>
</p:tagLst>
</file>

<file path=ppt/tags/tag6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38"/>
  <p:tag name="KSO_WM_UNIT_COLOR_SCHEME_PARENT_PAGE" val="0_1"/>
  <p:tag name="KSO_WM_UNIT_COLOR_SCHEME_SHAPE_ID" val="38"/>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7"/>
  <p:tag name="KSO_WM_UNIT_INDEX" val="17"/>
  <p:tag name="KSO_WM_UNIT_LAYERLEVEL" val="1"/>
  <p:tag name="KSO_WM_UNIT_TEXT_FILL_FORE_SCHEMECOLOR_INDEX" val="2"/>
  <p:tag name="KSO_WM_UNIT_TEXT_FILL_FORE_SCHEMECOLOR_INDEX_BRIGHTNESS" val="0"/>
  <p:tag name="KSO_WM_UNIT_TEXT_FILL_TYPE" val="1"/>
  <p:tag name="KSO_WM_UNIT_TYPE" val="i"/>
</p:tagLst>
</file>

<file path=ppt/tags/tag6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39"/>
  <p:tag name="KSO_WM_UNIT_COLOR_SCHEME_PARENT_PAGE" val="0_1"/>
  <p:tag name="KSO_WM_UNIT_COLOR_SCHEME_SHAPE_ID" val="39"/>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8"/>
  <p:tag name="KSO_WM_UNIT_INDEX" val="18"/>
  <p:tag name="KSO_WM_UNIT_LAYERLEVEL" val="1"/>
  <p:tag name="KSO_WM_UNIT_TEXT_FILL_FORE_SCHEMECOLOR_INDEX" val="2"/>
  <p:tag name="KSO_WM_UNIT_TEXT_FILL_FORE_SCHEMECOLOR_INDEX_BRIGHTNESS" val="0"/>
  <p:tag name="KSO_WM_UNIT_TEXT_FILL_TYPE" val="1"/>
  <p:tag name="KSO_WM_UNIT_TYPE" val="i"/>
</p:tagLst>
</file>

<file path=ppt/tags/tag6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40"/>
  <p:tag name="KSO_WM_UNIT_COLOR_SCHEME_PARENT_PAGE" val="0_1"/>
  <p:tag name="KSO_WM_UNIT_COLOR_SCHEME_SHAPE_ID" val="40"/>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9"/>
  <p:tag name="KSO_WM_UNIT_INDEX" val="19"/>
  <p:tag name="KSO_WM_UNIT_LAYERLEVEL" val="1"/>
  <p:tag name="KSO_WM_UNIT_TEXT_FILL_FORE_SCHEMECOLOR_INDEX" val="2"/>
  <p:tag name="KSO_WM_UNIT_TEXT_FILL_FORE_SCHEMECOLOR_INDEX_BRIGHTNESS" val="0"/>
  <p:tag name="KSO_WM_UNIT_TEXT_FILL_TYPE" val="1"/>
  <p:tag name="KSO_WM_UNIT_TYPE" val="i"/>
</p:tagLst>
</file>

<file path=ppt/tags/tag6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41"/>
  <p:tag name="KSO_WM_UNIT_COLOR_SCHEME_PARENT_PAGE" val="0_1"/>
  <p:tag name="KSO_WM_UNIT_COLOR_SCHEME_SHAPE_ID" val="41"/>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20"/>
  <p:tag name="KSO_WM_UNIT_INDEX" val="20"/>
  <p:tag name="KSO_WM_UNIT_LAYERLEVEL" val="1"/>
  <p:tag name="KSO_WM_UNIT_TEXT_FILL_FORE_SCHEMECOLOR_INDEX" val="2"/>
  <p:tag name="KSO_WM_UNIT_TEXT_FILL_FORE_SCHEMECOLOR_INDEX_BRIGHTNESS" val="0"/>
  <p:tag name="KSO_WM_UNIT_TEXT_FILL_TYPE" val="1"/>
  <p:tag name="KSO_WM_UNIT_TYPE" val="i"/>
</p:tagLst>
</file>

<file path=ppt/tags/tag6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42"/>
  <p:tag name="KSO_WM_UNIT_COLOR_SCHEME_PARENT_PAGE" val="0_1"/>
  <p:tag name="KSO_WM_UNIT_COLOR_SCHEME_SHAPE_ID" val="42"/>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21"/>
  <p:tag name="KSO_WM_UNIT_INDEX" val="21"/>
  <p:tag name="KSO_WM_UNIT_LAYERLEVEL" val="1"/>
  <p:tag name="KSO_WM_UNIT_TEXT_FILL_FORE_SCHEMECOLOR_INDEX" val="2"/>
  <p:tag name="KSO_WM_UNIT_TEXT_FILL_FORE_SCHEMECOLOR_INDEX_BRIGHTNESS" val="0"/>
  <p:tag name="KSO_WM_UNIT_TEXT_FILL_TYPE" val="1"/>
  <p:tag name="KSO_WM_UNIT_TYPE" val="i"/>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80.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8d15dc65d1934423bfab615d7c3cf51c&quot;,&quot;fill_align&quot;:&quot;lm&quot;,&quot;text_align&quot;:&quot;lm&quot;,&quot;text_direction&quot;:&quot;horizontal&quot;,&quot;chip_types&quot;:[&quot;header&quot;]},{&quot;fill_id&quot;:&quot;7a9e16b08dd1491598975707cb9a750e&quot;,&quot;fill_align&quot;:&quot;cm&quot;,&quot;text_align&quot;:&quot;lm&quot;,&quot;text_direction&quot;:&quot;horizontal&quot;,&quot;chip_types&quot;:[&quot;diagram&quot;,&quot;pictext&quot;,&quot;text&quot;,&quot;picture&quot;,&quot;chart&quot;,&quot;table&quot;,&quot;video&quot;],&quot;support_features&quot;:[&quot;collage&quot;,&quot;carousel&quot;]},{&quot;fill_id&quot;:&quot;e19ee7aa8873479184c598dabbc965b8&quot;,&quot;fill_align&quot;:&quot;lm&quot;,&quot;text_align&quot;:&quot;lm&quot;,&quot;text_direction&quot;:&quot;horizontal&quot;,&quot;chip_types&quot;:[&quot;text&quot;]}]]"/>
  <p:tag name="KSO_WM_CHIP_GROUPID" val="5f0d54168050c250ba656b67"/>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f0d54168050c250ba656b68"/>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8%5d%2c%22serialConstraintIndex%22%3a-1%2c%22areatextmark%22%3a0%2c%22pictureprocessmark%22%3a0%7d%5d%7d%7d"/>
  <p:tag name="KSO_WM_SLIDE_ID" val="diagram20209187_1"/>
  <p:tag name="KSO_WM_SLIDE_INDEX" val="1"/>
  <p:tag name="KSO_WM_SLIDE_ITEM_CNT" val="0"/>
  <p:tag name="KSO_WM_SLIDE_LAYOUT" val="a_f"/>
  <p:tag name="KSO_WM_SLIDE_LAYOUT_CNT" val="1_2"/>
  <p:tag name="KSO_WM_SLIDE_LAYOUT_INFO" val="{&quot;backgroundInfo&quot;:[{&quot;bottom&quot;:0,&quot;bottomAbs&quot;:false,&quot;left&quot;:0,&quot;leftAbs&quot;:false,&quot;right&quot;:0,&quot;rightAbs&quot;:false,&quot;top&quot;:0,&quot;topAbs&quot;:false,&quot;type&quot;:&quot;general&quot;}],&quot;id&quot;:&quot;2020-07-14T22:09:08&quot;,&quot;maxSize&quot;:{&quot;size1&quot;:17.799628021054108},&quot;minSize&quot;:{&quot;size1&quot;:17.799628021054108},&quot;normalSize&quot;:{&quot;size1&quot;:17.799628021054108},&quot;subLayout&quot;:[{&quot;id&quot;:&quot;2020-07-14T22:09:08&quot;,&quot;margin&quot;:{&quot;bottom&quot;:0,&quot;left&quot;:1.6929999589920044,&quot;right&quot;:5.5029997825622559,&quot;top&quot;:1.2699999809265137},&quot;type&quot;:0},{&quot;id&quot;:&quot;2020-07-14T22:09:08&quot;,&quot;maxSize&quot;:{&quot;size1&quot;:78.499547472916561},&quot;minSize&quot;:{&quot;size1&quot;:78.499547472916561},&quot;normalSize&quot;:{&quot;size1&quot;:78.499547472916561},&quot;subLayout&quot;:[{&quot;id&quot;:&quot;2020-07-14T22:09:08&quot;,&quot;margin&quot;:{&quot;bottom&quot;:1.6929999589920044,&quot;left&quot;:1.6929999589920044,&quot;right&quot;:1.6929999589920044,&quot;top&quot;:1.2699999809265137},&quot;type&quot;:0},{&quot;id&quot;:&quot;2020-07-14T22:09:08&quot;,&quot;margin&quot;:{&quot;bottom&quot;:1.2699999809265137,&quot;left&quot;:1.6929999589920044,&quot;right&quot;:1.6929999589920044,&quot;top&quot;:0},&quot;type&quot;:0}],&quot;type&quot;:0}],&quot;type&quot;:0}"/>
  <p:tag name="KSO_WM_SLIDE_POSITION" val="0*44"/>
  <p:tag name="KSO_WM_SLIDE_RATIO" val="1.777778"/>
  <p:tag name="KSO_WM_SLIDE_SIZE" val="960*460"/>
  <p:tag name="KSO_WM_SLIDE_SUBTYPE" val="pureTxt"/>
  <p:tag name="KSO_WM_SLIDE_SUPPORT_FEATURE_TYPE" val="0"/>
  <p:tag name="KSO_WM_SLIDE_TYPE" val="text"/>
  <p:tag name="KSO_WM_TAG_VERSION" val="1.0"/>
  <p:tag name="KSO_WM_TEMPLATE_ASSEMBLE_GROUPID" val="5f0dbc848050c250ba657d3c"/>
  <p:tag name="KSO_WM_TEMPLATE_ASSEMBLE_XID" val="5f0dbc848050c250ba657d3c"/>
  <p:tag name="KSO_WM_TEMPLATE_CATEGORY" val="diagram"/>
  <p:tag name="KSO_WM_TEMPLATE_COLOR_TYPE" val="1"/>
  <p:tag name="KSO_WM_TEMPLATE_INDEX" val="20209187"/>
  <p:tag name="KSO_WM_TEMPLATE_MASTER_TYPE" val="0"/>
  <p:tag name="KSO_WM_TEMPLATE_SUBCATEGORY" val="21"/>
</p:tagLst>
</file>

<file path=ppt/tags/tag68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dd6cd6af186d476c9916aca1cb6bc9cd"/>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187_1*i*1"/>
  <p:tag name="KSO_WM_UNIT_INDEX" val="1"/>
  <p:tag name="KSO_WM_UNIT_LAYERLEVEL" val="1"/>
  <p:tag name="KSO_WM_UNIT_PLACING_PICTURE_MD4" val="0"/>
  <p:tag name="KSO_WM_UNIT_SM_LIMIT_TYPE" val="1"/>
  <p:tag name="KSO_WM_UNIT_TEXT_FILL_FORE_SCHEMECOLOR_INDEX" val="2"/>
  <p:tag name="KSO_WM_UNIT_TEXT_FILL_FORE_SCHEMECOLOR_INDEX_BRIGHTNESS" val="0"/>
  <p:tag name="KSO_WM_UNIT_TEXT_FILL_TYPE" val="1"/>
  <p:tag name="KSO_WM_UNIT_TYPE" val="i"/>
  <p:tag name="KSO_WM_UNIT_VALUE" val="795"/>
</p:tagLst>
</file>

<file path=ppt/tags/tag68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b4d048e451764220ba4e859e0031c343"/>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187_1*i*2"/>
  <p:tag name="KSO_WM_UNIT_INDEX" val="2"/>
  <p:tag name="KSO_WM_UNIT_LAYERLEVEL" val="1"/>
  <p:tag name="KSO_WM_UNIT_PLACING_PICTURE_MD4" val="0"/>
  <p:tag name="KSO_WM_UNIT_SM_LIMIT_TYPE" val="1"/>
  <p:tag name="KSO_WM_UNIT_TYPE" val="i"/>
</p:tagLst>
</file>

<file path=ppt/tags/tag683.xml><?xml version="1.0" encoding="utf-8"?>
<p:tagLst xmlns:a="http://schemas.openxmlformats.org/drawingml/2006/main" xmlns:r="http://schemas.openxmlformats.org/officeDocument/2006/relationships" xmlns:p="http://schemas.openxmlformats.org/presentationml/2006/main">
  <p:tag name="KSO_WM_ASSEMBLE_CHIP_INDEX" val="259c5d25431a4151a13029c9c9c7e166"/>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b7c1b69f8e4d4bb5b66dbfd8088a19ee"/>
  <p:tag name="KSO_WM_UNIT_DEFAULT_FONT" val="24;44;4"/>
  <p:tag name="KSO_WM_UNIT_DIAGRAM_ISNUMVISUAL" val="0"/>
  <p:tag name="KSO_WM_UNIT_DIAGRAM_ISREFERUNIT" val="0"/>
  <p:tag name="KSO_WM_UNIT_HIGHLIGHT" val="0"/>
  <p:tag name="KSO_WM_UNIT_ID" val="diagram2020918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1"/>
</p:tagLst>
</file>

<file path=ppt/tags/tag684.xml><?xml version="1.0" encoding="utf-8"?>
<p:tagLst xmlns:a="http://schemas.openxmlformats.org/drawingml/2006/main" xmlns:r="http://schemas.openxmlformats.org/officeDocument/2006/relationships" xmlns:p="http://schemas.openxmlformats.org/presentationml/2006/main">
  <p:tag name="KSO_WM_ASSEMBLE_CHIP_INDEX" val="3bdbc5394f994acca99f7f20f762f5d0"/>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ed1c6743a2bd43ecb89060975243d664"/>
  <p:tag name="KSO_WM_UNIT_DEFAULT_FONT" val="14;20;2"/>
  <p:tag name="KSO_WM_UNIT_DIAGRAM_ISNUMVISUAL" val="0"/>
  <p:tag name="KSO_WM_UNIT_DIAGRAM_ISREFERUNIT" val="0"/>
  <p:tag name="KSO_WM_UNIT_HIGHLIGHT" val="0"/>
  <p:tag name="KSO_WM_UNIT_ID" val="diagram20209187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
  <p:tag name="KSO_WM_UNIT_SHOW_EDIT_AREA_INDICATION" val="1"/>
  <p:tag name="KSO_WM_UNIT_SUBTYPE" val="a"/>
  <p:tag name="KSO_WM_UNIT_SUPPORT_UNIT_TYPE" val="[&quot;l&quot;,&quot;m&quot;,&quot;n&quot;,&quot;o&quot;,&quot;p&quot;,&quot;q&quot;,&quot;r&quot;,&quot;δ&quot;,&quot;η&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84"/>
</p:tagLst>
</file>

<file path=ppt/tags/tag685.xml><?xml version="1.0" encoding="utf-8"?>
<p:tagLst xmlns:a="http://schemas.openxmlformats.org/drawingml/2006/main" xmlns:r="http://schemas.openxmlformats.org/officeDocument/2006/relationships" xmlns:p="http://schemas.openxmlformats.org/presentationml/2006/main">
  <p:tag name="KSO_WM_ASSEMBLE_CHIP_INDEX" val="e2ab03fd027e4da69c316b77bd36d722"/>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3d58e5c0f7f24ef4a77ff1b49a21d197"/>
  <p:tag name="KSO_WM_UNIT_DEFAULT_FONT" val="14;20;2"/>
  <p:tag name="KSO_WM_UNIT_DIAGRAM_ISNUMVISUAL" val="0"/>
  <p:tag name="KSO_WM_UNIT_DIAGRAM_ISREFERUNIT" val="0"/>
  <p:tag name="KSO_WM_UNIT_HIGHLIGHT" val="0"/>
  <p:tag name="KSO_WM_UNIT_ID" val="diagram20209187_1*f*2"/>
  <p:tag name="KSO_WM_UNIT_INDEX" val="2"/>
  <p:tag name="KSO_WM_UNIT_LAYERLEVEL" val="1"/>
  <p:tag name="KSO_WM_UNIT_NOCLEAR" val="0"/>
  <p:tag name="KSO_WM_UNIT_PRESET_TEXT" val="单击此处添加正文。"/>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6"/>
</p:tagLst>
</file>

<file path=ppt/tags/tag68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COMPATIBLE" val="0"/>
  <p:tag name="KSO_WM_UNIT_DIAGRAM_ISNUMVISUAL" val="0"/>
  <p:tag name="KSO_WM_UNIT_DIAGRAM_ISREFERUNIT" val="0"/>
  <p:tag name="KSO_WM_UNIT_HIGHLIGHT" val="0"/>
  <p:tag name="KSO_WM_UNIT_ID" val="diagram20209187_1*i*3"/>
  <p:tag name="KSO_WM_UNIT_INDEX" val="3"/>
  <p:tag name="KSO_WM_UNIT_LAYERLEVEL" val="1"/>
  <p:tag name="KSO_WM_UNIT_PLACING_PICTURE_MD4" val="0"/>
  <p:tag name="KSO_WM_UNIT_SM_LIMIT_TYPE" val="1"/>
  <p:tag name="KSO_WM_UNIT_TYPE" val="i"/>
  <p:tag name="KSO_WM_UNIT_VALUE" val="2"/>
</p:tagLst>
</file>

<file path=ppt/tags/tag68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COMPATIBLE" val="0"/>
  <p:tag name="KSO_WM_UNIT_DIAGRAM_ISNUMVISUAL" val="0"/>
  <p:tag name="KSO_WM_UNIT_DIAGRAM_ISREFERUNIT" val="0"/>
  <p:tag name="KSO_WM_UNIT_HIGHLIGHT" val="0"/>
  <p:tag name="KSO_WM_UNIT_ID" val="diagram20209187_1*i*4"/>
  <p:tag name="KSO_WM_UNIT_INDEX" val="4"/>
  <p:tag name="KSO_WM_UNIT_LAYERLEVEL" val="1"/>
  <p:tag name="KSO_WM_UNIT_PLACING_PICTURE_MD4" val="0"/>
  <p:tag name="KSO_WM_UNIT_SM_LIMIT_TYPE" val="1"/>
  <p:tag name="KSO_WM_UNIT_TYPE" val="i"/>
  <p:tag name="KSO_WM_UNIT_VALUE" val="2"/>
</p:tagLst>
</file>

<file path=ppt/tags/tag688.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features&quot;:[&quot;collage&quot;,&quot;carousel&quot;],&quot;support_big_font&quot;:false,&quot;fill_id&quot;:&quot;1a9c196c8d2c4a89b2b96c5c8016ddc8&quot;,&quot;fill_align&quot;:&quot;cm&quot;,&quot;chip_types&quot;:[&quot;picture&quot;]},{&quot;text_align&quot;:&quot;lt&quot;,&quot;text_direction&quot;:&quot;horizontal&quot;,&quot;support_big_font&quot;:false,&quot;fill_id&quot;:&quot;3f2906062e0e478fb80f29ca16ac7526&quot;,&quot;fill_align&quot;:&quot;lt&quot;,&quot;chip_types&quot;:[&quot;text&quot;,&quot;header&quot;]}],[{&quot;text_align&quot;:&quot;cm&quot;,&quot;text_direction&quot;:&quot;horizontal&quot;,&quot;support_features&quot;:[&quot;collage&quot;,&quot;carousel&quot;],&quot;support_big_font&quot;:false,&quot;fill_id&quot;:&quot;1a9c196c8d2c4a89b2b96c5c8016ddc8&quot;,&quot;fill_align&quot;:&quot;cm&quot;,&quot;chip_types&quot;:[&quot;picture&quot;]},{&quot;text_align&quot;:&quot;ct&quot;,&quot;text_direction&quot;:&quot;horizontal&quot;,&quot;support_big_font&quot;:false,&quot;fill_id&quot;:&quot;3f2906062e0e478fb80f29ca16ac7526&quot;,&quot;fill_align&quot;:&quot;ct&quot;,&quot;chip_types&quot;:[&quot;text&quot;,&quot;header&quot;]}]]"/>
  <p:tag name="KSO_WM_CHIP_GROUPID" val="5f70a2e2747e3ea6e292a840"/>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0a2e2747e3ea6e292a841"/>
  <p:tag name="KSO_WM_SLIDE_BACKGROUND" val="[&quot;general&quot;]"/>
  <p:tag name="KSO_WM_SLIDE_BACKGROUND_TYPE" val="general"/>
  <p:tag name="KSO_WM_SLIDE_BK_DARK_LIGHT" val="2"/>
  <p:tag name="KSO_WM_SLIDE_ID" val="diagram20212723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9-29T20:59:55&quot;,&quot;maxSize&quot;:{&quot;size1&quot;:60},&quot;minSize&quot;:{&quot;size1&quot;:60},&quot;normalSize&quot;:{&quot;size1&quot;:60},&quot;subLayout&quot;:[{&quot;id&quot;:&quot;2020-09-29T20:59:55&quot;,&quot;margin&quot;:{&quot;bottom&quot;:0.39500001072883606,&quot;left&quot;:0.42300000786781311,&quot;right&quot;:0.42300000786781311,&quot;top&quot;:0.45199999213218689},&quot;type&quot;:0},{&quot;id&quot;:&quot;2020-09-29T20:59:55&quot;,&quot;margin&quot;:{&quot;bottom&quot;:1.6929999589920044,&quot;left&quot;:1.6929999589920044,&quot;right&quot;:1.6929999589920044,&quot;top&quot;:0.42300000786781311},&quot;type&quot;:0}],&quot;type&quot;:0}"/>
  <p:tag name="KSO_WM_SLIDE_POSITION" val="11*12"/>
  <p:tag name="KSO_WM_SLIDE_RATIO" val="1.777778"/>
  <p:tag name="KSO_WM_SLIDE_SIZE" val="936*372"/>
  <p:tag name="KSO_WM_SLIDE_SUBTYPE" val="picTxt"/>
  <p:tag name="KSO_WM_SLIDE_SUPPORT_FEATURE_TYPE" val="3"/>
  <p:tag name="KSO_WM_SLIDE_TYPE" val="text"/>
  <p:tag name="KSO_WM_TAG_VERSION" val="1.0"/>
  <p:tag name="KSO_WM_TEMPLATE_ASSEMBLE_GROUPID" val="5f732fbd0ff15d9a40f82b3c"/>
  <p:tag name="KSO_WM_TEMPLATE_ASSEMBLE_XID" val="5f732fbd0ff15d9a40f82b3c"/>
  <p:tag name="KSO_WM_TEMPLATE_CATEGORY" val="diagram"/>
  <p:tag name="KSO_WM_TEMPLATE_COLOR_TYPE" val="1"/>
  <p:tag name="KSO_WM_TEMPLATE_INDEX" val="20212723"/>
  <p:tag name="KSO_WM_TEMPLATE_MASTER_TYPE" val="0"/>
  <p:tag name="KSO_WM_TEMPLATE_SUBCATEGORY" val="21"/>
</p:tagLst>
</file>

<file path=ppt/tags/tag689.xml><?xml version="1.0" encoding="utf-8"?>
<p:tagLst xmlns:a="http://schemas.openxmlformats.org/drawingml/2006/main" xmlns:r="http://schemas.openxmlformats.org/officeDocument/2006/relationships" xmlns:p="http://schemas.openxmlformats.org/presentationml/2006/main">
  <p:tag name="KSO_WM_ASSEMBLE_CHIP_INDEX" val="d712c3bfa3524af8a83eabbbcd14a602"/>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732fbd0ff15d9a40f82b3c"/>
  <p:tag name="KSO_WM_TEMPLATE_ASSEMBLE_XID" val="5f732fbd0ff15d9a40f82b3c"/>
  <p:tag name="KSO_WM_TEMPLATE_CATEGORY" val="diagram"/>
  <p:tag name="KSO_WM_TEMPLATE_INDEX" val="20212723"/>
  <p:tag name="KSO_WM_UNIT_COMPATIBLE" val="0"/>
  <p:tag name="KSO_WM_UNIT_DEC_AREA_ID" val="65f0135e120e48c098840852b0fd6a0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2723_1*d*1"/>
  <p:tag name="KSO_WM_UNIT_INDEX" val="1"/>
  <p:tag name="KSO_WM_UNIT_LAYERLEVEL" val="1"/>
  <p:tag name="KSO_WM_UNIT_PLACING_PICTURE" val="d712c3bfa3524af8a83eabbbcd14a602"/>
  <p:tag name="KSO_WM_UNIT_SM_LIMIT_TYPE" val="0"/>
  <p:tag name="KSO_WM_UNIT_TYPE" val="d"/>
  <p:tag name="KSO_WM_UNIT_VALUE" val="1058*3299"/>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6916"/>
  <p:tag name="KSO_WM_TEMPLATE_MASTER_THUMB_INDEX" val="12"/>
  <p:tag name="KSO_WM_TEMPLATE_MASTER_TYPE" val="1"/>
  <p:tag name="KSO_WM_TEMPLATE_SUBCATEGORY" val="0"/>
  <p:tag name="KSO_WM_TEMPLATE_THUMBS_INDEX" val="1、4、7、8、10、11、12、13、15"/>
</p:tagLst>
</file>

<file path=ppt/tags/tag690.xml><?xml version="1.0" encoding="utf-8"?>
<p:tagLst xmlns:a="http://schemas.openxmlformats.org/drawingml/2006/main" xmlns:r="http://schemas.openxmlformats.org/officeDocument/2006/relationships" xmlns:p="http://schemas.openxmlformats.org/presentationml/2006/main">
  <p:tag name="KSO_WM_ASSEMBLE_CHIP_INDEX" val="08352a3dd35e411e82ca9854ae8ade38"/>
  <p:tag name="KSO_WM_BEAUTIFY_FLAG" val="#wm#"/>
  <p:tag name="KSO_WM_CHIP_FILLAREA_FILL_RULE" val="{&quot;fill_align&quot;:&quot;ct&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732fbd0ff15d9a40f82b3c"/>
  <p:tag name="KSO_WM_TEMPLATE_ASSEMBLE_XID" val="5f732fbd0ff15d9a40f82b3c"/>
  <p:tag name="KSO_WM_TEMPLATE_CATEGORY" val="diagram"/>
  <p:tag name="KSO_WM_TEMPLATE_INDEX" val="20212723"/>
  <p:tag name="KSO_WM_UNIT_BLOCK" val="0"/>
  <p:tag name="KSO_WM_UNIT_COMPATIBLE" val="0"/>
  <p:tag name="KSO_WM_UNIT_DEC_AREA_ID" val="fadb7d58af744447b3557ece23302e7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24;44;4"/>
  <p:tag name="KSO_WM_UNIT_DIAGRAM_ISNUMVISUAL" val="0"/>
  <p:tag name="KSO_WM_UNIT_DIAGRAM_ISREFERUNIT" val="0"/>
  <p:tag name="KSO_WM_UNIT_HIGHLIGHT" val="0"/>
  <p:tag name="KSO_WM_UNIT_ID" val="diagram2021272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0"/>
  <p:tag name="KSO_WM_UNIT_TEXT_FILL_FORE_SCHEMECOLOR_INDEX" val="13"/>
  <p:tag name="KSO_WM_UNIT_TEXT_FILL_FORE_SCHEMECOLOR_INDEX_BRIGHTNESS" val="0"/>
  <p:tag name="KSO_WM_UNIT_TEXT_FILL_TYPE" val="1"/>
  <p:tag name="KSO_WM_UNIT_TYPE" val="a"/>
  <p:tag name="KSO_WM_UNIT_VALUE" val="30"/>
</p:tagLst>
</file>

<file path=ppt/tags/tag691.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c39e9390dcfc4964a70b2c18282187f5&quot;,&quot;fill_align&quot;:&quot;lm&quot;,&quot;text_align&quot;:&quot;lm&quot;,&quot;text_direction&quot;:&quot;horizontal&quot;,&quot;chip_types&quot;:[&quot;text&quot;]},{&quot;fill_id&quot;:&quot;cbb681bbc988444cb53b30fdf189fad8&quot;,&quot;fill_align&quot;:&quot;lm&quot;,&quot;text_align&quot;:&quot;lm&quot;,&quot;text_direction&quot;:&quot;horizontal&quot;,&quot;chip_types&quot;:[&quot;text&quot;]},{&quot;fill_id&quot;:&quot;a67cabd447714c2c81e7731059b8244b&quot;,&quot;fill_align&quot;:&quot;lm&quot;,&quot;text_align&quot;:&quot;lm&quot;,&quot;text_direction&quot;:&quot;horizontal&quot;,&quot;chip_types&quot;:[&quot;text&quot;]},{&quot;fill_id&quot;:&quot;4036af0485484fa6861783839667c731&quot;,&quot;fill_align&quot;:&quot;lm&quot;,&quot;text_align&quot;:&quot;lm&quot;,&quot;text_direction&quot;:&quot;horizontal&quot;,&quot;chip_types&quot;:[&quot;header&quot;]}]]"/>
  <p:tag name="KSO_WM_CHIP_GROUPID" val="5ef2f3acf1c417157da4516a"/>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2f3acf1c417157da4516b"/>
  <p:tag name="KSO_WM_SLIDE_BACKGROUND" val="[&quot;general&quot;]"/>
  <p:tag name="KSO_WM_SLIDE_BACKGROUND_TYPE" val="general"/>
  <p:tag name="KSO_WM_SLIDE_BK_DARK_LIGHT" val="2"/>
  <p:tag name="KSO_WM_SLIDE_ID" val="diagram20208885_1"/>
  <p:tag name="KSO_WM_SLIDE_INDEX" val="1"/>
  <p:tag name="KSO_WM_SLIDE_ITEM_CNT" val="0"/>
  <p:tag name="KSO_WM_SLIDE_LAYOUT" val="a_f"/>
  <p:tag name="KSO_WM_SLIDE_LAYOUT_CNT" val="1_3"/>
  <p:tag name="KSO_WM_SLIDE_LAYOUT_INFO" val="{&quot;backgroundInfo&quot;:[{&quot;bottom&quot;:0,&quot;bottomAbs&quot;:false,&quot;left&quot;:0,&quot;leftAbs&quot;:false,&quot;right&quot;:0,&quot;rightAbs&quot;:false,&quot;top&quot;:0,&quot;topAbs&quot;:false,&quot;type&quot;:&quot;general&quot;}],&quot;id&quot;:&quot;2020-07-01T01:06:15&quot;,&quot;maxSize&quot;:{&quot;size1&quot;:20.100000000000001},&quot;minSize&quot;:{&quot;size1&quot;:20.100000000000001},&quot;normalSize&quot;:{&quot;size1&quot;:20.100000000000001},&quot;subLayout&quot;:[{&quot;id&quot;:&quot;2020-07-01T01:06:15&quot;,&quot;margin&quot;:{&quot;bottom&quot;:0.026000002399086952,&quot;left&quot;:1.6929999589920044,&quot;right&quot;:8.4670000076293945,&quot;top&quot;:1.6929999589920044},&quot;type&quot;:0},{&quot;id&quot;:&quot;2020-07-01T01:06:15&quot;,&quot;maxSize&quot;:{&quot;size1&quot;:52.899999999999999},&quot;minSize&quot;:{&quot;size1&quot;:16.699999999999999},&quot;normalSize&quot;:{&quot;size1&quot;:43.60236406619385},&quot;subLayout&quot;:[{&quot;id&quot;:&quot;2020-07-01T01:06:15&quot;,&quot;margin&quot;:{&quot;bottom&quot;:0.026000002399086952,&quot;left&quot;:1.6929999589920044,&quot;right&quot;:1.6929999589920044,&quot;top&quot;:1.2439998388290405},&quot;type&quot;:0},{&quot;id&quot;:&quot;2020-07-01T01:06:15&quot;,&quot;maxSize&quot;:{&quot;size1&quot;:52.100000000000001},&quot;minSize&quot;:{&quot;size1&quot;:8},&quot;normalSize&quot;:{&quot;size1&quot;:22.379290081466614},&quot;subLayout&quot;:[{&quot;id&quot;:&quot;2020-07-01T01:06:15&quot;,&quot;margin&quot;:{&quot;bottom&quot;:0.026000002399086952,&quot;left&quot;:1.6929999589920044,&quot;right&quot;:1.6929999589920044,&quot;top&quot;:0.3970000147819519},&quot;type&quot;:0},{&quot;id&quot;:&quot;2020-07-01T01:06:15&quot;,&quot;margin&quot;:{&quot;bottom&quot;:2.1170001029968262,&quot;left&quot;:1.6929999589920044,&quot;right&quot;:1.6929999589920044,&quot;top&quot;:0.3970000147819519},&quot;type&quot;:0}],&quot;type&quot;:0}],&quot;type&quot;:0}],&quot;type&quot;:0}"/>
  <p:tag name="KSO_WM_SLIDE_POSITION" val="0*36"/>
  <p:tag name="KSO_WM_SLIDE_RATIO" val="1.777778"/>
  <p:tag name="KSO_WM_SLIDE_SIZE" val="960*468"/>
  <p:tag name="KSO_WM_SLIDE_SUBTYPE" val="pureTxt"/>
  <p:tag name="KSO_WM_SLIDE_SUPPORT_FEATURE_TYPE" val="0"/>
  <p:tag name="KSO_WM_SLIDE_TYPE" val="text"/>
  <p:tag name="KSO_WM_TAG_VERSION" val="1.0"/>
  <p:tag name="KSO_WM_TEMPLATE_ASSEMBLE_GROUPID" val="5efb7106c9a2f50afb512ba2"/>
  <p:tag name="KSO_WM_TEMPLATE_ASSEMBLE_XID" val="5efb7106c9a2f50afb512ba2"/>
  <p:tag name="KSO_WM_TEMPLATE_CATEGORY" val="diagram"/>
  <p:tag name="KSO_WM_TEMPLATE_COLOR_TYPE" val="1"/>
  <p:tag name="KSO_WM_TEMPLATE_INDEX" val="20208885"/>
  <p:tag name="KSO_WM_TEMPLATE_MASTER_TYPE" val="0"/>
  <p:tag name="KSO_WM_TEMPLATE_SUBCATEGORY" val="21"/>
</p:tagLst>
</file>

<file path=ppt/tags/tag69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f54c4146dc6546b0b009f42f23c0508e"/>
  <p:tag name="KSO_WM_UNIT_DECORATE_INFO" val="{&quot;DecorateInfoH&quot;:{&quot;IsAbs&quot;:true},&quot;DecorateInfoW&quot;:{&quot;IsAbs&quot;:true},&quot;DecorateInfoX&quot;:{&quot;IsAbs&quot;:true,&quot;Pos&quot;:0},&quot;DecorateInfoY&quot;:{&quot;IsAbs&quot;:true,&quot;Pos&quot;:0},&quot;ReferentInfo&quot;:{&quot;Id&quot;:&quot;2c6f4fda0e864646853af5b7656e2428&quot;,&quot;X&quot;:{&quot;Pos&quot;:0},&quot;Y&quot;:{&quot;Pos&quot;: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885_1*i*1"/>
  <p:tag name="KSO_WM_UNIT_INDEX" val="1"/>
  <p:tag name="KSO_WM_UNIT_LAYERLEVEL" val="1"/>
  <p:tag name="KSO_WM_UNIT_SHADOW_SCHEMECOLOR_INDEX" val="5"/>
  <p:tag name="KSO_WM_UNIT_SHADOW_SCHEMECOLOR_INDEX_BRIGHTNESS" val="0.8"/>
  <p:tag name="KSO_WM_UNIT_SM_LIMIT_TYPE" val="2"/>
  <p:tag name="KSO_WM_UNIT_TEXT_FILL_FORE_SCHEMECOLOR_INDEX" val="2"/>
  <p:tag name="KSO_WM_UNIT_TEXT_FILL_FORE_SCHEMECOLOR_INDEX_BRIGHTNESS" val="0"/>
  <p:tag name="KSO_WM_UNIT_TEXT_FILL_TYPE" val="1"/>
  <p:tag name="KSO_WM_UNIT_TYPE" val="i"/>
  <p:tag name="KSO_WM_UNIT_VALUE" val="50"/>
</p:tagLst>
</file>

<file path=ppt/tags/tag69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9f5984c6ce6a42a189b5b4e4a5524801"/>
  <p:tag name="KSO_WM_UNIT_DECORATE_INFO" val="{&quot;DecorateInfoH&quot;:{&quot;IsAbs&quot;:true},&quot;DecorateInfoW&quot;:{&quot;IsAbs&quot;:true},&quot;DecorateInfoX&quot;:{&quot;IsAbs&quot;:true,&quot;Pos&quot;:0},&quot;DecorateInfoY&quot;:{&quot;IsAbs&quot;:true,&quot;Pos&quot;:0},&quot;ReferentInfo&quot;:{&quot;Id&quot;:&quot;e199a82838c64aedac01b421553f9f54&quot;,&quot;X&quot;:{&quot;Pos&quot;:0},&quot;Y&quot;:{&quot;Pos&quot;: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885_1*i*2"/>
  <p:tag name="KSO_WM_UNIT_INDEX" val="2"/>
  <p:tag name="KSO_WM_UNIT_LAYERLEVEL" val="1"/>
  <p:tag name="KSO_WM_UNIT_SHADOW_SCHEMECOLOR_INDEX" val="5"/>
  <p:tag name="KSO_WM_UNIT_SHADOW_SCHEMECOLOR_INDEX_BRIGHTNESS" val="0.8"/>
  <p:tag name="KSO_WM_UNIT_SM_LIMIT_TYPE" val="0"/>
  <p:tag name="KSO_WM_UNIT_TEXT_FILL_FORE_SCHEMECOLOR_INDEX" val="2"/>
  <p:tag name="KSO_WM_UNIT_TEXT_FILL_FORE_SCHEMECOLOR_INDEX_BRIGHTNESS" val="0"/>
  <p:tag name="KSO_WM_UNIT_TEXT_FILL_TYPE" val="1"/>
  <p:tag name="KSO_WM_UNIT_TYPE" val="i"/>
  <p:tag name="KSO_WM_UNIT_VALUE" val="2"/>
</p:tagLst>
</file>

<file path=ppt/tags/tag69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ae90038a3e81428195290be0d359e70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885_1*i*3"/>
  <p:tag name="KSO_WM_UNIT_INDEX" val="3"/>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742"/>
</p:tagLst>
</file>

<file path=ppt/tags/tag69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7a8c714a15544cd99b46adc1d607b040"/>
  <p:tag name="KSO_WM_UNIT_DECORATE_INFO" val="{&quot;DecorateInfoH&quot;:{&quot;IsAbs&quot;:true},&quot;DecorateInfoW&quot;:{&quot;IsAbs&quot;:true},&quot;DecorateInfoX&quot;:{&quot;IsAbs&quot;:true,&quot;Pos&quot;:1},&quot;DecorateInfoY&quot;:{&quot;IsAbs&quot;:true,&quot;Pos&quot;:1},&quot;ReferentInfo&quot;:{&quot;Id&quot;:&quot;edfdeae0df734ffa936f2334708c9dcb&quot;,&quot;X&quot;:{&quot;Pos&quot;:1},&quot;Y&quot;:{&quot;Pos&quot;:1}}}"/>
  <p:tag name="KSO_WM_UNIT_DIAGRAM_ISNUMVISUAL" val="0"/>
  <p:tag name="KSO_WM_UNIT_DIAGRAM_ISREFERUNIT" val="0"/>
  <p:tag name="KSO_WM_UNIT_HIGHLIGHT" val="0"/>
  <p:tag name="KSO_WM_UNIT_ID" val="diagram20208885_1*i*4"/>
  <p:tag name="KSO_WM_UNIT_INDEX" val="4"/>
  <p:tag name="KSO_WM_UNIT_LAYERLEVEL" val="1"/>
  <p:tag name="KSO_WM_UNIT_LINE_FILL_TYPE" val="2"/>
  <p:tag name="KSO_WM_UNIT_LINE_FORE_SCHEMECOLOR_INDEX" val="14"/>
  <p:tag name="KSO_WM_UNIT_LINE_FORE_SCHEMECOLOR_INDEX_BRIGHTNESS" val="-0.15"/>
  <p:tag name="KSO_WM_UNIT_SM_LIMIT_TYPE" val="0"/>
  <p:tag name="KSO_WM_UNIT_TYPE" val="i"/>
</p:tagLst>
</file>

<file path=ppt/tags/tag69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0a9bc0bb7d1f44ee8ce6c6db362f4569"/>
  <p:tag name="KSO_WM_UNIT_DECORATE_INFO" val="{&quot;DecorateInfoH&quot;:{&quot;IsAbs&quot;:true},&quot;DecorateInfoW&quot;:{&quot;IsAbs&quot;:true},&quot;DecorateInfoX&quot;:{&quot;IsAbs&quot;:true,&quot;Pos&quot;:1},&quot;DecorateInfoY&quot;:{&quot;IsAbs&quot;:true,&quot;Pos&quot;:1},&quot;ReferentInfo&quot;:{&quot;Id&quot;:&quot;b2114c37c64f4a32b706ab2337036399&quot;,&quot;X&quot;:{&quot;Pos&quot;:1},&quot;Y&quot;:{&quot;Pos&quot;:1}}}"/>
  <p:tag name="KSO_WM_UNIT_DIAGRAM_ISNUMVISUAL" val="0"/>
  <p:tag name="KSO_WM_UNIT_DIAGRAM_ISREFERUNIT" val="0"/>
  <p:tag name="KSO_WM_UNIT_HIGHLIGHT" val="0"/>
  <p:tag name="KSO_WM_UNIT_ID" val="diagram20208885_1*i*5"/>
  <p:tag name="KSO_WM_UNIT_INDEX" val="5"/>
  <p:tag name="KSO_WM_UNIT_LAYERLEVEL" val="1"/>
  <p:tag name="KSO_WM_UNIT_LINE_FILL_TYPE" val="2"/>
  <p:tag name="KSO_WM_UNIT_LINE_FORE_SCHEMECOLOR_INDEX" val="14"/>
  <p:tag name="KSO_WM_UNIT_LINE_FORE_SCHEMECOLOR_INDEX_BRIGHTNESS" val="-0.15"/>
  <p:tag name="KSO_WM_UNIT_SM_LIMIT_TYPE" val="0"/>
  <p:tag name="KSO_WM_UNIT_TYPE" val="i"/>
</p:tagLst>
</file>

<file path=ppt/tags/tag69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2c6f4fda0e864646853af5b7656e2428"/>
  <p:tag name="KSO_WM_UNIT_DECORATE_INFO" val="{&quot;DecorateInfoH&quot;:{&quot;IsAbs&quot;:true},&quot;DecorateInfoW&quot;:{&quot;IsAbs&quot;:true},&quot;DecorateInfoX&quot;:{&quot;IsAbs&quot;:true,&quot;Pos&quot;:2},&quot;DecorateInfoY&quot;:{&quot;IsAbs&quot;:true,&quot;Pos&quot;:0},&quot;ReferentInfo&quot;:{&quot;Id&quot;:&quot;e4e9405da2d94ff4909673041d586b84&quot;,&quot;X&quot;:{&quot;Pos&quot;:2},&quot;Y&quot;:{&quot;Pos&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885_1*i*6"/>
  <p:tag name="KSO_WM_UNIT_INDEX" val="6"/>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48"/>
</p:tagLst>
</file>

<file path=ppt/tags/tag69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e199a82838c64aedac01b421553f9f54"/>
  <p:tag name="KSO_WM_UNIT_DECORATE_INFO" val="{&quot;DecorateInfoH&quot;:{&quot;IsAbs&quot;:true},&quot;DecorateInfoW&quot;:{&quot;IsAbs&quot;:true},&quot;DecorateInfoX&quot;:{&quot;IsAbs&quot;:true,&quot;Pos&quot;:0},&quot;DecorateInfoY&quot;:{&quot;IsAbs&quot;:true,&quot;Pos&quot;:0},&quot;ReferentInfo&quot;:{&quot;Id&quot;:&quot;e4e9405da2d94ff4909673041d586b84&quot;,&quot;X&quot;:{&quot;Pos&quot;:2},&quot;Y&quot;:{&quot;Pos&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885_1*i*7"/>
  <p:tag name="KSO_WM_UNIT_INDEX" val="7"/>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2"/>
</p:tagLst>
</file>

<file path=ppt/tags/tag699.xml><?xml version="1.0" encoding="utf-8"?>
<p:tagLst xmlns:a="http://schemas.openxmlformats.org/drawingml/2006/main" xmlns:r="http://schemas.openxmlformats.org/officeDocument/2006/relationships" xmlns:p="http://schemas.openxmlformats.org/presentationml/2006/main">
  <p:tag name="KSO_WM_ASSEMBLE_CHIP_INDEX" val="68f1df9133c24d4f959c85bbc44b6380"/>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edfdeae0df734ffa936f2334708c9dcb"/>
  <p:tag name="KSO_WM_UNIT_DEFAULT_FONT" val="14;20;2"/>
  <p:tag name="KSO_WM_UNIT_DIAGRAM_ISNUMVISUAL" val="0"/>
  <p:tag name="KSO_WM_UNIT_DIAGRAM_ISREFERUNIT" val="0"/>
  <p:tag name="KSO_WM_UNIT_HIGHLIGHT" val="0"/>
  <p:tag name="KSO_WM_UNIT_ID" val="diagram20208885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7"/>
  <p:tag name="KSO_WM_UNIT_INDEX" val="7"/>
  <p:tag name="KSO_WM_UNIT_LAYERLEVEL" val="1"/>
  <p:tag name="KSO_WM_UNIT_TYPE" val="y"/>
</p:tagLst>
</file>

<file path=ppt/tags/tag700.xml><?xml version="1.0" encoding="utf-8"?>
<p:tagLst xmlns:a="http://schemas.openxmlformats.org/drawingml/2006/main" xmlns:r="http://schemas.openxmlformats.org/officeDocument/2006/relationships" xmlns:p="http://schemas.openxmlformats.org/presentationml/2006/main">
  <p:tag name="KSO_WM_ASSEMBLE_CHIP_INDEX" val="5d64c420bd9444ffad7a616a956e47c1"/>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b2114c37c64f4a32b706ab2337036399"/>
  <p:tag name="KSO_WM_UNIT_DEFAULT_FONT" val="14;20;2"/>
  <p:tag name="KSO_WM_UNIT_DIAGRAM_ISNUMVISUAL" val="0"/>
  <p:tag name="KSO_WM_UNIT_DIAGRAM_ISREFERUNIT" val="0"/>
  <p:tag name="KSO_WM_UNIT_HIGHLIGHT" val="0"/>
  <p:tag name="KSO_WM_UNIT_ID" val="diagram2020888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701.xml><?xml version="1.0" encoding="utf-8"?>
<p:tagLst xmlns:a="http://schemas.openxmlformats.org/drawingml/2006/main" xmlns:r="http://schemas.openxmlformats.org/officeDocument/2006/relationships" xmlns:p="http://schemas.openxmlformats.org/presentationml/2006/main">
  <p:tag name="KSO_WM_ASSEMBLE_CHIP_INDEX" val="6e111a018b2448d58414c6d8e57f7977"/>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3a95e4634a5342b08198d40d1d2e274a"/>
  <p:tag name="KSO_WM_UNIT_DEFAULT_FONT" val="14;20;2"/>
  <p:tag name="KSO_WM_UNIT_DIAGRAM_ISNUMVISUAL" val="0"/>
  <p:tag name="KSO_WM_UNIT_DIAGRAM_ISREFERUNIT" val="0"/>
  <p:tag name="KSO_WM_UNIT_HIGHLIGHT" val="0"/>
  <p:tag name="KSO_WM_UNIT_ID" val="diagram20208885_1*f*3"/>
  <p:tag name="KSO_WM_UNIT_INDEX" val="3"/>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702.xml><?xml version="1.0" encoding="utf-8"?>
<p:tagLst xmlns:a="http://schemas.openxmlformats.org/drawingml/2006/main" xmlns:r="http://schemas.openxmlformats.org/officeDocument/2006/relationships" xmlns:p="http://schemas.openxmlformats.org/presentationml/2006/main">
  <p:tag name="KSO_WM_ASSEMBLE_CHIP_INDEX" val="3738e91b917f4ebc9eec8a5ee53b8f07"/>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e4e9405da2d94ff4909673041d586b84"/>
  <p:tag name="KSO_WM_UNIT_DEFAULT_FONT" val="24;44;4"/>
  <p:tag name="KSO_WM_UNIT_DIAGRAM_ISNUMVISUAL" val="0"/>
  <p:tag name="KSO_WM_UNIT_DIAGRAM_ISREFERUNIT" val="0"/>
  <p:tag name="KSO_WM_UNIT_HIGHLIGHT" val="0"/>
  <p:tag name="KSO_WM_UNIT_ID" val="diagram20208885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1"/>
</p:tagLst>
</file>

<file path=ppt/tags/tag703.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c39e9390dcfc4964a70b2c18282187f5&quot;,&quot;fill_align&quot;:&quot;lm&quot;,&quot;text_align&quot;:&quot;lm&quot;,&quot;text_direction&quot;:&quot;horizontal&quot;,&quot;chip_types&quot;:[&quot;text&quot;]},{&quot;fill_id&quot;:&quot;cbb681bbc988444cb53b30fdf189fad8&quot;,&quot;fill_align&quot;:&quot;lm&quot;,&quot;text_align&quot;:&quot;lm&quot;,&quot;text_direction&quot;:&quot;horizontal&quot;,&quot;chip_types&quot;:[&quot;text&quot;]},{&quot;fill_id&quot;:&quot;a67cabd447714c2c81e7731059b8244b&quot;,&quot;fill_align&quot;:&quot;lm&quot;,&quot;text_align&quot;:&quot;lm&quot;,&quot;text_direction&quot;:&quot;horizontal&quot;,&quot;chip_types&quot;:[&quot;text&quot;]},{&quot;fill_id&quot;:&quot;4036af0485484fa6861783839667c731&quot;,&quot;fill_align&quot;:&quot;lm&quot;,&quot;text_align&quot;:&quot;lm&quot;,&quot;text_direction&quot;:&quot;horizontal&quot;,&quot;chip_types&quot;:[&quot;header&quot;]}]]"/>
  <p:tag name="KSO_WM_CHIP_GROUPID" val="5ef2f3acf1c417157da4516a"/>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2f3acf1c417157da4516b"/>
  <p:tag name="KSO_WM_SLIDE_BACKGROUND" val="[&quot;general&quot;]"/>
  <p:tag name="KSO_WM_SLIDE_BACKGROUND_TYPE" val="general"/>
  <p:tag name="KSO_WM_SLIDE_BK_DARK_LIGHT" val="2"/>
  <p:tag name="KSO_WM_SLIDE_ID" val="diagram20208885_1"/>
  <p:tag name="KSO_WM_SLIDE_INDEX" val="1"/>
  <p:tag name="KSO_WM_SLIDE_ITEM_CNT" val="0"/>
  <p:tag name="KSO_WM_SLIDE_LAYOUT" val="a_f"/>
  <p:tag name="KSO_WM_SLIDE_LAYOUT_CNT" val="1_3"/>
  <p:tag name="KSO_WM_SLIDE_LAYOUT_INFO" val="{&quot;backgroundInfo&quot;:[{&quot;bottom&quot;:0,&quot;bottomAbs&quot;:false,&quot;left&quot;:0,&quot;leftAbs&quot;:false,&quot;right&quot;:0,&quot;rightAbs&quot;:false,&quot;top&quot;:0,&quot;topAbs&quot;:false,&quot;type&quot;:&quot;general&quot;}],&quot;id&quot;:&quot;2020-07-01T01:06:15&quot;,&quot;maxSize&quot;:{&quot;size1&quot;:20.100000000000001},&quot;minSize&quot;:{&quot;size1&quot;:20.100000000000001},&quot;normalSize&quot;:{&quot;size1&quot;:20.100000000000001},&quot;subLayout&quot;:[{&quot;id&quot;:&quot;2020-07-01T01:06:15&quot;,&quot;margin&quot;:{&quot;bottom&quot;:0.026000002399086952,&quot;left&quot;:1.6929999589920044,&quot;right&quot;:8.4670000076293945,&quot;top&quot;:1.6929999589920044},&quot;type&quot;:0},{&quot;id&quot;:&quot;2020-07-01T01:06:15&quot;,&quot;maxSize&quot;:{&quot;size1&quot;:52.899999999999999},&quot;minSize&quot;:{&quot;size1&quot;:16.699999999999999},&quot;normalSize&quot;:{&quot;size1&quot;:43.60236406619385},&quot;subLayout&quot;:[{&quot;id&quot;:&quot;2020-07-01T01:06:15&quot;,&quot;margin&quot;:{&quot;bottom&quot;:0.026000002399086952,&quot;left&quot;:1.6929999589920044,&quot;right&quot;:1.6929999589920044,&quot;top&quot;:1.2439998388290405},&quot;type&quot;:0},{&quot;id&quot;:&quot;2020-07-01T01:06:15&quot;,&quot;maxSize&quot;:{&quot;size1&quot;:52.100000000000001},&quot;minSize&quot;:{&quot;size1&quot;:8},&quot;normalSize&quot;:{&quot;size1&quot;:22.379290081466614},&quot;subLayout&quot;:[{&quot;id&quot;:&quot;2020-07-01T01:06:15&quot;,&quot;margin&quot;:{&quot;bottom&quot;:0.026000002399086952,&quot;left&quot;:1.6929999589920044,&quot;right&quot;:1.6929999589920044,&quot;top&quot;:0.3970000147819519},&quot;type&quot;:0},{&quot;id&quot;:&quot;2020-07-01T01:06:15&quot;,&quot;margin&quot;:{&quot;bottom&quot;:2.1170001029968262,&quot;left&quot;:1.6929999589920044,&quot;right&quot;:1.6929999589920044,&quot;top&quot;:0.3970000147819519},&quot;type&quot;:0}],&quot;type&quot;:0}],&quot;type&quot;:0}],&quot;type&quot;:0}"/>
  <p:tag name="KSO_WM_SLIDE_POSITION" val="0*36"/>
  <p:tag name="KSO_WM_SLIDE_RATIO" val="1.777778"/>
  <p:tag name="KSO_WM_SLIDE_SIZE" val="960*468"/>
  <p:tag name="KSO_WM_SLIDE_SUBTYPE" val="pureTxt"/>
  <p:tag name="KSO_WM_SLIDE_SUPPORT_FEATURE_TYPE" val="0"/>
  <p:tag name="KSO_WM_SLIDE_TYPE" val="text"/>
  <p:tag name="KSO_WM_TAG_VERSION" val="1.0"/>
  <p:tag name="KSO_WM_TEMPLATE_ASSEMBLE_GROUPID" val="5efb7106c9a2f50afb512ba2"/>
  <p:tag name="KSO_WM_TEMPLATE_ASSEMBLE_XID" val="5efb7106c9a2f50afb512ba2"/>
  <p:tag name="KSO_WM_TEMPLATE_CATEGORY" val="diagram"/>
  <p:tag name="KSO_WM_TEMPLATE_COLOR_TYPE" val="1"/>
  <p:tag name="KSO_WM_TEMPLATE_INDEX" val="20208885"/>
  <p:tag name="KSO_WM_TEMPLATE_MASTER_TYPE" val="0"/>
  <p:tag name="KSO_WM_TEMPLATE_SUBCATEGORY" val="21"/>
</p:tagLst>
</file>

<file path=ppt/tags/tag70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f54c4146dc6546b0b009f42f23c0508e"/>
  <p:tag name="KSO_WM_UNIT_DECORATE_INFO" val="{&quot;DecorateInfoH&quot;:{&quot;IsAbs&quot;:true},&quot;DecorateInfoW&quot;:{&quot;IsAbs&quot;:true},&quot;DecorateInfoX&quot;:{&quot;IsAbs&quot;:true,&quot;Pos&quot;:0},&quot;DecorateInfoY&quot;:{&quot;IsAbs&quot;:true,&quot;Pos&quot;:0},&quot;ReferentInfo&quot;:{&quot;Id&quot;:&quot;2c6f4fda0e864646853af5b7656e2428&quot;,&quot;X&quot;:{&quot;Pos&quot;:0},&quot;Y&quot;:{&quot;Pos&quot;: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885_1*i*1"/>
  <p:tag name="KSO_WM_UNIT_INDEX" val="1"/>
  <p:tag name="KSO_WM_UNIT_LAYERLEVEL" val="1"/>
  <p:tag name="KSO_WM_UNIT_SHADOW_SCHEMECOLOR_INDEX" val="5"/>
  <p:tag name="KSO_WM_UNIT_SHADOW_SCHEMECOLOR_INDEX_BRIGHTNESS" val="0.8"/>
  <p:tag name="KSO_WM_UNIT_SM_LIMIT_TYPE" val="2"/>
  <p:tag name="KSO_WM_UNIT_TEXT_FILL_FORE_SCHEMECOLOR_INDEX" val="2"/>
  <p:tag name="KSO_WM_UNIT_TEXT_FILL_FORE_SCHEMECOLOR_INDEX_BRIGHTNESS" val="0"/>
  <p:tag name="KSO_WM_UNIT_TEXT_FILL_TYPE" val="1"/>
  <p:tag name="KSO_WM_UNIT_TYPE" val="i"/>
  <p:tag name="KSO_WM_UNIT_VALUE" val="50"/>
</p:tagLst>
</file>

<file path=ppt/tags/tag70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9f5984c6ce6a42a189b5b4e4a5524801"/>
  <p:tag name="KSO_WM_UNIT_DECORATE_INFO" val="{&quot;DecorateInfoH&quot;:{&quot;IsAbs&quot;:true},&quot;DecorateInfoW&quot;:{&quot;IsAbs&quot;:true},&quot;DecorateInfoX&quot;:{&quot;IsAbs&quot;:true,&quot;Pos&quot;:0},&quot;DecorateInfoY&quot;:{&quot;IsAbs&quot;:true,&quot;Pos&quot;:0},&quot;ReferentInfo&quot;:{&quot;Id&quot;:&quot;e199a82838c64aedac01b421553f9f54&quot;,&quot;X&quot;:{&quot;Pos&quot;:0},&quot;Y&quot;:{&quot;Pos&quot;: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885_1*i*2"/>
  <p:tag name="KSO_WM_UNIT_INDEX" val="2"/>
  <p:tag name="KSO_WM_UNIT_LAYERLEVEL" val="1"/>
  <p:tag name="KSO_WM_UNIT_SHADOW_SCHEMECOLOR_INDEX" val="5"/>
  <p:tag name="KSO_WM_UNIT_SHADOW_SCHEMECOLOR_INDEX_BRIGHTNESS" val="0.8"/>
  <p:tag name="KSO_WM_UNIT_SM_LIMIT_TYPE" val="0"/>
  <p:tag name="KSO_WM_UNIT_TEXT_FILL_FORE_SCHEMECOLOR_INDEX" val="2"/>
  <p:tag name="KSO_WM_UNIT_TEXT_FILL_FORE_SCHEMECOLOR_INDEX_BRIGHTNESS" val="0"/>
  <p:tag name="KSO_WM_UNIT_TEXT_FILL_TYPE" val="1"/>
  <p:tag name="KSO_WM_UNIT_TYPE" val="i"/>
  <p:tag name="KSO_WM_UNIT_VALUE" val="2"/>
</p:tagLst>
</file>

<file path=ppt/tags/tag70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ae90038a3e81428195290be0d359e70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885_1*i*3"/>
  <p:tag name="KSO_WM_UNIT_INDEX" val="3"/>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742"/>
</p:tagLst>
</file>

<file path=ppt/tags/tag70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7a8c714a15544cd99b46adc1d607b040"/>
  <p:tag name="KSO_WM_UNIT_DECORATE_INFO" val="{&quot;DecorateInfoH&quot;:{&quot;IsAbs&quot;:true},&quot;DecorateInfoW&quot;:{&quot;IsAbs&quot;:true},&quot;DecorateInfoX&quot;:{&quot;IsAbs&quot;:true,&quot;Pos&quot;:1},&quot;DecorateInfoY&quot;:{&quot;IsAbs&quot;:true,&quot;Pos&quot;:1},&quot;ReferentInfo&quot;:{&quot;Id&quot;:&quot;edfdeae0df734ffa936f2334708c9dcb&quot;,&quot;X&quot;:{&quot;Pos&quot;:1},&quot;Y&quot;:{&quot;Pos&quot;:1}}}"/>
  <p:tag name="KSO_WM_UNIT_DIAGRAM_ISNUMVISUAL" val="0"/>
  <p:tag name="KSO_WM_UNIT_DIAGRAM_ISREFERUNIT" val="0"/>
  <p:tag name="KSO_WM_UNIT_HIGHLIGHT" val="0"/>
  <p:tag name="KSO_WM_UNIT_ID" val="diagram20208885_1*i*4"/>
  <p:tag name="KSO_WM_UNIT_INDEX" val="4"/>
  <p:tag name="KSO_WM_UNIT_LAYERLEVEL" val="1"/>
  <p:tag name="KSO_WM_UNIT_LINE_FILL_TYPE" val="2"/>
  <p:tag name="KSO_WM_UNIT_LINE_FORE_SCHEMECOLOR_INDEX" val="14"/>
  <p:tag name="KSO_WM_UNIT_LINE_FORE_SCHEMECOLOR_INDEX_BRIGHTNESS" val="-0.15"/>
  <p:tag name="KSO_WM_UNIT_SM_LIMIT_TYPE" val="0"/>
  <p:tag name="KSO_WM_UNIT_TYPE" val="i"/>
</p:tagLst>
</file>

<file path=ppt/tags/tag70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0a9bc0bb7d1f44ee8ce6c6db362f4569"/>
  <p:tag name="KSO_WM_UNIT_DECORATE_INFO" val="{&quot;DecorateInfoH&quot;:{&quot;IsAbs&quot;:true},&quot;DecorateInfoW&quot;:{&quot;IsAbs&quot;:true},&quot;DecorateInfoX&quot;:{&quot;IsAbs&quot;:true,&quot;Pos&quot;:1},&quot;DecorateInfoY&quot;:{&quot;IsAbs&quot;:true,&quot;Pos&quot;:1},&quot;ReferentInfo&quot;:{&quot;Id&quot;:&quot;b2114c37c64f4a32b706ab2337036399&quot;,&quot;X&quot;:{&quot;Pos&quot;:1},&quot;Y&quot;:{&quot;Pos&quot;:1}}}"/>
  <p:tag name="KSO_WM_UNIT_DIAGRAM_ISNUMVISUAL" val="0"/>
  <p:tag name="KSO_WM_UNIT_DIAGRAM_ISREFERUNIT" val="0"/>
  <p:tag name="KSO_WM_UNIT_HIGHLIGHT" val="0"/>
  <p:tag name="KSO_WM_UNIT_ID" val="diagram20208885_1*i*5"/>
  <p:tag name="KSO_WM_UNIT_INDEX" val="5"/>
  <p:tag name="KSO_WM_UNIT_LAYERLEVEL" val="1"/>
  <p:tag name="KSO_WM_UNIT_LINE_FILL_TYPE" val="2"/>
  <p:tag name="KSO_WM_UNIT_LINE_FORE_SCHEMECOLOR_INDEX" val="14"/>
  <p:tag name="KSO_WM_UNIT_LINE_FORE_SCHEMECOLOR_INDEX_BRIGHTNESS" val="-0.15"/>
  <p:tag name="KSO_WM_UNIT_SM_LIMIT_TYPE" val="0"/>
  <p:tag name="KSO_WM_UNIT_TYPE" val="i"/>
</p:tagLst>
</file>

<file path=ppt/tags/tag70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2c6f4fda0e864646853af5b7656e2428"/>
  <p:tag name="KSO_WM_UNIT_DECORATE_INFO" val="{&quot;DecorateInfoH&quot;:{&quot;IsAbs&quot;:true},&quot;DecorateInfoW&quot;:{&quot;IsAbs&quot;:true},&quot;DecorateInfoX&quot;:{&quot;IsAbs&quot;:true,&quot;Pos&quot;:2},&quot;DecorateInfoY&quot;:{&quot;IsAbs&quot;:true,&quot;Pos&quot;:0},&quot;ReferentInfo&quot;:{&quot;Id&quot;:&quot;e4e9405da2d94ff4909673041d586b84&quot;,&quot;X&quot;:{&quot;Pos&quot;:2},&quot;Y&quot;:{&quot;Pos&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885_1*i*6"/>
  <p:tag name="KSO_WM_UNIT_INDEX" val="6"/>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48"/>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71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e199a82838c64aedac01b421553f9f54"/>
  <p:tag name="KSO_WM_UNIT_DECORATE_INFO" val="{&quot;DecorateInfoH&quot;:{&quot;IsAbs&quot;:true},&quot;DecorateInfoW&quot;:{&quot;IsAbs&quot;:true},&quot;DecorateInfoX&quot;:{&quot;IsAbs&quot;:true,&quot;Pos&quot;:0},&quot;DecorateInfoY&quot;:{&quot;IsAbs&quot;:true,&quot;Pos&quot;:0},&quot;ReferentInfo&quot;:{&quot;Id&quot;:&quot;e4e9405da2d94ff4909673041d586b84&quot;,&quot;X&quot;:{&quot;Pos&quot;:2},&quot;Y&quot;:{&quot;Pos&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885_1*i*7"/>
  <p:tag name="KSO_WM_UNIT_INDEX" val="7"/>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2"/>
</p:tagLst>
</file>

<file path=ppt/tags/tag711.xml><?xml version="1.0" encoding="utf-8"?>
<p:tagLst xmlns:a="http://schemas.openxmlformats.org/drawingml/2006/main" xmlns:r="http://schemas.openxmlformats.org/officeDocument/2006/relationships" xmlns:p="http://schemas.openxmlformats.org/presentationml/2006/main">
  <p:tag name="KSO_WM_ASSEMBLE_CHIP_INDEX" val="5d64c420bd9444ffad7a616a956e47c1"/>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b2114c37c64f4a32b706ab2337036399"/>
  <p:tag name="KSO_WM_UNIT_DEFAULT_FONT" val="14;20;2"/>
  <p:tag name="KSO_WM_UNIT_DIAGRAM_ISNUMVISUAL" val="0"/>
  <p:tag name="KSO_WM_UNIT_DIAGRAM_ISREFERUNIT" val="0"/>
  <p:tag name="KSO_WM_UNIT_HIGHLIGHT" val="0"/>
  <p:tag name="KSO_WM_UNIT_ID" val="diagram2020888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712.xml><?xml version="1.0" encoding="utf-8"?>
<p:tagLst xmlns:a="http://schemas.openxmlformats.org/drawingml/2006/main" xmlns:r="http://schemas.openxmlformats.org/officeDocument/2006/relationships" xmlns:p="http://schemas.openxmlformats.org/presentationml/2006/main">
  <p:tag name="KSO_WM_ASSEMBLE_CHIP_INDEX" val="3738e91b917f4ebc9eec8a5ee53b8f07"/>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e4e9405da2d94ff4909673041d586b84"/>
  <p:tag name="KSO_WM_UNIT_DEFAULT_FONT" val="24;44;4"/>
  <p:tag name="KSO_WM_UNIT_DIAGRAM_ISNUMVISUAL" val="0"/>
  <p:tag name="KSO_WM_UNIT_DIAGRAM_ISREFERUNIT" val="0"/>
  <p:tag name="KSO_WM_UNIT_HIGHLIGHT" val="0"/>
  <p:tag name="KSO_WM_UNIT_ID" val="diagram20208885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1"/>
</p:tagLst>
</file>

<file path=ppt/tags/tag713.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c39e9390dcfc4964a70b2c18282187f5&quot;,&quot;fill_align&quot;:&quot;lm&quot;,&quot;text_align&quot;:&quot;lm&quot;,&quot;text_direction&quot;:&quot;horizontal&quot;,&quot;chip_types&quot;:[&quot;text&quot;]},{&quot;fill_id&quot;:&quot;cbb681bbc988444cb53b30fdf189fad8&quot;,&quot;fill_align&quot;:&quot;lm&quot;,&quot;text_align&quot;:&quot;lm&quot;,&quot;text_direction&quot;:&quot;horizontal&quot;,&quot;chip_types&quot;:[&quot;text&quot;]},{&quot;fill_id&quot;:&quot;a67cabd447714c2c81e7731059b8244b&quot;,&quot;fill_align&quot;:&quot;lm&quot;,&quot;text_align&quot;:&quot;lm&quot;,&quot;text_direction&quot;:&quot;horizontal&quot;,&quot;chip_types&quot;:[&quot;text&quot;]},{&quot;fill_id&quot;:&quot;4036af0485484fa6861783839667c731&quot;,&quot;fill_align&quot;:&quot;lm&quot;,&quot;text_align&quot;:&quot;lm&quot;,&quot;text_direction&quot;:&quot;horizontal&quot;,&quot;chip_types&quot;:[&quot;header&quot;]}]]"/>
  <p:tag name="KSO_WM_CHIP_GROUPID" val="5ef2f3acf1c417157da4516a"/>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2f3acf1c417157da4516b"/>
  <p:tag name="KSO_WM_SLIDE_BACKGROUND" val="[&quot;general&quot;]"/>
  <p:tag name="KSO_WM_SLIDE_BACKGROUND_TYPE" val="general"/>
  <p:tag name="KSO_WM_SLIDE_BK_DARK_LIGHT" val="2"/>
  <p:tag name="KSO_WM_SLIDE_ID" val="diagram20208885_1"/>
  <p:tag name="KSO_WM_SLIDE_INDEX" val="1"/>
  <p:tag name="KSO_WM_SLIDE_ITEM_CNT" val="0"/>
  <p:tag name="KSO_WM_SLIDE_LAYOUT" val="a_f"/>
  <p:tag name="KSO_WM_SLIDE_LAYOUT_CNT" val="1_3"/>
  <p:tag name="KSO_WM_SLIDE_LAYOUT_INFO" val="{&quot;backgroundInfo&quot;:[{&quot;bottom&quot;:0,&quot;bottomAbs&quot;:false,&quot;left&quot;:0,&quot;leftAbs&quot;:false,&quot;right&quot;:0,&quot;rightAbs&quot;:false,&quot;top&quot;:0,&quot;topAbs&quot;:false,&quot;type&quot;:&quot;general&quot;}],&quot;id&quot;:&quot;2020-07-01T01:06:15&quot;,&quot;maxSize&quot;:{&quot;size1&quot;:20.100000000000001},&quot;minSize&quot;:{&quot;size1&quot;:20.100000000000001},&quot;normalSize&quot;:{&quot;size1&quot;:20.100000000000001},&quot;subLayout&quot;:[{&quot;id&quot;:&quot;2020-07-01T01:06:15&quot;,&quot;margin&quot;:{&quot;bottom&quot;:0.026000002399086952,&quot;left&quot;:1.6929999589920044,&quot;right&quot;:8.4670000076293945,&quot;top&quot;:1.6929999589920044},&quot;type&quot;:0},{&quot;id&quot;:&quot;2020-07-01T01:06:15&quot;,&quot;maxSize&quot;:{&quot;size1&quot;:52.899999999999999},&quot;minSize&quot;:{&quot;size1&quot;:16.699999999999999},&quot;normalSize&quot;:{&quot;size1&quot;:43.60236406619385},&quot;subLayout&quot;:[{&quot;id&quot;:&quot;2020-07-01T01:06:15&quot;,&quot;margin&quot;:{&quot;bottom&quot;:0.026000002399086952,&quot;left&quot;:1.6929999589920044,&quot;right&quot;:1.6929999589920044,&quot;top&quot;:1.2439998388290405},&quot;type&quot;:0},{&quot;id&quot;:&quot;2020-07-01T01:06:15&quot;,&quot;maxSize&quot;:{&quot;size1&quot;:52.100000000000001},&quot;minSize&quot;:{&quot;size1&quot;:8},&quot;normalSize&quot;:{&quot;size1&quot;:22.379290081466614},&quot;subLayout&quot;:[{&quot;id&quot;:&quot;2020-07-01T01:06:15&quot;,&quot;margin&quot;:{&quot;bottom&quot;:0.026000002399086952,&quot;left&quot;:1.6929999589920044,&quot;right&quot;:1.6929999589920044,&quot;top&quot;:0.3970000147819519},&quot;type&quot;:0},{&quot;id&quot;:&quot;2020-07-01T01:06:15&quot;,&quot;margin&quot;:{&quot;bottom&quot;:2.1170001029968262,&quot;left&quot;:1.6929999589920044,&quot;right&quot;:1.6929999589920044,&quot;top&quot;:0.3970000147819519},&quot;type&quot;:0}],&quot;type&quot;:0}],&quot;type&quot;:0}],&quot;type&quot;:0}"/>
  <p:tag name="KSO_WM_SLIDE_POSITION" val="0*36"/>
  <p:tag name="KSO_WM_SLIDE_RATIO" val="1.777778"/>
  <p:tag name="KSO_WM_SLIDE_SIZE" val="960*468"/>
  <p:tag name="KSO_WM_SLIDE_SUBTYPE" val="pureTxt"/>
  <p:tag name="KSO_WM_SLIDE_SUPPORT_FEATURE_TYPE" val="0"/>
  <p:tag name="KSO_WM_SLIDE_TYPE" val="text"/>
  <p:tag name="KSO_WM_TAG_VERSION" val="1.0"/>
  <p:tag name="KSO_WM_TEMPLATE_ASSEMBLE_GROUPID" val="5efb7106c9a2f50afb512ba2"/>
  <p:tag name="KSO_WM_TEMPLATE_ASSEMBLE_XID" val="5efb7106c9a2f50afb512ba2"/>
  <p:tag name="KSO_WM_TEMPLATE_CATEGORY" val="diagram"/>
  <p:tag name="KSO_WM_TEMPLATE_COLOR_TYPE" val="1"/>
  <p:tag name="KSO_WM_TEMPLATE_INDEX" val="20208885"/>
  <p:tag name="KSO_WM_TEMPLATE_MASTER_TYPE" val="0"/>
  <p:tag name="KSO_WM_TEMPLATE_SUBCATEGORY" val="21"/>
</p:tagLst>
</file>

<file path=ppt/tags/tag71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f54c4146dc6546b0b009f42f23c0508e"/>
  <p:tag name="KSO_WM_UNIT_DECORATE_INFO" val="{&quot;DecorateInfoH&quot;:{&quot;IsAbs&quot;:true},&quot;DecorateInfoW&quot;:{&quot;IsAbs&quot;:true},&quot;DecorateInfoX&quot;:{&quot;IsAbs&quot;:true,&quot;Pos&quot;:0},&quot;DecorateInfoY&quot;:{&quot;IsAbs&quot;:true,&quot;Pos&quot;:0},&quot;ReferentInfo&quot;:{&quot;Id&quot;:&quot;2c6f4fda0e864646853af5b7656e2428&quot;,&quot;X&quot;:{&quot;Pos&quot;:0},&quot;Y&quot;:{&quot;Pos&quot;: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885_1*i*1"/>
  <p:tag name="KSO_WM_UNIT_INDEX" val="1"/>
  <p:tag name="KSO_WM_UNIT_LAYERLEVEL" val="1"/>
  <p:tag name="KSO_WM_UNIT_SHADOW_SCHEMECOLOR_INDEX" val="5"/>
  <p:tag name="KSO_WM_UNIT_SHADOW_SCHEMECOLOR_INDEX_BRIGHTNESS" val="0.8"/>
  <p:tag name="KSO_WM_UNIT_SM_LIMIT_TYPE" val="2"/>
  <p:tag name="KSO_WM_UNIT_TEXT_FILL_FORE_SCHEMECOLOR_INDEX" val="2"/>
  <p:tag name="KSO_WM_UNIT_TEXT_FILL_FORE_SCHEMECOLOR_INDEX_BRIGHTNESS" val="0"/>
  <p:tag name="KSO_WM_UNIT_TEXT_FILL_TYPE" val="1"/>
  <p:tag name="KSO_WM_UNIT_TYPE" val="i"/>
  <p:tag name="KSO_WM_UNIT_VALUE" val="50"/>
</p:tagLst>
</file>

<file path=ppt/tags/tag71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9f5984c6ce6a42a189b5b4e4a5524801"/>
  <p:tag name="KSO_WM_UNIT_DECORATE_INFO" val="{&quot;DecorateInfoH&quot;:{&quot;IsAbs&quot;:true},&quot;DecorateInfoW&quot;:{&quot;IsAbs&quot;:true},&quot;DecorateInfoX&quot;:{&quot;IsAbs&quot;:true,&quot;Pos&quot;:0},&quot;DecorateInfoY&quot;:{&quot;IsAbs&quot;:true,&quot;Pos&quot;:0},&quot;ReferentInfo&quot;:{&quot;Id&quot;:&quot;e199a82838c64aedac01b421553f9f54&quot;,&quot;X&quot;:{&quot;Pos&quot;:0},&quot;Y&quot;:{&quot;Pos&quot;: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885_1*i*2"/>
  <p:tag name="KSO_WM_UNIT_INDEX" val="2"/>
  <p:tag name="KSO_WM_UNIT_LAYERLEVEL" val="1"/>
  <p:tag name="KSO_WM_UNIT_SHADOW_SCHEMECOLOR_INDEX" val="5"/>
  <p:tag name="KSO_WM_UNIT_SHADOW_SCHEMECOLOR_INDEX_BRIGHTNESS" val="0.8"/>
  <p:tag name="KSO_WM_UNIT_SM_LIMIT_TYPE" val="0"/>
  <p:tag name="KSO_WM_UNIT_TEXT_FILL_FORE_SCHEMECOLOR_INDEX" val="2"/>
  <p:tag name="KSO_WM_UNIT_TEXT_FILL_FORE_SCHEMECOLOR_INDEX_BRIGHTNESS" val="0"/>
  <p:tag name="KSO_WM_UNIT_TEXT_FILL_TYPE" val="1"/>
  <p:tag name="KSO_WM_UNIT_TYPE" val="i"/>
  <p:tag name="KSO_WM_UNIT_VALUE" val="2"/>
</p:tagLst>
</file>

<file path=ppt/tags/tag71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ae90038a3e81428195290be0d359e70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885_1*i*3"/>
  <p:tag name="KSO_WM_UNIT_INDEX" val="3"/>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742"/>
</p:tagLst>
</file>

<file path=ppt/tags/tag71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7a8c714a15544cd99b46adc1d607b040"/>
  <p:tag name="KSO_WM_UNIT_DECORATE_INFO" val="{&quot;DecorateInfoH&quot;:{&quot;IsAbs&quot;:true},&quot;DecorateInfoW&quot;:{&quot;IsAbs&quot;:true},&quot;DecorateInfoX&quot;:{&quot;IsAbs&quot;:true,&quot;Pos&quot;:1},&quot;DecorateInfoY&quot;:{&quot;IsAbs&quot;:true,&quot;Pos&quot;:1},&quot;ReferentInfo&quot;:{&quot;Id&quot;:&quot;edfdeae0df734ffa936f2334708c9dcb&quot;,&quot;X&quot;:{&quot;Pos&quot;:1},&quot;Y&quot;:{&quot;Pos&quot;:1}}}"/>
  <p:tag name="KSO_WM_UNIT_DIAGRAM_ISNUMVISUAL" val="0"/>
  <p:tag name="KSO_WM_UNIT_DIAGRAM_ISREFERUNIT" val="0"/>
  <p:tag name="KSO_WM_UNIT_HIGHLIGHT" val="0"/>
  <p:tag name="KSO_WM_UNIT_ID" val="diagram20208885_1*i*4"/>
  <p:tag name="KSO_WM_UNIT_INDEX" val="4"/>
  <p:tag name="KSO_WM_UNIT_LAYERLEVEL" val="1"/>
  <p:tag name="KSO_WM_UNIT_LINE_FILL_TYPE" val="2"/>
  <p:tag name="KSO_WM_UNIT_LINE_FORE_SCHEMECOLOR_INDEX" val="14"/>
  <p:tag name="KSO_WM_UNIT_LINE_FORE_SCHEMECOLOR_INDEX_BRIGHTNESS" val="-0.15"/>
  <p:tag name="KSO_WM_UNIT_SM_LIMIT_TYPE" val="0"/>
  <p:tag name="KSO_WM_UNIT_TYPE" val="i"/>
</p:tagLst>
</file>

<file path=ppt/tags/tag71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0a9bc0bb7d1f44ee8ce6c6db362f4569"/>
  <p:tag name="KSO_WM_UNIT_DECORATE_INFO" val="{&quot;DecorateInfoH&quot;:{&quot;IsAbs&quot;:true},&quot;DecorateInfoW&quot;:{&quot;IsAbs&quot;:true},&quot;DecorateInfoX&quot;:{&quot;IsAbs&quot;:true,&quot;Pos&quot;:1},&quot;DecorateInfoY&quot;:{&quot;IsAbs&quot;:true,&quot;Pos&quot;:1},&quot;ReferentInfo&quot;:{&quot;Id&quot;:&quot;b2114c37c64f4a32b706ab2337036399&quot;,&quot;X&quot;:{&quot;Pos&quot;:1},&quot;Y&quot;:{&quot;Pos&quot;:1}}}"/>
  <p:tag name="KSO_WM_UNIT_DIAGRAM_ISNUMVISUAL" val="0"/>
  <p:tag name="KSO_WM_UNIT_DIAGRAM_ISREFERUNIT" val="0"/>
  <p:tag name="KSO_WM_UNIT_HIGHLIGHT" val="0"/>
  <p:tag name="KSO_WM_UNIT_ID" val="diagram20208885_1*i*5"/>
  <p:tag name="KSO_WM_UNIT_INDEX" val="5"/>
  <p:tag name="KSO_WM_UNIT_LAYERLEVEL" val="1"/>
  <p:tag name="KSO_WM_UNIT_LINE_FILL_TYPE" val="2"/>
  <p:tag name="KSO_WM_UNIT_LINE_FORE_SCHEMECOLOR_INDEX" val="14"/>
  <p:tag name="KSO_WM_UNIT_LINE_FORE_SCHEMECOLOR_INDEX_BRIGHTNESS" val="-0.15"/>
  <p:tag name="KSO_WM_UNIT_SM_LIMIT_TYPE" val="0"/>
  <p:tag name="KSO_WM_UNIT_TYPE" val="i"/>
</p:tagLst>
</file>

<file path=ppt/tags/tag71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2c6f4fda0e864646853af5b7656e2428"/>
  <p:tag name="KSO_WM_UNIT_DECORATE_INFO" val="{&quot;DecorateInfoH&quot;:{&quot;IsAbs&quot;:true},&quot;DecorateInfoW&quot;:{&quot;IsAbs&quot;:true},&quot;DecorateInfoX&quot;:{&quot;IsAbs&quot;:true,&quot;Pos&quot;:2},&quot;DecorateInfoY&quot;:{&quot;IsAbs&quot;:true,&quot;Pos&quot;:0},&quot;ReferentInfo&quot;:{&quot;Id&quot;:&quot;e4e9405da2d94ff4909673041d586b84&quot;,&quot;X&quot;:{&quot;Pos&quot;:2},&quot;Y&quot;:{&quot;Pos&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885_1*i*6"/>
  <p:tag name="KSO_WM_UNIT_INDEX" val="6"/>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48"/>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2"/>
  <p:tag name="KSO_WM_UNIT_INDEX" val="2"/>
  <p:tag name="KSO_WM_UNIT_LAYERLEVEL" val="1"/>
  <p:tag name="KSO_WM_UNIT_TYPE" val="y"/>
</p:tagLst>
</file>

<file path=ppt/tags/tag72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e199a82838c64aedac01b421553f9f54"/>
  <p:tag name="KSO_WM_UNIT_DECORATE_INFO" val="{&quot;DecorateInfoH&quot;:{&quot;IsAbs&quot;:true},&quot;DecorateInfoW&quot;:{&quot;IsAbs&quot;:true},&quot;DecorateInfoX&quot;:{&quot;IsAbs&quot;:true,&quot;Pos&quot;:0},&quot;DecorateInfoY&quot;:{&quot;IsAbs&quot;:true,&quot;Pos&quot;:0},&quot;ReferentInfo&quot;:{&quot;Id&quot;:&quot;e4e9405da2d94ff4909673041d586b84&quot;,&quot;X&quot;:{&quot;Pos&quot;:2},&quot;Y&quot;:{&quot;Pos&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885_1*i*7"/>
  <p:tag name="KSO_WM_UNIT_INDEX" val="7"/>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2"/>
</p:tagLst>
</file>

<file path=ppt/tags/tag721.xml><?xml version="1.0" encoding="utf-8"?>
<p:tagLst xmlns:a="http://schemas.openxmlformats.org/drawingml/2006/main" xmlns:r="http://schemas.openxmlformats.org/officeDocument/2006/relationships" xmlns:p="http://schemas.openxmlformats.org/presentationml/2006/main">
  <p:tag name="KSO_WM_ASSEMBLE_CHIP_INDEX" val="5d64c420bd9444ffad7a616a956e47c1"/>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b2114c37c64f4a32b706ab2337036399"/>
  <p:tag name="KSO_WM_UNIT_DEFAULT_FONT" val="14;20;2"/>
  <p:tag name="KSO_WM_UNIT_DIAGRAM_ISNUMVISUAL" val="0"/>
  <p:tag name="KSO_WM_UNIT_DIAGRAM_ISREFERUNIT" val="0"/>
  <p:tag name="KSO_WM_UNIT_HIGHLIGHT" val="0"/>
  <p:tag name="KSO_WM_UNIT_ID" val="diagram2020888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722.xml><?xml version="1.0" encoding="utf-8"?>
<p:tagLst xmlns:a="http://schemas.openxmlformats.org/drawingml/2006/main" xmlns:r="http://schemas.openxmlformats.org/officeDocument/2006/relationships" xmlns:p="http://schemas.openxmlformats.org/presentationml/2006/main">
  <p:tag name="KSO_WM_ASSEMBLE_CHIP_INDEX" val="3738e91b917f4ebc9eec8a5ee53b8f07"/>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e4e9405da2d94ff4909673041d586b84"/>
  <p:tag name="KSO_WM_UNIT_DEFAULT_FONT" val="24;44;4"/>
  <p:tag name="KSO_WM_UNIT_DIAGRAM_ISNUMVISUAL" val="0"/>
  <p:tag name="KSO_WM_UNIT_DIAGRAM_ISREFERUNIT" val="0"/>
  <p:tag name="KSO_WM_UNIT_HIGHLIGHT" val="0"/>
  <p:tag name="KSO_WM_UNIT_ID" val="diagram20208885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1"/>
</p:tagLst>
</file>

<file path=ppt/tags/tag723.xml><?xml version="1.0" encoding="utf-8"?>
<p:tagLst xmlns:a="http://schemas.openxmlformats.org/drawingml/2006/main" xmlns:r="http://schemas.openxmlformats.org/officeDocument/2006/relationships" xmlns:p="http://schemas.openxmlformats.org/presentationml/2006/main">
  <p:tag name="KSO_WM_ASSEMBLE_CHIP_INDEX" val="5d64c420bd9444ffad7a616a956e47c1"/>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b2114c37c64f4a32b706ab2337036399"/>
  <p:tag name="KSO_WM_UNIT_DEFAULT_FONT" val="14;20;2"/>
  <p:tag name="KSO_WM_UNIT_DIAGRAM_ISNUMVISUAL" val="0"/>
  <p:tag name="KSO_WM_UNIT_DIAGRAM_ISREFERUNIT" val="0"/>
  <p:tag name="KSO_WM_UNIT_HIGHLIGHT" val="0"/>
  <p:tag name="KSO_WM_UNIT_ID" val="diagram2020888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724.xml><?xml version="1.0" encoding="utf-8"?>
<p:tagLst xmlns:a="http://schemas.openxmlformats.org/drawingml/2006/main" xmlns:r="http://schemas.openxmlformats.org/officeDocument/2006/relationships" xmlns:p="http://schemas.openxmlformats.org/presentationml/2006/main">
  <p:tag name="KSO_WM_ASSEMBLE_CHIP_INDEX" val="5d64c420bd9444ffad7a616a956e47c1"/>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b2114c37c64f4a32b706ab2337036399"/>
  <p:tag name="KSO_WM_UNIT_DEFAULT_FONT" val="14;20;2"/>
  <p:tag name="KSO_WM_UNIT_DIAGRAM_ISNUMVISUAL" val="0"/>
  <p:tag name="KSO_WM_UNIT_DIAGRAM_ISREFERUNIT" val="0"/>
  <p:tag name="KSO_WM_UNIT_HIGHLIGHT" val="0"/>
  <p:tag name="KSO_WM_UNIT_ID" val="diagram2020888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725.xml><?xml version="1.0" encoding="utf-8"?>
<p:tagLst xmlns:a="http://schemas.openxmlformats.org/drawingml/2006/main" xmlns:r="http://schemas.openxmlformats.org/officeDocument/2006/relationships" xmlns:p="http://schemas.openxmlformats.org/presentationml/2006/main">
  <p:tag name="KSO_WM_ASSEMBLE_CHIP_INDEX" val="5d64c420bd9444ffad7a616a956e47c1"/>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b2114c37c64f4a32b706ab2337036399"/>
  <p:tag name="KSO_WM_UNIT_DEFAULT_FONT" val="14;20;2"/>
  <p:tag name="KSO_WM_UNIT_DIAGRAM_ISNUMVISUAL" val="0"/>
  <p:tag name="KSO_WM_UNIT_DIAGRAM_ISREFERUNIT" val="0"/>
  <p:tag name="KSO_WM_UNIT_HIGHLIGHT" val="0"/>
  <p:tag name="KSO_WM_UNIT_ID" val="diagram2020888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726.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c39e9390dcfc4964a70b2c18282187f5&quot;,&quot;fill_align&quot;:&quot;lm&quot;,&quot;text_align&quot;:&quot;lm&quot;,&quot;text_direction&quot;:&quot;horizontal&quot;,&quot;chip_types&quot;:[&quot;text&quot;]},{&quot;fill_id&quot;:&quot;cbb681bbc988444cb53b30fdf189fad8&quot;,&quot;fill_align&quot;:&quot;lm&quot;,&quot;text_align&quot;:&quot;lm&quot;,&quot;text_direction&quot;:&quot;horizontal&quot;,&quot;chip_types&quot;:[&quot;text&quot;]},{&quot;fill_id&quot;:&quot;a67cabd447714c2c81e7731059b8244b&quot;,&quot;fill_align&quot;:&quot;lm&quot;,&quot;text_align&quot;:&quot;lm&quot;,&quot;text_direction&quot;:&quot;horizontal&quot;,&quot;chip_types&quot;:[&quot;text&quot;]},{&quot;fill_id&quot;:&quot;4036af0485484fa6861783839667c731&quot;,&quot;fill_align&quot;:&quot;lm&quot;,&quot;text_align&quot;:&quot;lm&quot;,&quot;text_direction&quot;:&quot;horizontal&quot;,&quot;chip_types&quot;:[&quot;header&quot;]}]]"/>
  <p:tag name="KSO_WM_CHIP_GROUPID" val="5ef2f3acf1c417157da4516a"/>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2f3acf1c417157da4516b"/>
  <p:tag name="KSO_WM_SLIDE_BACKGROUND" val="[&quot;general&quot;]"/>
  <p:tag name="KSO_WM_SLIDE_BACKGROUND_TYPE" val="general"/>
  <p:tag name="KSO_WM_SLIDE_BK_DARK_LIGHT" val="2"/>
  <p:tag name="KSO_WM_SLIDE_ID" val="diagram20208885_1"/>
  <p:tag name="KSO_WM_SLIDE_INDEX" val="1"/>
  <p:tag name="KSO_WM_SLIDE_ITEM_CNT" val="0"/>
  <p:tag name="KSO_WM_SLIDE_LAYOUT" val="a_f"/>
  <p:tag name="KSO_WM_SLIDE_LAYOUT_CNT" val="1_3"/>
  <p:tag name="KSO_WM_SLIDE_LAYOUT_INFO" val="{&quot;backgroundInfo&quot;:[{&quot;bottom&quot;:0,&quot;bottomAbs&quot;:false,&quot;left&quot;:0,&quot;leftAbs&quot;:false,&quot;right&quot;:0,&quot;rightAbs&quot;:false,&quot;top&quot;:0,&quot;topAbs&quot;:false,&quot;type&quot;:&quot;general&quot;}],&quot;id&quot;:&quot;2020-07-01T01:06:15&quot;,&quot;maxSize&quot;:{&quot;size1&quot;:20.100000000000001},&quot;minSize&quot;:{&quot;size1&quot;:20.100000000000001},&quot;normalSize&quot;:{&quot;size1&quot;:20.100000000000001},&quot;subLayout&quot;:[{&quot;id&quot;:&quot;2020-07-01T01:06:15&quot;,&quot;margin&quot;:{&quot;bottom&quot;:0.026000002399086952,&quot;left&quot;:1.6929999589920044,&quot;right&quot;:8.4670000076293945,&quot;top&quot;:1.6929999589920044},&quot;type&quot;:0},{&quot;id&quot;:&quot;2020-07-01T01:06:15&quot;,&quot;maxSize&quot;:{&quot;size1&quot;:52.899999999999999},&quot;minSize&quot;:{&quot;size1&quot;:16.699999999999999},&quot;normalSize&quot;:{&quot;size1&quot;:43.60236406619385},&quot;subLayout&quot;:[{&quot;id&quot;:&quot;2020-07-01T01:06:15&quot;,&quot;margin&quot;:{&quot;bottom&quot;:0.026000002399086952,&quot;left&quot;:1.6929999589920044,&quot;right&quot;:1.6929999589920044,&quot;top&quot;:1.2439998388290405},&quot;type&quot;:0},{&quot;id&quot;:&quot;2020-07-01T01:06:15&quot;,&quot;maxSize&quot;:{&quot;size1&quot;:52.100000000000001},&quot;minSize&quot;:{&quot;size1&quot;:8},&quot;normalSize&quot;:{&quot;size1&quot;:22.379290081466614},&quot;subLayout&quot;:[{&quot;id&quot;:&quot;2020-07-01T01:06:15&quot;,&quot;margin&quot;:{&quot;bottom&quot;:0.026000002399086952,&quot;left&quot;:1.6929999589920044,&quot;right&quot;:1.6929999589920044,&quot;top&quot;:0.3970000147819519},&quot;type&quot;:0},{&quot;id&quot;:&quot;2020-07-01T01:06:15&quot;,&quot;margin&quot;:{&quot;bottom&quot;:2.1170001029968262,&quot;left&quot;:1.6929999589920044,&quot;right&quot;:1.6929999589920044,&quot;top&quot;:0.3970000147819519},&quot;type&quot;:0}],&quot;type&quot;:0}],&quot;type&quot;:0}],&quot;type&quot;:0}"/>
  <p:tag name="KSO_WM_SLIDE_POSITION" val="0*36"/>
  <p:tag name="KSO_WM_SLIDE_RATIO" val="1.777778"/>
  <p:tag name="KSO_WM_SLIDE_SIZE" val="960*468"/>
  <p:tag name="KSO_WM_SLIDE_SUBTYPE" val="pureTxt"/>
  <p:tag name="KSO_WM_SLIDE_SUPPORT_FEATURE_TYPE" val="0"/>
  <p:tag name="KSO_WM_SLIDE_TYPE" val="text"/>
  <p:tag name="KSO_WM_TAG_VERSION" val="1.0"/>
  <p:tag name="KSO_WM_TEMPLATE_ASSEMBLE_GROUPID" val="5efb7106c9a2f50afb512ba2"/>
  <p:tag name="KSO_WM_TEMPLATE_ASSEMBLE_XID" val="5efb7106c9a2f50afb512ba2"/>
  <p:tag name="KSO_WM_TEMPLATE_CATEGORY" val="diagram"/>
  <p:tag name="KSO_WM_TEMPLATE_COLOR_TYPE" val="1"/>
  <p:tag name="KSO_WM_TEMPLATE_INDEX" val="20208885"/>
  <p:tag name="KSO_WM_TEMPLATE_MASTER_TYPE" val="0"/>
  <p:tag name="KSO_WM_TEMPLATE_SUBCATEGORY" val="21"/>
</p:tagLst>
</file>

<file path=ppt/tags/tag72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f54c4146dc6546b0b009f42f23c0508e"/>
  <p:tag name="KSO_WM_UNIT_DECORATE_INFO" val="{&quot;DecorateInfoH&quot;:{&quot;IsAbs&quot;:true},&quot;DecorateInfoW&quot;:{&quot;IsAbs&quot;:true},&quot;DecorateInfoX&quot;:{&quot;IsAbs&quot;:true,&quot;Pos&quot;:0},&quot;DecorateInfoY&quot;:{&quot;IsAbs&quot;:true,&quot;Pos&quot;:0},&quot;ReferentInfo&quot;:{&quot;Id&quot;:&quot;2c6f4fda0e864646853af5b7656e2428&quot;,&quot;X&quot;:{&quot;Pos&quot;:0},&quot;Y&quot;:{&quot;Pos&quot;: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885_1*i*1"/>
  <p:tag name="KSO_WM_UNIT_INDEX" val="1"/>
  <p:tag name="KSO_WM_UNIT_LAYERLEVEL" val="1"/>
  <p:tag name="KSO_WM_UNIT_SHADOW_SCHEMECOLOR_INDEX" val="5"/>
  <p:tag name="KSO_WM_UNIT_SHADOW_SCHEMECOLOR_INDEX_BRIGHTNESS" val="0.8"/>
  <p:tag name="KSO_WM_UNIT_SM_LIMIT_TYPE" val="2"/>
  <p:tag name="KSO_WM_UNIT_TEXT_FILL_FORE_SCHEMECOLOR_INDEX" val="2"/>
  <p:tag name="KSO_WM_UNIT_TEXT_FILL_FORE_SCHEMECOLOR_INDEX_BRIGHTNESS" val="0"/>
  <p:tag name="KSO_WM_UNIT_TEXT_FILL_TYPE" val="1"/>
  <p:tag name="KSO_WM_UNIT_TYPE" val="i"/>
  <p:tag name="KSO_WM_UNIT_VALUE" val="50"/>
</p:tagLst>
</file>

<file path=ppt/tags/tag72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9f5984c6ce6a42a189b5b4e4a5524801"/>
  <p:tag name="KSO_WM_UNIT_DECORATE_INFO" val="{&quot;DecorateInfoH&quot;:{&quot;IsAbs&quot;:true},&quot;DecorateInfoW&quot;:{&quot;IsAbs&quot;:true},&quot;DecorateInfoX&quot;:{&quot;IsAbs&quot;:true,&quot;Pos&quot;:0},&quot;DecorateInfoY&quot;:{&quot;IsAbs&quot;:true,&quot;Pos&quot;:0},&quot;ReferentInfo&quot;:{&quot;Id&quot;:&quot;e199a82838c64aedac01b421553f9f54&quot;,&quot;X&quot;:{&quot;Pos&quot;:0},&quot;Y&quot;:{&quot;Pos&quot;: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885_1*i*2"/>
  <p:tag name="KSO_WM_UNIT_INDEX" val="2"/>
  <p:tag name="KSO_WM_UNIT_LAYERLEVEL" val="1"/>
  <p:tag name="KSO_WM_UNIT_SHADOW_SCHEMECOLOR_INDEX" val="5"/>
  <p:tag name="KSO_WM_UNIT_SHADOW_SCHEMECOLOR_INDEX_BRIGHTNESS" val="0.8"/>
  <p:tag name="KSO_WM_UNIT_SM_LIMIT_TYPE" val="0"/>
  <p:tag name="KSO_WM_UNIT_TEXT_FILL_FORE_SCHEMECOLOR_INDEX" val="2"/>
  <p:tag name="KSO_WM_UNIT_TEXT_FILL_FORE_SCHEMECOLOR_INDEX_BRIGHTNESS" val="0"/>
  <p:tag name="KSO_WM_UNIT_TEXT_FILL_TYPE" val="1"/>
  <p:tag name="KSO_WM_UNIT_TYPE" val="i"/>
  <p:tag name="KSO_WM_UNIT_VALUE" val="2"/>
</p:tagLst>
</file>

<file path=ppt/tags/tag72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ae90038a3e81428195290be0d359e70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885_1*i*3"/>
  <p:tag name="KSO_WM_UNIT_INDEX" val="3"/>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742"/>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3"/>
  <p:tag name="KSO_WM_UNIT_INDEX" val="3"/>
  <p:tag name="KSO_WM_UNIT_LAYERLEVEL" val="1"/>
  <p:tag name="KSO_WM_UNIT_TYPE" val="y"/>
</p:tagLst>
</file>

<file path=ppt/tags/tag73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7a8c714a15544cd99b46adc1d607b040"/>
  <p:tag name="KSO_WM_UNIT_DECORATE_INFO" val="{&quot;DecorateInfoH&quot;:{&quot;IsAbs&quot;:true},&quot;DecorateInfoW&quot;:{&quot;IsAbs&quot;:true},&quot;DecorateInfoX&quot;:{&quot;IsAbs&quot;:true,&quot;Pos&quot;:1},&quot;DecorateInfoY&quot;:{&quot;IsAbs&quot;:true,&quot;Pos&quot;:1},&quot;ReferentInfo&quot;:{&quot;Id&quot;:&quot;edfdeae0df734ffa936f2334708c9dcb&quot;,&quot;X&quot;:{&quot;Pos&quot;:1},&quot;Y&quot;:{&quot;Pos&quot;:1}}}"/>
  <p:tag name="KSO_WM_UNIT_DIAGRAM_ISNUMVISUAL" val="0"/>
  <p:tag name="KSO_WM_UNIT_DIAGRAM_ISREFERUNIT" val="0"/>
  <p:tag name="KSO_WM_UNIT_HIGHLIGHT" val="0"/>
  <p:tag name="KSO_WM_UNIT_ID" val="diagram20208885_1*i*4"/>
  <p:tag name="KSO_WM_UNIT_INDEX" val="4"/>
  <p:tag name="KSO_WM_UNIT_LAYERLEVEL" val="1"/>
  <p:tag name="KSO_WM_UNIT_LINE_FILL_TYPE" val="2"/>
  <p:tag name="KSO_WM_UNIT_LINE_FORE_SCHEMECOLOR_INDEX" val="14"/>
  <p:tag name="KSO_WM_UNIT_LINE_FORE_SCHEMECOLOR_INDEX_BRIGHTNESS" val="-0.15"/>
  <p:tag name="KSO_WM_UNIT_SM_LIMIT_TYPE" val="0"/>
  <p:tag name="KSO_WM_UNIT_TYPE" val="i"/>
</p:tagLst>
</file>

<file path=ppt/tags/tag73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0a9bc0bb7d1f44ee8ce6c6db362f4569"/>
  <p:tag name="KSO_WM_UNIT_DECORATE_INFO" val="{&quot;DecorateInfoH&quot;:{&quot;IsAbs&quot;:true},&quot;DecorateInfoW&quot;:{&quot;IsAbs&quot;:true},&quot;DecorateInfoX&quot;:{&quot;IsAbs&quot;:true,&quot;Pos&quot;:1},&quot;DecorateInfoY&quot;:{&quot;IsAbs&quot;:true,&quot;Pos&quot;:1},&quot;ReferentInfo&quot;:{&quot;Id&quot;:&quot;b2114c37c64f4a32b706ab2337036399&quot;,&quot;X&quot;:{&quot;Pos&quot;:1},&quot;Y&quot;:{&quot;Pos&quot;:1}}}"/>
  <p:tag name="KSO_WM_UNIT_DIAGRAM_ISNUMVISUAL" val="0"/>
  <p:tag name="KSO_WM_UNIT_DIAGRAM_ISREFERUNIT" val="0"/>
  <p:tag name="KSO_WM_UNIT_HIGHLIGHT" val="0"/>
  <p:tag name="KSO_WM_UNIT_ID" val="diagram20208885_1*i*5"/>
  <p:tag name="KSO_WM_UNIT_INDEX" val="5"/>
  <p:tag name="KSO_WM_UNIT_LAYERLEVEL" val="1"/>
  <p:tag name="KSO_WM_UNIT_LINE_FILL_TYPE" val="2"/>
  <p:tag name="KSO_WM_UNIT_LINE_FORE_SCHEMECOLOR_INDEX" val="14"/>
  <p:tag name="KSO_WM_UNIT_LINE_FORE_SCHEMECOLOR_INDEX_BRIGHTNESS" val="-0.15"/>
  <p:tag name="KSO_WM_UNIT_SM_LIMIT_TYPE" val="0"/>
  <p:tag name="KSO_WM_UNIT_TYPE" val="i"/>
</p:tagLst>
</file>

<file path=ppt/tags/tag73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2c6f4fda0e864646853af5b7656e2428"/>
  <p:tag name="KSO_WM_UNIT_DECORATE_INFO" val="{&quot;DecorateInfoH&quot;:{&quot;IsAbs&quot;:true},&quot;DecorateInfoW&quot;:{&quot;IsAbs&quot;:true},&quot;DecorateInfoX&quot;:{&quot;IsAbs&quot;:true,&quot;Pos&quot;:2},&quot;DecorateInfoY&quot;:{&quot;IsAbs&quot;:true,&quot;Pos&quot;:0},&quot;ReferentInfo&quot;:{&quot;Id&quot;:&quot;e4e9405da2d94ff4909673041d586b84&quot;,&quot;X&quot;:{&quot;Pos&quot;:2},&quot;Y&quot;:{&quot;Pos&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885_1*i*6"/>
  <p:tag name="KSO_WM_UNIT_INDEX" val="6"/>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48"/>
</p:tagLst>
</file>

<file path=ppt/tags/tag73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e199a82838c64aedac01b421553f9f54"/>
  <p:tag name="KSO_WM_UNIT_DECORATE_INFO" val="{&quot;DecorateInfoH&quot;:{&quot;IsAbs&quot;:true},&quot;DecorateInfoW&quot;:{&quot;IsAbs&quot;:true},&quot;DecorateInfoX&quot;:{&quot;IsAbs&quot;:true,&quot;Pos&quot;:0},&quot;DecorateInfoY&quot;:{&quot;IsAbs&quot;:true,&quot;Pos&quot;:0},&quot;ReferentInfo&quot;:{&quot;Id&quot;:&quot;e4e9405da2d94ff4909673041d586b84&quot;,&quot;X&quot;:{&quot;Pos&quot;:2},&quot;Y&quot;:{&quot;Pos&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885_1*i*7"/>
  <p:tag name="KSO_WM_UNIT_INDEX" val="7"/>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2"/>
</p:tagLst>
</file>

<file path=ppt/tags/tag734.xml><?xml version="1.0" encoding="utf-8"?>
<p:tagLst xmlns:a="http://schemas.openxmlformats.org/drawingml/2006/main" xmlns:r="http://schemas.openxmlformats.org/officeDocument/2006/relationships" xmlns:p="http://schemas.openxmlformats.org/presentationml/2006/main">
  <p:tag name="KSO_WM_ASSEMBLE_CHIP_INDEX" val="5d64c420bd9444ffad7a616a956e47c1"/>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b2114c37c64f4a32b706ab2337036399"/>
  <p:tag name="KSO_WM_UNIT_DEFAULT_FONT" val="14;20;2"/>
  <p:tag name="KSO_WM_UNIT_DIAGRAM_ISNUMVISUAL" val="0"/>
  <p:tag name="KSO_WM_UNIT_DIAGRAM_ISREFERUNIT" val="0"/>
  <p:tag name="KSO_WM_UNIT_HIGHLIGHT" val="0"/>
  <p:tag name="KSO_WM_UNIT_ID" val="diagram2020888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735.xml><?xml version="1.0" encoding="utf-8"?>
<p:tagLst xmlns:a="http://schemas.openxmlformats.org/drawingml/2006/main" xmlns:r="http://schemas.openxmlformats.org/officeDocument/2006/relationships" xmlns:p="http://schemas.openxmlformats.org/presentationml/2006/main">
  <p:tag name="KSO_WM_ASSEMBLE_CHIP_INDEX" val="3738e91b917f4ebc9eec8a5ee53b8f07"/>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e4e9405da2d94ff4909673041d586b84"/>
  <p:tag name="KSO_WM_UNIT_DEFAULT_FONT" val="24;44;4"/>
  <p:tag name="KSO_WM_UNIT_DIAGRAM_ISNUMVISUAL" val="0"/>
  <p:tag name="KSO_WM_UNIT_DIAGRAM_ISREFERUNIT" val="0"/>
  <p:tag name="KSO_WM_UNIT_HIGHLIGHT" val="0"/>
  <p:tag name="KSO_WM_UNIT_ID" val="diagram20208885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1"/>
</p:tagLst>
</file>

<file path=ppt/tags/tag736.xml><?xml version="1.0" encoding="utf-8"?>
<p:tagLst xmlns:a="http://schemas.openxmlformats.org/drawingml/2006/main" xmlns:r="http://schemas.openxmlformats.org/officeDocument/2006/relationships" xmlns:p="http://schemas.openxmlformats.org/presentationml/2006/main">
  <p:tag name="KSO_WM_ASSEMBLE_CHIP_INDEX" val="5d64c420bd9444ffad7a616a956e47c1"/>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b2114c37c64f4a32b706ab2337036399"/>
  <p:tag name="KSO_WM_UNIT_DEFAULT_FONT" val="14;20;2"/>
  <p:tag name="KSO_WM_UNIT_DIAGRAM_ISNUMVISUAL" val="0"/>
  <p:tag name="KSO_WM_UNIT_DIAGRAM_ISREFERUNIT" val="0"/>
  <p:tag name="KSO_WM_UNIT_HIGHLIGHT" val="0"/>
  <p:tag name="KSO_WM_UNIT_ID" val="diagram2020888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737.xml><?xml version="1.0" encoding="utf-8"?>
<p:tagLst xmlns:a="http://schemas.openxmlformats.org/drawingml/2006/main" xmlns:r="http://schemas.openxmlformats.org/officeDocument/2006/relationships" xmlns:p="http://schemas.openxmlformats.org/presentationml/2006/main">
  <p:tag name="KSO_WM_ASSEMBLE_CHIP_INDEX" val="5d64c420bd9444ffad7a616a956e47c1"/>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b2114c37c64f4a32b706ab2337036399"/>
  <p:tag name="KSO_WM_UNIT_DEFAULT_FONT" val="14;20;2"/>
  <p:tag name="KSO_WM_UNIT_DIAGRAM_ISNUMVISUAL" val="0"/>
  <p:tag name="KSO_WM_UNIT_DIAGRAM_ISREFERUNIT" val="0"/>
  <p:tag name="KSO_WM_UNIT_HIGHLIGHT" val="0"/>
  <p:tag name="KSO_WM_UNIT_ID" val="diagram2020888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738.xml><?xml version="1.0" encoding="utf-8"?>
<p:tagLst xmlns:a="http://schemas.openxmlformats.org/drawingml/2006/main" xmlns:r="http://schemas.openxmlformats.org/officeDocument/2006/relationships" xmlns:p="http://schemas.openxmlformats.org/presentationml/2006/main">
  <p:tag name="KSO_WM_ASSEMBLE_CHIP_INDEX" val="5d64c420bd9444ffad7a616a956e47c1"/>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b2114c37c64f4a32b706ab2337036399"/>
  <p:tag name="KSO_WM_UNIT_DEFAULT_FONT" val="14;20;2"/>
  <p:tag name="KSO_WM_UNIT_DIAGRAM_ISNUMVISUAL" val="0"/>
  <p:tag name="KSO_WM_UNIT_DIAGRAM_ISREFERUNIT" val="0"/>
  <p:tag name="KSO_WM_UNIT_HIGHLIGHT" val="0"/>
  <p:tag name="KSO_WM_UNIT_ID" val="diagram2020888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739.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c39e9390dcfc4964a70b2c18282187f5&quot;,&quot;fill_align&quot;:&quot;lm&quot;,&quot;text_align&quot;:&quot;lm&quot;,&quot;text_direction&quot;:&quot;horizontal&quot;,&quot;chip_types&quot;:[&quot;text&quot;]},{&quot;fill_id&quot;:&quot;cbb681bbc988444cb53b30fdf189fad8&quot;,&quot;fill_align&quot;:&quot;lm&quot;,&quot;text_align&quot;:&quot;lm&quot;,&quot;text_direction&quot;:&quot;horizontal&quot;,&quot;chip_types&quot;:[&quot;text&quot;]},{&quot;fill_id&quot;:&quot;a67cabd447714c2c81e7731059b8244b&quot;,&quot;fill_align&quot;:&quot;lm&quot;,&quot;text_align&quot;:&quot;lm&quot;,&quot;text_direction&quot;:&quot;horizontal&quot;,&quot;chip_types&quot;:[&quot;text&quot;]},{&quot;fill_id&quot;:&quot;4036af0485484fa6861783839667c731&quot;,&quot;fill_align&quot;:&quot;lm&quot;,&quot;text_align&quot;:&quot;lm&quot;,&quot;text_direction&quot;:&quot;horizontal&quot;,&quot;chip_types&quot;:[&quot;header&quot;]}]]"/>
  <p:tag name="KSO_WM_CHIP_GROUPID" val="5ef2f3acf1c417157da4516a"/>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2f3acf1c417157da4516b"/>
  <p:tag name="KSO_WM_SLIDE_BACKGROUND" val="[&quot;general&quot;]"/>
  <p:tag name="KSO_WM_SLIDE_BACKGROUND_TYPE" val="general"/>
  <p:tag name="KSO_WM_SLIDE_BK_DARK_LIGHT" val="2"/>
  <p:tag name="KSO_WM_SLIDE_ID" val="diagram20208885_1"/>
  <p:tag name="KSO_WM_SLIDE_INDEX" val="1"/>
  <p:tag name="KSO_WM_SLIDE_ITEM_CNT" val="0"/>
  <p:tag name="KSO_WM_SLIDE_LAYOUT" val="a_f"/>
  <p:tag name="KSO_WM_SLIDE_LAYOUT_CNT" val="1_3"/>
  <p:tag name="KSO_WM_SLIDE_LAYOUT_INFO" val="{&quot;backgroundInfo&quot;:[{&quot;bottom&quot;:0,&quot;bottomAbs&quot;:false,&quot;left&quot;:0,&quot;leftAbs&quot;:false,&quot;right&quot;:0,&quot;rightAbs&quot;:false,&quot;top&quot;:0,&quot;topAbs&quot;:false,&quot;type&quot;:&quot;general&quot;}],&quot;id&quot;:&quot;2020-07-01T01:06:15&quot;,&quot;maxSize&quot;:{&quot;size1&quot;:20.100000000000001},&quot;minSize&quot;:{&quot;size1&quot;:20.100000000000001},&quot;normalSize&quot;:{&quot;size1&quot;:20.100000000000001},&quot;subLayout&quot;:[{&quot;id&quot;:&quot;2020-07-01T01:06:15&quot;,&quot;margin&quot;:{&quot;bottom&quot;:0.026000002399086952,&quot;left&quot;:1.6929999589920044,&quot;right&quot;:8.4670000076293945,&quot;top&quot;:1.6929999589920044},&quot;type&quot;:0},{&quot;id&quot;:&quot;2020-07-01T01:06:15&quot;,&quot;maxSize&quot;:{&quot;size1&quot;:52.899999999999999},&quot;minSize&quot;:{&quot;size1&quot;:16.699999999999999},&quot;normalSize&quot;:{&quot;size1&quot;:43.60236406619385},&quot;subLayout&quot;:[{&quot;id&quot;:&quot;2020-07-01T01:06:15&quot;,&quot;margin&quot;:{&quot;bottom&quot;:0.026000002399086952,&quot;left&quot;:1.6929999589920044,&quot;right&quot;:1.6929999589920044,&quot;top&quot;:1.2439998388290405},&quot;type&quot;:0},{&quot;id&quot;:&quot;2020-07-01T01:06:15&quot;,&quot;maxSize&quot;:{&quot;size1&quot;:52.100000000000001},&quot;minSize&quot;:{&quot;size1&quot;:8},&quot;normalSize&quot;:{&quot;size1&quot;:22.379290081466614},&quot;subLayout&quot;:[{&quot;id&quot;:&quot;2020-07-01T01:06:15&quot;,&quot;margin&quot;:{&quot;bottom&quot;:0.026000002399086952,&quot;left&quot;:1.6929999589920044,&quot;right&quot;:1.6929999589920044,&quot;top&quot;:0.3970000147819519},&quot;type&quot;:0},{&quot;id&quot;:&quot;2020-07-01T01:06:15&quot;,&quot;margin&quot;:{&quot;bottom&quot;:2.1170001029968262,&quot;left&quot;:1.6929999589920044,&quot;right&quot;:1.6929999589920044,&quot;top&quot;:0.3970000147819519},&quot;type&quot;:0}],&quot;type&quot;:0}],&quot;type&quot;:0}],&quot;type&quot;:0}"/>
  <p:tag name="KSO_WM_SLIDE_POSITION" val="0*36"/>
  <p:tag name="KSO_WM_SLIDE_RATIO" val="1.777778"/>
  <p:tag name="KSO_WM_SLIDE_SIZE" val="960*468"/>
  <p:tag name="KSO_WM_SLIDE_SUBTYPE" val="pureTxt"/>
  <p:tag name="KSO_WM_SLIDE_SUPPORT_FEATURE_TYPE" val="0"/>
  <p:tag name="KSO_WM_SLIDE_TYPE" val="text"/>
  <p:tag name="KSO_WM_TAG_VERSION" val="1.0"/>
  <p:tag name="KSO_WM_TEMPLATE_ASSEMBLE_GROUPID" val="5efb7106c9a2f50afb512ba2"/>
  <p:tag name="KSO_WM_TEMPLATE_ASSEMBLE_XID" val="5efb7106c9a2f50afb512ba2"/>
  <p:tag name="KSO_WM_TEMPLATE_CATEGORY" val="diagram"/>
  <p:tag name="KSO_WM_TEMPLATE_COLOR_TYPE" val="1"/>
  <p:tag name="KSO_WM_TEMPLATE_INDEX" val="20208885"/>
  <p:tag name="KSO_WM_TEMPLATE_MASTER_TYPE" val="0"/>
  <p:tag name="KSO_WM_TEMPLATE_SUBCATEGORY" val="2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4"/>
  <p:tag name="KSO_WM_UNIT_INDEX" val="4"/>
  <p:tag name="KSO_WM_UNIT_LAYERLEVEL" val="1"/>
  <p:tag name="KSO_WM_UNIT_TYPE" val="y"/>
</p:tagLst>
</file>

<file path=ppt/tags/tag74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f54c4146dc6546b0b009f42f23c0508e"/>
  <p:tag name="KSO_WM_UNIT_DECORATE_INFO" val="{&quot;DecorateInfoH&quot;:{&quot;IsAbs&quot;:true},&quot;DecorateInfoW&quot;:{&quot;IsAbs&quot;:true},&quot;DecorateInfoX&quot;:{&quot;IsAbs&quot;:true,&quot;Pos&quot;:0},&quot;DecorateInfoY&quot;:{&quot;IsAbs&quot;:true,&quot;Pos&quot;:0},&quot;ReferentInfo&quot;:{&quot;Id&quot;:&quot;2c6f4fda0e864646853af5b7656e2428&quot;,&quot;X&quot;:{&quot;Pos&quot;:0},&quot;Y&quot;:{&quot;Pos&quot;: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885_1*i*1"/>
  <p:tag name="KSO_WM_UNIT_INDEX" val="1"/>
  <p:tag name="KSO_WM_UNIT_LAYERLEVEL" val="1"/>
  <p:tag name="KSO_WM_UNIT_SHADOW_SCHEMECOLOR_INDEX" val="5"/>
  <p:tag name="KSO_WM_UNIT_SHADOW_SCHEMECOLOR_INDEX_BRIGHTNESS" val="0.8"/>
  <p:tag name="KSO_WM_UNIT_SM_LIMIT_TYPE" val="2"/>
  <p:tag name="KSO_WM_UNIT_TEXT_FILL_FORE_SCHEMECOLOR_INDEX" val="2"/>
  <p:tag name="KSO_WM_UNIT_TEXT_FILL_FORE_SCHEMECOLOR_INDEX_BRIGHTNESS" val="0"/>
  <p:tag name="KSO_WM_UNIT_TEXT_FILL_TYPE" val="1"/>
  <p:tag name="KSO_WM_UNIT_TYPE" val="i"/>
  <p:tag name="KSO_WM_UNIT_VALUE" val="50"/>
</p:tagLst>
</file>

<file path=ppt/tags/tag74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9f5984c6ce6a42a189b5b4e4a5524801"/>
  <p:tag name="KSO_WM_UNIT_DECORATE_INFO" val="{&quot;DecorateInfoH&quot;:{&quot;IsAbs&quot;:true},&quot;DecorateInfoW&quot;:{&quot;IsAbs&quot;:true},&quot;DecorateInfoX&quot;:{&quot;IsAbs&quot;:true,&quot;Pos&quot;:0},&quot;DecorateInfoY&quot;:{&quot;IsAbs&quot;:true,&quot;Pos&quot;:0},&quot;ReferentInfo&quot;:{&quot;Id&quot;:&quot;e199a82838c64aedac01b421553f9f54&quot;,&quot;X&quot;:{&quot;Pos&quot;:0},&quot;Y&quot;:{&quot;Pos&quot;: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885_1*i*2"/>
  <p:tag name="KSO_WM_UNIT_INDEX" val="2"/>
  <p:tag name="KSO_WM_UNIT_LAYERLEVEL" val="1"/>
  <p:tag name="KSO_WM_UNIT_SHADOW_SCHEMECOLOR_INDEX" val="5"/>
  <p:tag name="KSO_WM_UNIT_SHADOW_SCHEMECOLOR_INDEX_BRIGHTNESS" val="0.8"/>
  <p:tag name="KSO_WM_UNIT_SM_LIMIT_TYPE" val="0"/>
  <p:tag name="KSO_WM_UNIT_TEXT_FILL_FORE_SCHEMECOLOR_INDEX" val="2"/>
  <p:tag name="KSO_WM_UNIT_TEXT_FILL_FORE_SCHEMECOLOR_INDEX_BRIGHTNESS" val="0"/>
  <p:tag name="KSO_WM_UNIT_TEXT_FILL_TYPE" val="1"/>
  <p:tag name="KSO_WM_UNIT_TYPE" val="i"/>
  <p:tag name="KSO_WM_UNIT_VALUE" val="2"/>
</p:tagLst>
</file>

<file path=ppt/tags/tag74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ae90038a3e81428195290be0d359e70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885_1*i*3"/>
  <p:tag name="KSO_WM_UNIT_INDEX" val="3"/>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742"/>
</p:tagLst>
</file>

<file path=ppt/tags/tag74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7a8c714a15544cd99b46adc1d607b040"/>
  <p:tag name="KSO_WM_UNIT_DECORATE_INFO" val="{&quot;DecorateInfoH&quot;:{&quot;IsAbs&quot;:true},&quot;DecorateInfoW&quot;:{&quot;IsAbs&quot;:true},&quot;DecorateInfoX&quot;:{&quot;IsAbs&quot;:true,&quot;Pos&quot;:1},&quot;DecorateInfoY&quot;:{&quot;IsAbs&quot;:true,&quot;Pos&quot;:1},&quot;ReferentInfo&quot;:{&quot;Id&quot;:&quot;edfdeae0df734ffa936f2334708c9dcb&quot;,&quot;X&quot;:{&quot;Pos&quot;:1},&quot;Y&quot;:{&quot;Pos&quot;:1}}}"/>
  <p:tag name="KSO_WM_UNIT_DIAGRAM_ISNUMVISUAL" val="0"/>
  <p:tag name="KSO_WM_UNIT_DIAGRAM_ISREFERUNIT" val="0"/>
  <p:tag name="KSO_WM_UNIT_HIGHLIGHT" val="0"/>
  <p:tag name="KSO_WM_UNIT_ID" val="diagram20208885_1*i*4"/>
  <p:tag name="KSO_WM_UNIT_INDEX" val="4"/>
  <p:tag name="KSO_WM_UNIT_LAYERLEVEL" val="1"/>
  <p:tag name="KSO_WM_UNIT_LINE_FILL_TYPE" val="2"/>
  <p:tag name="KSO_WM_UNIT_LINE_FORE_SCHEMECOLOR_INDEX" val="14"/>
  <p:tag name="KSO_WM_UNIT_LINE_FORE_SCHEMECOLOR_INDEX_BRIGHTNESS" val="-0.15"/>
  <p:tag name="KSO_WM_UNIT_SM_LIMIT_TYPE" val="0"/>
  <p:tag name="KSO_WM_UNIT_TYPE" val="i"/>
</p:tagLst>
</file>

<file path=ppt/tags/tag74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0a9bc0bb7d1f44ee8ce6c6db362f4569"/>
  <p:tag name="KSO_WM_UNIT_DECORATE_INFO" val="{&quot;DecorateInfoH&quot;:{&quot;IsAbs&quot;:true},&quot;DecorateInfoW&quot;:{&quot;IsAbs&quot;:true},&quot;DecorateInfoX&quot;:{&quot;IsAbs&quot;:true,&quot;Pos&quot;:1},&quot;DecorateInfoY&quot;:{&quot;IsAbs&quot;:true,&quot;Pos&quot;:1},&quot;ReferentInfo&quot;:{&quot;Id&quot;:&quot;b2114c37c64f4a32b706ab2337036399&quot;,&quot;X&quot;:{&quot;Pos&quot;:1},&quot;Y&quot;:{&quot;Pos&quot;:1}}}"/>
  <p:tag name="KSO_WM_UNIT_DIAGRAM_ISNUMVISUAL" val="0"/>
  <p:tag name="KSO_WM_UNIT_DIAGRAM_ISREFERUNIT" val="0"/>
  <p:tag name="KSO_WM_UNIT_HIGHLIGHT" val="0"/>
  <p:tag name="KSO_WM_UNIT_ID" val="diagram20208885_1*i*5"/>
  <p:tag name="KSO_WM_UNIT_INDEX" val="5"/>
  <p:tag name="KSO_WM_UNIT_LAYERLEVEL" val="1"/>
  <p:tag name="KSO_WM_UNIT_LINE_FILL_TYPE" val="2"/>
  <p:tag name="KSO_WM_UNIT_LINE_FORE_SCHEMECOLOR_INDEX" val="14"/>
  <p:tag name="KSO_WM_UNIT_LINE_FORE_SCHEMECOLOR_INDEX_BRIGHTNESS" val="-0.15"/>
  <p:tag name="KSO_WM_UNIT_SM_LIMIT_TYPE" val="0"/>
  <p:tag name="KSO_WM_UNIT_TYPE" val="i"/>
</p:tagLst>
</file>

<file path=ppt/tags/tag74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2c6f4fda0e864646853af5b7656e2428"/>
  <p:tag name="KSO_WM_UNIT_DECORATE_INFO" val="{&quot;DecorateInfoH&quot;:{&quot;IsAbs&quot;:true},&quot;DecorateInfoW&quot;:{&quot;IsAbs&quot;:true},&quot;DecorateInfoX&quot;:{&quot;IsAbs&quot;:true,&quot;Pos&quot;:2},&quot;DecorateInfoY&quot;:{&quot;IsAbs&quot;:true,&quot;Pos&quot;:0},&quot;ReferentInfo&quot;:{&quot;Id&quot;:&quot;e4e9405da2d94ff4909673041d586b84&quot;,&quot;X&quot;:{&quot;Pos&quot;:2},&quot;Y&quot;:{&quot;Pos&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885_1*i*6"/>
  <p:tag name="KSO_WM_UNIT_INDEX" val="6"/>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48"/>
</p:tagLst>
</file>

<file path=ppt/tags/tag74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e199a82838c64aedac01b421553f9f54"/>
  <p:tag name="KSO_WM_UNIT_DECORATE_INFO" val="{&quot;DecorateInfoH&quot;:{&quot;IsAbs&quot;:true},&quot;DecorateInfoW&quot;:{&quot;IsAbs&quot;:true},&quot;DecorateInfoX&quot;:{&quot;IsAbs&quot;:true,&quot;Pos&quot;:0},&quot;DecorateInfoY&quot;:{&quot;IsAbs&quot;:true,&quot;Pos&quot;:0},&quot;ReferentInfo&quot;:{&quot;Id&quot;:&quot;e4e9405da2d94ff4909673041d586b84&quot;,&quot;X&quot;:{&quot;Pos&quot;:2},&quot;Y&quot;:{&quot;Pos&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885_1*i*7"/>
  <p:tag name="KSO_WM_UNIT_INDEX" val="7"/>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2"/>
</p:tagLst>
</file>

<file path=ppt/tags/tag747.xml><?xml version="1.0" encoding="utf-8"?>
<p:tagLst xmlns:a="http://schemas.openxmlformats.org/drawingml/2006/main" xmlns:r="http://schemas.openxmlformats.org/officeDocument/2006/relationships" xmlns:p="http://schemas.openxmlformats.org/presentationml/2006/main">
  <p:tag name="KSO_WM_ASSEMBLE_CHIP_INDEX" val="5d64c420bd9444ffad7a616a956e47c1"/>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b2114c37c64f4a32b706ab2337036399"/>
  <p:tag name="KSO_WM_UNIT_DEFAULT_FONT" val="14;20;2"/>
  <p:tag name="KSO_WM_UNIT_DIAGRAM_ISNUMVISUAL" val="0"/>
  <p:tag name="KSO_WM_UNIT_DIAGRAM_ISREFERUNIT" val="0"/>
  <p:tag name="KSO_WM_UNIT_HIGHLIGHT" val="0"/>
  <p:tag name="KSO_WM_UNIT_ID" val="diagram2020888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748.xml><?xml version="1.0" encoding="utf-8"?>
<p:tagLst xmlns:a="http://schemas.openxmlformats.org/drawingml/2006/main" xmlns:r="http://schemas.openxmlformats.org/officeDocument/2006/relationships" xmlns:p="http://schemas.openxmlformats.org/presentationml/2006/main">
  <p:tag name="KSO_WM_ASSEMBLE_CHIP_INDEX" val="3738e91b917f4ebc9eec8a5ee53b8f07"/>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e4e9405da2d94ff4909673041d586b84"/>
  <p:tag name="KSO_WM_UNIT_DEFAULT_FONT" val="24;44;4"/>
  <p:tag name="KSO_WM_UNIT_DIAGRAM_ISNUMVISUAL" val="0"/>
  <p:tag name="KSO_WM_UNIT_DIAGRAM_ISREFERUNIT" val="0"/>
  <p:tag name="KSO_WM_UNIT_HIGHLIGHT" val="0"/>
  <p:tag name="KSO_WM_UNIT_ID" val="diagram20208885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1"/>
</p:tagLst>
</file>

<file path=ppt/tags/tag749.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features&quot;:[&quot;collage&quot;,&quot;carousel&quot;],&quot;support_big_font&quot;:false,&quot;fill_id&quot;:&quot;1a9c196c8d2c4a89b2b96c5c8016ddc8&quot;,&quot;fill_align&quot;:&quot;cm&quot;,&quot;chip_types&quot;:[&quot;picture&quot;]},{&quot;text_align&quot;:&quot;lt&quot;,&quot;text_direction&quot;:&quot;horizontal&quot;,&quot;support_big_font&quot;:false,&quot;fill_id&quot;:&quot;3f2906062e0e478fb80f29ca16ac7526&quot;,&quot;fill_align&quot;:&quot;lt&quot;,&quot;chip_types&quot;:[&quot;text&quot;,&quot;header&quot;]}],[{&quot;text_align&quot;:&quot;cm&quot;,&quot;text_direction&quot;:&quot;horizontal&quot;,&quot;support_features&quot;:[&quot;collage&quot;,&quot;carousel&quot;],&quot;support_big_font&quot;:false,&quot;fill_id&quot;:&quot;1a9c196c8d2c4a89b2b96c5c8016ddc8&quot;,&quot;fill_align&quot;:&quot;cm&quot;,&quot;chip_types&quot;:[&quot;picture&quot;]},{&quot;text_align&quot;:&quot;ct&quot;,&quot;text_direction&quot;:&quot;horizontal&quot;,&quot;support_big_font&quot;:false,&quot;fill_id&quot;:&quot;3f2906062e0e478fb80f29ca16ac7526&quot;,&quot;fill_align&quot;:&quot;ct&quot;,&quot;chip_types&quot;:[&quot;text&quot;,&quot;header&quot;]}]]"/>
  <p:tag name="KSO_WM_CHIP_GROUPID" val="5f70a2e2747e3ea6e292a840"/>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0a2e2747e3ea6e292a841"/>
  <p:tag name="KSO_WM_SLIDE_BACKGROUND" val="[&quot;general&quot;]"/>
  <p:tag name="KSO_WM_SLIDE_BACKGROUND_TYPE" val="general"/>
  <p:tag name="KSO_WM_SLIDE_BK_DARK_LIGHT" val="2"/>
  <p:tag name="KSO_WM_SLIDE_ID" val="diagram20212723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9-29T20:59:55&quot;,&quot;maxSize&quot;:{&quot;size1&quot;:60},&quot;minSize&quot;:{&quot;size1&quot;:60},&quot;normalSize&quot;:{&quot;size1&quot;:60},&quot;subLayout&quot;:[{&quot;id&quot;:&quot;2020-09-29T20:59:55&quot;,&quot;margin&quot;:{&quot;bottom&quot;:0.39500001072883606,&quot;left&quot;:0.42300000786781311,&quot;right&quot;:0.42300000786781311,&quot;top&quot;:0.45199999213218689},&quot;type&quot;:0},{&quot;id&quot;:&quot;2020-09-29T20:59:55&quot;,&quot;margin&quot;:{&quot;bottom&quot;:1.6929999589920044,&quot;left&quot;:1.6929999589920044,&quot;right&quot;:1.6929999589920044,&quot;top&quot;:0.42300000786781311},&quot;type&quot;:0}],&quot;type&quot;:0}"/>
  <p:tag name="KSO_WM_SLIDE_POSITION" val="11*12"/>
  <p:tag name="KSO_WM_SLIDE_RATIO" val="1.777778"/>
  <p:tag name="KSO_WM_SLIDE_SIZE" val="936*372"/>
  <p:tag name="KSO_WM_SLIDE_SUBTYPE" val="picTxt"/>
  <p:tag name="KSO_WM_SLIDE_SUPPORT_FEATURE_TYPE" val="3"/>
  <p:tag name="KSO_WM_SLIDE_TYPE" val="text"/>
  <p:tag name="KSO_WM_TAG_VERSION" val="1.0"/>
  <p:tag name="KSO_WM_TEMPLATE_ASSEMBLE_GROUPID" val="5f732fbd0ff15d9a40f82b3c"/>
  <p:tag name="KSO_WM_TEMPLATE_ASSEMBLE_XID" val="5f732fbd0ff15d9a40f82b3c"/>
  <p:tag name="KSO_WM_TEMPLATE_CATEGORY" val="diagram"/>
  <p:tag name="KSO_WM_TEMPLATE_COLOR_TYPE" val="1"/>
  <p:tag name="KSO_WM_TEMPLATE_INDEX" val="20212723"/>
  <p:tag name="KSO_WM_TEMPLATE_MASTER_TYPE" val="0"/>
  <p:tag name="KSO_WM_TEMPLATE_SUBCATEGORY" val="2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5"/>
  <p:tag name="KSO_WM_UNIT_INDEX" val="5"/>
  <p:tag name="KSO_WM_UNIT_LAYERLEVEL" val="1"/>
  <p:tag name="KSO_WM_UNIT_TYPE" val="y"/>
</p:tagLst>
</file>

<file path=ppt/tags/tag750.xml><?xml version="1.0" encoding="utf-8"?>
<p:tagLst xmlns:a="http://schemas.openxmlformats.org/drawingml/2006/main" xmlns:r="http://schemas.openxmlformats.org/officeDocument/2006/relationships" xmlns:p="http://schemas.openxmlformats.org/presentationml/2006/main">
  <p:tag name="KSO_WM_ASSEMBLE_CHIP_INDEX" val="d712c3bfa3524af8a83eabbbcd14a602"/>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732fbd0ff15d9a40f82b3c"/>
  <p:tag name="KSO_WM_TEMPLATE_ASSEMBLE_XID" val="5f732fbd0ff15d9a40f82b3c"/>
  <p:tag name="KSO_WM_TEMPLATE_CATEGORY" val="diagram"/>
  <p:tag name="KSO_WM_TEMPLATE_INDEX" val="20212723"/>
  <p:tag name="KSO_WM_UNIT_COMPATIBLE" val="0"/>
  <p:tag name="KSO_WM_UNIT_DEC_AREA_ID" val="65f0135e120e48c098840852b0fd6a0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2723_1*d*1"/>
  <p:tag name="KSO_WM_UNIT_INDEX" val="1"/>
  <p:tag name="KSO_WM_UNIT_LAYERLEVEL" val="1"/>
  <p:tag name="KSO_WM_UNIT_PLACING_PICTURE" val="d712c3bfa3524af8a83eabbbcd14a602"/>
  <p:tag name="KSO_WM_UNIT_SM_LIMIT_TYPE" val="0"/>
  <p:tag name="KSO_WM_UNIT_TYPE" val="d"/>
  <p:tag name="KSO_WM_UNIT_VALUE" val="1058*3299"/>
</p:tagLst>
</file>

<file path=ppt/tags/tag751.xml><?xml version="1.0" encoding="utf-8"?>
<p:tagLst xmlns:a="http://schemas.openxmlformats.org/drawingml/2006/main" xmlns:r="http://schemas.openxmlformats.org/officeDocument/2006/relationships" xmlns:p="http://schemas.openxmlformats.org/presentationml/2006/main">
  <p:tag name="KSO_WM_ASSEMBLE_CHIP_INDEX" val="08352a3dd35e411e82ca9854ae8ade38"/>
  <p:tag name="KSO_WM_BEAUTIFY_FLAG" val="#wm#"/>
  <p:tag name="KSO_WM_CHIP_FILLAREA_FILL_RULE" val="{&quot;fill_align&quot;:&quot;ct&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732fbd0ff15d9a40f82b3c"/>
  <p:tag name="KSO_WM_TEMPLATE_ASSEMBLE_XID" val="5f732fbd0ff15d9a40f82b3c"/>
  <p:tag name="KSO_WM_TEMPLATE_CATEGORY" val="diagram"/>
  <p:tag name="KSO_WM_TEMPLATE_INDEX" val="20212723"/>
  <p:tag name="KSO_WM_UNIT_BLOCK" val="0"/>
  <p:tag name="KSO_WM_UNIT_COMPATIBLE" val="0"/>
  <p:tag name="KSO_WM_UNIT_DEC_AREA_ID" val="fadb7d58af744447b3557ece23302e7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24;44;4"/>
  <p:tag name="KSO_WM_UNIT_DIAGRAM_ISNUMVISUAL" val="0"/>
  <p:tag name="KSO_WM_UNIT_DIAGRAM_ISREFERUNIT" val="0"/>
  <p:tag name="KSO_WM_UNIT_HIGHLIGHT" val="0"/>
  <p:tag name="KSO_WM_UNIT_ID" val="diagram2021272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0"/>
  <p:tag name="KSO_WM_UNIT_TEXT_FILL_FORE_SCHEMECOLOR_INDEX" val="13"/>
  <p:tag name="KSO_WM_UNIT_TEXT_FILL_FORE_SCHEMECOLOR_INDEX_BRIGHTNESS" val="0"/>
  <p:tag name="KSO_WM_UNIT_TEXT_FILL_TYPE" val="1"/>
  <p:tag name="KSO_WM_UNIT_TYPE" val="a"/>
  <p:tag name="KSO_WM_UNIT_VALUE" val="30"/>
</p:tagLst>
</file>

<file path=ppt/tags/tag752.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761db0437b4b44dbbec84a5d0da9e95b&quot;,&quot;fill_align&quot;:&quot;lb&quot;,&quot;text_align&quot;:&quot;lb&quot;,&quot;text_direction&quot;:&quot;horizontal&quot;,&quot;chip_types&quot;:[&quot;text&quot;]},{&quot;fill_id&quot;:&quot;6e584f0648734bd4b3a521304f445c73&quot;,&quot;fill_align&quot;:&quot;lt&quot;,&quot;text_align&quot;:&quot;lt&quot;,&quot;text_direction&quot;:&quot;horizontal&quot;,&quot;chip_types&quot;:[&quot;text&quot;]}],[{&quot;fill_id&quot;:&quot;761db0437b4b44dbbec84a5d0da9e95b&quot;,&quot;fill_align&quot;:&quot;cb&quot;,&quot;text_align&quot;:&quot;lb&quot;,&quot;text_direction&quot;:&quot;horizontal&quot;,&quot;chip_types&quot;:[&quot;pictext&quot;,&quot;picture&quot;],&quot;support_features&quot;:[&quot;collage&quot;]},{&quot;fill_id&quot;:&quot;6e584f0648734bd4b3a521304f445c73&quot;,&quot;fill_align&quot;:&quot;ct&quot;,&quot;text_align&quot;:&quot;lt&quot;,&quot;text_direction&quot;:&quot;horizontal&quot;,&quot;chip_types&quot;:[&quot;pictext&quot;,&quot;picture&quot;],&quot;support_features&quot;:[&quot;collage&quot;,&quot;carousel&quot;]}],[{&quot;fill_id&quot;:&quot;761db0437b4b44dbbec84a5d0da9e95b&quot;,&quot;fill_align&quot;:&quot;cb&quot;,&quot;text_align&quot;:&quot;lb&quot;,&quot;text_direction&quot;:&quot;horizontal&quot;,&quot;chip_types&quot;:[&quot;pictext&quot;,&quot;picture&quot;],&quot;support_features&quot;:[&quot;carousel&quot;]},{&quot;fill_id&quot;:&quot;6e584f0648734bd4b3a521304f445c73&quot;,&quot;fill_align&quot;:&quot;ct&quot;,&quot;text_align&quot;:&quot;lt&quot;,&quot;text_direction&quot;:&quot;horizontal&quot;,&quot;chip_types&quot;:[&quot;pictext&quot;,&quot;picture&quot;]}]]"/>
  <p:tag name="KSO_WM_CHIP_GROUPID" val="5e71f25247edf80c4a5df1b5"/>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72055e47edf80c4a5df20a"/>
  <p:tag name="KSO_WM_SLIDE_BACKGROUND" val="[&quot;belt&quot;]"/>
  <p:tag name="KSO_WM_SLIDE_BACKGROUND_TYPE" val="belt"/>
  <p:tag name="KSO_WM_SLIDE_BK_DARK_LIGHT" val="2"/>
  <p:tag name="KSO_WM_SLIDE_CAN_ADD_NAVIGATION" val="1"/>
  <p:tag name="KSO_WM_SLIDE_ID" val="diagram20208308_1"/>
  <p:tag name="KSO_WM_SLIDE_INDEX" val="1"/>
  <p:tag name="KSO_WM_SLIDE_ITEM_CNT" val="0"/>
  <p:tag name="KSO_WM_SLIDE_LAYOUT" val="f"/>
  <p:tag name="KSO_WM_SLIDE_LAYOUT_CNT" val="2"/>
  <p:tag name="KSO_WM_SLIDE_LAYOUT_INFO" val="{&quot;backgroundInfo&quot;:[{&quot;bottom&quot;:0.13888890000000001,&quot;bottomAbs&quot;:false,&quot;left&quot;:0,&quot;leftAbs&quot;:false,&quot;right&quot;:0,&quot;rightAbs&quot;:false,&quot;top&quot;:0.13888890000000001,&quot;topAbs&quot;:false,&quot;type&quot;:&quot;belt&quot;}],&quot;id&quot;:&quot;2020-06-24T00:05:41&quot;,&quot;maxSize&quot;:{&quot;size1&quot;:56.209493829585888},&quot;minSize&quot;:{&quot;size1&quot;:45.009493829585885},&quot;normalSize&quot;:{&quot;size1&quot;:55.003938274030332},&quot;subLayout&quot;:[{&quot;id&quot;:&quot;2020-06-24T00:05:41&quot;,&quot;margin&quot;:{&quot;bottom&quot;:0,&quot;left&quot;:1.6929999589920044,&quot;right&quot;:1.6929999589920044,&quot;top&quot;:3.3870000839233398},&quot;type&quot;:0},{&quot;id&quot;:&quot;2020-06-24T00:05:41&quot;,&quot;margin&quot;:{&quot;bottom&quot;:3.3870000839233398,&quot;left&quot;:1.6929999589920044,&quot;right&quot;:1.6929999589920044,&quot;top&quot;:0.42300000786781311},&quot;type&quot;:0}],&quot;type&quot;:0}"/>
  <p:tag name="KSO_WM_SLIDE_POSITION" val="0*74"/>
  <p:tag name="KSO_WM_SLIDE_RATIO" val="1.777778"/>
  <p:tag name="KSO_WM_SLIDE_SIZE" val="960*390"/>
  <p:tag name="KSO_WM_SLIDE_SUBTYPE" val="pureTxt"/>
  <p:tag name="KSO_WM_SLIDE_SUPPORT_FEATURE_TYPE" val="0"/>
  <p:tag name="KSO_WM_SLIDE_TYPE" val="text"/>
  <p:tag name="KSO_WM_TAG_VERSION" val="1.0"/>
  <p:tag name="KSO_WM_TEMPLATE_ASSEMBLE_GROUPID" val="5ef22855770fdf8a85bd464a"/>
  <p:tag name="KSO_WM_TEMPLATE_ASSEMBLE_XID" val="5ef22855770fdf8a85bd464a"/>
  <p:tag name="KSO_WM_TEMPLATE_CATEGORY" val="diagram"/>
  <p:tag name="KSO_WM_TEMPLATE_COLOR_TYPE" val="1"/>
  <p:tag name="KSO_WM_TEMPLATE_INDEX" val="20208308"/>
  <p:tag name="KSO_WM_TEMPLATE_MASTER_TYPE" val="0"/>
  <p:tag name="KSO_WM_TEMPLATE_SUBCATEGORY" val="21"/>
</p:tagLst>
</file>

<file path=ppt/tags/tag75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8*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754.xml><?xml version="1.0" encoding="utf-8"?>
<p:tagLst xmlns:a="http://schemas.openxmlformats.org/drawingml/2006/main" xmlns:r="http://schemas.openxmlformats.org/officeDocument/2006/relationships" xmlns:p="http://schemas.openxmlformats.org/presentationml/2006/main">
  <p:tag name="KSO_WM_ASSEMBLE_CHIP_INDEX" val="c5fb962d9e1e4f7cb81fe4c012d90970"/>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22855770fdf8a85bd464a"/>
  <p:tag name="KSO_WM_TEMPLATE_ASSEMBLE_XID" val="5ef22855770fdf8a85bd464a"/>
  <p:tag name="KSO_WM_TEMPLATE_CATEGORY" val="diagram"/>
  <p:tag name="KSO_WM_TEMPLATE_INDEX" val="20208308"/>
  <p:tag name="KSO_WM_UNIT_BLOCK" val="0"/>
  <p:tag name="KSO_WM_UNIT_COMPATIBLE" val="0"/>
  <p:tag name="KSO_WM_UNIT_DEC_AREA_ID" val="3345e8631eb848e38b8cd0b42dbfa438"/>
  <p:tag name="KSO_WM_UNIT_DEFAULT_FONT" val="14;20;2"/>
  <p:tag name="KSO_WM_UNIT_DIAGRAM_ISNUMVISUAL" val="0"/>
  <p:tag name="KSO_WM_UNIT_DIAGRAM_ISREFERUNIT" val="0"/>
  <p:tag name="KSO_WM_UNIT_HIGHLIGHT" val="0"/>
  <p:tag name="KSO_WM_UNIT_ID" val="diagram20208308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755.xml><?xml version="1.0" encoding="utf-8"?>
<p:tagLst xmlns:a="http://schemas.openxmlformats.org/drawingml/2006/main" xmlns:r="http://schemas.openxmlformats.org/officeDocument/2006/relationships" xmlns:p="http://schemas.openxmlformats.org/presentationml/2006/main">
  <p:tag name="KSO_WM_ASSEMBLE_CHIP_INDEX" val="aa530f9288954284bf0e3c811976ccee"/>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22855770fdf8a85bd464a"/>
  <p:tag name="KSO_WM_TEMPLATE_ASSEMBLE_XID" val="5ef22855770fdf8a85bd464a"/>
  <p:tag name="KSO_WM_TEMPLATE_CATEGORY" val="diagram"/>
  <p:tag name="KSO_WM_TEMPLATE_INDEX" val="20208308"/>
  <p:tag name="KSO_WM_UNIT_BLOCK" val="0"/>
  <p:tag name="KSO_WM_UNIT_COMPATIBLE" val="0"/>
  <p:tag name="KSO_WM_UNIT_DEC_AREA_ID" val="57d1901f0e1b4850bbaecf84678e0340"/>
  <p:tag name="KSO_WM_UNIT_DEFAULT_FONT" val="14;20;2"/>
  <p:tag name="KSO_WM_UNIT_DIAGRAM_ISNUMVISUAL" val="0"/>
  <p:tag name="KSO_WM_UNIT_DIAGRAM_ISREFERUNIT" val="0"/>
  <p:tag name="KSO_WM_UNIT_HIGHLIGHT" val="0"/>
  <p:tag name="KSO_WM_UNIT_ID" val="diagram2020830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756.xml><?xml version="1.0" encoding="utf-8"?>
<p:tagLst xmlns:a="http://schemas.openxmlformats.org/drawingml/2006/main" xmlns:r="http://schemas.openxmlformats.org/officeDocument/2006/relationships" xmlns:p="http://schemas.openxmlformats.org/presentationml/2006/main">
  <p:tag name="KSO_WM_ASSEMBLE_CHIP_INDEX" val="aa530f9288954284bf0e3c811976ccee"/>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22855770fdf8a85bd464a"/>
  <p:tag name="KSO_WM_TEMPLATE_ASSEMBLE_XID" val="5ef22855770fdf8a85bd464a"/>
  <p:tag name="KSO_WM_TEMPLATE_CATEGORY" val="diagram"/>
  <p:tag name="KSO_WM_TEMPLATE_INDEX" val="20208308"/>
  <p:tag name="KSO_WM_UNIT_BLOCK" val="0"/>
  <p:tag name="KSO_WM_UNIT_COMPATIBLE" val="0"/>
  <p:tag name="KSO_WM_UNIT_DEC_AREA_ID" val="57d1901f0e1b4850bbaecf84678e0340"/>
  <p:tag name="KSO_WM_UNIT_DEFAULT_FONT" val="14;20;2"/>
  <p:tag name="KSO_WM_UNIT_DIAGRAM_ISNUMVISUAL" val="0"/>
  <p:tag name="KSO_WM_UNIT_DIAGRAM_ISREFERUNIT" val="0"/>
  <p:tag name="KSO_WM_UNIT_HIGHLIGHT" val="0"/>
  <p:tag name="KSO_WM_UNIT_ID" val="diagram2020830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757.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761db0437b4b44dbbec84a5d0da9e95b&quot;,&quot;fill_align&quot;:&quot;lb&quot;,&quot;text_align&quot;:&quot;lb&quot;,&quot;text_direction&quot;:&quot;horizontal&quot;,&quot;chip_types&quot;:[&quot;text&quot;]},{&quot;fill_id&quot;:&quot;6e584f0648734bd4b3a521304f445c73&quot;,&quot;fill_align&quot;:&quot;lt&quot;,&quot;text_align&quot;:&quot;lt&quot;,&quot;text_direction&quot;:&quot;horizontal&quot;,&quot;chip_types&quot;:[&quot;text&quot;]}],[{&quot;fill_id&quot;:&quot;761db0437b4b44dbbec84a5d0da9e95b&quot;,&quot;fill_align&quot;:&quot;cb&quot;,&quot;text_align&quot;:&quot;lb&quot;,&quot;text_direction&quot;:&quot;horizontal&quot;,&quot;chip_types&quot;:[&quot;pictext&quot;,&quot;picture&quot;],&quot;support_features&quot;:[&quot;collage&quot;]},{&quot;fill_id&quot;:&quot;6e584f0648734bd4b3a521304f445c73&quot;,&quot;fill_align&quot;:&quot;ct&quot;,&quot;text_align&quot;:&quot;lt&quot;,&quot;text_direction&quot;:&quot;horizontal&quot;,&quot;chip_types&quot;:[&quot;pictext&quot;,&quot;picture&quot;],&quot;support_features&quot;:[&quot;collage&quot;,&quot;carousel&quot;]}],[{&quot;fill_id&quot;:&quot;761db0437b4b44dbbec84a5d0da9e95b&quot;,&quot;fill_align&quot;:&quot;cb&quot;,&quot;text_align&quot;:&quot;lb&quot;,&quot;text_direction&quot;:&quot;horizontal&quot;,&quot;chip_types&quot;:[&quot;pictext&quot;,&quot;picture&quot;],&quot;support_features&quot;:[&quot;carousel&quot;]},{&quot;fill_id&quot;:&quot;6e584f0648734bd4b3a521304f445c73&quot;,&quot;fill_align&quot;:&quot;ct&quot;,&quot;text_align&quot;:&quot;lt&quot;,&quot;text_direction&quot;:&quot;horizontal&quot;,&quot;chip_types&quot;:[&quot;pictext&quot;,&quot;picture&quot;]}]]"/>
  <p:tag name="KSO_WM_CHIP_GROUPID" val="5e71f25247edf80c4a5df1b5"/>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72055e47edf80c4a5df20a"/>
  <p:tag name="KSO_WM_SLIDE_BACKGROUND" val="[&quot;belt&quot;]"/>
  <p:tag name="KSO_WM_SLIDE_BACKGROUND_TYPE" val="belt"/>
  <p:tag name="KSO_WM_SLIDE_BK_DARK_LIGHT" val="2"/>
  <p:tag name="KSO_WM_SLIDE_CAN_ADD_NAVIGATION" val="1"/>
  <p:tag name="KSO_WM_SLIDE_ID" val="diagram20208308_1"/>
  <p:tag name="KSO_WM_SLIDE_INDEX" val="1"/>
  <p:tag name="KSO_WM_SLIDE_ITEM_CNT" val="0"/>
  <p:tag name="KSO_WM_SLIDE_LAYOUT" val="f"/>
  <p:tag name="KSO_WM_SLIDE_LAYOUT_CNT" val="2"/>
  <p:tag name="KSO_WM_SLIDE_LAYOUT_INFO" val="{&quot;backgroundInfo&quot;:[{&quot;bottom&quot;:0.13888890000000001,&quot;bottomAbs&quot;:false,&quot;left&quot;:0,&quot;leftAbs&quot;:false,&quot;right&quot;:0,&quot;rightAbs&quot;:false,&quot;top&quot;:0.13888890000000001,&quot;topAbs&quot;:false,&quot;type&quot;:&quot;belt&quot;}],&quot;id&quot;:&quot;2020-06-24T00:05:41&quot;,&quot;maxSize&quot;:{&quot;size1&quot;:56.209493829585888},&quot;minSize&quot;:{&quot;size1&quot;:45.009493829585885},&quot;normalSize&quot;:{&quot;size1&quot;:55.003938274030332},&quot;subLayout&quot;:[{&quot;id&quot;:&quot;2020-06-24T00:05:41&quot;,&quot;margin&quot;:{&quot;bottom&quot;:0,&quot;left&quot;:1.6929999589920044,&quot;right&quot;:1.6929999589920044,&quot;top&quot;:3.3870000839233398},&quot;type&quot;:0},{&quot;id&quot;:&quot;2020-06-24T00:05:41&quot;,&quot;margin&quot;:{&quot;bottom&quot;:3.3870000839233398,&quot;left&quot;:1.6929999589920044,&quot;right&quot;:1.6929999589920044,&quot;top&quot;:0.42300000786781311},&quot;type&quot;:0}],&quot;type&quot;:0}"/>
  <p:tag name="KSO_WM_SLIDE_POSITION" val="0*74"/>
  <p:tag name="KSO_WM_SLIDE_RATIO" val="1.777778"/>
  <p:tag name="KSO_WM_SLIDE_SIZE" val="960*390"/>
  <p:tag name="KSO_WM_SLIDE_SUBTYPE" val="pureTxt"/>
  <p:tag name="KSO_WM_SLIDE_SUPPORT_FEATURE_TYPE" val="0"/>
  <p:tag name="KSO_WM_SLIDE_TYPE" val="text"/>
  <p:tag name="KSO_WM_TAG_VERSION" val="1.0"/>
  <p:tag name="KSO_WM_TEMPLATE_ASSEMBLE_GROUPID" val="5ef22855770fdf8a85bd464a"/>
  <p:tag name="KSO_WM_TEMPLATE_ASSEMBLE_XID" val="5ef22855770fdf8a85bd464a"/>
  <p:tag name="KSO_WM_TEMPLATE_CATEGORY" val="diagram"/>
  <p:tag name="KSO_WM_TEMPLATE_COLOR_TYPE" val="1"/>
  <p:tag name="KSO_WM_TEMPLATE_INDEX" val="20208308"/>
  <p:tag name="KSO_WM_TEMPLATE_MASTER_TYPE" val="0"/>
  <p:tag name="KSO_WM_TEMPLATE_SUBCATEGORY" val="21"/>
</p:tagLst>
</file>

<file path=ppt/tags/tag75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8*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759.xml><?xml version="1.0" encoding="utf-8"?>
<p:tagLst xmlns:a="http://schemas.openxmlformats.org/drawingml/2006/main" xmlns:r="http://schemas.openxmlformats.org/officeDocument/2006/relationships" xmlns:p="http://schemas.openxmlformats.org/presentationml/2006/main">
  <p:tag name="KSO_WM_ASSEMBLE_CHIP_INDEX" val="c5fb962d9e1e4f7cb81fe4c012d90970"/>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22855770fdf8a85bd464a"/>
  <p:tag name="KSO_WM_TEMPLATE_ASSEMBLE_XID" val="5ef22855770fdf8a85bd464a"/>
  <p:tag name="KSO_WM_TEMPLATE_CATEGORY" val="diagram"/>
  <p:tag name="KSO_WM_TEMPLATE_INDEX" val="20208308"/>
  <p:tag name="KSO_WM_UNIT_BLOCK" val="0"/>
  <p:tag name="KSO_WM_UNIT_COMPATIBLE" val="0"/>
  <p:tag name="KSO_WM_UNIT_DEC_AREA_ID" val="3345e8631eb848e38b8cd0b42dbfa438"/>
  <p:tag name="KSO_WM_UNIT_DEFAULT_FONT" val="14;20;2"/>
  <p:tag name="KSO_WM_UNIT_DIAGRAM_ISNUMVISUAL" val="0"/>
  <p:tag name="KSO_WM_UNIT_DIAGRAM_ISREFERUNIT" val="0"/>
  <p:tag name="KSO_WM_UNIT_HIGHLIGHT" val="0"/>
  <p:tag name="KSO_WM_UNIT_ID" val="diagram20208308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6"/>
  <p:tag name="KSO_WM_UNIT_INDEX" val="6"/>
  <p:tag name="KSO_WM_UNIT_LAYERLEVEL" val="1"/>
  <p:tag name="KSO_WM_UNIT_TYPE" val="y"/>
</p:tagLst>
</file>

<file path=ppt/tags/tag760.xml><?xml version="1.0" encoding="utf-8"?>
<p:tagLst xmlns:a="http://schemas.openxmlformats.org/drawingml/2006/main" xmlns:r="http://schemas.openxmlformats.org/officeDocument/2006/relationships" xmlns:p="http://schemas.openxmlformats.org/presentationml/2006/main">
  <p:tag name="KSO_WM_ASSEMBLE_CHIP_INDEX" val="aa530f9288954284bf0e3c811976ccee"/>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22855770fdf8a85bd464a"/>
  <p:tag name="KSO_WM_TEMPLATE_ASSEMBLE_XID" val="5ef22855770fdf8a85bd464a"/>
  <p:tag name="KSO_WM_TEMPLATE_CATEGORY" val="diagram"/>
  <p:tag name="KSO_WM_TEMPLATE_INDEX" val="20208308"/>
  <p:tag name="KSO_WM_UNIT_BLOCK" val="0"/>
  <p:tag name="KSO_WM_UNIT_COMPATIBLE" val="0"/>
  <p:tag name="KSO_WM_UNIT_DEC_AREA_ID" val="57d1901f0e1b4850bbaecf84678e0340"/>
  <p:tag name="KSO_WM_UNIT_DEFAULT_FONT" val="14;20;2"/>
  <p:tag name="KSO_WM_UNIT_DIAGRAM_ISNUMVISUAL" val="0"/>
  <p:tag name="KSO_WM_UNIT_DIAGRAM_ISREFERUNIT" val="0"/>
  <p:tag name="KSO_WM_UNIT_HIGHLIGHT" val="0"/>
  <p:tag name="KSO_WM_UNIT_ID" val="diagram2020830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761.xml><?xml version="1.0" encoding="utf-8"?>
<p:tagLst xmlns:a="http://schemas.openxmlformats.org/drawingml/2006/main" xmlns:r="http://schemas.openxmlformats.org/officeDocument/2006/relationships" xmlns:p="http://schemas.openxmlformats.org/presentationml/2006/main">
  <p:tag name="KSO_WM_ASSEMBLE_CHIP_INDEX" val="aa530f9288954284bf0e3c811976ccee"/>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22855770fdf8a85bd464a"/>
  <p:tag name="KSO_WM_TEMPLATE_ASSEMBLE_XID" val="5ef22855770fdf8a85bd464a"/>
  <p:tag name="KSO_WM_TEMPLATE_CATEGORY" val="diagram"/>
  <p:tag name="KSO_WM_TEMPLATE_INDEX" val="20208308"/>
  <p:tag name="KSO_WM_UNIT_BLOCK" val="0"/>
  <p:tag name="KSO_WM_UNIT_COMPATIBLE" val="0"/>
  <p:tag name="KSO_WM_UNIT_DEC_AREA_ID" val="57d1901f0e1b4850bbaecf84678e0340"/>
  <p:tag name="KSO_WM_UNIT_DEFAULT_FONT" val="14;20;2"/>
  <p:tag name="KSO_WM_UNIT_DIAGRAM_ISNUMVISUAL" val="0"/>
  <p:tag name="KSO_WM_UNIT_DIAGRAM_ISREFERUNIT" val="0"/>
  <p:tag name="KSO_WM_UNIT_HIGHLIGHT" val="0"/>
  <p:tag name="KSO_WM_UNIT_ID" val="diagram2020830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76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SLIDE_ID" val="diagram20196641_1"/>
  <p:tag name="KSO_WM_SLIDE_INDEX" val="1"/>
  <p:tag name="KSO_WM_SLIDE_ITEM_CNT" val="0"/>
  <p:tag name="KSO_WM_SLIDE_LAYOUT" val="a_f"/>
  <p:tag name="KSO_WM_SLIDE_LAYOUT_CNT" val="1_2"/>
  <p:tag name="KSO_WM_SLIDE_POSITION" val="0*56"/>
  <p:tag name="KSO_WM_SLIDE_SIZE" val="914*449"/>
  <p:tag name="KSO_WM_SLIDE_SUBTYPE" val="pureTxt"/>
  <p:tag name="KSO_WM_SLIDE_TYPE" val="text"/>
  <p:tag name="KSO_WM_TAG_VERSION" val="1.0"/>
  <p:tag name="KSO_WM_TEMPLATE_CATEGORY" val="diagram"/>
  <p:tag name="KSO_WM_TEMPLATE_COLOR_TYPE" val="1"/>
  <p:tag name="KSO_WM_TEMPLATE_INDEX" val="20196641"/>
  <p:tag name="KSO_WM_TEMPLATE_MASTER_TYPE" val="0"/>
  <p:tag name="KSO_WM_TEMPLATE_SUBCATEGORY" val="0"/>
</p:tagLst>
</file>

<file path=ppt/tags/tag7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6641_1*i*6"/>
  <p:tag name="KSO_WM_UNIT_INDEX" val="6"/>
  <p:tag name="KSO_WM_UNIT_LAYERLEVEL" val="1"/>
  <p:tag name="KSO_WM_UNIT_TEXT_FILL_FORE_SCHEMECOLOR_INDEX" val="2"/>
  <p:tag name="KSO_WM_UNIT_TEXT_FILL_FORE_SCHEMECOLOR_INDEX_BRIGHTNESS" val="0"/>
  <p:tag name="KSO_WM_UNIT_TEXT_FILL_TYPE" val="1"/>
  <p:tag name="KSO_WM_UNIT_TYPE" val="i"/>
</p:tagLst>
</file>

<file path=ppt/tags/tag7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196641_1*i*1"/>
  <p:tag name="KSO_WM_UNIT_INDEX" val="1"/>
  <p:tag name="KSO_WM_UNIT_LAYERLEVEL" val="1"/>
  <p:tag name="KSO_WM_UNIT_TEXT_FILL_FORE_SCHEMECOLOR_INDEX" val="14"/>
  <p:tag name="KSO_WM_UNIT_TEXT_FILL_FORE_SCHEMECOLOR_INDEX_BRIGHTNESS" val="0"/>
  <p:tag name="KSO_WM_UNIT_TEXT_FILL_TYPE" val="1"/>
  <p:tag name="KSO_WM_UNIT_TYPE" val="i"/>
</p:tagLst>
</file>

<file path=ppt/tags/tag7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i*2"/>
  <p:tag name="KSO_WM_UNIT_INDEX" val="2"/>
  <p:tag name="KSO_WM_UNIT_LAYERLEVEL" val="1"/>
  <p:tag name="KSO_WM_UNIT_LINE_FILL_TYPE" val="2"/>
  <p:tag name="KSO_WM_UNIT_LINE_FORE_SCHEMECOLOR_INDEX" val="5"/>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766.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a*1"/>
  <p:tag name="KSO_WM_UNIT_INDEX" val="1"/>
  <p:tag name="KSO_WM_UNIT_ISCONTENTSTITLE" val="0"/>
  <p:tag name="KSO_WM_UNIT_ISNUMDGMTITLE" val="0"/>
  <p:tag name="KSO_WM_UNIT_LAYERLEVEL" val="1"/>
  <p:tag name="KSO_WM_UNIT_NOCLEAR" val="0"/>
  <p:tag name="KSO_WM_UNIT_PRESET_TEXT" val="单击此处可添加您的大标题内容"/>
  <p:tag name="KSO_WM_UNIT_TEXT_PART_ID" val="3-X"/>
  <p:tag name="KSO_WM_UNIT_TEXT_PART_ID_V2" val="a-4-1"/>
  <p:tag name="KSO_WM_UNIT_TEXT_PART_SIZE" val="49.2*832"/>
  <p:tag name="KSO_WM_UNIT_TYPE" val="a"/>
  <p:tag name="KSO_WM_UNIT_VALUE" val="26"/>
</p:tagLst>
</file>

<file path=ppt/tags/tag7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i*3"/>
  <p:tag name="KSO_WM_UNIT_INDEX" val="3"/>
  <p:tag name="KSO_WM_UNIT_LAYERLEVEL" val="1"/>
  <p:tag name="KSO_WM_UNIT_TYPE" val="i"/>
</p:tagLst>
</file>

<file path=ppt/tags/tag768.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1"/>
  <p:tag name="KSO_WM_UNIT_INDEX" val="1"/>
  <p:tag name="KSO_WM_UNIT_LAYERLEVEL" val="1"/>
  <p:tag name="KSO_WM_UNIT_NOCLEAR" val="0"/>
  <p:tag name="KSO_WM_UNIT_PRESET_TEXT" val="点击此处添加正文，文字是您思想的提炼，为了最终呈现发布的良好效果，请尽量言简意赅的阐述观点；根据需要可酌情增减文字，以便观者可以准确理解您所传达的信息。"/>
  <p:tag name="KSO_WM_UNIT_SUBTYPE" val="a"/>
  <p:tag name="KSO_WM_UNIT_TEXT_FILL_FORE_SCHEMECOLOR_INDEX" val="13"/>
  <p:tag name="KSO_WM_UNIT_TEXT_FILL_FORE_SCHEMECOLOR_INDEX_BRIGHTNESS" val="0.15"/>
  <p:tag name="KSO_WM_UNIT_TEXT_FILL_TYPE" val="1"/>
  <p:tag name="KSO_WM_UNIT_TEXT_PART_ID_V2" val="d-4-1"/>
  <p:tag name="KSO_WM_UNIT_TYPE" val="f"/>
  <p:tag name="KSO_WM_UNIT_VALUE" val="104"/>
</p:tagLst>
</file>

<file path=ppt/tags/tag769.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2"/>
  <p:tag name="KSO_WM_UNIT_INDEX" val="2"/>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UNIT_TEXT_FILL_FORE_SCHEMECOLOR_INDEX" val="13"/>
  <p:tag name="KSO_WM_UNIT_TEXT_FILL_FORE_SCHEMECOLOR_INDEX_BRIGHTNESS" val="0.15"/>
  <p:tag name="KSO_WM_UNIT_TEXT_FILL_TYPE" val="1"/>
  <p:tag name="KSO_WM_UNIT_TYPE" val="f"/>
  <p:tag name="KSO_WM_UNIT_VALUE" val="560"/>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6641_1*i*4"/>
  <p:tag name="KSO_WM_UNIT_INDEX" val="4"/>
  <p:tag name="KSO_WM_UNIT_LAYERLEVEL" val="1"/>
  <p:tag name="KSO_WM_UNIT_TEXT_FILL_FORE_SCHEMECOLOR_INDEX" val="14"/>
  <p:tag name="KSO_WM_UNIT_TEXT_FILL_FORE_SCHEMECOLOR_INDEX_BRIGHTNESS" val="0"/>
  <p:tag name="KSO_WM_UNIT_TEXT_FILL_TYPE" val="1"/>
  <p:tag name="KSO_WM_UNIT_TYPE" val="i"/>
</p:tagLst>
</file>

<file path=ppt/tags/tag7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6641_1*i*5"/>
  <p:tag name="KSO_WM_UNIT_INDEX" val="5"/>
  <p:tag name="KSO_WM_UNIT_LAYERLEVEL" val="1"/>
  <p:tag name="KSO_WM_UNIT_TEXT_FILL_FORE_SCHEMECOLOR_INDEX" val="14"/>
  <p:tag name="KSO_WM_UNIT_TEXT_FILL_FORE_SCHEMECOLOR_INDEX_BRIGHTNESS" val="0"/>
  <p:tag name="KSO_WM_UNIT_TEXT_FILL_TYPE" val="1"/>
  <p:tag name="KSO_WM_UNIT_TYPE" val="i"/>
</p:tagLst>
</file>

<file path=ppt/tags/tag772.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false,&quot;fill_id&quot;:&quot;b8ae271fa77a4b2484a69a111774e9d0&quot;,&quot;fill_align&quot;:&quot;cm&quot;,&quot;chip_types&quot;:[&quot;picture&quot;]},{&quot;text_align&quot;:&quot;lb&quot;,&quot;text_direction&quot;:&quot;horizontal&quot;,&quot;support_big_font&quot;:true,&quot;fill_id&quot;:&quot;819abde6a8374b02a66db6acffda782e&quot;,&quot;fill_align&quot;:&quot;lb&quot;,&quot;chip_types&quot;:[&quot;header&quot;]},{&quot;text_align&quot;:&quot;lt&quot;,&quot;text_direction&quot;:&quot;horizontal&quot;,&quot;support_big_font&quot;:true,&quot;fill_id&quot;:&quot;3546448113c5418da6329099547b847b&quot;,&quot;fill_align&quot;:&quot;lt&quot;,&quot;chip_types&quot;:[&quot;text&quot;]}]]"/>
  <p:tag name="KSO_WM_CHIP_GROUPID" val="5ea10da9660c33b3b8e66c6f"/>
  <p:tag name="KSO_WM_CHIP_INFOS" val="{&quot;type&quot;:0,&quot;layout_type&quot;:&quot;leftright&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a10da9660c33b3b8e66c70"/>
  <p:tag name="KSO_WM_SLIDE_BACKGROUND" val="[&quot;general&quot;]"/>
  <p:tag name="KSO_WM_SLIDE_BACKGROUND_TYPE" val="general"/>
  <p:tag name="KSO_WM_SLIDE_BK_DARK_LIGHT" val="2"/>
  <p:tag name="KSO_WM_SLIDE_ID" val="diagram20210851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10-13T20:30:09&quot;,&quot;maxSize&quot;:{&quot;size1&quot;:60},&quot;minSize&quot;:{&quot;size1&quot;:60},&quot;normalSize&quot;:{&quot;size1&quot;:60},&quot;subLayout&quot;:[{&quot;id&quot;:&quot;2020-10-13T20:30:09&quot;,&quot;type&quot;:0},{&quot;id&quot;:&quot;2020-10-13T20:30:09&quot;,&quot;maxSize&quot;:{&quot;size1&quot;:48.899999999999999},&quot;minSize&quot;:{&quot;size1&quot;:37.799999999999997},&quot;normalSize&quot;:{&quot;size1&quot;:40},&quot;subLayout&quot;:[{&quot;id&quot;:&quot;2020-10-13T20:30:09&quot;,&quot;margin&quot;:{&quot;bottom&quot;:0,&quot;left&quot;:1.2699999809265137,&quot;right&quot;:2.5399999618530273,&quot;top&quot;:5.0799999237060547},&quot;type&quot;:0},{&quot;id&quot;:&quot;2020-10-13T20:30:09&quot;,&quot;margin&quot;:{&quot;bottom&quot;:4.6570000648498535,&quot;left&quot;:1.2699999809265137,&quot;right&quot;:2.5399999618530273,&quot;top&quot;:0.42300000786781311},&quot;type&quot;:0}],&quot;type&quot;:0}],&quot;type&quot;:0}"/>
  <p:tag name="KSO_WM_SLIDE_POSITION" val="0*0"/>
  <p:tag name="KSO_WM_SLIDE_RATIO" val="1.777778"/>
  <p:tag name="KSO_WM_SLIDE_SIZE" val="909*540"/>
  <p:tag name="KSO_WM_SLIDE_SUBTYPE" val="picTxt"/>
  <p:tag name="KSO_WM_SLIDE_SUPPORT_FEATURE_TYPE" val="0"/>
  <p:tag name="KSO_WM_SLIDE_TYPE" val="text"/>
  <p:tag name="KSO_WM_TAG_VERSION" val="1.0"/>
  <p:tag name="KSO_WM_TEMPLATE_ASSEMBLE_GROUPID" val="5f859dd18e8cfd571b8bd2b7"/>
  <p:tag name="KSO_WM_TEMPLATE_ASSEMBLE_XID" val="5f859dd18e8cfd571b8bd2b7"/>
  <p:tag name="KSO_WM_TEMPLATE_CATEGORY" val="diagram"/>
  <p:tag name="KSO_WM_TEMPLATE_COLOR_TYPE" val="1"/>
  <p:tag name="KSO_WM_TEMPLATE_INDEX" val="20210851"/>
  <p:tag name="KSO_WM_TEMPLATE_MASTER_TYPE" val="0"/>
  <p:tag name="KSO_WM_TEMPLATE_SUBCATEGORY" val="21"/>
</p:tagLst>
</file>

<file path=ppt/tags/tag773.xml><?xml version="1.0" encoding="utf-8"?>
<p:tagLst xmlns:a="http://schemas.openxmlformats.org/drawingml/2006/main" xmlns:r="http://schemas.openxmlformats.org/officeDocument/2006/relationships" xmlns:p="http://schemas.openxmlformats.org/presentationml/2006/main">
  <p:tag name="KSO_WM_ASSEMBLE_CHIP_INDEX" val="b054aeb206094b66ad76eccb458473ab"/>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859dd18e8cfd571b8bd2b7"/>
  <p:tag name="KSO_WM_TEMPLATE_ASSEMBLE_XID" val="5f859dd18e8cfd571b8bd2b7"/>
  <p:tag name="KSO_WM_TEMPLATE_CATEGORY" val="diagram"/>
  <p:tag name="KSO_WM_TEMPLATE_INDEX" val="20210851"/>
  <p:tag name="KSO_WM_UNIT_COMPATIBLE" val="1"/>
  <p:tag name="KSO_WM_UNIT_DEC_AREA_ID" val="8e987ebe4d564522957e6c8c2120c486"/>
  <p:tag name="KSO_WM_UNIT_DECORATE_INFO" val=""/>
  <p:tag name="KSO_WM_UNIT_DIAGRAM_ISNUMVISUAL" val="0"/>
  <p:tag name="KSO_WM_UNIT_DIAGRAM_ISREFERUNIT" val="0"/>
  <p:tag name="KSO_WM_UNIT_HIGHLIGHT" val="0"/>
  <p:tag name="KSO_WM_UNIT_ID" val="diagram20210851_1*d*1"/>
  <p:tag name="KSO_WM_UNIT_INDEX" val="1"/>
  <p:tag name="KSO_WM_UNIT_LAYERLEVEL" val="1"/>
  <p:tag name="KSO_WM_UNIT_PLACING_PICTURE" val="b054aeb206094b66ad76eccb458473ab"/>
  <p:tag name="KSO_WM_UNIT_SM_LIMIT_TYPE" val=""/>
  <p:tag name="KSO_WM_UNIT_TYPE" val="d"/>
  <p:tag name="KSO_WM_UNIT_VALUE" val="1904*2623"/>
</p:tagLst>
</file>

<file path=ppt/tags/tag77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a10da9660c33b3b8e66c6f"/>
  <p:tag name="KSO_WM_CHIP_XID" val="5ea10da9660c33b3b8e66c70"/>
  <p:tag name="KSO_WM_TAG_VERSION" val="1.0"/>
  <p:tag name="KSO_WM_TEMPLATE_ASSEMBLE_GROUPID" val="5f859dd18e8cfd571b8bd2b7"/>
  <p:tag name="KSO_WM_TEMPLATE_ASSEMBLE_XID" val="5f859dd18e8cfd571b8bd2b7"/>
  <p:tag name="KSO_WM_TEMPLATE_CATEGORY" val="diagram"/>
  <p:tag name="KSO_WM_TEMPLATE_INDEX" val="20210851"/>
  <p:tag name="KSO_WM_UNIT_BK_DARK_LIGHT" val="2"/>
  <p:tag name="KSO_WM_UNIT_BLOCK" val="0"/>
  <p:tag name="KSO_WM_UNIT_COMPATIBLE" val="0"/>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0851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72"/>
</p:tagLst>
</file>

<file path=ppt/tags/tag775.xml><?xml version="1.0" encoding="utf-8"?>
<p:tagLst xmlns:a="http://schemas.openxmlformats.org/drawingml/2006/main" xmlns:r="http://schemas.openxmlformats.org/officeDocument/2006/relationships" xmlns:p="http://schemas.openxmlformats.org/presentationml/2006/main">
  <p:tag name="KSO_WM_ASSEMBLE_CHIP_INDEX" val="b4424c08a56c4a859dbd2cc9750e7f58"/>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859dd18e8cfd571b8bd2b7"/>
  <p:tag name="KSO_WM_TEMPLATE_ASSEMBLE_XID" val="5f859dd18e8cfd571b8bd2b7"/>
  <p:tag name="KSO_WM_TEMPLATE_CATEGORY" val="diagram"/>
  <p:tag name="KSO_WM_TEMPLATE_INDEX" val="20210851"/>
  <p:tag name="KSO_WM_UNIT_BLOCK" val="0"/>
  <p:tag name="KSO_WM_UNIT_COMPATIBLE" val="0"/>
  <p:tag name="KSO_WM_UNIT_DEC_AREA_ID" val="11fcf24f12d7480f9691122aefa275ff"/>
  <p:tag name="KSO_WM_UNIT_DECORATE_INFO" val=""/>
  <p:tag name="KSO_WM_UNIT_DEFAULT_FONT" val="24;44;4"/>
  <p:tag name="KSO_WM_UNIT_DIAGRAM_ISNUMVISUAL" val="0"/>
  <p:tag name="KSO_WM_UNIT_DIAGRAM_ISREFERUNIT" val="0"/>
  <p:tag name="KSO_WM_UNIT_HIGHLIGHT" val="0"/>
  <p:tag name="KSO_WM_UNIT_ID" val="diagram20210851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
  <p:tag name="KSO_WM_UNIT_SUPPORT_BIG_FONT" val="1"/>
  <p:tag name="KSO_WM_UNIT_TEXT_FILL_FORE_SCHEMECOLOR_INDEX" val="13"/>
  <p:tag name="KSO_WM_UNIT_TEXT_FILL_FORE_SCHEMECOLOR_INDEX_BRIGHTNESS" val="0"/>
  <p:tag name="KSO_WM_UNIT_TEXT_FILL_TYPE" val="1"/>
  <p:tag name="KSO_WM_UNIT_TYPE" val="a"/>
  <p:tag name="KSO_WM_UNIT_VALUE" val="9"/>
</p:tagLst>
</file>

<file path=ppt/tags/tag776.xml><?xml version="1.0" encoding="utf-8"?>
<p:tagLst xmlns:a="http://schemas.openxmlformats.org/drawingml/2006/main" xmlns:r="http://schemas.openxmlformats.org/officeDocument/2006/relationships" xmlns:p="http://schemas.openxmlformats.org/presentationml/2006/main">
  <p:tag name="KSO_WM_ASSEMBLE_CHIP_INDEX" val="be3c973c4fe247fba8cb0785c66d47d6"/>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859dd18e8cfd571b8bd2b7"/>
  <p:tag name="KSO_WM_TEMPLATE_ASSEMBLE_XID" val="5f859dd18e8cfd571b8bd2b7"/>
  <p:tag name="KSO_WM_TEMPLATE_CATEGORY" val="diagram"/>
  <p:tag name="KSO_WM_TEMPLATE_INDEX" val="20210851"/>
  <p:tag name="KSO_WM_UNIT_BLOCK" val="0"/>
  <p:tag name="KSO_WM_UNIT_COMPATIBLE" val="0"/>
  <p:tag name="KSO_WM_UNIT_DEC_AREA_ID" val="897759afc13f41239ab17bab94fefb42"/>
  <p:tag name="KSO_WM_UNIT_DECORATE_INFO" val=""/>
  <p:tag name="KSO_WM_UNIT_DEFAULT_FONT" val="14;20;2"/>
  <p:tag name="KSO_WM_UNIT_DIAGRAM_ISNUMVISUAL" val="0"/>
  <p:tag name="KSO_WM_UNIT_DIAGRAM_ISREFERUNIT" val="0"/>
  <p:tag name="KSO_WM_UNIT_HIGHLIGHT" val="0"/>
  <p:tag name="KSO_WM_UNIT_ID" val="diagram20210851_1*f*1"/>
  <p:tag name="KSO_WM_UNIT_INDEX" val="1"/>
  <p:tag name="KSO_WM_UNIT_LAYERLEVEL" val="1"/>
  <p:tag name="KSO_WM_UNIT_NOCLEAR" val="0"/>
  <p:tag name="KSO_WM_UNIT_PRESET_TEXT" val="单击此处添加正文，文字是您思想的提炼，为了演示发布的良好效果，请言简意赅的阐述您的观点。"/>
  <p:tag name="KSO_WM_UNIT_SHOW_EDIT_AREA_INDICATION" val="1"/>
  <p:tag name="KSO_WM_UNIT_SM_LIMIT_TYPE" val=""/>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52"/>
</p:tagLst>
</file>

<file path=ppt/tags/tag777.xml><?xml version="1.0" encoding="utf-8"?>
<p:tagLst xmlns:a="http://schemas.openxmlformats.org/drawingml/2006/main" xmlns:r="http://schemas.openxmlformats.org/officeDocument/2006/relationships" xmlns:p="http://schemas.openxmlformats.org/presentationml/2006/main">
  <p:tag name="KSO_WM_ASSEMBLE_CHIP_INDEX" val="be3c973c4fe247fba8cb0785c66d47d6"/>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859dd18e8cfd571b8bd2b7"/>
  <p:tag name="KSO_WM_TEMPLATE_ASSEMBLE_XID" val="5f859dd18e8cfd571b8bd2b7"/>
  <p:tag name="KSO_WM_TEMPLATE_CATEGORY" val="diagram"/>
  <p:tag name="KSO_WM_TEMPLATE_INDEX" val="20210851"/>
  <p:tag name="KSO_WM_UNIT_BLOCK" val="0"/>
  <p:tag name="KSO_WM_UNIT_COMPATIBLE" val="0"/>
  <p:tag name="KSO_WM_UNIT_DEC_AREA_ID" val="897759afc13f41239ab17bab94fefb42"/>
  <p:tag name="KSO_WM_UNIT_DECORATE_INFO" val=""/>
  <p:tag name="KSO_WM_UNIT_DEFAULT_FONT" val="14;20;2"/>
  <p:tag name="KSO_WM_UNIT_DIAGRAM_ISNUMVISUAL" val="0"/>
  <p:tag name="KSO_WM_UNIT_DIAGRAM_ISREFERUNIT" val="0"/>
  <p:tag name="KSO_WM_UNIT_HIGHLIGHT" val="0"/>
  <p:tag name="KSO_WM_UNIT_ID" val="diagram20210851_1*f*1"/>
  <p:tag name="KSO_WM_UNIT_INDEX" val="1"/>
  <p:tag name="KSO_WM_UNIT_LAYERLEVEL" val="1"/>
  <p:tag name="KSO_WM_UNIT_NOCLEAR" val="0"/>
  <p:tag name="KSO_WM_UNIT_PRESET_TEXT" val="单击此处添加正文，文字是您思想的提炼，为了演示发布的良好效果，请言简意赅的阐述您的观点。"/>
  <p:tag name="KSO_WM_UNIT_SHOW_EDIT_AREA_INDICATION" val="1"/>
  <p:tag name="KSO_WM_UNIT_SM_LIMIT_TYPE" val=""/>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52"/>
</p:tagLst>
</file>

<file path=ppt/tags/tag778.xml><?xml version="1.0" encoding="utf-8"?>
<p:tagLst xmlns:a="http://schemas.openxmlformats.org/drawingml/2006/main" xmlns:r="http://schemas.openxmlformats.org/officeDocument/2006/relationships" xmlns:p="http://schemas.openxmlformats.org/presentationml/2006/main">
  <p:tag name="KSO_WM_ASSEMBLE_CHIP_INDEX" val="be3c973c4fe247fba8cb0785c66d47d6"/>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859dd18e8cfd571b8bd2b7"/>
  <p:tag name="KSO_WM_TEMPLATE_ASSEMBLE_XID" val="5f859dd18e8cfd571b8bd2b7"/>
  <p:tag name="KSO_WM_TEMPLATE_CATEGORY" val="diagram"/>
  <p:tag name="KSO_WM_TEMPLATE_INDEX" val="20210851"/>
  <p:tag name="KSO_WM_UNIT_BLOCK" val="0"/>
  <p:tag name="KSO_WM_UNIT_COMPATIBLE" val="0"/>
  <p:tag name="KSO_WM_UNIT_DEC_AREA_ID" val="897759afc13f41239ab17bab94fefb42"/>
  <p:tag name="KSO_WM_UNIT_DECORATE_INFO" val=""/>
  <p:tag name="KSO_WM_UNIT_DEFAULT_FONT" val="14;20;2"/>
  <p:tag name="KSO_WM_UNIT_DIAGRAM_ISNUMVISUAL" val="0"/>
  <p:tag name="KSO_WM_UNIT_DIAGRAM_ISREFERUNIT" val="0"/>
  <p:tag name="KSO_WM_UNIT_HIGHLIGHT" val="0"/>
  <p:tag name="KSO_WM_UNIT_ID" val="diagram20210851_1*f*1"/>
  <p:tag name="KSO_WM_UNIT_INDEX" val="1"/>
  <p:tag name="KSO_WM_UNIT_LAYERLEVEL" val="1"/>
  <p:tag name="KSO_WM_UNIT_NOCLEAR" val="0"/>
  <p:tag name="KSO_WM_UNIT_PRESET_TEXT" val="单击此处添加正文，文字是您思想的提炼，为了演示发布的良好效果，请言简意赅的阐述您的观点。"/>
  <p:tag name="KSO_WM_UNIT_SHOW_EDIT_AREA_INDICATION" val="1"/>
  <p:tag name="KSO_WM_UNIT_SM_LIMIT_TYPE" val=""/>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52"/>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D9D9D9"/>
      </a:dk2>
      <a:lt2>
        <a:srgbClr val="FFFFFF"/>
      </a:lt2>
      <a:accent1>
        <a:srgbClr val="006599"/>
      </a:accent1>
      <a:accent2>
        <a:srgbClr val="1C6698"/>
      </a:accent2>
      <a:accent3>
        <a:srgbClr val="3D79AD"/>
      </a:accent3>
      <a:accent4>
        <a:srgbClr val="5C85B8"/>
      </a:accent4>
      <a:accent5>
        <a:srgbClr val="798EC2"/>
      </a:accent5>
      <a:accent6>
        <a:srgbClr val="9898C9"/>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
      <a:dk1>
        <a:srgbClr val="000000"/>
      </a:dk1>
      <a:lt1>
        <a:srgbClr val="FFFFFF"/>
      </a:lt1>
      <a:dk2>
        <a:srgbClr val="39352D"/>
      </a:dk2>
      <a:lt2>
        <a:srgbClr val="FFFFFF"/>
      </a:lt2>
      <a:accent1>
        <a:srgbClr val="DFA074"/>
      </a:accent1>
      <a:accent2>
        <a:srgbClr val="C7AB80"/>
      </a:accent2>
      <a:accent3>
        <a:srgbClr val="B3B788"/>
      </a:accent3>
      <a:accent4>
        <a:srgbClr val="A2C690"/>
      </a:accent4>
      <a:accent5>
        <a:srgbClr val="90D39A"/>
      </a:accent5>
      <a:accent6>
        <a:srgbClr val="81E0A3"/>
      </a:accent6>
      <a:hlink>
        <a:srgbClr val="658BD5"/>
      </a:hlink>
      <a:folHlink>
        <a:srgbClr val="9F67A3"/>
      </a:folHlink>
    </a:clrScheme>
    <a:fontScheme name="自定义 1">
      <a:majorFont>
        <a:latin typeface="微软雅黑"/>
        <a:ea typeface="微软雅黑"/>
        <a:cs typeface="Arial"/>
      </a:majorFont>
      <a:minorFont>
        <a:latin typeface="微软雅黑"/>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a:themeElements>
    <a:clrScheme name="">
      <a:dk1>
        <a:srgbClr val="000000"/>
      </a:dk1>
      <a:lt1>
        <a:srgbClr val="FFFFFF"/>
      </a:lt1>
      <a:dk2>
        <a:srgbClr val="D9D9D9"/>
      </a:dk2>
      <a:lt2>
        <a:srgbClr val="FFFFFF"/>
      </a:lt2>
      <a:accent1>
        <a:srgbClr val="006599"/>
      </a:accent1>
      <a:accent2>
        <a:srgbClr val="1C6698"/>
      </a:accent2>
      <a:accent3>
        <a:srgbClr val="3D79AD"/>
      </a:accent3>
      <a:accent4>
        <a:srgbClr val="5C85B8"/>
      </a:accent4>
      <a:accent5>
        <a:srgbClr val="798EC2"/>
      </a:accent5>
      <a:accent6>
        <a:srgbClr val="9898C9"/>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105</TotalTime>
  <Words>2785</Words>
  <Application>Microsoft Office PowerPoint</Application>
  <PresentationFormat>自定义</PresentationFormat>
  <Paragraphs>120</Paragraphs>
  <Slides>32</Slides>
  <Notes>0</Notes>
  <HiddenSlides>0</HiddenSlides>
  <MMClips>0</MMClips>
  <ScaleCrop>false</ScaleCrop>
  <HeadingPairs>
    <vt:vector size="4" baseType="variant">
      <vt:variant>
        <vt:lpstr>主题</vt:lpstr>
      </vt:variant>
      <vt:variant>
        <vt:i4>4</vt:i4>
      </vt:variant>
      <vt:variant>
        <vt:lpstr>幻灯片标题</vt:lpstr>
      </vt:variant>
      <vt:variant>
        <vt:i4>32</vt:i4>
      </vt:variant>
    </vt:vector>
  </HeadingPairs>
  <TitlesOfParts>
    <vt:vector size="36" baseType="lpstr">
      <vt:lpstr>Office 主题​​</vt:lpstr>
      <vt:lpstr>1_Office 主题​​</vt:lpstr>
      <vt:lpstr>2_Office 主题​​</vt:lpstr>
      <vt:lpstr>3_Office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windows10</cp:lastModifiedBy>
  <cp:revision>7</cp:revision>
  <cp:lastPrinted>2020-11-09T10:41:00Z</cp:lastPrinted>
  <dcterms:created xsi:type="dcterms:W3CDTF">2020-11-09T10:41:00Z</dcterms:created>
  <dcterms:modified xsi:type="dcterms:W3CDTF">2021-11-23T12:41:59Z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KSOProductBuildVer">
    <vt:lpwstr>2052-11.1.0.10132</vt:lpwstr>
  </property>
</Properties>
</file>