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showSpecialPlsOnTitleSld="0">
  <p:sldMasterIdLst>
    <p:sldMasterId id="2147483648" r:id="rId2"/>
    <p:sldMasterId id="2147483653" r:id="rId3"/>
    <p:sldMasterId id="2147483656" r:id="rId4"/>
    <p:sldMasterId id="2147483668" r:id="rId5"/>
  </p:sldMasterIdLst>
  <p:notesMasterIdLst>
    <p:notesMasterId r:id="rId6"/>
  </p:notesMasterIdLst>
  <p:handoutMasterIdLst>
    <p:handoutMasterId r:id="rId7"/>
  </p:handoutMasterIdLst>
  <p:sldIdLst>
    <p:sldId id="1328" r:id="rId8"/>
    <p:sldId id="1330" r:id="rId9"/>
    <p:sldId id="1338" r:id="rId10"/>
    <p:sldId id="1329" r:id="rId11"/>
    <p:sldId id="1291" r:id="rId12"/>
    <p:sldId id="1292" r:id="rId13"/>
    <p:sldId id="1293" r:id="rId14"/>
    <p:sldId id="1294" r:id="rId15"/>
    <p:sldId id="1295" r:id="rId16"/>
    <p:sldId id="1331" r:id="rId17"/>
    <p:sldId id="1339" r:id="rId18"/>
    <p:sldId id="1340" r:id="rId19"/>
    <p:sldId id="1383" r:id="rId20"/>
    <p:sldId id="1390" r:id="rId21"/>
    <p:sldId id="1393" r:id="rId22"/>
    <p:sldId id="1392" r:id="rId23"/>
    <p:sldId id="1394" r:id="rId24"/>
    <p:sldId id="1406" r:id="rId25"/>
    <p:sldId id="1411" r:id="rId26"/>
    <p:sldId id="1412" r:id="rId27"/>
    <p:sldId id="1542" r:id="rId28"/>
    <p:sldId id="1543" r:id="rId29"/>
    <p:sldId id="1413" r:id="rId30"/>
    <p:sldId id="1518" r:id="rId31"/>
    <p:sldId id="1519" r:id="rId32"/>
    <p:sldId id="1463" r:id="rId33"/>
    <p:sldId id="1507" r:id="rId34"/>
    <p:sldId id="1508" r:id="rId35"/>
    <p:sldId id="1509" r:id="rId36"/>
    <p:sldId id="1510" r:id="rId37"/>
    <p:sldId id="1354" r:id="rId38"/>
    <p:sldId id="1511" r:id="rId39"/>
    <p:sldId id="1536" r:id="rId40"/>
    <p:sldId id="1537" r:id="rId41"/>
    <p:sldId id="1506" r:id="rId42"/>
    <p:sldId id="1312" r:id="rId43"/>
    <p:sldId id="1530" r:id="rId44"/>
    <p:sldId id="1531" r:id="rId45"/>
    <p:sldId id="1252" r:id="rId46"/>
    <p:sldId id="1254" r:id="rId47"/>
  </p:sldIdLst>
  <p:sldSz cx="12192000" cy="6858000"/>
  <p:notesSz cx="6858000" cy="9144000"/>
  <p:custDataLst>
    <p:tags r:id="rId4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Administrator" initials="A" lastIdx="0" clrIdx="0"/>
  <p:cmAuthor id="2"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2FDB2607-1784-4EEB-B798-7EB5836EED8A}">
        <p14:showMediaCtrls xmlns:p14="http://schemas.microsoft.com/office/powerpoint/2010/main" val="1"/>
      </p:ext>
    </p:extLst>
  </p:showPr>
  <p:clrMru>
    <a:srgbClr val="003760"/>
    <a:srgbClr val="000000"/>
    <a:srgbClr val="45B020"/>
    <a:srgbClr val="EEECE1"/>
    <a:srgbClr val="C9C9C9"/>
    <a:srgbClr val="F9FBFA"/>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360" y="-114"/>
      </p:cViewPr>
      <p:guideLst>
        <p:guide orient="horz" pos="2202"/>
        <p:guide pos="37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3.xml" /><Relationship Id="rId11" Type="http://schemas.openxmlformats.org/officeDocument/2006/relationships/slide" Target="slides/slide4.xml" /><Relationship Id="rId12" Type="http://schemas.openxmlformats.org/officeDocument/2006/relationships/slide" Target="slides/slide5.xml" /><Relationship Id="rId13" Type="http://schemas.openxmlformats.org/officeDocument/2006/relationships/slide" Target="slides/slide6.xml" /><Relationship Id="rId14" Type="http://schemas.openxmlformats.org/officeDocument/2006/relationships/slide" Target="slides/slide7.xml" /><Relationship Id="rId15" Type="http://schemas.openxmlformats.org/officeDocument/2006/relationships/slide" Target="slides/slide8.xml" /><Relationship Id="rId16" Type="http://schemas.openxmlformats.org/officeDocument/2006/relationships/slide" Target="slides/slide9.xml" /><Relationship Id="rId17" Type="http://schemas.openxmlformats.org/officeDocument/2006/relationships/slide" Target="slides/slide10.xml" /><Relationship Id="rId18" Type="http://schemas.openxmlformats.org/officeDocument/2006/relationships/slide" Target="slides/slide11.xml" /><Relationship Id="rId19" Type="http://schemas.openxmlformats.org/officeDocument/2006/relationships/slide" Target="slides/slide12.xml" /><Relationship Id="rId2" Type="http://schemas.openxmlformats.org/officeDocument/2006/relationships/slideMaster" Target="slideMasters/slideMaster1.xml" /><Relationship Id="rId20" Type="http://schemas.openxmlformats.org/officeDocument/2006/relationships/slide" Target="slides/slide13.xml" /><Relationship Id="rId21" Type="http://schemas.openxmlformats.org/officeDocument/2006/relationships/slide" Target="slides/slide14.xml" /><Relationship Id="rId22" Type="http://schemas.openxmlformats.org/officeDocument/2006/relationships/slide" Target="slides/slide15.xml" /><Relationship Id="rId23" Type="http://schemas.openxmlformats.org/officeDocument/2006/relationships/slide" Target="slides/slide16.xml" /><Relationship Id="rId24" Type="http://schemas.openxmlformats.org/officeDocument/2006/relationships/slide" Target="slides/slide17.xml" /><Relationship Id="rId25" Type="http://schemas.openxmlformats.org/officeDocument/2006/relationships/slide" Target="slides/slide18.xml" /><Relationship Id="rId26" Type="http://schemas.openxmlformats.org/officeDocument/2006/relationships/slide" Target="slides/slide19.xml" /><Relationship Id="rId27" Type="http://schemas.openxmlformats.org/officeDocument/2006/relationships/slide" Target="slides/slide20.xml" /><Relationship Id="rId28" Type="http://schemas.openxmlformats.org/officeDocument/2006/relationships/slide" Target="slides/slide21.xml" /><Relationship Id="rId29" Type="http://schemas.openxmlformats.org/officeDocument/2006/relationships/slide" Target="slides/slide22.xml" /><Relationship Id="rId3" Type="http://schemas.openxmlformats.org/officeDocument/2006/relationships/slideMaster" Target="slideMasters/slideMaster2.xml" /><Relationship Id="rId30" Type="http://schemas.openxmlformats.org/officeDocument/2006/relationships/slide" Target="slides/slide23.xml" /><Relationship Id="rId31" Type="http://schemas.openxmlformats.org/officeDocument/2006/relationships/slide" Target="slides/slide24.xml" /><Relationship Id="rId32" Type="http://schemas.openxmlformats.org/officeDocument/2006/relationships/slide" Target="slides/slide25.xml" /><Relationship Id="rId33" Type="http://schemas.openxmlformats.org/officeDocument/2006/relationships/slide" Target="slides/slide26.xml" /><Relationship Id="rId34" Type="http://schemas.openxmlformats.org/officeDocument/2006/relationships/slide" Target="slides/slide27.xml" /><Relationship Id="rId35" Type="http://schemas.openxmlformats.org/officeDocument/2006/relationships/slide" Target="slides/slide28.xml" /><Relationship Id="rId36" Type="http://schemas.openxmlformats.org/officeDocument/2006/relationships/slide" Target="slides/slide29.xml" /><Relationship Id="rId37" Type="http://schemas.openxmlformats.org/officeDocument/2006/relationships/slide" Target="slides/slide30.xml" /><Relationship Id="rId38" Type="http://schemas.openxmlformats.org/officeDocument/2006/relationships/slide" Target="slides/slide31.xml" /><Relationship Id="rId39" Type="http://schemas.openxmlformats.org/officeDocument/2006/relationships/slide" Target="slides/slide32.xml" /><Relationship Id="rId4" Type="http://schemas.openxmlformats.org/officeDocument/2006/relationships/slideMaster" Target="slideMasters/slideMaster3.xml" /><Relationship Id="rId40" Type="http://schemas.openxmlformats.org/officeDocument/2006/relationships/slide" Target="slides/slide33.xml" /><Relationship Id="rId41" Type="http://schemas.openxmlformats.org/officeDocument/2006/relationships/slide" Target="slides/slide34.xml" /><Relationship Id="rId42" Type="http://schemas.openxmlformats.org/officeDocument/2006/relationships/slide" Target="slides/slide35.xml" /><Relationship Id="rId43" Type="http://schemas.openxmlformats.org/officeDocument/2006/relationships/slide" Target="slides/slide36.xml" /><Relationship Id="rId44" Type="http://schemas.openxmlformats.org/officeDocument/2006/relationships/slide" Target="slides/slide37.xml" /><Relationship Id="rId45" Type="http://schemas.openxmlformats.org/officeDocument/2006/relationships/slide" Target="slides/slide38.xml" /><Relationship Id="rId46" Type="http://schemas.openxmlformats.org/officeDocument/2006/relationships/slide" Target="slides/slide39.xml" /><Relationship Id="rId47" Type="http://schemas.openxmlformats.org/officeDocument/2006/relationships/slide" Target="slides/slide40.xml" /><Relationship Id="rId48" Type="http://schemas.openxmlformats.org/officeDocument/2006/relationships/tags" Target="tags/tag23.xml" /><Relationship Id="rId49" Type="http://schemas.openxmlformats.org/officeDocument/2006/relationships/presProps" Target="presProps.xml" /><Relationship Id="rId5" Type="http://schemas.openxmlformats.org/officeDocument/2006/relationships/slideMaster" Target="slideMasters/slideMaster4.xml" /><Relationship Id="rId50" Type="http://schemas.openxmlformats.org/officeDocument/2006/relationships/viewProps" Target="viewProps.xml" /><Relationship Id="rId51" Type="http://schemas.openxmlformats.org/officeDocument/2006/relationships/theme" Target="theme/theme1.xml" /><Relationship Id="rId52" Type="http://schemas.openxmlformats.org/officeDocument/2006/relationships/tableStyles" Target="tableStyles.xml" /><Relationship Id="rId6" Type="http://schemas.openxmlformats.org/officeDocument/2006/relationships/notesMaster" Target="notesMasters/notesMaster1.xml" /><Relationship Id="rId7" Type="http://schemas.openxmlformats.org/officeDocument/2006/relationships/handoutMaster" Target="handoutMasters/handoutMaster1.xml" /><Relationship Id="rId8" Type="http://schemas.openxmlformats.org/officeDocument/2006/relationships/slide" Target="slides/slide1.xml" /><Relationship Id="rId9" Type="http://schemas.openxmlformats.org/officeDocument/2006/relationships/slide" Target="slides/slide2.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6.xml" /></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5.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3B1F30-A2C1-478C-9FA2-073D4DC48B7D}"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09AEFF8-A9D6-4BDA-A24A-832BDB70C229}"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997CF1-82F9-4FE5-99E9-B7E9B74F25E7}" type="slidenum">
              <a:rPr lang="zh-CN" altLang="en-US" smtClean="0"/>
              <a:t>3</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997CF1-82F9-4FE5-99E9-B7E9B74F25E7}" type="slidenum">
              <a:rPr lang="zh-CN" altLang="en-US" smtClean="0"/>
              <a:t>11</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9AEFF8-A9D6-4BDA-A24A-832BDB70C229}" type="slidenum">
              <a:rPr lang="zh-CN" altLang="en-US" smtClean="0"/>
              <a:t>16</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4568086C-02BE-488B-96D8-5F5284418A88}" type="slidenum">
              <a:rPr lang="zh-CN" altLang="en-US" smtClean="0"/>
              <a:t>36</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reserve="1" userDrawn="1">
  <p:cSld name="标题幻灯片">
    <p:spTree>
      <p:nvGrpSpPr>
        <p:cNvPr id="1" name=""/>
        <p:cNvGrpSpPr/>
        <p:nvPr/>
      </p:nvGrpSpPr>
      <p:grpSpPr>
        <a:xfrm>
          <a:off x="0" y="0"/>
          <a:ext cx="0" cy="0"/>
        </a:xfrm>
      </p:grpSpPr>
      <p:sp>
        <p:nvSpPr>
          <p:cNvPr id="4" name="日期占位符 3"/>
          <p:cNvSpPr>
            <a:spLocks noGrp="1"/>
          </p:cNvSpPr>
          <p:nvPr>
            <p:ph type="dt" sz="half" idx="10"/>
          </p:nvPr>
        </p:nvSpPr>
        <p:spPr/>
        <p:txBody>
          <a:bodyPr/>
          <a:lstStyle>
            <a:lvl1pPr>
              <a:defRPr sz="1600" b="1">
                <a:solidFill>
                  <a:schemeClr val="tx1"/>
                </a:solidFill>
              </a:defRPr>
            </a:lvl1pPr>
          </a:lstStyle>
          <a:p>
            <a:r>
              <a:rPr lang="zh-CN" altLang="en-US" smtClean="0"/>
              <a:t>第一章集合与常用逻辑用语</a:t>
            </a:r>
          </a:p>
          <a:p>
            <a:r>
              <a:rPr lang="zh-CN" altLang="en-US" smtClean="0"/>
              <a:t>第1节　集合及其运算</a:t>
            </a:r>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sldLayout>
</file>

<file path=ppt/slideLayouts/slideLayout1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sldLayout>
</file>

<file path=ppt/slideLayouts/slideLayout1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sldLayout>
</file>

<file path=ppt/slideLayouts/slideLayout1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sldLayout>
</file>

<file path=ppt/slideLayouts/slideLayout1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sldLayout>
</file>

<file path=ppt/slideLayouts/slideLayout1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objOnly" preserve="1">
  <p:cSld name="内容">
    <p:spTree>
      <p:nvGrpSpPr>
        <p:cNvPr id="1" name=""/>
        <p:cNvGrpSpPr/>
        <p:nvPr/>
      </p:nvGrpSpPr>
      <p:grpSpPr>
        <a:xfrm>
          <a:off x="0" y="0"/>
          <a: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sldLayout>
</file>

<file path=ppt/slideLayouts/slideLayout1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sldLayout>
</file>

<file path=ppt/slideLayouts/slideLayout1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pPr fontAlgn="ctr"/>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ctr"/>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a:xfrm>
            <a:off x="609600" y="6245225"/>
            <a:ext cx="2844800" cy="476250"/>
          </a:xfrm>
          <a:prstGeom prst="rect">
            <a:avLst/>
          </a:prstGeom>
          <a:noFill/>
          <a:ln w="9525">
            <a:noFill/>
          </a:ln>
        </p:spPr>
        <p:txBody>
          <a:bodyPr anchor="t"/>
          <a:lstStyle/>
          <a:p>
            <a:pPr lvl="0" fontAlgn="base"/>
            <a:endParaRPr lang="en-US" altLang="x-none" strike="noStrike" noProof="1">
              <a:latin typeface="Arial" pitchFamily="34" charset="0"/>
            </a:endParaRPr>
          </a:p>
        </p:txBody>
      </p:sp>
      <p:sp>
        <p:nvSpPr>
          <p:cNvPr id="5" name="页脚占位符 4"/>
          <p:cNvSpPr>
            <a:spLocks noGrp="1"/>
          </p:cNvSpPr>
          <p:nvPr>
            <p:ph type="ftr" sz="quarter" idx="11"/>
          </p:nvPr>
        </p:nvSpPr>
        <p:spPr>
          <a:xfrm>
            <a:off x="4165600" y="6245225"/>
            <a:ext cx="3860800" cy="476250"/>
          </a:xfrm>
          <a:prstGeom prst="rect">
            <a:avLst/>
          </a:prstGeom>
          <a:noFill/>
          <a:ln w="9525">
            <a:noFill/>
          </a:ln>
        </p:spPr>
        <p:txBody>
          <a:bodyPr anchor="t"/>
          <a:lstStyle/>
          <a:p>
            <a:pPr lvl="0" fontAlgn="base"/>
            <a:endParaRPr lang="en-US" altLang="x-none" strike="noStrike" noProof="1">
              <a:latin typeface="Arial" pitchFamily="34" charset="0"/>
            </a:endParaRPr>
          </a:p>
        </p:txBody>
      </p:sp>
      <p:sp>
        <p:nvSpPr>
          <p:cNvPr id="6" name="灯片编号占位符 5"/>
          <p:cNvSpPr>
            <a:spLocks noGrp="1"/>
          </p:cNvSpPr>
          <p:nvPr>
            <p:ph type="sldNum" sz="quarter" idx="12"/>
          </p:nvPr>
        </p:nvSpPr>
        <p:spPr>
          <a:xfrm>
            <a:off x="8737600" y="6245225"/>
            <a:ext cx="2844800" cy="476250"/>
          </a:xfrm>
          <a:prstGeom prst="rect">
            <a:avLst/>
          </a:prstGeom>
          <a:noFill/>
          <a:ln w="9525">
            <a:noFill/>
          </a:ln>
        </p:spPr>
        <p:txBody>
          <a:bodyPr anchor="t"/>
          <a:lstStyle/>
          <a:p>
            <a:pPr lvl="0" fontAlgn="base"/>
            <a:fld id="{9A0DB2DC-4C9A-4742-B13C-FB6460FD3503}" type="slidenum">
              <a:rPr lang="en-US" altLang="zh-CN" strike="noStrike" noProof="1">
                <a:latin typeface="Arial" pitchFamily="34" charset="0"/>
                <a:ea typeface="宋体" pitchFamily="2" charset="-122"/>
                <a:cs typeface="+mn-cs"/>
              </a:rPr>
              <a:t/>
            </a:fld>
            <a:endParaRPr lang="en-US" altLang="zh-CN" strike="noStrike" noProof="1">
              <a:latin typeface="Arial" pitchFamily="34" charset="0"/>
            </a:endParaRP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ctr"/>
            <a:r>
              <a:rPr lang="zh-CN" altLang="en-US" strike="noStrike" noProof="1" smtClean="0"/>
              <a:t>单击此处编辑母版文本样式</a:t>
            </a:r>
          </a:p>
          <a:p>
            <a:pPr lvl="1" fontAlgn="ctr"/>
            <a:r>
              <a:rPr lang="zh-CN" altLang="en-US" strike="noStrike" noProof="1" smtClean="0"/>
              <a:t>第二级</a:t>
            </a:r>
          </a:p>
          <a:p>
            <a:pPr lvl="2" fontAlgn="ctr"/>
            <a:r>
              <a:rPr lang="zh-CN" altLang="en-US" strike="noStrike" noProof="1" smtClean="0"/>
              <a:t>第三级</a:t>
            </a:r>
          </a:p>
          <a:p>
            <a:pPr lvl="3" fontAlgn="ctr"/>
            <a:r>
              <a:rPr lang="zh-CN" altLang="en-US" strike="noStrike" noProof="1" smtClean="0"/>
              <a:t>第四级</a:t>
            </a:r>
          </a:p>
          <a:p>
            <a:pPr lvl="4" fontAlgn="ctr"/>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609600" y="6245225"/>
            <a:ext cx="2844800" cy="476250"/>
          </a:xfrm>
          <a:prstGeom prst="rect">
            <a:avLst/>
          </a:prstGeom>
          <a:noFill/>
          <a:ln w="9525">
            <a:noFill/>
          </a:ln>
        </p:spPr>
        <p:txBody>
          <a:bodyPr anchor="t"/>
          <a:lstStyle/>
          <a:p>
            <a:pPr lvl="0" fontAlgn="base"/>
            <a:endParaRPr lang="en-US" altLang="x-none" strike="noStrike" noProof="1">
              <a:latin typeface="Arial" pitchFamily="34" charset="0"/>
            </a:endParaRPr>
          </a:p>
        </p:txBody>
      </p:sp>
      <p:sp>
        <p:nvSpPr>
          <p:cNvPr id="5" name="页脚占位符 4"/>
          <p:cNvSpPr>
            <a:spLocks noGrp="1"/>
          </p:cNvSpPr>
          <p:nvPr>
            <p:ph type="ftr" sz="quarter" idx="11"/>
          </p:nvPr>
        </p:nvSpPr>
        <p:spPr>
          <a:xfrm>
            <a:off x="4165600" y="6245225"/>
            <a:ext cx="3860800" cy="476250"/>
          </a:xfrm>
          <a:prstGeom prst="rect">
            <a:avLst/>
          </a:prstGeom>
          <a:noFill/>
          <a:ln w="9525">
            <a:noFill/>
          </a:ln>
        </p:spPr>
        <p:txBody>
          <a:bodyPr anchor="t"/>
          <a:lstStyle/>
          <a:p>
            <a:pPr lvl="0" fontAlgn="base"/>
            <a:endParaRPr lang="en-US" altLang="x-none" strike="noStrike" noProof="1">
              <a:latin typeface="Arial" pitchFamily="34" charset="0"/>
            </a:endParaRPr>
          </a:p>
        </p:txBody>
      </p:sp>
      <p:sp>
        <p:nvSpPr>
          <p:cNvPr id="6" name="灯片编号占位符 5"/>
          <p:cNvSpPr>
            <a:spLocks noGrp="1"/>
          </p:cNvSpPr>
          <p:nvPr>
            <p:ph type="sldNum" sz="quarter" idx="12"/>
          </p:nvPr>
        </p:nvSpPr>
        <p:spPr>
          <a:xfrm>
            <a:off x="8737600" y="6245225"/>
            <a:ext cx="2844800" cy="476250"/>
          </a:xfrm>
          <a:prstGeom prst="rect">
            <a:avLst/>
          </a:prstGeom>
          <a:noFill/>
          <a:ln w="9525">
            <a:noFill/>
          </a:ln>
        </p:spPr>
        <p:txBody>
          <a:bodyPr anchor="t"/>
          <a:lstStyle/>
          <a:p>
            <a:pPr lvl="0" fontAlgn="base"/>
            <a:fld id="{9A0DB2DC-4C9A-4742-B13C-FB6460FD3503}" type="slidenum">
              <a:rPr lang="en-US" altLang="zh-CN" strike="noStrike" noProof="1">
                <a:latin typeface="Arial" pitchFamily="34" charset="0"/>
                <a:ea typeface="宋体" pitchFamily="2" charset="-122"/>
                <a:cs typeface="+mn-cs"/>
              </a:rPr>
              <a:t/>
            </a:fld>
            <a:endParaRPr lang="en-US" altLang="zh-CN" strike="noStrike" noProof="1">
              <a:latin typeface="Arial" pitchFamily="34" charset="0"/>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reserve="1" userDrawn="1">
  <p:cSld name="内页版式">
    <p:spTree>
      <p:nvGrpSpPr>
        <p:cNvPr id="1" name=""/>
        <p:cNvGrpSpPr/>
        <p:nvPr/>
      </p:nvGrpSpPr>
      <p:grpSpPr>
        <a:xfrm>
          <a:off x="0" y="0"/>
          <a:ext cx="0" cy="0"/>
        </a:xfrm>
      </p:grpSpPr>
      <p:sp>
        <p:nvSpPr>
          <p:cNvPr id="3" name="日期占位符 2"/>
          <p:cNvSpPr>
            <a:spLocks noGrp="1"/>
          </p:cNvSpPr>
          <p:nvPr>
            <p:ph type="dt" sz="half" idx="10"/>
          </p:nvPr>
        </p:nvSpPr>
        <p:spPr/>
        <p:txBody>
          <a:bodyPr/>
          <a:lstStyle/>
          <a:p>
            <a:fld id="{53A34AF9-1664-4634-98DD-8A193B72BA2B}" type="datetime1">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sldLayout>
</file>

<file path=ppt/slideLayouts/slideLayout2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pPr fontAlgn="ctr"/>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ctr"/>
            <a:r>
              <a:rPr lang="zh-CN" altLang="en-US" strike="noStrike" noProof="1" smtClean="0"/>
              <a:t>单击此处编辑母版文本样式</a:t>
            </a:r>
          </a:p>
        </p:txBody>
      </p:sp>
      <p:sp>
        <p:nvSpPr>
          <p:cNvPr id="4" name="日期占位符 3"/>
          <p:cNvSpPr>
            <a:spLocks noGrp="1"/>
          </p:cNvSpPr>
          <p:nvPr>
            <p:ph type="dt" sz="half" idx="10"/>
          </p:nvPr>
        </p:nvSpPr>
        <p:spPr>
          <a:xfrm>
            <a:off x="609600" y="6245225"/>
            <a:ext cx="2844800" cy="476250"/>
          </a:xfrm>
          <a:prstGeom prst="rect">
            <a:avLst/>
          </a:prstGeom>
          <a:noFill/>
          <a:ln w="9525">
            <a:noFill/>
          </a:ln>
        </p:spPr>
        <p:txBody>
          <a:bodyPr anchor="t"/>
          <a:lstStyle/>
          <a:p>
            <a:pPr lvl="0" fontAlgn="base"/>
            <a:endParaRPr lang="en-US" altLang="x-none" strike="noStrike" noProof="1">
              <a:latin typeface="Arial" pitchFamily="34" charset="0"/>
            </a:endParaRPr>
          </a:p>
        </p:txBody>
      </p:sp>
      <p:sp>
        <p:nvSpPr>
          <p:cNvPr id="5" name="页脚占位符 4"/>
          <p:cNvSpPr>
            <a:spLocks noGrp="1"/>
          </p:cNvSpPr>
          <p:nvPr>
            <p:ph type="ftr" sz="quarter" idx="11"/>
          </p:nvPr>
        </p:nvSpPr>
        <p:spPr>
          <a:xfrm>
            <a:off x="4165600" y="6245225"/>
            <a:ext cx="3860800" cy="476250"/>
          </a:xfrm>
          <a:prstGeom prst="rect">
            <a:avLst/>
          </a:prstGeom>
          <a:noFill/>
          <a:ln w="9525">
            <a:noFill/>
          </a:ln>
        </p:spPr>
        <p:txBody>
          <a:bodyPr anchor="t"/>
          <a:lstStyle/>
          <a:p>
            <a:pPr lvl="0" fontAlgn="base"/>
            <a:endParaRPr lang="en-US" altLang="x-none" strike="noStrike" noProof="1">
              <a:latin typeface="Arial" pitchFamily="34" charset="0"/>
            </a:endParaRPr>
          </a:p>
        </p:txBody>
      </p:sp>
      <p:sp>
        <p:nvSpPr>
          <p:cNvPr id="6" name="灯片编号占位符 5"/>
          <p:cNvSpPr>
            <a:spLocks noGrp="1"/>
          </p:cNvSpPr>
          <p:nvPr>
            <p:ph type="sldNum" sz="quarter" idx="12"/>
          </p:nvPr>
        </p:nvSpPr>
        <p:spPr>
          <a:xfrm>
            <a:off x="8737600" y="6245225"/>
            <a:ext cx="2844800" cy="476250"/>
          </a:xfrm>
          <a:prstGeom prst="rect">
            <a:avLst/>
          </a:prstGeom>
          <a:noFill/>
          <a:ln w="9525">
            <a:noFill/>
          </a:ln>
        </p:spPr>
        <p:txBody>
          <a:bodyPr anchor="t"/>
          <a:lstStyle/>
          <a:p>
            <a:pPr lvl="0" fontAlgn="base"/>
            <a:fld id="{9A0DB2DC-4C9A-4742-B13C-FB6460FD3503}" type="slidenum">
              <a:rPr lang="en-US" altLang="zh-CN" strike="noStrike" noProof="1">
                <a:latin typeface="Arial" pitchFamily="34" charset="0"/>
                <a:ea typeface="宋体" pitchFamily="2" charset="-122"/>
                <a:cs typeface="+mn-cs"/>
              </a:rPr>
              <a:t/>
            </a:fld>
            <a:endParaRPr lang="en-US" altLang="zh-CN" strike="noStrike" noProof="1">
              <a:latin typeface="Arial" pitchFamily="34" charset="0"/>
            </a:endParaRPr>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376672" cy="4525963"/>
          </a:xfrm>
        </p:spPr>
        <p:txBody>
          <a:bodyPr/>
          <a:lstStyle/>
          <a:p>
            <a:pPr lvl="0" fontAlgn="ctr"/>
            <a:r>
              <a:rPr lang="zh-CN" altLang="en-US" strike="noStrike" noProof="1" smtClean="0"/>
              <a:t>单击此处编辑母版文本样式</a:t>
            </a:r>
          </a:p>
          <a:p>
            <a:pPr lvl="1" fontAlgn="ctr"/>
            <a:r>
              <a:rPr lang="zh-CN" altLang="en-US" strike="noStrike" noProof="1" smtClean="0"/>
              <a:t>第二级</a:t>
            </a:r>
          </a:p>
          <a:p>
            <a:pPr lvl="2" fontAlgn="ctr"/>
            <a:r>
              <a:rPr lang="zh-CN" altLang="en-US" strike="noStrike" noProof="1" smtClean="0"/>
              <a:t>第三级</a:t>
            </a:r>
          </a:p>
          <a:p>
            <a:pPr lvl="3" fontAlgn="ctr"/>
            <a:r>
              <a:rPr lang="zh-CN" altLang="en-US" strike="noStrike" noProof="1" smtClean="0"/>
              <a:t>第四级</a:t>
            </a:r>
          </a:p>
          <a:p>
            <a:pPr lvl="4" fontAlgn="ctr"/>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05728" y="1600200"/>
            <a:ext cx="5376672" cy="4525963"/>
          </a:xfrm>
        </p:spPr>
        <p:txBody>
          <a:bodyPr/>
          <a:lstStyle/>
          <a:p>
            <a:pPr lvl="0" fontAlgn="ctr"/>
            <a:r>
              <a:rPr lang="zh-CN" altLang="en-US" strike="noStrike" noProof="1" smtClean="0"/>
              <a:t>单击此处编辑母版文本样式</a:t>
            </a:r>
          </a:p>
          <a:p>
            <a:pPr lvl="1" fontAlgn="ctr"/>
            <a:r>
              <a:rPr lang="zh-CN" altLang="en-US" strike="noStrike" noProof="1" smtClean="0"/>
              <a:t>第二级</a:t>
            </a:r>
          </a:p>
          <a:p>
            <a:pPr lvl="2" fontAlgn="ctr"/>
            <a:r>
              <a:rPr lang="zh-CN" altLang="en-US" strike="noStrike" noProof="1" smtClean="0"/>
              <a:t>第三级</a:t>
            </a:r>
          </a:p>
          <a:p>
            <a:pPr lvl="3" fontAlgn="ctr"/>
            <a:r>
              <a:rPr lang="zh-CN" altLang="en-US" strike="noStrike" noProof="1" smtClean="0"/>
              <a:t>第四级</a:t>
            </a:r>
          </a:p>
          <a:p>
            <a:pPr lvl="4" fontAlgn="ctr"/>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a:xfrm>
            <a:off x="609600" y="6245225"/>
            <a:ext cx="2844800" cy="476250"/>
          </a:xfrm>
          <a:prstGeom prst="rect">
            <a:avLst/>
          </a:prstGeom>
          <a:noFill/>
          <a:ln w="9525">
            <a:noFill/>
          </a:ln>
        </p:spPr>
        <p:txBody>
          <a:bodyPr anchor="t"/>
          <a:lstStyle/>
          <a:p>
            <a:pPr lvl="0" fontAlgn="base"/>
            <a:endParaRPr lang="en-US" altLang="x-none" strike="noStrike" noProof="1">
              <a:latin typeface="Arial" pitchFamily="34" charset="0"/>
            </a:endParaRPr>
          </a:p>
        </p:txBody>
      </p:sp>
      <p:sp>
        <p:nvSpPr>
          <p:cNvPr id="6" name="页脚占位符 5"/>
          <p:cNvSpPr>
            <a:spLocks noGrp="1"/>
          </p:cNvSpPr>
          <p:nvPr>
            <p:ph type="ftr" sz="quarter" idx="11"/>
          </p:nvPr>
        </p:nvSpPr>
        <p:spPr>
          <a:xfrm>
            <a:off x="4165600" y="6245225"/>
            <a:ext cx="3860800" cy="476250"/>
          </a:xfrm>
          <a:prstGeom prst="rect">
            <a:avLst/>
          </a:prstGeom>
          <a:noFill/>
          <a:ln w="9525">
            <a:noFill/>
          </a:ln>
        </p:spPr>
        <p:txBody>
          <a:bodyPr anchor="t"/>
          <a:lstStyle/>
          <a:p>
            <a:pPr lvl="0" fontAlgn="base"/>
            <a:endParaRPr lang="en-US" altLang="x-none" strike="noStrike" noProof="1">
              <a:latin typeface="Arial" pitchFamily="34" charset="0"/>
            </a:endParaRPr>
          </a:p>
        </p:txBody>
      </p:sp>
      <p:sp>
        <p:nvSpPr>
          <p:cNvPr id="7" name="灯片编号占位符 6"/>
          <p:cNvSpPr>
            <a:spLocks noGrp="1"/>
          </p:cNvSpPr>
          <p:nvPr>
            <p:ph type="sldNum" sz="quarter" idx="12"/>
          </p:nvPr>
        </p:nvSpPr>
        <p:spPr>
          <a:xfrm>
            <a:off x="8737600" y="6245225"/>
            <a:ext cx="2844800" cy="476250"/>
          </a:xfrm>
          <a:prstGeom prst="rect">
            <a:avLst/>
          </a:prstGeom>
          <a:noFill/>
          <a:ln w="9525">
            <a:noFill/>
          </a:ln>
        </p:spPr>
        <p:txBody>
          <a:bodyPr anchor="t"/>
          <a:lstStyle/>
          <a:p>
            <a:pPr lvl="0" fontAlgn="base"/>
            <a:fld id="{9A0DB2DC-4C9A-4742-B13C-FB6460FD3503}" type="slidenum">
              <a:rPr lang="en-US" altLang="zh-CN" strike="noStrike" noProof="1">
                <a:latin typeface="Arial" pitchFamily="34" charset="0"/>
                <a:ea typeface="宋体" pitchFamily="2" charset="-122"/>
                <a:cs typeface="+mn-cs"/>
              </a:rPr>
              <a:t/>
            </a:fld>
            <a:endParaRPr lang="en-US" altLang="zh-CN" strike="noStrike" noProof="1">
              <a:latin typeface="Arial" pitchFamily="34" charset="0"/>
            </a:endParaRP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pPr fontAlgn="ctr"/>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ctr"/>
            <a:r>
              <a:rPr lang="zh-CN" altLang="en-US" strike="noStrike" noProof="1" smtClean="0"/>
              <a:t>单击此处编辑母版文本样式</a:t>
            </a:r>
          </a:p>
        </p:txBody>
      </p:sp>
      <p:sp>
        <p:nvSpPr>
          <p:cNvPr id="4" name="内容占位符 3"/>
          <p:cNvSpPr>
            <a:spLocks noGrp="1"/>
          </p:cNvSpPr>
          <p:nvPr>
            <p:ph sz="half" idx="2"/>
          </p:nvPr>
        </p:nvSpPr>
        <p:spPr>
          <a:xfrm>
            <a:off x="1186775" y="2665379"/>
            <a:ext cx="4873575" cy="3524284"/>
          </a:xfrm>
        </p:spPr>
        <p:txBody>
          <a:bodyPr/>
          <a:lstStyle/>
          <a:p>
            <a:pPr lvl="0" fontAlgn="ctr"/>
            <a:r>
              <a:rPr lang="zh-CN" altLang="en-US" strike="noStrike" noProof="1" smtClean="0"/>
              <a:t>单击此处编辑母版文本样式</a:t>
            </a:r>
          </a:p>
          <a:p>
            <a:pPr lvl="1" fontAlgn="ctr"/>
            <a:r>
              <a:rPr lang="zh-CN" altLang="en-US" strike="noStrike" noProof="1" smtClean="0"/>
              <a:t>第二级</a:t>
            </a:r>
          </a:p>
          <a:p>
            <a:pPr lvl="2" fontAlgn="ctr"/>
            <a:r>
              <a:rPr lang="zh-CN" altLang="en-US" strike="noStrike" noProof="1" smtClean="0"/>
              <a:t>第三级</a:t>
            </a:r>
          </a:p>
          <a:p>
            <a:pPr lvl="3" fontAlgn="ctr"/>
            <a:r>
              <a:rPr lang="zh-CN" altLang="en-US" strike="noStrike" noProof="1" smtClean="0"/>
              <a:t>第四级</a:t>
            </a:r>
          </a:p>
          <a:p>
            <a:pPr lvl="4" fontAlgn="ctr"/>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ctr"/>
            <a:r>
              <a:rPr lang="zh-CN" altLang="en-US" strike="noStrike" noProof="1" smtClean="0"/>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fontAlgn="ctr"/>
            <a:r>
              <a:rPr lang="zh-CN" altLang="en-US" strike="noStrike" noProof="1" smtClean="0"/>
              <a:t>单击此处编辑母版文本样式</a:t>
            </a:r>
          </a:p>
          <a:p>
            <a:pPr lvl="1" fontAlgn="ctr"/>
            <a:r>
              <a:rPr lang="zh-CN" altLang="en-US" strike="noStrike" noProof="1" smtClean="0"/>
              <a:t>第二级</a:t>
            </a:r>
          </a:p>
          <a:p>
            <a:pPr lvl="2" fontAlgn="ctr"/>
            <a:r>
              <a:rPr lang="zh-CN" altLang="en-US" strike="noStrike" noProof="1" smtClean="0"/>
              <a:t>第三级</a:t>
            </a:r>
          </a:p>
          <a:p>
            <a:pPr lvl="3" fontAlgn="ctr"/>
            <a:r>
              <a:rPr lang="zh-CN" altLang="en-US" strike="noStrike" noProof="1" smtClean="0"/>
              <a:t>第四级</a:t>
            </a:r>
          </a:p>
          <a:p>
            <a:pPr lvl="4" fontAlgn="ctr"/>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a:xfrm>
            <a:off x="609600" y="6245225"/>
            <a:ext cx="2844800" cy="476250"/>
          </a:xfrm>
          <a:prstGeom prst="rect">
            <a:avLst/>
          </a:prstGeom>
          <a:noFill/>
          <a:ln w="9525">
            <a:noFill/>
          </a:ln>
        </p:spPr>
        <p:txBody>
          <a:bodyPr anchor="t"/>
          <a:lstStyle/>
          <a:p>
            <a:pPr lvl="0" fontAlgn="base"/>
            <a:endParaRPr lang="en-US" altLang="x-none" strike="noStrike" noProof="1">
              <a:latin typeface="Arial" pitchFamily="34" charset="0"/>
            </a:endParaRPr>
          </a:p>
        </p:txBody>
      </p:sp>
      <p:sp>
        <p:nvSpPr>
          <p:cNvPr id="8" name="页脚占位符 7"/>
          <p:cNvSpPr>
            <a:spLocks noGrp="1"/>
          </p:cNvSpPr>
          <p:nvPr>
            <p:ph type="ftr" sz="quarter" idx="11"/>
          </p:nvPr>
        </p:nvSpPr>
        <p:spPr>
          <a:xfrm>
            <a:off x="4165600" y="6245225"/>
            <a:ext cx="3860800" cy="476250"/>
          </a:xfrm>
          <a:prstGeom prst="rect">
            <a:avLst/>
          </a:prstGeom>
          <a:noFill/>
          <a:ln w="9525">
            <a:noFill/>
          </a:ln>
        </p:spPr>
        <p:txBody>
          <a:bodyPr anchor="t"/>
          <a:lstStyle/>
          <a:p>
            <a:pPr lvl="0" fontAlgn="base"/>
            <a:endParaRPr lang="en-US" altLang="x-none" strike="noStrike" noProof="1">
              <a:latin typeface="Arial" pitchFamily="34" charset="0"/>
            </a:endParaRPr>
          </a:p>
        </p:txBody>
      </p:sp>
      <p:sp>
        <p:nvSpPr>
          <p:cNvPr id="9" name="灯片编号占位符 8"/>
          <p:cNvSpPr>
            <a:spLocks noGrp="1"/>
          </p:cNvSpPr>
          <p:nvPr>
            <p:ph type="sldNum" sz="quarter" idx="12"/>
          </p:nvPr>
        </p:nvSpPr>
        <p:spPr>
          <a:xfrm>
            <a:off x="8737600" y="6245225"/>
            <a:ext cx="2844800" cy="476250"/>
          </a:xfrm>
          <a:prstGeom prst="rect">
            <a:avLst/>
          </a:prstGeom>
          <a:noFill/>
          <a:ln w="9525">
            <a:noFill/>
          </a:ln>
        </p:spPr>
        <p:txBody>
          <a:bodyPr anchor="t"/>
          <a:lstStyle/>
          <a:p>
            <a:pPr lvl="0" fontAlgn="base"/>
            <a:fld id="{9A0DB2DC-4C9A-4742-B13C-FB6460FD3503}" type="slidenum">
              <a:rPr lang="en-US" altLang="zh-CN" strike="noStrike" noProof="1">
                <a:latin typeface="Arial" pitchFamily="34" charset="0"/>
                <a:ea typeface="宋体" pitchFamily="2" charset="-122"/>
                <a:cs typeface="+mn-cs"/>
              </a:rPr>
              <a:t/>
            </a:fld>
            <a:endParaRPr lang="en-US" altLang="zh-CN" strike="noStrike" noProof="1">
              <a:latin typeface="Arial" pitchFamily="34" charset="0"/>
            </a:endParaRP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609600" y="6245225"/>
            <a:ext cx="2844800" cy="476250"/>
          </a:xfrm>
          <a:prstGeom prst="rect">
            <a:avLst/>
          </a:prstGeom>
          <a:noFill/>
          <a:ln w="9525">
            <a:noFill/>
          </a:ln>
        </p:spPr>
        <p:txBody>
          <a:bodyPr anchor="t"/>
          <a:lstStyle/>
          <a:p>
            <a:pPr lvl="0" fontAlgn="base"/>
            <a:endParaRPr lang="en-US" altLang="x-none" strike="noStrike" noProof="1">
              <a:latin typeface="Arial" pitchFamily="34" charset="0"/>
            </a:endParaRPr>
          </a:p>
        </p:txBody>
      </p:sp>
      <p:sp>
        <p:nvSpPr>
          <p:cNvPr id="4" name="页脚占位符 3"/>
          <p:cNvSpPr>
            <a:spLocks noGrp="1"/>
          </p:cNvSpPr>
          <p:nvPr>
            <p:ph type="ftr" sz="quarter" idx="11"/>
          </p:nvPr>
        </p:nvSpPr>
        <p:spPr>
          <a:xfrm>
            <a:off x="4165600" y="6245225"/>
            <a:ext cx="3860800" cy="476250"/>
          </a:xfrm>
          <a:prstGeom prst="rect">
            <a:avLst/>
          </a:prstGeom>
          <a:noFill/>
          <a:ln w="9525">
            <a:noFill/>
          </a:ln>
        </p:spPr>
        <p:txBody>
          <a:bodyPr anchor="t"/>
          <a:lstStyle/>
          <a:p>
            <a:pPr lvl="0" fontAlgn="base"/>
            <a:endParaRPr lang="en-US" altLang="x-none" strike="noStrike" noProof="1">
              <a:latin typeface="Arial" pitchFamily="34" charset="0"/>
            </a:endParaRPr>
          </a:p>
        </p:txBody>
      </p:sp>
      <p:sp>
        <p:nvSpPr>
          <p:cNvPr id="5" name="灯片编号占位符 4"/>
          <p:cNvSpPr>
            <a:spLocks noGrp="1"/>
          </p:cNvSpPr>
          <p:nvPr>
            <p:ph type="sldNum" sz="quarter" idx="12"/>
          </p:nvPr>
        </p:nvSpPr>
        <p:spPr>
          <a:xfrm>
            <a:off x="8737600" y="6245225"/>
            <a:ext cx="2844800" cy="476250"/>
          </a:xfrm>
          <a:prstGeom prst="rect">
            <a:avLst/>
          </a:prstGeom>
          <a:noFill/>
          <a:ln w="9525">
            <a:noFill/>
          </a:ln>
        </p:spPr>
        <p:txBody>
          <a:bodyPr anchor="t"/>
          <a:lstStyle/>
          <a:p>
            <a:pPr lvl="0" fontAlgn="base"/>
            <a:fld id="{9A0DB2DC-4C9A-4742-B13C-FB6460FD3503}" type="slidenum">
              <a:rPr lang="en-US" altLang="zh-CN" strike="noStrike" noProof="1">
                <a:latin typeface="Arial" pitchFamily="34" charset="0"/>
                <a:ea typeface="宋体" pitchFamily="2" charset="-122"/>
                <a:cs typeface="+mn-cs"/>
              </a:rPr>
              <a:t/>
            </a:fld>
            <a:endParaRPr lang="en-US" altLang="zh-CN" strike="noStrike" noProof="1">
              <a:latin typeface="Arial" pitchFamily="34" charset="0"/>
            </a:endParaRPr>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a:xfrm>
            <a:off x="609600" y="6245225"/>
            <a:ext cx="2844800" cy="476250"/>
          </a:xfrm>
          <a:prstGeom prst="rect">
            <a:avLst/>
          </a:prstGeom>
          <a:noFill/>
          <a:ln w="9525">
            <a:noFill/>
          </a:ln>
        </p:spPr>
        <p:txBody>
          <a:bodyPr anchor="t"/>
          <a:lstStyle/>
          <a:p>
            <a:pPr lvl="0" fontAlgn="base"/>
            <a:endParaRPr lang="en-US" altLang="x-none" strike="noStrike" noProof="1">
              <a:latin typeface="Arial" pitchFamily="34" charset="0"/>
            </a:endParaRPr>
          </a:p>
        </p:txBody>
      </p:sp>
      <p:sp>
        <p:nvSpPr>
          <p:cNvPr id="3" name="页脚占位符 2"/>
          <p:cNvSpPr>
            <a:spLocks noGrp="1"/>
          </p:cNvSpPr>
          <p:nvPr>
            <p:ph type="ftr" sz="quarter" idx="11"/>
          </p:nvPr>
        </p:nvSpPr>
        <p:spPr>
          <a:xfrm>
            <a:off x="4165600" y="6245225"/>
            <a:ext cx="3860800" cy="476250"/>
          </a:xfrm>
          <a:prstGeom prst="rect">
            <a:avLst/>
          </a:prstGeom>
          <a:noFill/>
          <a:ln w="9525">
            <a:noFill/>
          </a:ln>
        </p:spPr>
        <p:txBody>
          <a:bodyPr anchor="t"/>
          <a:lstStyle/>
          <a:p>
            <a:pPr lvl="0" fontAlgn="base"/>
            <a:endParaRPr lang="en-US" altLang="x-none" strike="noStrike" noProof="1">
              <a:latin typeface="Arial" pitchFamily="34" charset="0"/>
            </a:endParaRPr>
          </a:p>
        </p:txBody>
      </p:sp>
      <p:sp>
        <p:nvSpPr>
          <p:cNvPr id="4" name="灯片编号占位符 3"/>
          <p:cNvSpPr>
            <a:spLocks noGrp="1"/>
          </p:cNvSpPr>
          <p:nvPr>
            <p:ph type="sldNum" sz="quarter" idx="12"/>
          </p:nvPr>
        </p:nvSpPr>
        <p:spPr>
          <a:xfrm>
            <a:off x="8737600" y="6245225"/>
            <a:ext cx="2844800" cy="476250"/>
          </a:xfrm>
          <a:prstGeom prst="rect">
            <a:avLst/>
          </a:prstGeom>
          <a:noFill/>
          <a:ln w="9525">
            <a:noFill/>
          </a:ln>
        </p:spPr>
        <p:txBody>
          <a:bodyPr anchor="t"/>
          <a:lstStyle/>
          <a:p>
            <a:pPr lvl="0" fontAlgn="base"/>
            <a:fld id="{9A0DB2DC-4C9A-4742-B13C-FB6460FD3503}" type="slidenum">
              <a:rPr lang="en-US" altLang="zh-CN" strike="noStrike" noProof="1">
                <a:latin typeface="Arial" pitchFamily="34" charset="0"/>
                <a:ea typeface="宋体" pitchFamily="2" charset="-122"/>
                <a:cs typeface="+mn-cs"/>
              </a:rPr>
              <a:t/>
            </a:fld>
            <a:endParaRPr lang="en-US" altLang="zh-CN" strike="noStrike" noProof="1">
              <a:latin typeface="Arial" pitchFamily="34" charset="0"/>
            </a:endParaRPr>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pPr fontAlgn="ctr"/>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ctr"/>
            <a:r>
              <a:rPr lang="zh-CN" altLang="en-US" strike="noStrike" noProof="1" smtClean="0"/>
              <a:t>单击此处编辑母版文本样式</a:t>
            </a:r>
          </a:p>
          <a:p>
            <a:pPr lvl="1" fontAlgn="ctr"/>
            <a:r>
              <a:rPr lang="zh-CN" altLang="en-US" strike="noStrike" noProof="1" smtClean="0"/>
              <a:t>第二级</a:t>
            </a:r>
          </a:p>
          <a:p>
            <a:pPr lvl="2" fontAlgn="ctr"/>
            <a:r>
              <a:rPr lang="zh-CN" altLang="en-US" strike="noStrike" noProof="1" smtClean="0"/>
              <a:t>第三级</a:t>
            </a:r>
          </a:p>
          <a:p>
            <a:pPr lvl="3" fontAlgn="ctr"/>
            <a:r>
              <a:rPr lang="zh-CN" altLang="en-US" strike="noStrike" noProof="1" smtClean="0"/>
              <a:t>第四级</a:t>
            </a:r>
          </a:p>
          <a:p>
            <a:pPr lvl="4" fontAlgn="ctr"/>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ctr"/>
            <a:r>
              <a:rPr lang="zh-CN" altLang="en-US" strike="noStrike" noProof="1" smtClean="0"/>
              <a:t>单击此处编辑母版文本样式</a:t>
            </a:r>
          </a:p>
        </p:txBody>
      </p:sp>
      <p:sp>
        <p:nvSpPr>
          <p:cNvPr id="5" name="日期占位符 4"/>
          <p:cNvSpPr>
            <a:spLocks noGrp="1"/>
          </p:cNvSpPr>
          <p:nvPr>
            <p:ph type="dt" sz="half" idx="10"/>
          </p:nvPr>
        </p:nvSpPr>
        <p:spPr>
          <a:xfrm>
            <a:off x="609600" y="6245225"/>
            <a:ext cx="2844800" cy="476250"/>
          </a:xfrm>
          <a:prstGeom prst="rect">
            <a:avLst/>
          </a:prstGeom>
          <a:noFill/>
          <a:ln w="9525">
            <a:noFill/>
          </a:ln>
        </p:spPr>
        <p:txBody>
          <a:bodyPr anchor="t"/>
          <a:lstStyle/>
          <a:p>
            <a:pPr lvl="0" fontAlgn="base"/>
            <a:endParaRPr lang="en-US" altLang="x-none" strike="noStrike" noProof="1">
              <a:latin typeface="Arial" pitchFamily="34" charset="0"/>
            </a:endParaRPr>
          </a:p>
        </p:txBody>
      </p:sp>
      <p:sp>
        <p:nvSpPr>
          <p:cNvPr id="6" name="页脚占位符 5"/>
          <p:cNvSpPr>
            <a:spLocks noGrp="1"/>
          </p:cNvSpPr>
          <p:nvPr>
            <p:ph type="ftr" sz="quarter" idx="11"/>
          </p:nvPr>
        </p:nvSpPr>
        <p:spPr>
          <a:xfrm>
            <a:off x="4165600" y="6245225"/>
            <a:ext cx="3860800" cy="476250"/>
          </a:xfrm>
          <a:prstGeom prst="rect">
            <a:avLst/>
          </a:prstGeom>
          <a:noFill/>
          <a:ln w="9525">
            <a:noFill/>
          </a:ln>
        </p:spPr>
        <p:txBody>
          <a:bodyPr anchor="t"/>
          <a:lstStyle/>
          <a:p>
            <a:pPr lvl="0" fontAlgn="base"/>
            <a:endParaRPr lang="en-US" altLang="x-none" strike="noStrike" noProof="1">
              <a:latin typeface="Arial" pitchFamily="34" charset="0"/>
            </a:endParaRPr>
          </a:p>
        </p:txBody>
      </p:sp>
      <p:sp>
        <p:nvSpPr>
          <p:cNvPr id="7" name="灯片编号占位符 6"/>
          <p:cNvSpPr>
            <a:spLocks noGrp="1"/>
          </p:cNvSpPr>
          <p:nvPr>
            <p:ph type="sldNum" sz="quarter" idx="12"/>
          </p:nvPr>
        </p:nvSpPr>
        <p:spPr>
          <a:xfrm>
            <a:off x="8737600" y="6245225"/>
            <a:ext cx="2844800" cy="476250"/>
          </a:xfrm>
          <a:prstGeom prst="rect">
            <a:avLst/>
          </a:prstGeom>
          <a:noFill/>
          <a:ln w="9525">
            <a:noFill/>
          </a:ln>
        </p:spPr>
        <p:txBody>
          <a:bodyPr anchor="t"/>
          <a:lstStyle/>
          <a:p>
            <a:pPr lvl="0" fontAlgn="base"/>
            <a:fld id="{9A0DB2DC-4C9A-4742-B13C-FB6460FD3503}" type="slidenum">
              <a:rPr lang="en-US" altLang="zh-CN" strike="noStrike" noProof="1">
                <a:latin typeface="Arial" pitchFamily="34" charset="0"/>
                <a:ea typeface="宋体" pitchFamily="2" charset="-122"/>
                <a:cs typeface="+mn-cs"/>
              </a:rPr>
              <a:t/>
            </a:fld>
            <a:endParaRPr lang="en-US" altLang="zh-CN" strike="noStrike" noProof="1">
              <a:latin typeface="Arial" pitchFamily="34" charset="0"/>
            </a:endParaRP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pPr fontAlgn="ctr"/>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ctr"/>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ctr"/>
            <a:r>
              <a:rPr lang="zh-CN" altLang="en-US" strike="noStrike" noProof="1" smtClean="0"/>
              <a:t>单击此处编辑母版文本样式</a:t>
            </a:r>
          </a:p>
        </p:txBody>
      </p:sp>
      <p:sp>
        <p:nvSpPr>
          <p:cNvPr id="5" name="日期占位符 4"/>
          <p:cNvSpPr>
            <a:spLocks noGrp="1"/>
          </p:cNvSpPr>
          <p:nvPr>
            <p:ph type="dt" sz="half" idx="10"/>
          </p:nvPr>
        </p:nvSpPr>
        <p:spPr>
          <a:xfrm>
            <a:off x="609600" y="6245225"/>
            <a:ext cx="2844800" cy="476250"/>
          </a:xfrm>
          <a:prstGeom prst="rect">
            <a:avLst/>
          </a:prstGeom>
          <a:noFill/>
          <a:ln w="9525">
            <a:noFill/>
          </a:ln>
        </p:spPr>
        <p:txBody>
          <a:bodyPr anchor="t"/>
          <a:lstStyle/>
          <a:p>
            <a:pPr lvl="0" fontAlgn="base"/>
            <a:endParaRPr lang="en-US" altLang="x-none" strike="noStrike" noProof="1">
              <a:latin typeface="Arial" pitchFamily="34" charset="0"/>
            </a:endParaRPr>
          </a:p>
        </p:txBody>
      </p:sp>
      <p:sp>
        <p:nvSpPr>
          <p:cNvPr id="6" name="页脚占位符 5"/>
          <p:cNvSpPr>
            <a:spLocks noGrp="1"/>
          </p:cNvSpPr>
          <p:nvPr>
            <p:ph type="ftr" sz="quarter" idx="11"/>
          </p:nvPr>
        </p:nvSpPr>
        <p:spPr>
          <a:xfrm>
            <a:off x="4165600" y="6245225"/>
            <a:ext cx="3860800" cy="476250"/>
          </a:xfrm>
          <a:prstGeom prst="rect">
            <a:avLst/>
          </a:prstGeom>
          <a:noFill/>
          <a:ln w="9525">
            <a:noFill/>
          </a:ln>
        </p:spPr>
        <p:txBody>
          <a:bodyPr anchor="t"/>
          <a:lstStyle/>
          <a:p>
            <a:pPr lvl="0" fontAlgn="base"/>
            <a:endParaRPr lang="en-US" altLang="x-none" strike="noStrike" noProof="1">
              <a:latin typeface="Arial" pitchFamily="34" charset="0"/>
            </a:endParaRPr>
          </a:p>
        </p:txBody>
      </p:sp>
      <p:sp>
        <p:nvSpPr>
          <p:cNvPr id="7" name="灯片编号占位符 6"/>
          <p:cNvSpPr>
            <a:spLocks noGrp="1"/>
          </p:cNvSpPr>
          <p:nvPr>
            <p:ph type="sldNum" sz="quarter" idx="12"/>
          </p:nvPr>
        </p:nvSpPr>
        <p:spPr>
          <a:xfrm>
            <a:off x="8737600" y="6245225"/>
            <a:ext cx="2844800" cy="476250"/>
          </a:xfrm>
          <a:prstGeom prst="rect">
            <a:avLst/>
          </a:prstGeom>
          <a:noFill/>
          <a:ln w="9525">
            <a:noFill/>
          </a:ln>
        </p:spPr>
        <p:txBody>
          <a:bodyPr anchor="t"/>
          <a:lstStyle/>
          <a:p>
            <a:pPr lvl="0" fontAlgn="base"/>
            <a:fld id="{9A0DB2DC-4C9A-4742-B13C-FB6460FD3503}" type="slidenum">
              <a:rPr lang="en-US" altLang="zh-CN" strike="noStrike" noProof="1">
                <a:latin typeface="Arial" pitchFamily="34" charset="0"/>
                <a:ea typeface="宋体" pitchFamily="2" charset="-122"/>
                <a:cs typeface="+mn-cs"/>
              </a:rPr>
              <a:t/>
            </a:fld>
            <a:endParaRPr lang="en-US" altLang="zh-CN" strike="noStrike" noProof="1">
              <a:latin typeface="Arial" pitchFamily="34" charset="0"/>
            </a:endParaRP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ctr"/>
            <a:r>
              <a:rPr lang="zh-CN" altLang="en-US" strike="noStrike" noProof="1" smtClean="0"/>
              <a:t>单击此处编辑母版文本样式</a:t>
            </a:r>
          </a:p>
          <a:p>
            <a:pPr lvl="1" fontAlgn="ctr"/>
            <a:r>
              <a:rPr lang="zh-CN" altLang="en-US" strike="noStrike" noProof="1" smtClean="0"/>
              <a:t>第二级</a:t>
            </a:r>
          </a:p>
          <a:p>
            <a:pPr lvl="2" fontAlgn="ctr"/>
            <a:r>
              <a:rPr lang="zh-CN" altLang="en-US" strike="noStrike" noProof="1" smtClean="0"/>
              <a:t>第三级</a:t>
            </a:r>
          </a:p>
          <a:p>
            <a:pPr lvl="3" fontAlgn="ctr"/>
            <a:r>
              <a:rPr lang="zh-CN" altLang="en-US" strike="noStrike" noProof="1" smtClean="0"/>
              <a:t>第四级</a:t>
            </a:r>
          </a:p>
          <a:p>
            <a:pPr lvl="4" fontAlgn="ctr"/>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609600" y="6245225"/>
            <a:ext cx="2844800" cy="476250"/>
          </a:xfrm>
          <a:prstGeom prst="rect">
            <a:avLst/>
          </a:prstGeom>
          <a:noFill/>
          <a:ln w="9525">
            <a:noFill/>
          </a:ln>
        </p:spPr>
        <p:txBody>
          <a:bodyPr anchor="t"/>
          <a:lstStyle/>
          <a:p>
            <a:pPr lvl="0" fontAlgn="base"/>
            <a:endParaRPr lang="en-US" altLang="x-none" strike="noStrike" noProof="1">
              <a:latin typeface="Arial" pitchFamily="34" charset="0"/>
            </a:endParaRPr>
          </a:p>
        </p:txBody>
      </p:sp>
      <p:sp>
        <p:nvSpPr>
          <p:cNvPr id="5" name="页脚占位符 4"/>
          <p:cNvSpPr>
            <a:spLocks noGrp="1"/>
          </p:cNvSpPr>
          <p:nvPr>
            <p:ph type="ftr" sz="quarter" idx="11"/>
          </p:nvPr>
        </p:nvSpPr>
        <p:spPr>
          <a:xfrm>
            <a:off x="4165600" y="6245225"/>
            <a:ext cx="3860800" cy="476250"/>
          </a:xfrm>
          <a:prstGeom prst="rect">
            <a:avLst/>
          </a:prstGeom>
          <a:noFill/>
          <a:ln w="9525">
            <a:noFill/>
          </a:ln>
        </p:spPr>
        <p:txBody>
          <a:bodyPr anchor="t"/>
          <a:lstStyle/>
          <a:p>
            <a:pPr lvl="0" fontAlgn="base"/>
            <a:endParaRPr lang="en-US" altLang="x-none" strike="noStrike" noProof="1">
              <a:latin typeface="Arial" pitchFamily="34" charset="0"/>
            </a:endParaRPr>
          </a:p>
        </p:txBody>
      </p:sp>
      <p:sp>
        <p:nvSpPr>
          <p:cNvPr id="6" name="灯片编号占位符 5"/>
          <p:cNvSpPr>
            <a:spLocks noGrp="1"/>
          </p:cNvSpPr>
          <p:nvPr>
            <p:ph type="sldNum" sz="quarter" idx="12"/>
          </p:nvPr>
        </p:nvSpPr>
        <p:spPr>
          <a:xfrm>
            <a:off x="8737600" y="6245225"/>
            <a:ext cx="2844800" cy="476250"/>
          </a:xfrm>
          <a:prstGeom prst="rect">
            <a:avLst/>
          </a:prstGeom>
          <a:noFill/>
          <a:ln w="9525">
            <a:noFill/>
          </a:ln>
        </p:spPr>
        <p:txBody>
          <a:bodyPr anchor="t"/>
          <a:lstStyle/>
          <a:p>
            <a:pPr lvl="0" fontAlgn="base"/>
            <a:fld id="{9A0DB2DC-4C9A-4742-B13C-FB6460FD3503}" type="slidenum">
              <a:rPr lang="en-US" altLang="zh-CN" strike="noStrike" noProof="1">
                <a:latin typeface="Arial" pitchFamily="34" charset="0"/>
                <a:ea typeface="宋体" pitchFamily="2" charset="-122"/>
                <a:cs typeface="+mn-cs"/>
              </a:rPr>
              <a:t/>
            </a:fld>
            <a:endParaRPr lang="en-US" altLang="zh-CN" strike="noStrike" noProof="1">
              <a:latin typeface="Arial" pitchFamily="34" charset="0"/>
            </a:endParaRP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850313" y="260350"/>
            <a:ext cx="2746904" cy="5865813"/>
          </a:xfrm>
        </p:spPr>
        <p:txBody>
          <a:bodyPr vert="eaVert"/>
          <a:lstStyle/>
          <a:p>
            <a:pPr fontAlgn="ctr"/>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60350"/>
            <a:ext cx="8081472" cy="5865813"/>
          </a:xfrm>
        </p:spPr>
        <p:txBody>
          <a:bodyPr vert="eaVert"/>
          <a:lstStyle/>
          <a:p>
            <a:pPr lvl="0" fontAlgn="ctr"/>
            <a:r>
              <a:rPr lang="zh-CN" altLang="en-US" strike="noStrike" noProof="1" smtClean="0"/>
              <a:t>单击此处编辑母版文本样式</a:t>
            </a:r>
          </a:p>
          <a:p>
            <a:pPr lvl="1" fontAlgn="ctr"/>
            <a:r>
              <a:rPr lang="zh-CN" altLang="en-US" strike="noStrike" noProof="1" smtClean="0"/>
              <a:t>第二级</a:t>
            </a:r>
          </a:p>
          <a:p>
            <a:pPr lvl="2" fontAlgn="ctr"/>
            <a:r>
              <a:rPr lang="zh-CN" altLang="en-US" strike="noStrike" noProof="1" smtClean="0"/>
              <a:t>第三级</a:t>
            </a:r>
          </a:p>
          <a:p>
            <a:pPr lvl="3" fontAlgn="ctr"/>
            <a:r>
              <a:rPr lang="zh-CN" altLang="en-US" strike="noStrike" noProof="1" smtClean="0"/>
              <a:t>第四级</a:t>
            </a:r>
          </a:p>
          <a:p>
            <a:pPr lvl="4" fontAlgn="ctr"/>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609600" y="6245225"/>
            <a:ext cx="2844800" cy="476250"/>
          </a:xfrm>
          <a:prstGeom prst="rect">
            <a:avLst/>
          </a:prstGeom>
          <a:noFill/>
          <a:ln w="9525">
            <a:noFill/>
          </a:ln>
        </p:spPr>
        <p:txBody>
          <a:bodyPr anchor="t"/>
          <a:lstStyle/>
          <a:p>
            <a:pPr lvl="0" fontAlgn="base"/>
            <a:endParaRPr lang="en-US" altLang="x-none" strike="noStrike" noProof="1">
              <a:latin typeface="Arial" pitchFamily="34" charset="0"/>
            </a:endParaRPr>
          </a:p>
        </p:txBody>
      </p:sp>
      <p:sp>
        <p:nvSpPr>
          <p:cNvPr id="5" name="页脚占位符 4"/>
          <p:cNvSpPr>
            <a:spLocks noGrp="1"/>
          </p:cNvSpPr>
          <p:nvPr>
            <p:ph type="ftr" sz="quarter" idx="11"/>
          </p:nvPr>
        </p:nvSpPr>
        <p:spPr>
          <a:xfrm>
            <a:off x="4165600" y="6245225"/>
            <a:ext cx="3860800" cy="476250"/>
          </a:xfrm>
          <a:prstGeom prst="rect">
            <a:avLst/>
          </a:prstGeom>
          <a:noFill/>
          <a:ln w="9525">
            <a:noFill/>
          </a:ln>
        </p:spPr>
        <p:txBody>
          <a:bodyPr anchor="t"/>
          <a:lstStyle/>
          <a:p>
            <a:pPr lvl="0" fontAlgn="base"/>
            <a:endParaRPr lang="en-US" altLang="x-none" strike="noStrike" noProof="1">
              <a:latin typeface="Arial" pitchFamily="34" charset="0"/>
            </a:endParaRPr>
          </a:p>
        </p:txBody>
      </p:sp>
      <p:sp>
        <p:nvSpPr>
          <p:cNvPr id="6" name="灯片编号占位符 5"/>
          <p:cNvSpPr>
            <a:spLocks noGrp="1"/>
          </p:cNvSpPr>
          <p:nvPr>
            <p:ph type="sldNum" sz="quarter" idx="12"/>
          </p:nvPr>
        </p:nvSpPr>
        <p:spPr>
          <a:xfrm>
            <a:off x="8737600" y="6245225"/>
            <a:ext cx="2844800" cy="476250"/>
          </a:xfrm>
          <a:prstGeom prst="rect">
            <a:avLst/>
          </a:prstGeom>
          <a:noFill/>
          <a:ln w="9525">
            <a:noFill/>
          </a:ln>
        </p:spPr>
        <p:txBody>
          <a:bodyPr anchor="t"/>
          <a:lstStyle/>
          <a:p>
            <a:pPr lvl="0" fontAlgn="base"/>
            <a:fld id="{9A0DB2DC-4C9A-4742-B13C-FB6460FD3503}" type="slidenum">
              <a:rPr lang="en-US" altLang="zh-CN" strike="noStrike" noProof="1">
                <a:latin typeface="Arial" pitchFamily="34" charset="0"/>
                <a:ea typeface="宋体" pitchFamily="2" charset="-122"/>
                <a:cs typeface="+mn-cs"/>
              </a:rPr>
              <a:t/>
            </a:fld>
            <a:endParaRPr lang="en-US" altLang="zh-CN" strike="noStrike" noProof="1">
              <a:latin typeface="Arial" pitchFamily="34" charset="0"/>
            </a:endParaRP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tbl" preserve="1">
  <p:cSld name="标题和表格">
    <p:spTree>
      <p:nvGrpSpPr>
        <p:cNvPr id="1" name=""/>
        <p:cNvGrpSpPr/>
        <p:nvPr/>
      </p:nvGrpSpPr>
      <p:grpSpPr>
        <a:xfrm>
          <a:off x="0" y="0"/>
          <a: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p:txBody>
          <a:bodyPr/>
          <a:lstStyle/>
          <a:p>
            <a:pPr fontAlgn="ctr"/>
            <a:endParaRPr lang="zh-CN" altLang="en-US" strike="noStrike" noProof="1"/>
          </a:p>
        </p:txBody>
      </p:sp>
      <p:sp>
        <p:nvSpPr>
          <p:cNvPr id="4" name="日期占位符 3"/>
          <p:cNvSpPr>
            <a:spLocks noGrp="1"/>
          </p:cNvSpPr>
          <p:nvPr>
            <p:ph type="dt" sz="half" idx="10"/>
          </p:nvPr>
        </p:nvSpPr>
        <p:spPr>
          <a:xfrm>
            <a:off x="609600" y="6245225"/>
            <a:ext cx="2844800" cy="476250"/>
          </a:xfrm>
          <a:prstGeom prst="rect">
            <a:avLst/>
          </a:prstGeom>
          <a:noFill/>
          <a:ln w="9525">
            <a:noFill/>
          </a:ln>
        </p:spPr>
        <p:txBody>
          <a:bodyPr anchor="t"/>
          <a:lstStyle/>
          <a:p>
            <a:pPr lvl="0" fontAlgn="base"/>
            <a:endParaRPr lang="en-US" altLang="x-none" strike="noStrike" noProof="1">
              <a:latin typeface="Arial" pitchFamily="34" charset="0"/>
            </a:endParaRPr>
          </a:p>
        </p:txBody>
      </p:sp>
      <p:sp>
        <p:nvSpPr>
          <p:cNvPr id="5" name="页脚占位符 4"/>
          <p:cNvSpPr>
            <a:spLocks noGrp="1"/>
          </p:cNvSpPr>
          <p:nvPr>
            <p:ph type="ftr" sz="quarter" idx="11"/>
          </p:nvPr>
        </p:nvSpPr>
        <p:spPr>
          <a:xfrm>
            <a:off x="4165600" y="6245225"/>
            <a:ext cx="3860800" cy="476250"/>
          </a:xfrm>
          <a:prstGeom prst="rect">
            <a:avLst/>
          </a:prstGeom>
          <a:noFill/>
          <a:ln w="9525">
            <a:noFill/>
          </a:ln>
        </p:spPr>
        <p:txBody>
          <a:bodyPr anchor="t"/>
          <a:lstStyle/>
          <a:p>
            <a:pPr lvl="0" fontAlgn="base"/>
            <a:endParaRPr lang="en-US" altLang="x-none" strike="noStrike" noProof="1">
              <a:latin typeface="Arial" pitchFamily="34" charset="0"/>
            </a:endParaRPr>
          </a:p>
        </p:txBody>
      </p:sp>
      <p:sp>
        <p:nvSpPr>
          <p:cNvPr id="6" name="灯片编号占位符 5"/>
          <p:cNvSpPr>
            <a:spLocks noGrp="1"/>
          </p:cNvSpPr>
          <p:nvPr>
            <p:ph type="sldNum" sz="quarter" idx="12"/>
          </p:nvPr>
        </p:nvSpPr>
        <p:spPr>
          <a:xfrm>
            <a:off x="8737600" y="6245225"/>
            <a:ext cx="2844800" cy="476250"/>
          </a:xfrm>
          <a:prstGeom prst="rect">
            <a:avLst/>
          </a:prstGeom>
          <a:noFill/>
          <a:ln w="9525">
            <a:noFill/>
          </a:ln>
        </p:spPr>
        <p:txBody>
          <a:bodyPr anchor="t"/>
          <a:lstStyle/>
          <a:p>
            <a:pPr lvl="0" fontAlgn="base"/>
            <a:fld id="{9A0DB2DC-4C9A-4742-B13C-FB6460FD3503}" type="slidenum">
              <a:rPr lang="en-US" altLang="zh-CN" strike="noStrike" noProof="1">
                <a:latin typeface="Arial" pitchFamily="34" charset="0"/>
                <a:ea typeface="宋体" pitchFamily="2" charset="-122"/>
                <a:cs typeface="+mn-cs"/>
              </a:rPr>
              <a:t/>
            </a:fld>
            <a:endParaRPr lang="en-US" altLang="zh-CN" strike="noStrike" noProof="1">
              <a:latin typeface="Arial" pitchFamily="34" charset="0"/>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sldLayout>
</file>

<file path=ppt/slideLayouts/slideLayout3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txAndObj" preserve="1">
  <p:cSld name="标题，文本与内容">
    <p:spTree>
      <p:nvGrpSpPr>
        <p:cNvPr id="1" name=""/>
        <p:cNvGrpSpPr/>
        <p:nvPr/>
      </p:nvGrpSpPr>
      <p:grpSpPr>
        <a:xfrm>
          <a:off x="0" y="0"/>
          <a:ext cx="0" cy="0"/>
        </a:xfrm>
      </p:grpSpPr>
      <p:sp>
        <p:nvSpPr>
          <p:cNvPr id="2" name="标题 1"/>
          <p:cNvSpPr>
            <a:spLocks noGrp="1"/>
          </p:cNvSpPr>
          <p:nvPr>
            <p:ph type="title"/>
          </p:nvPr>
        </p:nvSpPr>
        <p:spPr/>
        <p:txBody>
          <a:bodyPr/>
          <a:lstStyle/>
          <a:p>
            <a:pPr fontAlgn="ctr"/>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838200" y="1825625"/>
            <a:ext cx="5181600" cy="4351338"/>
          </a:xfrm>
        </p:spPr>
        <p:txBody>
          <a:bodyPr/>
          <a:lstStyle/>
          <a:p>
            <a:pPr lvl="0" fontAlgn="ctr"/>
            <a:r>
              <a:rPr lang="zh-CN" altLang="en-US" strike="noStrike" noProof="1" smtClean="0"/>
              <a:t>单击此处编辑母版文本样式</a:t>
            </a:r>
          </a:p>
          <a:p>
            <a:pPr lvl="1" fontAlgn="ctr"/>
            <a:r>
              <a:rPr lang="zh-CN" altLang="en-US" strike="noStrike" noProof="1" smtClean="0"/>
              <a:t>第二级</a:t>
            </a:r>
          </a:p>
          <a:p>
            <a:pPr lvl="2" fontAlgn="ctr"/>
            <a:r>
              <a:rPr lang="zh-CN" altLang="en-US" strike="noStrike" noProof="1" smtClean="0"/>
              <a:t>第三级</a:t>
            </a:r>
          </a:p>
          <a:p>
            <a:pPr lvl="3" fontAlgn="ctr"/>
            <a:r>
              <a:rPr lang="zh-CN" altLang="en-US" strike="noStrike" noProof="1" smtClean="0"/>
              <a:t>第四级</a:t>
            </a:r>
          </a:p>
          <a:p>
            <a:pPr lvl="4" fontAlgn="ctr"/>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ctr"/>
            <a:r>
              <a:rPr lang="zh-CN" altLang="en-US" strike="noStrike" noProof="1" smtClean="0"/>
              <a:t>单击此处编辑母版文本样式</a:t>
            </a:r>
          </a:p>
          <a:p>
            <a:pPr lvl="1" fontAlgn="ctr"/>
            <a:r>
              <a:rPr lang="zh-CN" altLang="en-US" strike="noStrike" noProof="1" smtClean="0"/>
              <a:t>第二级</a:t>
            </a:r>
          </a:p>
          <a:p>
            <a:pPr lvl="2" fontAlgn="ctr"/>
            <a:r>
              <a:rPr lang="zh-CN" altLang="en-US" strike="noStrike" noProof="1" smtClean="0"/>
              <a:t>第三级</a:t>
            </a:r>
          </a:p>
          <a:p>
            <a:pPr lvl="3" fontAlgn="ctr"/>
            <a:r>
              <a:rPr lang="zh-CN" altLang="en-US" strike="noStrike" noProof="1" smtClean="0"/>
              <a:t>第四级</a:t>
            </a:r>
          </a:p>
          <a:p>
            <a:pPr lvl="4" fontAlgn="ctr"/>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a:xfrm>
            <a:off x="609600" y="6245225"/>
            <a:ext cx="2844800" cy="476250"/>
          </a:xfrm>
          <a:prstGeom prst="rect">
            <a:avLst/>
          </a:prstGeom>
          <a:noFill/>
          <a:ln w="9525">
            <a:noFill/>
          </a:ln>
        </p:spPr>
        <p:txBody>
          <a:bodyPr anchor="t"/>
          <a:lstStyle/>
          <a:p>
            <a:pPr lvl="0" fontAlgn="base"/>
            <a:endParaRPr lang="en-US" altLang="x-none" strike="noStrike" noProof="1">
              <a:latin typeface="Arial" pitchFamily="34" charset="0"/>
            </a:endParaRPr>
          </a:p>
        </p:txBody>
      </p:sp>
      <p:sp>
        <p:nvSpPr>
          <p:cNvPr id="6" name="页脚占位符 5"/>
          <p:cNvSpPr>
            <a:spLocks noGrp="1"/>
          </p:cNvSpPr>
          <p:nvPr>
            <p:ph type="ftr" sz="quarter" idx="11"/>
          </p:nvPr>
        </p:nvSpPr>
        <p:spPr>
          <a:xfrm>
            <a:off x="4165600" y="6245225"/>
            <a:ext cx="3860800" cy="476250"/>
          </a:xfrm>
          <a:prstGeom prst="rect">
            <a:avLst/>
          </a:prstGeom>
          <a:noFill/>
          <a:ln w="9525">
            <a:noFill/>
          </a:ln>
        </p:spPr>
        <p:txBody>
          <a:bodyPr anchor="t"/>
          <a:lstStyle/>
          <a:p>
            <a:pPr lvl="0" fontAlgn="base"/>
            <a:endParaRPr lang="en-US" altLang="x-none" strike="noStrike" noProof="1">
              <a:latin typeface="Arial" pitchFamily="34" charset="0"/>
            </a:endParaRPr>
          </a:p>
        </p:txBody>
      </p:sp>
      <p:sp>
        <p:nvSpPr>
          <p:cNvPr id="7" name="灯片编号占位符 6"/>
          <p:cNvSpPr>
            <a:spLocks noGrp="1"/>
          </p:cNvSpPr>
          <p:nvPr>
            <p:ph type="sldNum" sz="quarter" idx="12"/>
          </p:nvPr>
        </p:nvSpPr>
        <p:spPr>
          <a:xfrm>
            <a:off x="8737600" y="6245225"/>
            <a:ext cx="2844800" cy="476250"/>
          </a:xfrm>
          <a:prstGeom prst="rect">
            <a:avLst/>
          </a:prstGeom>
          <a:noFill/>
          <a:ln w="9525">
            <a:noFill/>
          </a:ln>
        </p:spPr>
        <p:txBody>
          <a:bodyPr anchor="t"/>
          <a:lstStyle/>
          <a:p>
            <a:pPr lvl="0" fontAlgn="base"/>
            <a:fld id="{9A0DB2DC-4C9A-4742-B13C-FB6460FD3503}" type="slidenum">
              <a:rPr lang="en-US" altLang="zh-CN" strike="noStrike" noProof="1">
                <a:latin typeface="Arial" pitchFamily="34" charset="0"/>
                <a:ea typeface="宋体" pitchFamily="2" charset="-122"/>
                <a:cs typeface="+mn-cs"/>
              </a:rPr>
              <a:t/>
            </a:fld>
            <a:endParaRPr lang="en-US" altLang="zh-CN" strike="noStrike" noProof="1">
              <a:latin typeface="Arial" pitchFamily="34" charset="0"/>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16DD62-1B50-445C-81DB-B94749F85E1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FCCCB7-BB58-4C17-A399-FAA07AC3C0AE}" type="slidenum">
              <a:rPr lang="zh-CN" altLang="en-US" smtClean="0"/>
              <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reserve="1" userDrawn="1">
  <p:cSld name="标题幻灯片">
    <p:spTree>
      <p:nvGrpSpPr>
        <p:cNvPr id="1" name=""/>
        <p:cNvGrpSpPr/>
        <p:nvPr/>
      </p:nvGrpSpPr>
      <p:grpSpPr>
        <a:xfrm>
          <a:off x="0" y="0"/>
          <a:ext cx="0" cy="0"/>
        </a:xfrm>
      </p:grpSpPr>
      <p:sp>
        <p:nvSpPr>
          <p:cNvPr id="4" name="日期占位符 3"/>
          <p:cNvSpPr>
            <a:spLocks noGrp="1"/>
          </p:cNvSpPr>
          <p:nvPr>
            <p:ph type="dt" sz="half" idx="10"/>
          </p:nvPr>
        </p:nvSpPr>
        <p:spPr/>
        <p:txBody>
          <a:bodyPr/>
          <a:lstStyle>
            <a:lvl1pPr>
              <a:defRPr sz="1600" b="1">
                <a:solidFill>
                  <a:schemeClr val="tx1"/>
                </a:solidFill>
              </a:defRPr>
            </a:lvl1pPr>
          </a:lstStyle>
          <a:p>
            <a:r>
              <a:rPr lang="zh-CN" altLang="en-US" smtClean="0"/>
              <a:t>第一章集合与常用逻辑用语</a:t>
            </a:r>
          </a:p>
          <a:p>
            <a:r>
              <a:rPr lang="zh-CN" altLang="en-US" smtClean="0"/>
              <a:t>第1节　集合及其运算</a:t>
            </a:r>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reserve="1" userDrawn="1">
  <p:cSld name="内页版式">
    <p:spTree>
      <p:nvGrpSpPr>
        <p:cNvPr id="1" name=""/>
        <p:cNvGrpSpPr/>
        <p:nvPr/>
      </p:nvGrpSpPr>
      <p:grpSpPr>
        <a:xfrm>
          <a:off x="0" y="0"/>
          <a:ext cx="0" cy="0"/>
        </a:xfrm>
      </p:grpSpPr>
      <p:sp>
        <p:nvSpPr>
          <p:cNvPr id="3" name="日期占位符 2"/>
          <p:cNvSpPr>
            <a:spLocks noGrp="1"/>
          </p:cNvSpPr>
          <p:nvPr>
            <p:ph type="dt" sz="half" idx="10"/>
          </p:nvPr>
        </p:nvSpPr>
        <p:spPr/>
        <p:txBody>
          <a:bodyPr/>
          <a:lstStyle/>
          <a:p>
            <a:fld id="{53A34AF9-1664-4634-98DD-8A193B72BA2B}" type="datetime1">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theme" Target="../theme/theme1.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slideLayout" Target="../slideLayouts/slideLayout6.xml" /><Relationship Id="rId3" Type="http://schemas.openxmlformats.org/officeDocument/2006/relationships/theme" Target="../theme/theme2.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slideLayout" Target="../slideLayouts/slideLayout16.xml" /><Relationship Id="rId11" Type="http://schemas.openxmlformats.org/officeDocument/2006/relationships/slideLayout" Target="../slideLayouts/slideLayout17.xml" /><Relationship Id="rId12" Type="http://schemas.openxmlformats.org/officeDocument/2006/relationships/theme" Target="../theme/theme3.xml" /><Relationship Id="rId2" Type="http://schemas.openxmlformats.org/officeDocument/2006/relationships/slideLayout" Target="../slideLayouts/slideLayout8.xml" /><Relationship Id="rId3" Type="http://schemas.openxmlformats.org/officeDocument/2006/relationships/slideLayout" Target="../slideLayouts/slideLayout9.xml" /><Relationship Id="rId4" Type="http://schemas.openxmlformats.org/officeDocument/2006/relationships/slideLayout" Target="../slideLayouts/slideLayout10.xml" /><Relationship Id="rId5" Type="http://schemas.openxmlformats.org/officeDocument/2006/relationships/slideLayout" Target="../slideLayouts/slideLayout11.xml" /><Relationship Id="rId6" Type="http://schemas.openxmlformats.org/officeDocument/2006/relationships/slideLayout" Target="../slideLayouts/slideLayout12.xml" /><Relationship Id="rId7" Type="http://schemas.openxmlformats.org/officeDocument/2006/relationships/slideLayout" Target="../slideLayouts/slideLayout13.xml" /><Relationship Id="rId8" Type="http://schemas.openxmlformats.org/officeDocument/2006/relationships/slideLayout" Target="../slideLayouts/slideLayout14.xml" /><Relationship Id="rId9" Type="http://schemas.openxmlformats.org/officeDocument/2006/relationships/slideLayout" Target="../slideLayouts/slideLayout15.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slideLayout" Target="../slideLayouts/slideLayout27.xml" /><Relationship Id="rId11" Type="http://schemas.openxmlformats.org/officeDocument/2006/relationships/slideLayout" Target="../slideLayouts/slideLayout28.xml" /><Relationship Id="rId12" Type="http://schemas.openxmlformats.org/officeDocument/2006/relationships/slideLayout" Target="../slideLayouts/slideLayout29.xml" /><Relationship Id="rId13" Type="http://schemas.openxmlformats.org/officeDocument/2006/relationships/slideLayout" Target="../slideLayouts/slideLayout30.xml" /><Relationship Id="rId14" Type="http://schemas.openxmlformats.org/officeDocument/2006/relationships/image" Target="../media/image1.jpeg" /><Relationship Id="rId15" Type="http://schemas.openxmlformats.org/officeDocument/2006/relationships/theme" Target="../theme/theme4.xml" /><Relationship Id="rId2" Type="http://schemas.openxmlformats.org/officeDocument/2006/relationships/slideLayout" Target="../slideLayouts/slideLayout19.xml" /><Relationship Id="rId3" Type="http://schemas.openxmlformats.org/officeDocument/2006/relationships/slideLayout" Target="../slideLayouts/slideLayout20.xml" /><Relationship Id="rId4" Type="http://schemas.openxmlformats.org/officeDocument/2006/relationships/slideLayout" Target="../slideLayouts/slideLayout21.xml" /><Relationship Id="rId5" Type="http://schemas.openxmlformats.org/officeDocument/2006/relationships/slideLayout" Target="../slideLayouts/slideLayout22.xml" /><Relationship Id="rId6" Type="http://schemas.openxmlformats.org/officeDocument/2006/relationships/slideLayout" Target="../slideLayouts/slideLayout23.xml" /><Relationship Id="rId7" Type="http://schemas.openxmlformats.org/officeDocument/2006/relationships/slideLayout" Target="../slideLayouts/slideLayout24.xml" /><Relationship Id="rId8" Type="http://schemas.openxmlformats.org/officeDocument/2006/relationships/slideLayout" Target="../slideLayouts/slideLayout25.xml" /><Relationship Id="rId9" Type="http://schemas.openxmlformats.org/officeDocument/2006/relationships/slideLayout" Target="../slideLayouts/slideLayout26.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noFill/>
        <a:effectLst/>
      </p:bgPr>
    </p:bg>
    <p:spTree>
      <p:nvGrpSpPr>
        <p:cNvPr id="1" name=""/>
        <p:cNvGrpSpPr/>
        <p:nvPr/>
      </p:nvGrpSpPr>
      <p:grpSpPr>
        <a:xfrm>
          <a:off x="0" y="0"/>
          <a: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9BCE156-0F35-4A58-B0EF-48ABD7BC9BC2}" type="datetime1">
              <a:rPr lang="zh-CN" altLang="en-US" smtClean="0"/>
              <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
            </a:fld>
            <a:endParaRPr lang="zh-CN" alt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mc:Choice xmlns:p14="http://schemas.microsoft.com/office/powerpoint/2010/main" Requires="p14">
      <p:transition spd="slow" p14:dur="2000"/>
    </mc:Choice>
    <mc:Fallback>
      <p:transition spd="slow"/>
    </mc:Fallback>
  </mc:AlternateConten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noFill/>
        <a:effectLst/>
      </p:bgPr>
    </p:bg>
    <p:spTree>
      <p:nvGrpSpPr>
        <p:cNvPr id="1" name=""/>
        <p:cNvGrpSpPr/>
        <p:nvPr/>
      </p:nvGrpSpPr>
      <p:grpSpPr>
        <a:xfrm>
          <a:off x="0" y="0"/>
          <a: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9BCE156-0F35-4A58-B0EF-48ABD7BC9BC2}" type="datetime1">
              <a:rPr lang="zh-CN" altLang="en-US" smtClean="0"/>
              <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
            </a:fld>
            <a:endParaRPr lang="zh-CN" altLang="en-US"/>
          </a:p>
        </p:txBody>
      </p:sp>
    </p:spTree>
  </p:cSld>
  <p:clrMap bg1="dk1" tx1="lt1" bg2="dk2" tx2="lt2" accent1="accent1" accent2="accent2" accent3="accent3" accent4="accent4" accent5="accent5" accent6="accent6" hlink="hlink" folHlink="folHlink"/>
  <p:sldLayoutIdLst>
    <p:sldLayoutId id="2147483654" r:id="rId1"/>
    <p:sldLayoutId id="2147483655" r:id="rId2"/>
  </p:sldLayoutIdLst>
  <mc:AlternateContent xmlns:mc="http://schemas.openxmlformats.org/markup-compatibility/2006">
    <mc:Choice xmlns:p14="http://schemas.microsoft.com/office/powerpoint/2010/main" Requires="p14">
      <p:transition spd="slow" p14:dur="2000"/>
    </mc:Choice>
    <mc:Fallback>
      <p:transition spd="slow"/>
    </mc:Fallback>
  </mc:AlternateConten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no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Lst>
  <mc:AlternateContent xmlns:mc="http://schemas.openxmlformats.org/markup-compatibility/2006">
    <mc:Choice xmlns:p14="http://schemas.microsoft.com/office/powerpoint/2010/main" Requires="p14">
      <p:transition spd="slow" p14:dur="2000"/>
    </mc:Choice>
    <mc:Fallback>
      <p:transition spd="slow"/>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noFill/>
        <a:effectLst/>
      </p:bgPr>
    </p:bg>
    <p:spTree>
      <p:nvGrpSpPr>
        <p:cNvPr id="1" name=""/>
        <p:cNvGrpSpPr/>
        <p:nvPr/>
      </p:nvGrpSpPr>
      <p:grpSpPr/>
      <p:pic>
        <p:nvPicPr>
          <p:cNvPr id="1026" name="图片 1025" descr="图片1"/>
          <p:cNvPicPr>
            <a:picLocks noChangeAspect="1"/>
          </p:cNvPicPr>
          <p:nvPr userDrawn="1"/>
        </p:nvPicPr>
        <p:blipFill>
          <a:blip r:embed="rId14"/>
          <a:stretch>
            <a:fillRect/>
          </a:stretch>
        </p:blipFill>
        <p:spPr>
          <a:xfrm>
            <a:off x="0" y="1588"/>
            <a:ext cx="12204700" cy="6856412"/>
          </a:xfrm>
          <a:prstGeom prst="rect">
            <a:avLst/>
          </a:prstGeom>
          <a:noFill/>
          <a:ln w="9525">
            <a:noFill/>
          </a:ln>
        </p:spPr>
      </p:pic>
      <p:sp>
        <p:nvSpPr>
          <p:cNvPr id="1027" name="Rectangle 3"/>
          <p:cNvSpPr>
            <a:spLocks noGrp="1"/>
          </p:cNvSpPr>
          <p:nvPr>
            <p:ph type="body"/>
          </p:nvPr>
        </p:nvSpPr>
        <p:spPr>
          <a:xfrm>
            <a:off x="609600" y="1600200"/>
            <a:ext cx="10972800" cy="4525963"/>
          </a:xfrm>
          <a:prstGeom prst="rect">
            <a:avLst/>
          </a:prstGeom>
          <a:noFill/>
          <a:ln w="9525">
            <a:noFill/>
          </a:ln>
        </p:spPr>
        <p:txBody>
          <a:bodyPr anchor="t"/>
          <a:lstStyle/>
          <a:p>
            <a:pPr lvl="0"/>
            <a:r>
              <a:rPr lang="zh-CN" altLang="en-US"/>
              <a:t>单击此处编辑母版文本样式</a:t>
            </a:r>
          </a:p>
          <a:p>
            <a:pPr lvl="1" indent="114300"/>
            <a:r>
              <a:rPr lang="zh-CN" altLang="en-US"/>
              <a:t>第二级</a:t>
            </a:r>
          </a:p>
          <a:p>
            <a:pPr lvl="2" indent="571500"/>
            <a:r>
              <a:rPr lang="zh-CN" altLang="en-US"/>
              <a:t>第三级</a:t>
            </a:r>
          </a:p>
          <a:p>
            <a:pPr lvl="3" indent="1028700"/>
            <a:r>
              <a:rPr lang="zh-CN" altLang="en-US"/>
              <a:t>第四级</a:t>
            </a:r>
          </a:p>
          <a:p>
            <a:pPr lvl="4" indent="0"/>
            <a:r>
              <a:rPr lang="zh-CN" altLang="en-US"/>
              <a:t>第五级</a:t>
            </a:r>
          </a:p>
        </p:txBody>
      </p:sp>
      <p:sp>
        <p:nvSpPr>
          <p:cNvPr id="1028" name="Rectangle 4"/>
          <p:cNvSpPr>
            <a:spLocks noGrp="1"/>
          </p:cNvSpPr>
          <p:nvPr>
            <p:ph type="dt" sz="half" idx="1"/>
          </p:nvPr>
        </p:nvSpPr>
        <p:spPr>
          <a:xfrm>
            <a:off x="609600" y="6245225"/>
            <a:ext cx="2844800" cy="476250"/>
          </a:xfrm>
          <a:prstGeom prst="rect">
            <a:avLst/>
          </a:prstGeom>
          <a:noFill/>
          <a:ln w="9525">
            <a:noFill/>
          </a:ln>
        </p:spPr>
        <p:txBody>
          <a:bodyPr anchor="t"/>
          <a:lstStyle>
            <a:lvl1pPr indent="0">
              <a:defRPr sz="1400"/>
            </a:lvl1pPr>
          </a:lstStyle>
          <a:p>
            <a:pPr lvl="0" fontAlgn="base"/>
            <a:endParaRPr lang="en-US" altLang="x-none" strike="noStrike" noProof="1">
              <a:latin typeface="Arial" pitchFamily="34" charset="0"/>
            </a:endParaRPr>
          </a:p>
        </p:txBody>
      </p:sp>
      <p:sp>
        <p:nvSpPr>
          <p:cNvPr id="1029" name="Rectangle 5"/>
          <p:cNvSpPr>
            <a:spLocks noGrp="1"/>
          </p:cNvSpPr>
          <p:nvPr>
            <p:ph type="ftr" sz="quarter" idx="2"/>
          </p:nvPr>
        </p:nvSpPr>
        <p:spPr>
          <a:xfrm>
            <a:off x="4165600" y="6245225"/>
            <a:ext cx="3860800" cy="476250"/>
          </a:xfrm>
          <a:prstGeom prst="rect">
            <a:avLst/>
          </a:prstGeom>
          <a:noFill/>
          <a:ln w="9525">
            <a:noFill/>
          </a:ln>
        </p:spPr>
        <p:txBody>
          <a:bodyPr anchor="t"/>
          <a:lstStyle>
            <a:lvl1pPr indent="0" algn="ctr">
              <a:defRPr sz="1400"/>
            </a:lvl1pPr>
          </a:lstStyle>
          <a:p>
            <a:pPr lvl="0" fontAlgn="base"/>
            <a:endParaRPr lang="en-US" altLang="x-none" strike="noStrike" noProof="1">
              <a:latin typeface="Arial" pitchFamily="34" charset="0"/>
            </a:endParaRPr>
          </a:p>
        </p:txBody>
      </p:sp>
      <p:sp>
        <p:nvSpPr>
          <p:cNvPr id="1030" name="Rectangle 6"/>
          <p:cNvSpPr>
            <a:spLocks noGrp="1"/>
          </p:cNvSpPr>
          <p:nvPr>
            <p:ph type="sldNum" sz="quarter" idx="3"/>
          </p:nvPr>
        </p:nvSpPr>
        <p:spPr>
          <a:xfrm>
            <a:off x="8737600" y="6245225"/>
            <a:ext cx="2844800" cy="476250"/>
          </a:xfrm>
          <a:prstGeom prst="rect">
            <a:avLst/>
          </a:prstGeom>
          <a:noFill/>
          <a:ln w="9525">
            <a:noFill/>
          </a:ln>
        </p:spPr>
        <p:txBody>
          <a:bodyPr anchor="t"/>
          <a:lstStyle>
            <a:lvl1pPr indent="0" algn="r">
              <a:defRPr sz="1400"/>
            </a:lvl1pPr>
          </a:lstStyle>
          <a:p>
            <a:pPr lvl="0" fontAlgn="base"/>
            <a:fld id="{9A0DB2DC-4C9A-4742-B13C-FB6460FD3503}" type="slidenum">
              <a:rPr lang="en-US" altLang="zh-CN" strike="noStrike" noProof="1">
                <a:latin typeface="Arial" pitchFamily="34" charset="0"/>
                <a:ea typeface="宋体" pitchFamily="2" charset="-122"/>
                <a:cs typeface="+mn-cs"/>
              </a:rPr>
              <a:t/>
            </a:fld>
            <a:endParaRPr lang="en-US" altLang="zh-CN" strike="noStrike" noProof="1">
              <a:latin typeface="Arial" pitchFamily="34" charset="0"/>
            </a:endParaRPr>
          </a:p>
        </p:txBody>
      </p:sp>
      <p:sp>
        <p:nvSpPr>
          <p:cNvPr id="1031" name="标题 77825"/>
          <p:cNvSpPr>
            <a:spLocks noGrp="1"/>
          </p:cNvSpPr>
          <p:nvPr>
            <p:ph type="title" idx="4"/>
          </p:nvPr>
        </p:nvSpPr>
        <p:spPr>
          <a:xfrm>
            <a:off x="624417" y="260350"/>
            <a:ext cx="10972800" cy="1211263"/>
          </a:xfrm>
          <a:prstGeom prst="rect">
            <a:avLst/>
          </a:prstGeom>
          <a:noFill/>
          <a:ln w="9525">
            <a:noFill/>
          </a:ln>
        </p:spPr>
        <p:txBody>
          <a:bodyPr vert="horz" wrap="square" anchor="ctr"/>
          <a:lstStyle/>
          <a:p>
            <a:pPr lvl="0"/>
            <a:endParaRPr lang="zh-CN" altLang="zh-CN"/>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Lst>
  <p:transition/>
  <p:timing/>
  <p:txStyles>
    <p:titleStyle>
      <a:lvl1pPr marL="0" lvl="0" indent="0" algn="ctr" defTabSz="914400" eaLnBrk="0" fontAlgn="ctr" latinLnBrk="1" hangingPunct="0">
        <a:lnSpc>
          <a:spcPct val="100000"/>
        </a:lnSpc>
        <a:spcBef>
          <a:spcPct val="0"/>
        </a:spcBef>
        <a:spcAft>
          <a:spcPct val="0"/>
        </a:spcAft>
        <a:buNone/>
        <a:defRPr sz="3200" b="0" kern="1200">
          <a:solidFill>
            <a:srgbClr val="0000FF"/>
          </a:solidFill>
          <a:latin typeface="+mj-lt"/>
          <a:ea typeface="+mj-ea"/>
          <a:cs typeface="+mj-cs"/>
        </a:defRPr>
      </a:lvl1pPr>
    </p:titleStyle>
    <p:bodyStyle>
      <a:lvl1pPr marL="342900" lvl="0" indent="-342900" algn="l" defTabSz="914400" eaLnBrk="0" fontAlgn="ctr" latinLnBrk="1" hangingPunct="0">
        <a:lnSpc>
          <a:spcPct val="100000"/>
        </a:lnSpc>
        <a:spcBef>
          <a:spcPct val="20000"/>
        </a:spcBef>
        <a:spcAft>
          <a:spcPct val="0"/>
        </a:spcAft>
        <a:buChar char="•"/>
        <a:defRPr sz="2400" b="0" i="0" u="none" kern="1200">
          <a:latin typeface="+mn-lt"/>
          <a:ea typeface="+mn-ea"/>
          <a:cs typeface="+mn-cs"/>
        </a:defRPr>
      </a:lvl1pPr>
      <a:lvl2pPr marL="342900" lvl="1" indent="457200" algn="l" defTabSz="914400" eaLnBrk="0" fontAlgn="ctr" latinLnBrk="1" hangingPunct="0">
        <a:lnSpc>
          <a:spcPct val="100000"/>
        </a:lnSpc>
        <a:spcBef>
          <a:spcPct val="20000"/>
        </a:spcBef>
        <a:spcAft>
          <a:spcPct val="0"/>
        </a:spcAft>
        <a:buChar char="•"/>
        <a:defRPr sz="2400" b="0" i="0" u="none" kern="1200" baseline="2000">
          <a:solidFill>
            <a:schemeClr val="bg1"/>
          </a:solidFill>
          <a:latin typeface="Arial" pitchFamily="34" charset="0"/>
          <a:ea typeface="+mn-ea"/>
          <a:cs typeface="+mn-cs"/>
          <a:sym typeface="Arial" pitchFamily="34" charset="0"/>
        </a:defRPr>
      </a:lvl2pPr>
      <a:lvl3pPr marL="342900" lvl="2" indent="914400" algn="l" defTabSz="914400" eaLnBrk="0" fontAlgn="ctr" latinLnBrk="1" hangingPunct="0">
        <a:lnSpc>
          <a:spcPct val="100000"/>
        </a:lnSpc>
        <a:spcBef>
          <a:spcPct val="20000"/>
        </a:spcBef>
        <a:spcAft>
          <a:spcPct val="0"/>
        </a:spcAft>
        <a:buChar char="•"/>
        <a:defRPr sz="2400" b="0" i="0" u="none" kern="1200" baseline="2000">
          <a:solidFill>
            <a:schemeClr val="bg1"/>
          </a:solidFill>
          <a:latin typeface="Arial" pitchFamily="34" charset="0"/>
          <a:ea typeface="+mn-ea"/>
          <a:cs typeface="+mn-cs"/>
          <a:sym typeface="Arial" pitchFamily="34" charset="0"/>
        </a:defRPr>
      </a:lvl3pPr>
      <a:lvl4pPr marL="342900" lvl="3" indent="1371600" algn="l" defTabSz="914400" eaLnBrk="0" fontAlgn="ctr" latinLnBrk="1" hangingPunct="0">
        <a:lnSpc>
          <a:spcPct val="100000"/>
        </a:lnSpc>
        <a:spcBef>
          <a:spcPct val="20000"/>
        </a:spcBef>
        <a:spcAft>
          <a:spcPct val="0"/>
        </a:spcAft>
        <a:buSzTx/>
        <a:buNone/>
        <a:defRPr sz="2400" b="0" i="0" u="none" kern="1200" baseline="2000">
          <a:solidFill>
            <a:schemeClr val="bg1"/>
          </a:solidFill>
          <a:latin typeface="Arial" pitchFamily="34" charset="0"/>
          <a:ea typeface="+mn-ea"/>
          <a:cs typeface="+mn-cs"/>
          <a:sym typeface="Arial" pitchFamily="34" charset="0"/>
        </a:defRPr>
      </a:lvl4pPr>
      <a:lvl5pPr marL="1828800" lvl="4" indent="0" algn="l" defTabSz="914400" eaLnBrk="0" fontAlgn="ctr" latinLnBrk="1" hangingPunct="0">
        <a:lnSpc>
          <a:spcPct val="100000"/>
        </a:lnSpc>
        <a:spcBef>
          <a:spcPct val="20000"/>
        </a:spcBef>
        <a:spcAft>
          <a:spcPct val="0"/>
        </a:spcAft>
        <a:buSzTx/>
        <a:buFont typeface="经典特黑简" pitchFamily="1" charset="-122"/>
        <a:buNone/>
        <a:defRPr sz="2400" b="0" i="0" u="none" kern="1200" baseline="2000">
          <a:solidFill>
            <a:schemeClr val="bg1"/>
          </a:solidFill>
          <a:latin typeface="Arial" pitchFamily="34" charset="0"/>
          <a:ea typeface="+mn-ea"/>
          <a:cs typeface="+mn-cs"/>
          <a:sym typeface="Arial" pitchFamily="34" charset="0"/>
        </a:defRPr>
      </a:lvl5pPr>
      <a:lvl6pPr marL="2514600" lvl="5" indent="-228600" algn="l" defTabSz="914400" eaLnBrk="0" fontAlgn="ctr" latinLnBrk="1" hangingPunct="0">
        <a:lnSpc>
          <a:spcPct val="100000"/>
        </a:lnSpc>
        <a:spcBef>
          <a:spcPct val="20000"/>
        </a:spcBef>
        <a:spcAft>
          <a:spcPct val="0"/>
        </a:spcAft>
        <a:buSzTx/>
        <a:buFont typeface="经典特黑简" pitchFamily="1" charset="-122"/>
        <a:buNone/>
        <a:defRPr sz="2400" b="0" i="0" u="none" kern="1200" baseline="2000">
          <a:solidFill>
            <a:schemeClr val="bg1"/>
          </a:solidFill>
          <a:latin typeface="Arial" pitchFamily="34" charset="0"/>
          <a:ea typeface="+mn-ea"/>
          <a:cs typeface="+mn-cs"/>
          <a:sym typeface="Arial" pitchFamily="34" charset="0"/>
        </a:defRPr>
      </a:lvl6pPr>
      <a:lvl7pPr marL="2971800" lvl="6" indent="-228600" algn="l" defTabSz="914400" eaLnBrk="0" fontAlgn="ctr" latinLnBrk="1" hangingPunct="0">
        <a:lnSpc>
          <a:spcPct val="100000"/>
        </a:lnSpc>
        <a:spcBef>
          <a:spcPct val="20000"/>
        </a:spcBef>
        <a:spcAft>
          <a:spcPct val="0"/>
        </a:spcAft>
        <a:buSzTx/>
        <a:buFont typeface="经典特黑简" pitchFamily="1" charset="-122"/>
        <a:buNone/>
        <a:defRPr sz="2400" b="0" i="0" u="none" kern="1200" baseline="2000">
          <a:solidFill>
            <a:schemeClr val="bg1"/>
          </a:solidFill>
          <a:latin typeface="Arial" pitchFamily="34" charset="0"/>
          <a:ea typeface="+mn-ea"/>
          <a:cs typeface="+mn-cs"/>
          <a:sym typeface="Arial" pitchFamily="34" charset="0"/>
        </a:defRPr>
      </a:lvl7pPr>
      <a:lvl8pPr marL="3429000" lvl="7" indent="-228600" algn="l" defTabSz="914400" eaLnBrk="0" fontAlgn="ctr" latinLnBrk="1" hangingPunct="0">
        <a:lnSpc>
          <a:spcPct val="100000"/>
        </a:lnSpc>
        <a:spcBef>
          <a:spcPct val="20000"/>
        </a:spcBef>
        <a:spcAft>
          <a:spcPct val="0"/>
        </a:spcAft>
        <a:buSzTx/>
        <a:buFont typeface="经典特黑简" pitchFamily="1" charset="-122"/>
        <a:buNone/>
        <a:defRPr sz="2400" b="0" i="0" u="none" kern="1200" baseline="2000">
          <a:solidFill>
            <a:schemeClr val="bg1"/>
          </a:solidFill>
          <a:latin typeface="Arial" pitchFamily="34" charset="0"/>
          <a:ea typeface="+mn-ea"/>
          <a:cs typeface="+mn-cs"/>
          <a:sym typeface="Arial" pitchFamily="34" charset="0"/>
        </a:defRPr>
      </a:lvl8pPr>
      <a:lvl9pPr marL="3886200" lvl="8" indent="-228600" algn="l" defTabSz="914400" eaLnBrk="0" fontAlgn="ctr" latinLnBrk="1" hangingPunct="0">
        <a:lnSpc>
          <a:spcPct val="100000"/>
        </a:lnSpc>
        <a:spcBef>
          <a:spcPct val="20000"/>
        </a:spcBef>
        <a:spcAft>
          <a:spcPct val="0"/>
        </a:spcAft>
        <a:buSzTx/>
        <a:buFont typeface="经典特黑简" pitchFamily="1" charset="-122"/>
        <a:buNone/>
        <a:defRPr sz="2400" b="0" i="0" u="none" kern="1200" baseline="2000">
          <a:solidFill>
            <a:schemeClr val="bg1"/>
          </a:solidFill>
          <a:latin typeface="Arial" pitchFamily="34" charset="0"/>
          <a:ea typeface="+mn-ea"/>
          <a:cs typeface="+mn-cs"/>
          <a:sym typeface="Arial" pitchFamily="34" charset="0"/>
        </a:defRPr>
      </a:lvl9pPr>
    </p:bodyStyle>
    <p:otherStyle>
      <a:lvl1pPr marL="0" lvl="0" indent="0" algn="l" defTabSz="914400" eaLnBrk="1" fontAlgn="base" latinLnBrk="0" hangingPunct="1">
        <a:lnSpc>
          <a:spcPct val="100000"/>
        </a:lnSpc>
        <a:spcBef>
          <a:spcPct val="0"/>
        </a:spcBef>
        <a:spcAft>
          <a:spcPct val="0"/>
        </a:spcAft>
        <a:buFont typeface="Arial" pitchFamily="34" charset="0"/>
        <a:buNone/>
        <a:defRPr sz="16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itchFamily="34" charset="0"/>
        <a:buNone/>
        <a:defRPr sz="1600" b="0" i="0" u="none" kern="1200" baseline="0">
          <a:solidFill>
            <a:schemeClr val="tx1"/>
          </a:solidFill>
          <a:latin typeface="Arial" pitchFamily="34" charset="0"/>
          <a:ea typeface="宋体" pitchFamily="2" charset="-122"/>
          <a:cs typeface="+mn-cs"/>
        </a:defRPr>
      </a:lvl2pPr>
      <a:lvl3pPr marL="914400" lvl="2" indent="0" algn="l" defTabSz="914400" eaLnBrk="1" fontAlgn="base" latinLnBrk="0" hangingPunct="1">
        <a:lnSpc>
          <a:spcPct val="100000"/>
        </a:lnSpc>
        <a:spcBef>
          <a:spcPct val="0"/>
        </a:spcBef>
        <a:spcAft>
          <a:spcPct val="0"/>
        </a:spcAft>
        <a:buFont typeface="Arial" pitchFamily="34" charset="0"/>
        <a:buNone/>
        <a:defRPr sz="1600" b="0" i="0" u="none" kern="1200" baseline="0">
          <a:solidFill>
            <a:schemeClr val="tx1"/>
          </a:solidFill>
          <a:latin typeface="Arial" pitchFamily="34" charset="0"/>
          <a:ea typeface="宋体" pitchFamily="2" charset="-122"/>
          <a:cs typeface="+mn-cs"/>
        </a:defRPr>
      </a:lvl3pPr>
      <a:lvl4pPr marL="1371600" lvl="3" indent="0" algn="l" defTabSz="914400" eaLnBrk="1" fontAlgn="base" latinLnBrk="0" hangingPunct="1">
        <a:lnSpc>
          <a:spcPct val="100000"/>
        </a:lnSpc>
        <a:spcBef>
          <a:spcPct val="0"/>
        </a:spcBef>
        <a:spcAft>
          <a:spcPct val="0"/>
        </a:spcAft>
        <a:buFont typeface="Arial" pitchFamily="34" charset="0"/>
        <a:buNone/>
        <a:defRPr sz="1600" b="0" i="0" u="none" kern="1200" baseline="0">
          <a:solidFill>
            <a:schemeClr val="tx1"/>
          </a:solidFill>
          <a:latin typeface="Arial" pitchFamily="34" charset="0"/>
          <a:ea typeface="宋体" pitchFamily="2" charset="-122"/>
          <a:cs typeface="+mn-cs"/>
        </a:defRPr>
      </a:lvl4pPr>
      <a:lvl5pPr marL="1828800" lvl="4" indent="0" algn="l" defTabSz="914400" eaLnBrk="1" fontAlgn="base" latinLnBrk="0" hangingPunct="1">
        <a:lnSpc>
          <a:spcPct val="100000"/>
        </a:lnSpc>
        <a:spcBef>
          <a:spcPct val="0"/>
        </a:spcBef>
        <a:spcAft>
          <a:spcPct val="0"/>
        </a:spcAft>
        <a:buFont typeface="Arial" pitchFamily="34" charset="0"/>
        <a:buNone/>
        <a:defRPr sz="1600" b="0" i="0" u="none" kern="1200" baseline="0">
          <a:solidFill>
            <a:schemeClr val="tx1"/>
          </a:solidFill>
          <a:latin typeface="Arial" pitchFamily="34" charset="0"/>
          <a:ea typeface="宋体" pitchFamily="2" charset="-122"/>
          <a:cs typeface="+mn-cs"/>
        </a:defRPr>
      </a:lvl5pPr>
      <a:lvl6pPr marL="2286000" lvl="5" indent="0" algn="l" defTabSz="914400" eaLnBrk="1" fontAlgn="base" latinLnBrk="0" hangingPunct="1">
        <a:lnSpc>
          <a:spcPct val="100000"/>
        </a:lnSpc>
        <a:spcBef>
          <a:spcPct val="0"/>
        </a:spcBef>
        <a:spcAft>
          <a:spcPct val="0"/>
        </a:spcAft>
        <a:buFont typeface="Arial" pitchFamily="34" charset="0"/>
        <a:buNone/>
        <a:defRPr sz="1600" b="0" i="0" u="none" kern="1200" baseline="0">
          <a:solidFill>
            <a:schemeClr val="tx1"/>
          </a:solidFill>
          <a:latin typeface="Arial" pitchFamily="34" charset="0"/>
          <a:ea typeface="宋体" pitchFamily="2" charset="-122"/>
          <a:cs typeface="+mn-cs"/>
        </a:defRPr>
      </a:lvl6pPr>
      <a:lvl7pPr marL="2743200" lvl="6" indent="0" algn="l" defTabSz="914400" eaLnBrk="1" fontAlgn="base" latinLnBrk="0" hangingPunct="1">
        <a:lnSpc>
          <a:spcPct val="100000"/>
        </a:lnSpc>
        <a:spcBef>
          <a:spcPct val="0"/>
        </a:spcBef>
        <a:spcAft>
          <a:spcPct val="0"/>
        </a:spcAft>
        <a:buFont typeface="Arial" pitchFamily="34" charset="0"/>
        <a:buNone/>
        <a:defRPr sz="1600" b="0" i="0" u="none" kern="1200" baseline="0">
          <a:solidFill>
            <a:schemeClr val="tx1"/>
          </a:solidFill>
          <a:latin typeface="Arial" pitchFamily="34" charset="0"/>
          <a:ea typeface="宋体" pitchFamily="2" charset="-122"/>
          <a:cs typeface="+mn-cs"/>
        </a:defRPr>
      </a:lvl7pPr>
      <a:lvl8pPr marL="3200400" lvl="7" indent="0" algn="l" defTabSz="914400" eaLnBrk="1" fontAlgn="base" latinLnBrk="0" hangingPunct="1">
        <a:lnSpc>
          <a:spcPct val="100000"/>
        </a:lnSpc>
        <a:spcBef>
          <a:spcPct val="0"/>
        </a:spcBef>
        <a:spcAft>
          <a:spcPct val="0"/>
        </a:spcAft>
        <a:buFont typeface="Arial" pitchFamily="34" charset="0"/>
        <a:buNone/>
        <a:defRPr sz="1600" b="0" i="0" u="none" kern="1200" baseline="0">
          <a:solidFill>
            <a:schemeClr val="tx1"/>
          </a:solidFill>
          <a:latin typeface="Arial" pitchFamily="34" charset="0"/>
          <a:ea typeface="宋体" pitchFamily="2" charset="-122"/>
          <a:cs typeface="+mn-cs"/>
        </a:defRPr>
      </a:lvl8pPr>
      <a:lvl9pPr marL="3657600" lvl="8" indent="0" algn="l" defTabSz="914400" eaLnBrk="1" fontAlgn="base" latinLnBrk="0" hangingPunct="1">
        <a:lnSpc>
          <a:spcPct val="100000"/>
        </a:lnSpc>
        <a:spcBef>
          <a:spcPct val="0"/>
        </a:spcBef>
        <a:spcAft>
          <a:spcPct val="0"/>
        </a:spcAft>
        <a:buFont typeface="Arial" pitchFamily="34" charset="0"/>
        <a:buNone/>
        <a:defRPr sz="1600" b="0" i="0" u="none" kern="1200" baseline="0">
          <a:solidFill>
            <a:schemeClr val="tx1"/>
          </a:solidFill>
          <a:latin typeface="Arial" pitchFamily="34" charset="0"/>
          <a:ea typeface="宋体" pitchFamily="2" charset="-122"/>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4.xml" /><Relationship Id="rId10" Type="http://schemas.openxmlformats.org/officeDocument/2006/relationships/tags" Target="../tags/tag9.xml" /><Relationship Id="rId2" Type="http://schemas.openxmlformats.org/officeDocument/2006/relationships/tags" Target="../tags/tag1.xml" /><Relationship Id="rId3" Type="http://schemas.openxmlformats.org/officeDocument/2006/relationships/tags" Target="../tags/tag2.xml" /><Relationship Id="rId4" Type="http://schemas.openxmlformats.org/officeDocument/2006/relationships/tags" Target="../tags/tag3.xml" /><Relationship Id="rId5" Type="http://schemas.openxmlformats.org/officeDocument/2006/relationships/tags" Target="../tags/tag4.xml" /><Relationship Id="rId6" Type="http://schemas.openxmlformats.org/officeDocument/2006/relationships/tags" Target="../tags/tag5.xml" /><Relationship Id="rId7" Type="http://schemas.openxmlformats.org/officeDocument/2006/relationships/tags" Target="../tags/tag6.xml" /><Relationship Id="rId8" Type="http://schemas.openxmlformats.org/officeDocument/2006/relationships/tags" Target="../tags/tag7.xml" /><Relationship Id="rId9" Type="http://schemas.openxmlformats.org/officeDocument/2006/relationships/tags" Target="../tags/tag8.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1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2.jpeg" /><Relationship Id="rId3" Type="http://schemas.openxmlformats.org/officeDocument/2006/relationships/tags" Target="../tags/tag10.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9.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1.xml" /><Relationship Id="rId3" Type="http://schemas.openxmlformats.org/officeDocument/2006/relationships/tags" Target="../tags/tag11.xml" /><Relationship Id="rId4" Type="http://schemas.openxmlformats.org/officeDocument/2006/relationships/tags" Target="../tags/tag12.xml" /><Relationship Id="rId5" Type="http://schemas.openxmlformats.org/officeDocument/2006/relationships/tags" Target="../tags/tag13.xml" /><Relationship Id="rId6" Type="http://schemas.openxmlformats.org/officeDocument/2006/relationships/tags" Target="../tags/tag14.xml" /><Relationship Id="rId7" Type="http://schemas.openxmlformats.org/officeDocument/2006/relationships/tags" Target="../tags/tag15.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20.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4.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21.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tags" Target="../tags/tag16.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22.xml" /><Relationship Id="rId3" Type="http://schemas.openxmlformats.org/officeDocument/2006/relationships/image" Target="../media/image3.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15" name="矩形 14"/>
          <p:cNvSpPr/>
          <p:nvPr>
            <p:custDataLst>
              <p:tags r:id="rId2"/>
            </p:custDataLst>
          </p:nvPr>
        </p:nvSpPr>
        <p:spPr>
          <a:xfrm>
            <a:off x="123190" y="1010920"/>
            <a:ext cx="3374390" cy="5080000"/>
          </a:xfrm>
          <a:prstGeom prst="rect">
            <a:avLst/>
          </a:prstGeom>
          <a:solidFill>
            <a:srgbClr val="4472C4"/>
          </a:solidFill>
          <a:ln w="12700" cap="flat" cmpd="sng" algn="ctr">
            <a:noFill/>
            <a:prstDash val="solid"/>
            <a:miter lim="800000"/>
          </a:ln>
          <a:effectLst/>
        </p:spPr>
        <p:txBody>
          <a:bodyPr wrap="square" rtlCol="0" anchor="ctr">
            <a:normAutofit/>
          </a:bodyPr>
          <a:lstStyle/>
          <a:p>
            <a:pPr algn="ctr" fontAlgn="base"/>
            <a:endParaRPr lang="zh-CN" altLang="en-US" sz="1350" strike="noStrike" noProof="1">
              <a:latin typeface="Arial" pitchFamily="34" charset="0"/>
              <a:ea typeface="微软雅黑"/>
              <a:sym typeface="Arial" pitchFamily="34" charset="0"/>
            </a:endParaRPr>
          </a:p>
        </p:txBody>
      </p:sp>
      <p:sp>
        <p:nvSpPr>
          <p:cNvPr id="13" name="任意多边形: 形状 12"/>
          <p:cNvSpPr/>
          <p:nvPr>
            <p:custDataLst>
              <p:tags r:id="rId3"/>
            </p:custDataLst>
          </p:nvPr>
        </p:nvSpPr>
        <p:spPr>
          <a:xfrm>
            <a:off x="388938" y="1010920"/>
            <a:ext cx="396875" cy="398463"/>
          </a:xfrm>
          <a:custGeom>
            <a:gdLst>
              <a:gd name="connsiteX0" fmla="*/ 82550 w 1206500"/>
              <a:gd name="connsiteY0" fmla="*/ 0 h 1206500"/>
              <a:gd name="connsiteX1" fmla="*/ 1123950 w 1206500"/>
              <a:gd name="connsiteY1" fmla="*/ 0 h 1206500"/>
              <a:gd name="connsiteX2" fmla="*/ 1206500 w 1206500"/>
              <a:gd name="connsiteY2" fmla="*/ 82550 h 1206500"/>
              <a:gd name="connsiteX3" fmla="*/ 1123950 w 1206500"/>
              <a:gd name="connsiteY3" fmla="*/ 165100 h 1206500"/>
              <a:gd name="connsiteX4" fmla="*/ 165100 w 1206500"/>
              <a:gd name="connsiteY4" fmla="*/ 165100 h 1206500"/>
              <a:gd name="connsiteX5" fmla="*/ 165100 w 1206500"/>
              <a:gd name="connsiteY5" fmla="*/ 1123950 h 1206500"/>
              <a:gd name="connsiteX6" fmla="*/ 82550 w 1206500"/>
              <a:gd name="connsiteY6" fmla="*/ 1206500 h 1206500"/>
              <a:gd name="connsiteX7" fmla="*/ 0 w 1206500"/>
              <a:gd name="connsiteY7" fmla="*/ 1123950 h 1206500"/>
              <a:gd name="connsiteX8" fmla="*/ 0 w 1206500"/>
              <a:gd name="connsiteY8" fmla="*/ 82550 h 1206500"/>
              <a:gd name="connsiteX9" fmla="*/ 82550 w 1206500"/>
              <a:gd name="connsiteY9" fmla="*/ 0 h 12065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06500" h="1206500">
                <a:moveTo>
                  <a:pt x="82550" y="0"/>
                </a:moveTo>
                <a:lnTo>
                  <a:pt x="1123950" y="0"/>
                </a:lnTo>
                <a:cubicBezTo>
                  <a:pt x="1169541" y="0"/>
                  <a:pt x="1206500" y="36959"/>
                  <a:pt x="1206500" y="82550"/>
                </a:cubicBezTo>
                <a:cubicBezTo>
                  <a:pt x="1206500" y="128141"/>
                  <a:pt x="1169541" y="165100"/>
                  <a:pt x="1123950" y="165100"/>
                </a:cubicBezTo>
                <a:lnTo>
                  <a:pt x="165100" y="165100"/>
                </a:lnTo>
                <a:lnTo>
                  <a:pt x="165100" y="1123950"/>
                </a:lnTo>
                <a:cubicBezTo>
                  <a:pt x="165100" y="1169541"/>
                  <a:pt x="128141" y="1206500"/>
                  <a:pt x="82550" y="1206500"/>
                </a:cubicBezTo>
                <a:cubicBezTo>
                  <a:pt x="36959" y="1206500"/>
                  <a:pt x="0" y="1169541"/>
                  <a:pt x="0" y="1123950"/>
                </a:cubicBezTo>
                <a:lnTo>
                  <a:pt x="0" y="82550"/>
                </a:lnTo>
                <a:cubicBezTo>
                  <a:pt x="0" y="36959"/>
                  <a:pt x="36959" y="0"/>
                  <a:pt x="82550" y="0"/>
                </a:cubicBezTo>
                <a:close/>
              </a:path>
            </a:pathLst>
          </a:custGeom>
          <a:solidFill>
            <a:sysClr val="window" lastClr="FFFCFF">
              <a:alpha val="60000"/>
            </a:sysClr>
          </a:solidFill>
          <a:ln w="12700" cap="flat" cmpd="sng" algn="ctr">
            <a:noFill/>
            <a:prstDash val="solid"/>
            <a:miter lim="800000"/>
          </a:ln>
          <a:effectLst/>
        </p:spPr>
        <p:txBody>
          <a:bodyPr wrap="square" rtlCol="0" anchor="ctr">
            <a:normAutofit/>
          </a:bodyPr>
          <a:lstStyle/>
          <a:p>
            <a:pPr algn="ctr" fontAlgn="base"/>
            <a:endParaRPr lang="zh-CN" altLang="en-US" sz="1350" strike="noStrike" noProof="1">
              <a:solidFill>
                <a:sysClr val="window" lastClr="FFFCFF"/>
              </a:solidFill>
              <a:latin typeface="Arial" pitchFamily="34" charset="0"/>
              <a:ea typeface="微软雅黑"/>
              <a:sym typeface="Arial" pitchFamily="34" charset="0"/>
            </a:endParaRPr>
          </a:p>
        </p:txBody>
      </p:sp>
      <p:sp>
        <p:nvSpPr>
          <p:cNvPr id="7" name="文本框 6"/>
          <p:cNvSpPr txBox="1"/>
          <p:nvPr>
            <p:custDataLst>
              <p:tags r:id="rId4"/>
            </p:custDataLst>
          </p:nvPr>
        </p:nvSpPr>
        <p:spPr>
          <a:xfrm>
            <a:off x="584518" y="4612640"/>
            <a:ext cx="2711450" cy="1114425"/>
          </a:xfrm>
          <a:prstGeom prst="rect">
            <a:avLst/>
          </a:prstGeom>
          <a:noFill/>
          <a:ln>
            <a:noFill/>
          </a:ln>
        </p:spPr>
        <p:txBody>
          <a:bodyPr wrap="square" lIns="67500" tIns="35100" rIns="67500" bIns="35100" anchor="t" anchorCtr="0"/>
          <a:lstStyle>
            <a:defPPr>
              <a:defRPr lang="zh-CN"/>
            </a:defPPr>
            <a:lvl1pPr>
              <a:lnSpc>
                <a:spcPct val="130000"/>
              </a:lnSpc>
              <a:buSzPct val="25000"/>
              <a:defRPr>
                <a:solidFill>
                  <a:sysClr val="window" lastClr="FFFCFF"/>
                </a:solidFill>
                <a:ea typeface="Montserrat"/>
                <a:cs typeface="Arial" pitchFamily="34" charset="0"/>
              </a:defRPr>
            </a:lvl1pPr>
          </a:lstStyle>
          <a:p>
            <a:pPr marL="0" lvl="0" indent="0" algn="ctr" fontAlgn="base">
              <a:lnSpc>
                <a:spcPct val="200000"/>
              </a:lnSpc>
              <a:spcBef>
                <a:spcPct val="0"/>
              </a:spcBef>
              <a:spcAft>
                <a:spcPts val="1000"/>
              </a:spcAft>
              <a:buNone/>
            </a:pPr>
            <a:r>
              <a:rPr lang="zh-CN" altLang="en-US" sz="3200" strike="noStrike" spc="150" noProof="1">
                <a:solidFill>
                  <a:schemeClr val="bg1"/>
                </a:solidFill>
                <a:effectLst>
                  <a:outerShdw blurRad="38100" dist="19050" dir="2700000" algn="tl" rotWithShape="0">
                    <a:schemeClr val="dk1">
                      <a:alpha val="40000"/>
                    </a:schemeClr>
                  </a:outerShdw>
                </a:effectLst>
                <a:latin typeface="义启粗楷体" panose="02010601030101010101" charset="-128"/>
                <a:ea typeface="义启粗楷体" panose="02010601030101010101" charset="-128"/>
                <a:cs typeface="Arial" pitchFamily="34" charset="0"/>
                <a:sym typeface="+mn-ea"/>
              </a:rPr>
              <a:t>第十一课时</a:t>
            </a:r>
            <a:endParaRPr lang="zh-CN" altLang="en-US" sz="3200" strike="noStrike" spc="150" noProof="1">
              <a:solidFill>
                <a:schemeClr val="bg1"/>
              </a:solidFill>
              <a:effectLst>
                <a:outerShdw blurRad="38100" dist="19050" dir="2700000" algn="tl" rotWithShape="0">
                  <a:schemeClr val="dk1">
                    <a:alpha val="40000"/>
                  </a:schemeClr>
                </a:outerShdw>
              </a:effectLst>
              <a:latin typeface="义启粗楷体" panose="02010601030101010101" charset="-128"/>
              <a:ea typeface="义启粗楷体" panose="02010601030101010101" charset="-128"/>
              <a:sym typeface="+mn-ea"/>
            </a:endParaRPr>
          </a:p>
        </p:txBody>
      </p:sp>
      <p:sp>
        <p:nvSpPr>
          <p:cNvPr id="3" name="矩形 2"/>
          <p:cNvSpPr/>
          <p:nvPr>
            <p:custDataLst>
              <p:tags r:id="rId5"/>
            </p:custDataLst>
          </p:nvPr>
        </p:nvSpPr>
        <p:spPr>
          <a:xfrm>
            <a:off x="504508" y="1130300"/>
            <a:ext cx="2609850" cy="1943100"/>
          </a:xfrm>
          <a:prstGeom prst="rect">
            <a:avLst/>
          </a:prstGeom>
        </p:spPr>
        <p:txBody>
          <a:bodyPr wrap="square" anchor="ctr">
            <a:normAutofit/>
          </a:bodyPr>
          <a:lstStyle/>
          <a:p>
            <a:pPr marL="0" indent="0" algn="ctr" defTabSz="685800" fontAlgn="base">
              <a:lnSpc>
                <a:spcPct val="130000"/>
              </a:lnSpc>
              <a:spcBef>
                <a:spcPct val="0"/>
              </a:spcBef>
              <a:spcAft>
                <a:spcPct val="0"/>
              </a:spcAft>
              <a:buSzTx/>
              <a:buNone/>
            </a:pPr>
            <a:r>
              <a:rPr lang="en-US" altLang="zh-CN" sz="3100" b="1" strike="noStrike" spc="300" noProof="1">
                <a:solidFill>
                  <a:sysClr val="window" lastClr="FFFCFF"/>
                </a:solidFill>
                <a:latin typeface="Arial" pitchFamily="34" charset="0"/>
                <a:ea typeface="微软雅黑"/>
                <a:cs typeface="+mn-ea"/>
              </a:rPr>
              <a:t>2021届语文一轮复习　</a:t>
            </a:r>
          </a:p>
        </p:txBody>
      </p:sp>
      <p:sp>
        <p:nvSpPr>
          <p:cNvPr id="17" name="文本框 4"/>
          <p:cNvSpPr txBox="1"/>
          <p:nvPr>
            <p:custDataLst>
              <p:tags r:id="rId6"/>
            </p:custDataLst>
          </p:nvPr>
        </p:nvSpPr>
        <p:spPr>
          <a:xfrm>
            <a:off x="4448810" y="1298575"/>
            <a:ext cx="6697345" cy="1517650"/>
          </a:xfrm>
          <a:prstGeom prst="rect">
            <a:avLst/>
          </a:prstGeom>
          <a:noFill/>
        </p:spPr>
        <p:txBody>
          <a:bodyPr wrap="square" lIns="67500" tIns="35100" rIns="67500" bIns="35100" rtlCol="0" anchor="ctr" anchorCtr="0"/>
          <a:lstStyle>
            <a:defPPr>
              <a:defRPr lang="zh-CN"/>
            </a:defPPr>
            <a:lvl1pPr marL="0" algn="l" defTabSz="913765" rtl="0" eaLnBrk="1" latinLnBrk="0" hangingPunct="1">
              <a:defRPr sz="1800" kern="1200">
                <a:solidFill>
                  <a:sysClr val="windowText" lastClr="000000"/>
                </a:solidFill>
                <a:latin typeface="Arial" pitchFamily="34" charset="0"/>
                <a:ea typeface="微软雅黑"/>
                <a:cs typeface="+mn-ea"/>
              </a:defRPr>
            </a:lvl1pPr>
            <a:lvl2pPr marL="457200" algn="l" defTabSz="913765" rtl="0" eaLnBrk="1" latinLnBrk="0" hangingPunct="1">
              <a:defRPr sz="1800" kern="1200">
                <a:solidFill>
                  <a:sysClr val="windowText" lastClr="000000"/>
                </a:solidFill>
                <a:latin typeface="Arial" pitchFamily="34" charset="0"/>
                <a:ea typeface="微软雅黑"/>
                <a:cs typeface="+mn-ea"/>
              </a:defRPr>
            </a:lvl2pPr>
            <a:lvl3pPr marL="914400" algn="l" defTabSz="913765" rtl="0" eaLnBrk="1" latinLnBrk="0" hangingPunct="1">
              <a:defRPr sz="1800" kern="1200">
                <a:solidFill>
                  <a:sysClr val="windowText" lastClr="000000"/>
                </a:solidFill>
                <a:latin typeface="Arial" pitchFamily="34" charset="0"/>
                <a:ea typeface="微软雅黑"/>
                <a:cs typeface="+mn-ea"/>
              </a:defRPr>
            </a:lvl3pPr>
            <a:lvl4pPr marL="1371600" algn="l" defTabSz="913765" rtl="0" eaLnBrk="1" latinLnBrk="0" hangingPunct="1">
              <a:defRPr sz="1800" kern="1200">
                <a:solidFill>
                  <a:sysClr val="windowText" lastClr="000000"/>
                </a:solidFill>
                <a:latin typeface="Arial" pitchFamily="34" charset="0"/>
                <a:ea typeface="微软雅黑"/>
                <a:cs typeface="+mn-ea"/>
              </a:defRPr>
            </a:lvl4pPr>
            <a:lvl5pPr marL="1828800" algn="l" defTabSz="913765" rtl="0" eaLnBrk="1" latinLnBrk="0" hangingPunct="1">
              <a:defRPr sz="1800" kern="1200">
                <a:solidFill>
                  <a:sysClr val="windowText" lastClr="000000"/>
                </a:solidFill>
                <a:latin typeface="Arial" pitchFamily="34" charset="0"/>
                <a:ea typeface="微软雅黑"/>
                <a:cs typeface="+mn-ea"/>
              </a:defRPr>
            </a:lvl5pPr>
            <a:lvl6pPr marL="2286000" algn="l" defTabSz="913765" rtl="0" eaLnBrk="1" latinLnBrk="0" hangingPunct="1">
              <a:defRPr sz="1800" kern="1200">
                <a:solidFill>
                  <a:sysClr val="windowText" lastClr="000000"/>
                </a:solidFill>
                <a:latin typeface="Arial" pitchFamily="34" charset="0"/>
                <a:ea typeface="微软雅黑"/>
                <a:cs typeface="+mn-ea"/>
              </a:defRPr>
            </a:lvl6pPr>
            <a:lvl7pPr marL="2743200" algn="l" defTabSz="913765" rtl="0" eaLnBrk="1" latinLnBrk="0" hangingPunct="1">
              <a:defRPr sz="1800" kern="1200">
                <a:solidFill>
                  <a:sysClr val="windowText" lastClr="000000"/>
                </a:solidFill>
                <a:latin typeface="Arial" pitchFamily="34" charset="0"/>
                <a:ea typeface="微软雅黑"/>
                <a:cs typeface="+mn-ea"/>
              </a:defRPr>
            </a:lvl7pPr>
            <a:lvl8pPr marL="3200400" algn="l" defTabSz="913765" rtl="0" eaLnBrk="1" latinLnBrk="0" hangingPunct="1">
              <a:defRPr sz="1800" kern="1200">
                <a:solidFill>
                  <a:sysClr val="windowText" lastClr="000000"/>
                </a:solidFill>
                <a:latin typeface="Arial" pitchFamily="34" charset="0"/>
                <a:ea typeface="微软雅黑"/>
                <a:cs typeface="+mn-ea"/>
              </a:defRPr>
            </a:lvl8pPr>
            <a:lvl9pPr marL="3657600" algn="l" defTabSz="913765" rtl="0" eaLnBrk="1" latinLnBrk="0" hangingPunct="1">
              <a:defRPr sz="1800" kern="1200">
                <a:solidFill>
                  <a:sysClr val="windowText" lastClr="000000"/>
                </a:solidFill>
                <a:latin typeface="Arial" pitchFamily="34" charset="0"/>
                <a:ea typeface="微软雅黑"/>
                <a:cs typeface="+mn-ea"/>
              </a:defRPr>
            </a:lvl9pPr>
          </a:lstStyle>
          <a:p>
            <a:pPr marL="0" lvl="0" indent="-285750" algn="l" fontAlgn="ctr">
              <a:lnSpc>
                <a:spcPct val="120000"/>
              </a:lnSpc>
              <a:spcBef>
                <a:spcPct val="0"/>
              </a:spcBef>
              <a:spcAft>
                <a:spcPts val="800"/>
              </a:spcAft>
              <a:buClr>
                <a:sysClr val="window" lastClr="FFFCFF">
                  <a:lumMod val="85000"/>
                </a:sysClr>
              </a:buClr>
              <a:buSzPct val="130000"/>
              <a:buFont typeface="Wingdings" panose="05000000000000000000" pitchFamily="2" charset="2"/>
              <a:buNone/>
            </a:pPr>
            <a:endParaRPr lang="zh-CN" altLang="en-US" sz="5400" strike="noStrike" spc="150" noProof="1">
              <a:solidFill>
                <a:srgbClr val="FF0000"/>
              </a:solidFill>
              <a:effectLst>
                <a:outerShdw blurRad="38100" dist="19050" dir="2700000" algn="tl" rotWithShape="0">
                  <a:schemeClr val="dk1">
                    <a:alpha val="40000"/>
                  </a:schemeClr>
                </a:outerShdw>
              </a:effectLst>
              <a:latin typeface="明康欧楷" panose="02010609000101010101" charset="-122"/>
              <a:ea typeface="明康欧楷" panose="02010609000101010101" charset="-122"/>
              <a:cs typeface="Arial" pitchFamily="34" charset="0"/>
              <a:sym typeface="+mn-ea"/>
            </a:endParaRPr>
          </a:p>
          <a:p>
            <a:pPr marL="0" lvl="0" indent="-285750" algn="l" fontAlgn="ctr">
              <a:lnSpc>
                <a:spcPct val="120000"/>
              </a:lnSpc>
              <a:spcBef>
                <a:spcPct val="0"/>
              </a:spcBef>
              <a:spcAft>
                <a:spcPts val="800"/>
              </a:spcAft>
              <a:buClr>
                <a:sysClr val="window" lastClr="FFFCFF">
                  <a:lumMod val="85000"/>
                </a:sysClr>
              </a:buClr>
              <a:buSzPct val="130000"/>
              <a:buFont typeface="Wingdings" panose="05000000000000000000" pitchFamily="2" charset="2"/>
              <a:buNone/>
            </a:pPr>
            <a:r>
              <a:rPr lang="zh-CN" altLang="en-US" sz="5400" strike="noStrike" spc="150" noProof="1">
                <a:solidFill>
                  <a:srgbClr val="FF0000"/>
                </a:solidFill>
                <a:effectLst>
                  <a:outerShdw blurRad="38100" dist="19050" dir="2700000" algn="tl" rotWithShape="0">
                    <a:schemeClr val="dk1">
                      <a:alpha val="40000"/>
                    </a:schemeClr>
                  </a:outerShdw>
                </a:effectLst>
                <a:latin typeface="明康欧楷" panose="02010609000101010101" charset="-122"/>
                <a:ea typeface="明康欧楷" panose="02010609000101010101" charset="-122"/>
                <a:cs typeface="Arial" pitchFamily="34" charset="0"/>
                <a:sym typeface="+mn-ea"/>
              </a:rPr>
              <a:t>专题一　文言文阅读</a:t>
            </a:r>
            <a:endParaRPr lang="zh-CN" altLang="en-US" sz="5400" strike="noStrike" spc="150" noProof="1">
              <a:solidFill>
                <a:schemeClr val="tx1"/>
              </a:solidFill>
              <a:effectLst>
                <a:outerShdw blurRad="38100" dist="19050" dir="2700000" algn="tl" rotWithShape="0">
                  <a:schemeClr val="dk1">
                    <a:alpha val="40000"/>
                  </a:schemeClr>
                </a:outerShdw>
              </a:effectLst>
              <a:latin typeface="Arial" pitchFamily="34" charset="0"/>
              <a:ea typeface="微软雅黑"/>
            </a:endParaRPr>
          </a:p>
          <a:p>
            <a:pPr marL="0" lvl="0" indent="-285750" algn="l" fontAlgn="ctr">
              <a:lnSpc>
                <a:spcPct val="120000"/>
              </a:lnSpc>
              <a:spcBef>
                <a:spcPct val="0"/>
              </a:spcBef>
              <a:spcAft>
                <a:spcPts val="800"/>
              </a:spcAft>
              <a:buClr>
                <a:sysClr val="window" lastClr="FFFCFF">
                  <a:lumMod val="85000"/>
                </a:sysClr>
              </a:buClr>
              <a:buSzPct val="130000"/>
              <a:buFont typeface="Wingdings" panose="05000000000000000000" pitchFamily="2" charset="2"/>
              <a:buNone/>
            </a:pPr>
            <a:endParaRPr lang="zh-CN" altLang="en-US" sz="5400" strike="noStrike" spc="150" noProof="1">
              <a:solidFill>
                <a:schemeClr val="tx1"/>
              </a:solidFill>
              <a:effectLst>
                <a:outerShdw blurRad="38100" dist="19050" dir="2700000" algn="tl" rotWithShape="0">
                  <a:schemeClr val="dk1">
                    <a:alpha val="40000"/>
                  </a:schemeClr>
                </a:outerShdw>
              </a:effectLst>
              <a:latin typeface="Arial" pitchFamily="34" charset="0"/>
              <a:ea typeface="微软雅黑"/>
            </a:endParaRPr>
          </a:p>
        </p:txBody>
      </p:sp>
      <p:sp>
        <p:nvSpPr>
          <p:cNvPr id="12" name="任意多边形: 形状 11"/>
          <p:cNvSpPr/>
          <p:nvPr>
            <p:custDataLst>
              <p:tags r:id="rId7"/>
            </p:custDataLst>
          </p:nvPr>
        </p:nvSpPr>
        <p:spPr>
          <a:xfrm flipH="1" flipV="1">
            <a:off x="2899093" y="2815908"/>
            <a:ext cx="396875" cy="398463"/>
          </a:xfrm>
          <a:custGeom>
            <a:gdLst>
              <a:gd name="connsiteX0" fmla="*/ 82550 w 1206500"/>
              <a:gd name="connsiteY0" fmla="*/ 0 h 1206500"/>
              <a:gd name="connsiteX1" fmla="*/ 1123950 w 1206500"/>
              <a:gd name="connsiteY1" fmla="*/ 0 h 1206500"/>
              <a:gd name="connsiteX2" fmla="*/ 1206500 w 1206500"/>
              <a:gd name="connsiteY2" fmla="*/ 82550 h 1206500"/>
              <a:gd name="connsiteX3" fmla="*/ 1123950 w 1206500"/>
              <a:gd name="connsiteY3" fmla="*/ 165100 h 1206500"/>
              <a:gd name="connsiteX4" fmla="*/ 165100 w 1206500"/>
              <a:gd name="connsiteY4" fmla="*/ 165100 h 1206500"/>
              <a:gd name="connsiteX5" fmla="*/ 165100 w 1206500"/>
              <a:gd name="connsiteY5" fmla="*/ 1123950 h 1206500"/>
              <a:gd name="connsiteX6" fmla="*/ 82550 w 1206500"/>
              <a:gd name="connsiteY6" fmla="*/ 1206500 h 1206500"/>
              <a:gd name="connsiteX7" fmla="*/ 0 w 1206500"/>
              <a:gd name="connsiteY7" fmla="*/ 1123950 h 1206500"/>
              <a:gd name="connsiteX8" fmla="*/ 0 w 1206500"/>
              <a:gd name="connsiteY8" fmla="*/ 82550 h 1206500"/>
              <a:gd name="connsiteX9" fmla="*/ 82550 w 1206500"/>
              <a:gd name="connsiteY9" fmla="*/ 0 h 12065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06500" h="1206500">
                <a:moveTo>
                  <a:pt x="82550" y="0"/>
                </a:moveTo>
                <a:lnTo>
                  <a:pt x="1123950" y="0"/>
                </a:lnTo>
                <a:cubicBezTo>
                  <a:pt x="1169541" y="0"/>
                  <a:pt x="1206500" y="36959"/>
                  <a:pt x="1206500" y="82550"/>
                </a:cubicBezTo>
                <a:cubicBezTo>
                  <a:pt x="1206500" y="128141"/>
                  <a:pt x="1169541" y="165100"/>
                  <a:pt x="1123950" y="165100"/>
                </a:cubicBezTo>
                <a:lnTo>
                  <a:pt x="165100" y="165100"/>
                </a:lnTo>
                <a:lnTo>
                  <a:pt x="165100" y="1123950"/>
                </a:lnTo>
                <a:cubicBezTo>
                  <a:pt x="165100" y="1169541"/>
                  <a:pt x="128141" y="1206500"/>
                  <a:pt x="82550" y="1206500"/>
                </a:cubicBezTo>
                <a:cubicBezTo>
                  <a:pt x="36959" y="1206500"/>
                  <a:pt x="0" y="1169541"/>
                  <a:pt x="0" y="1123950"/>
                </a:cubicBezTo>
                <a:lnTo>
                  <a:pt x="0" y="82550"/>
                </a:lnTo>
                <a:cubicBezTo>
                  <a:pt x="0" y="36959"/>
                  <a:pt x="36959" y="0"/>
                  <a:pt x="82550" y="0"/>
                </a:cubicBezTo>
                <a:close/>
              </a:path>
            </a:pathLst>
          </a:custGeom>
          <a:solidFill>
            <a:sysClr val="window" lastClr="FFFCFF">
              <a:alpha val="60000"/>
            </a:sysClr>
          </a:solidFill>
          <a:ln w="12700" cap="flat" cmpd="sng" algn="ctr">
            <a:noFill/>
            <a:prstDash val="solid"/>
            <a:miter lim="800000"/>
          </a:ln>
          <a:effectLst/>
        </p:spPr>
        <p:txBody>
          <a:bodyPr wrap="square" rtlCol="0" anchor="ctr">
            <a:normAutofit/>
          </a:bodyPr>
          <a:lstStyle/>
          <a:p>
            <a:pPr algn="ctr" fontAlgn="base"/>
            <a:endParaRPr lang="zh-CN" altLang="en-US" sz="1350" strike="noStrike" noProof="1">
              <a:solidFill>
                <a:sysClr val="window" lastClr="FFFCFF"/>
              </a:solidFill>
              <a:latin typeface="Arial" pitchFamily="34" charset="0"/>
              <a:ea typeface="微软雅黑"/>
              <a:sym typeface="Arial" pitchFamily="34" charset="0"/>
            </a:endParaRPr>
          </a:p>
        </p:txBody>
      </p:sp>
      <p:sp>
        <p:nvSpPr>
          <p:cNvPr id="21" name="文本框 4"/>
          <p:cNvSpPr txBox="1"/>
          <p:nvPr>
            <p:custDataLst>
              <p:tags r:id="rId8"/>
            </p:custDataLst>
          </p:nvPr>
        </p:nvSpPr>
        <p:spPr>
          <a:xfrm>
            <a:off x="4918075" y="3423920"/>
            <a:ext cx="6053455" cy="2303145"/>
          </a:xfrm>
          <a:prstGeom prst="rect">
            <a:avLst/>
          </a:prstGeom>
          <a:noFill/>
        </p:spPr>
        <p:txBody>
          <a:bodyPr wrap="square" lIns="67500" tIns="35100" rIns="67500" bIns="35100" rtlCol="0" anchor="ctr" anchorCtr="0">
            <a:scene3d>
              <a:camera prst="orthographicFront"/>
              <a:lightRig rig="threePt" dir="t"/>
            </a:scene3d>
          </a:bodyPr>
          <a:lstStyle>
            <a:defPPr>
              <a:defRPr lang="zh-CN"/>
            </a:defPPr>
            <a:lvl1pPr marL="0" algn="l" defTabSz="913765" rtl="0" eaLnBrk="1" latinLnBrk="0" hangingPunct="1">
              <a:defRPr sz="1800" kern="1200">
                <a:solidFill>
                  <a:sysClr val="windowText" lastClr="000000"/>
                </a:solidFill>
                <a:latin typeface="Arial" pitchFamily="34" charset="0"/>
                <a:ea typeface="微软雅黑"/>
                <a:cs typeface="+mn-ea"/>
              </a:defRPr>
            </a:lvl1pPr>
            <a:lvl2pPr marL="457200" algn="l" defTabSz="913765" rtl="0" eaLnBrk="1" latinLnBrk="0" hangingPunct="1">
              <a:defRPr sz="1800" kern="1200">
                <a:solidFill>
                  <a:sysClr val="windowText" lastClr="000000"/>
                </a:solidFill>
                <a:latin typeface="Arial" pitchFamily="34" charset="0"/>
                <a:ea typeface="微软雅黑"/>
                <a:cs typeface="+mn-ea"/>
              </a:defRPr>
            </a:lvl2pPr>
            <a:lvl3pPr marL="914400" algn="l" defTabSz="913765" rtl="0" eaLnBrk="1" latinLnBrk="0" hangingPunct="1">
              <a:defRPr sz="1800" kern="1200">
                <a:solidFill>
                  <a:sysClr val="windowText" lastClr="000000"/>
                </a:solidFill>
                <a:latin typeface="Arial" pitchFamily="34" charset="0"/>
                <a:ea typeface="微软雅黑"/>
                <a:cs typeface="+mn-ea"/>
              </a:defRPr>
            </a:lvl3pPr>
            <a:lvl4pPr marL="1371600" algn="l" defTabSz="913765" rtl="0" eaLnBrk="1" latinLnBrk="0" hangingPunct="1">
              <a:defRPr sz="1800" kern="1200">
                <a:solidFill>
                  <a:sysClr val="windowText" lastClr="000000"/>
                </a:solidFill>
                <a:latin typeface="Arial" pitchFamily="34" charset="0"/>
                <a:ea typeface="微软雅黑"/>
                <a:cs typeface="+mn-ea"/>
              </a:defRPr>
            </a:lvl4pPr>
            <a:lvl5pPr marL="1828800" algn="l" defTabSz="913765" rtl="0" eaLnBrk="1" latinLnBrk="0" hangingPunct="1">
              <a:defRPr sz="1800" kern="1200">
                <a:solidFill>
                  <a:sysClr val="windowText" lastClr="000000"/>
                </a:solidFill>
                <a:latin typeface="Arial" pitchFamily="34" charset="0"/>
                <a:ea typeface="微软雅黑"/>
                <a:cs typeface="+mn-ea"/>
              </a:defRPr>
            </a:lvl5pPr>
            <a:lvl6pPr marL="2286000" algn="l" defTabSz="913765" rtl="0" eaLnBrk="1" latinLnBrk="0" hangingPunct="1">
              <a:defRPr sz="1800" kern="1200">
                <a:solidFill>
                  <a:sysClr val="windowText" lastClr="000000"/>
                </a:solidFill>
                <a:latin typeface="Arial" pitchFamily="34" charset="0"/>
                <a:ea typeface="微软雅黑"/>
                <a:cs typeface="+mn-ea"/>
              </a:defRPr>
            </a:lvl6pPr>
            <a:lvl7pPr marL="2743200" algn="l" defTabSz="913765" rtl="0" eaLnBrk="1" latinLnBrk="0" hangingPunct="1">
              <a:defRPr sz="1800" kern="1200">
                <a:solidFill>
                  <a:sysClr val="windowText" lastClr="000000"/>
                </a:solidFill>
                <a:latin typeface="Arial" pitchFamily="34" charset="0"/>
                <a:ea typeface="微软雅黑"/>
                <a:cs typeface="+mn-ea"/>
              </a:defRPr>
            </a:lvl7pPr>
            <a:lvl8pPr marL="3200400" algn="l" defTabSz="913765" rtl="0" eaLnBrk="1" latinLnBrk="0" hangingPunct="1">
              <a:defRPr sz="1800" kern="1200">
                <a:solidFill>
                  <a:sysClr val="windowText" lastClr="000000"/>
                </a:solidFill>
                <a:latin typeface="Arial" pitchFamily="34" charset="0"/>
                <a:ea typeface="微软雅黑"/>
                <a:cs typeface="+mn-ea"/>
              </a:defRPr>
            </a:lvl8pPr>
            <a:lvl9pPr marL="3657600" algn="l" defTabSz="913765" rtl="0" eaLnBrk="1" latinLnBrk="0" hangingPunct="1">
              <a:defRPr sz="1800" kern="1200">
                <a:solidFill>
                  <a:sysClr val="windowText" lastClr="000000"/>
                </a:solidFill>
                <a:latin typeface="Arial" pitchFamily="34" charset="0"/>
                <a:ea typeface="微软雅黑"/>
                <a:cs typeface="+mn-ea"/>
              </a:defRPr>
            </a:lvl9pPr>
          </a:lstStyle>
          <a:p>
            <a:pPr marL="0" lvl="0" indent="-285750" algn="ctr" fontAlgn="ctr">
              <a:lnSpc>
                <a:spcPct val="120000"/>
              </a:lnSpc>
              <a:spcBef>
                <a:spcPct val="0"/>
              </a:spcBef>
              <a:spcAft>
                <a:spcPts val="800"/>
              </a:spcAft>
              <a:buClr>
                <a:sysClr val="window" lastClr="FFFCFF">
                  <a:lumMod val="85000"/>
                </a:sysClr>
              </a:buClr>
              <a:buSzPct val="130000"/>
              <a:buFont typeface="Wingdings" panose="05000000000000000000" pitchFamily="2" charset="2"/>
              <a:buNone/>
            </a:pPr>
            <a:r>
              <a:rPr lang="zh-CN" altLang="en-US" sz="5400" b="1" smtClean="0">
                <a:solidFill>
                  <a:srgbClr val="0000FF"/>
                </a:solidFill>
                <a:latin typeface="明康欧楷" panose="02010609000101010101" charset="-122"/>
                <a:ea typeface="明康欧楷" panose="02010609000101010101" charset="-122"/>
                <a:sym typeface="+mn-ea"/>
              </a:rPr>
              <a:t>归纳概括内容要点</a:t>
            </a:r>
            <a:endParaRPr lang="zh-CN" altLang="en-US" sz="5400" b="1" strike="noStrike" spc="150" noProof="1">
              <a:solidFill>
                <a:srgbClr val="0000FF"/>
              </a:solidFill>
              <a:effectLst>
                <a:outerShdw blurRad="38100" dist="38100" dir="2700000">
                  <a:srgbClr val="000000"/>
                </a:outerShdw>
              </a:effectLst>
              <a:latin typeface="明康欧楷" panose="02010609000101010101" charset="-122"/>
              <a:ea typeface="明康欧楷" panose="02010609000101010101" charset="-122"/>
              <a:cs typeface="+mn-cs"/>
              <a:sym typeface="+mn-ea"/>
            </a:endParaRPr>
          </a:p>
        </p:txBody>
      </p:sp>
      <p:cxnSp>
        <p:nvCxnSpPr>
          <p:cNvPr id="16392" name="直接连接符 3"/>
          <p:cNvCxnSpPr/>
          <p:nvPr>
            <p:custDataLst>
              <p:tags r:id="rId9"/>
            </p:custDataLst>
          </p:nvPr>
        </p:nvCxnSpPr>
        <p:spPr>
          <a:xfrm>
            <a:off x="3648075" y="3213100"/>
            <a:ext cx="6921500" cy="1905"/>
          </a:xfrm>
          <a:prstGeom prst="line">
            <a:avLst/>
          </a:prstGeom>
          <a:ln w="6350" cap="flat" cmpd="sng">
            <a:solidFill>
              <a:srgbClr val="D9D9D9"/>
            </a:solidFill>
            <a:prstDash val="solid"/>
            <a:miter/>
            <a:headEnd type="none" w="med" len="med"/>
            <a:tailEnd type="none" w="med" len="med"/>
          </a:ln>
        </p:spPr>
      </p:cxnSp>
    </p:spTree>
    <p:custDataLst>
      <p:tags r:id="rId10"/>
    </p:custDataLst>
  </p:cSld>
  <p:clrMapOvr>
    <a:masterClrMapping/>
  </p:clrMapOvr>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4" name="内容占位符 3"/>
          <p:cNvGraphicFramePr>
            <a:graphicFrameLocks noGrp="1"/>
          </p:cNvGraphicFramePr>
          <p:nvPr>
            <p:ph idx="1"/>
            <p:custDataLst>
              <p:tags r:id="rId2"/>
            </p:custDataLst>
          </p:nvPr>
        </p:nvGraphicFramePr>
        <p:xfrm>
          <a:off x="110492" y="1498657"/>
          <a:ext cx="12036425" cy="5283835"/>
        </p:xfrm>
        <a:graphic>
          <a:graphicData uri="http://schemas.openxmlformats.org/drawingml/2006/table">
            <a:tbl>
              <a:tblPr firstRow="1" bandRow="1">
                <a:tableStyleId>{5C22544A-7EE6-4342-B048-85BDC9FD1C3A}</a:tableStyleId>
              </a:tblPr>
              <a:tblGrid>
                <a:gridCol w="832485"/>
                <a:gridCol w="1508125"/>
                <a:gridCol w="9695815"/>
              </a:tblGrid>
              <a:tr h="1106805">
                <a:tc rowSpan="5">
                  <a:txBody>
                    <a:bodyPr wrap="square"/>
                    <a:lstStyle/>
                    <a:p>
                      <a:pPr algn="ctr"/>
                      <a:r>
                        <a:rPr lang="zh-CN" altLang="en-US" sz="3600" b="1" smtClean="0">
                          <a:solidFill>
                            <a:srgbClr val="FF0000"/>
                          </a:solidFill>
                        </a:rPr>
                        <a:t>五</a:t>
                      </a:r>
                      <a:endParaRPr lang="en-US" altLang="zh-CN" sz="3600" b="1" smtClean="0">
                        <a:solidFill>
                          <a:srgbClr val="FF0000"/>
                        </a:solidFill>
                      </a:endParaRPr>
                    </a:p>
                    <a:p>
                      <a:pPr algn="ctr"/>
                      <a:r>
                        <a:rPr lang="zh-CN" altLang="en-US" sz="3600" b="1" smtClean="0">
                          <a:solidFill>
                            <a:srgbClr val="FF0000"/>
                          </a:solidFill>
                        </a:rPr>
                        <a:t>比</a:t>
                      </a:r>
                      <a:endParaRPr lang="en-US" altLang="zh-CN" sz="3600" b="1" smtClean="0">
                        <a:solidFill>
                          <a:srgbClr val="FF0000"/>
                        </a:solidFill>
                      </a:endParaRPr>
                    </a:p>
                    <a:p>
                      <a:pPr algn="ctr"/>
                      <a:r>
                        <a:rPr lang="zh-CN" altLang="en-US" sz="3600" b="1" smtClean="0">
                          <a:solidFill>
                            <a:srgbClr val="FF0000"/>
                          </a:solidFill>
                        </a:rPr>
                        <a:t>对</a:t>
                      </a:r>
                    </a:p>
                  </a:txBody>
                  <a:tcPr anchor="ctr">
                    <a:lnL w="9525">
                      <a:solidFill>
                        <a:srgbClr val="B28E4E"/>
                      </a:solidFill>
                      <a:prstDash val="sysDash"/>
                    </a:lnL>
                    <a:lnR w="9525">
                      <a:solidFill>
                        <a:srgbClr val="B28E4E"/>
                      </a:solidFill>
                      <a:prstDash val="sysDash"/>
                    </a:lnR>
                    <a:lnT w="9525">
                      <a:solidFill>
                        <a:srgbClr val="B28E4E"/>
                      </a:solidFill>
                      <a:prstDash val="sysDash"/>
                    </a:lnT>
                    <a:lnB w="9525">
                      <a:solidFill>
                        <a:srgbClr val="B28E4E"/>
                      </a:solidFill>
                      <a:prstDash val="sysDash"/>
                    </a:lnB>
                    <a:solidFill>
                      <a:srgbClr val="FFFFFF"/>
                    </a:solidFill>
                  </a:tcPr>
                </a:tc>
                <a:tc>
                  <a:txBody>
                    <a:bodyPr wrap="square"/>
                    <a:lstStyle/>
                    <a:p>
                      <a:r>
                        <a:rPr lang="zh-CN" altLang="en-US" sz="2400" b="1" smtClean="0">
                          <a:solidFill>
                            <a:srgbClr val="B28E4E"/>
                          </a:solidFill>
                          <a:latin typeface="微软雅黑" panose="020b0503020204020204" charset="-122"/>
                          <a:ea typeface="微软雅黑"/>
                        </a:rPr>
                        <a:t>比对</a:t>
                      </a:r>
                      <a:r>
                        <a:rPr lang="zh-CN" altLang="en-US" sz="2400" b="1" smtClean="0">
                          <a:solidFill>
                            <a:srgbClr val="7030A0"/>
                          </a:solidFill>
                          <a:latin typeface="微软雅黑" panose="020b0503020204020204" charset="-122"/>
                          <a:ea typeface="微软雅黑"/>
                        </a:rPr>
                        <a:t>时间、地点</a:t>
                      </a:r>
                    </a:p>
                  </a:txBody>
                  <a:tcPr>
                    <a:lnL w="9525">
                      <a:solidFill>
                        <a:srgbClr val="B28E4E"/>
                      </a:solidFill>
                      <a:prstDash val="sysDash"/>
                    </a:lnL>
                    <a:lnR w="9525">
                      <a:solidFill>
                        <a:srgbClr val="B28E4E"/>
                      </a:solidFill>
                      <a:prstDash val="sysDash"/>
                    </a:lnR>
                    <a:lnT w="9525">
                      <a:solidFill>
                        <a:srgbClr val="B28E4E"/>
                      </a:solidFill>
                      <a:prstDash val="sysDash"/>
                    </a:lnT>
                    <a:lnB w="9525">
                      <a:solidFill>
                        <a:srgbClr val="B28E4E"/>
                      </a:solidFill>
                      <a:prstDash val="sysDash"/>
                    </a:lnB>
                    <a:solidFill>
                      <a:srgbClr val="FFFFFF"/>
                    </a:solidFill>
                  </a:tcPr>
                </a:tc>
                <a:tc>
                  <a:txBody>
                    <a:bodyPr wrap="square"/>
                    <a:lstStyle/>
                    <a:p>
                      <a:r>
                        <a:rPr lang="zh-CN" altLang="en-US" sz="2400" b="1" smtClean="0">
                          <a:solidFill>
                            <a:srgbClr val="B28E4E"/>
                          </a:solidFill>
                          <a:latin typeface="微软雅黑" panose="020b0503020204020204" charset="-122"/>
                          <a:ea typeface="微软雅黑"/>
                        </a:rPr>
                        <a:t>聚焦选项中人物行为、事件发生的时间、地点的词语，并与原文比对，厘清人物在何时、何地做了何事</a:t>
                      </a:r>
                    </a:p>
                  </a:txBody>
                  <a:tcPr>
                    <a:lnL w="9525">
                      <a:solidFill>
                        <a:srgbClr val="B28E4E"/>
                      </a:solidFill>
                      <a:prstDash val="sysDash"/>
                    </a:lnL>
                    <a:lnR w="9525">
                      <a:solidFill>
                        <a:srgbClr val="B28E4E"/>
                      </a:solidFill>
                      <a:prstDash val="sysDash"/>
                    </a:lnR>
                    <a:lnT w="9525">
                      <a:solidFill>
                        <a:srgbClr val="B28E4E"/>
                      </a:solidFill>
                      <a:prstDash val="sysDash"/>
                    </a:lnT>
                    <a:lnB w="9525">
                      <a:solidFill>
                        <a:srgbClr val="B28E4E"/>
                      </a:solidFill>
                      <a:prstDash val="sysDash"/>
                    </a:lnB>
                    <a:solidFill>
                      <a:srgbClr val="FFFFFF"/>
                    </a:solidFill>
                  </a:tcPr>
                </a:tc>
              </a:tr>
              <a:tr h="1107440">
                <a:tc vMerge="1">
                  <a:txBody>
                    <a:bodyPr/>
                    <a:lstStyle/>
                    <a:p/>
                  </a:txBody>
                  <a:tcPr>
                    <a:lnL w="9525">
                      <a:solidFill>
                        <a:srgbClr val="B28E4E"/>
                      </a:solidFill>
                      <a:prstDash val="sysDash"/>
                    </a:lnL>
                    <a:lnR w="9525">
                      <a:solidFill>
                        <a:srgbClr val="B28E4E"/>
                      </a:solidFill>
                      <a:prstDash val="sysDash"/>
                    </a:lnR>
                  </a:tcPr>
                </a:tc>
                <a:tc>
                  <a:txBody>
                    <a:bodyPr wrap="square"/>
                    <a:lstStyle/>
                    <a:p>
                      <a:r>
                        <a:rPr lang="zh-CN" altLang="en-US" sz="2400" b="1" smtClean="0">
                          <a:solidFill>
                            <a:srgbClr val="B28E4E"/>
                          </a:solidFill>
                          <a:latin typeface="微软雅黑" panose="020b0503020204020204" charset="-122"/>
                          <a:ea typeface="微软雅黑"/>
                        </a:rPr>
                        <a:t>比对</a:t>
                      </a:r>
                      <a:r>
                        <a:rPr lang="zh-CN" altLang="en-US" sz="2400" b="1" smtClean="0">
                          <a:solidFill>
                            <a:srgbClr val="7030A0"/>
                          </a:solidFill>
                          <a:latin typeface="微软雅黑" panose="020b0503020204020204" charset="-122"/>
                          <a:ea typeface="微软雅黑"/>
                        </a:rPr>
                        <a:t>人物、事件</a:t>
                      </a:r>
                    </a:p>
                  </a:txBody>
                  <a:tcPr>
                    <a:lnL w="9525">
                      <a:solidFill>
                        <a:srgbClr val="B28E4E"/>
                      </a:solidFill>
                      <a:prstDash val="sysDash"/>
                    </a:lnL>
                    <a:lnR w="9525">
                      <a:solidFill>
                        <a:srgbClr val="B28E4E"/>
                      </a:solidFill>
                      <a:prstDash val="sysDash"/>
                    </a:lnR>
                    <a:lnT w="9525">
                      <a:solidFill>
                        <a:srgbClr val="B28E4E"/>
                      </a:solidFill>
                      <a:prstDash val="sysDash"/>
                    </a:lnT>
                    <a:lnB w="9525">
                      <a:solidFill>
                        <a:srgbClr val="B28E4E"/>
                      </a:solidFill>
                      <a:prstDash val="sysDash"/>
                    </a:lnB>
                    <a:solidFill>
                      <a:srgbClr val="FFFFFF"/>
                    </a:solidFill>
                  </a:tcPr>
                </a:tc>
                <a:tc>
                  <a:txBody>
                    <a:bodyPr wrap="square"/>
                    <a:lstStyle/>
                    <a:p>
                      <a:r>
                        <a:rPr lang="zh-CN" altLang="en-US" sz="2400" b="1" smtClean="0">
                          <a:solidFill>
                            <a:srgbClr val="B28E4E"/>
                          </a:solidFill>
                          <a:latin typeface="微软雅黑" panose="020b0503020204020204" charset="-122"/>
                          <a:ea typeface="微软雅黑"/>
                        </a:rPr>
                        <a:t>聚焦“谁，何时何地，说过什么话，做过什么事，何种品质”，比对选项的相关表述与原文是否一致</a:t>
                      </a:r>
                    </a:p>
                  </a:txBody>
                  <a:tcPr>
                    <a:lnL w="9525">
                      <a:solidFill>
                        <a:srgbClr val="B28E4E"/>
                      </a:solidFill>
                      <a:prstDash val="sysDash"/>
                    </a:lnL>
                    <a:lnR w="9525">
                      <a:solidFill>
                        <a:srgbClr val="B28E4E"/>
                      </a:solidFill>
                      <a:prstDash val="sysDash"/>
                    </a:lnR>
                    <a:lnT w="9525">
                      <a:solidFill>
                        <a:srgbClr val="B28E4E"/>
                      </a:solidFill>
                      <a:prstDash val="sysDash"/>
                    </a:lnT>
                    <a:lnB w="9525">
                      <a:solidFill>
                        <a:srgbClr val="B28E4E"/>
                      </a:solidFill>
                      <a:prstDash val="sysDash"/>
                    </a:lnB>
                    <a:solidFill>
                      <a:srgbClr val="FFFFFF"/>
                    </a:solidFill>
                  </a:tcPr>
                </a:tc>
              </a:tr>
              <a:tr h="1107440">
                <a:tc vMerge="1">
                  <a:txBody>
                    <a:bodyPr/>
                    <a:lstStyle/>
                    <a:p/>
                  </a:txBody>
                  <a:tcPr>
                    <a:lnL w="9525">
                      <a:solidFill>
                        <a:srgbClr val="B28E4E"/>
                      </a:solidFill>
                      <a:prstDash val="sysDash"/>
                    </a:lnL>
                    <a:lnR w="9525">
                      <a:solidFill>
                        <a:srgbClr val="B28E4E"/>
                      </a:solidFill>
                      <a:prstDash val="sysDash"/>
                    </a:lnR>
                  </a:tcPr>
                </a:tc>
                <a:tc>
                  <a:txBody>
                    <a:bodyPr wrap="square"/>
                    <a:lstStyle/>
                    <a:p>
                      <a:r>
                        <a:rPr lang="zh-CN" altLang="en-US" sz="2400" b="1" smtClean="0">
                          <a:solidFill>
                            <a:srgbClr val="404040"/>
                          </a:solidFill>
                          <a:latin typeface="微软雅黑" panose="020b0503020204020204" charset="-122"/>
                          <a:ea typeface="微软雅黑"/>
                        </a:rPr>
                        <a:t>比对</a:t>
                      </a:r>
                      <a:r>
                        <a:rPr lang="zh-CN" altLang="en-US" sz="2400" b="1" smtClean="0">
                          <a:solidFill>
                            <a:srgbClr val="7030A0"/>
                          </a:solidFill>
                          <a:latin typeface="微软雅黑" panose="020b0503020204020204" charset="-122"/>
                          <a:ea typeface="微软雅黑"/>
                        </a:rPr>
                        <a:t>关键词语</a:t>
                      </a:r>
                    </a:p>
                  </a:txBody>
                  <a:tcPr>
                    <a:lnL w="9525">
                      <a:solidFill>
                        <a:srgbClr val="B28E4E"/>
                      </a:solidFill>
                      <a:prstDash val="sysDash"/>
                    </a:lnL>
                    <a:lnR w="9525">
                      <a:solidFill>
                        <a:srgbClr val="B28E4E"/>
                      </a:solidFill>
                      <a:prstDash val="sysDash"/>
                    </a:lnR>
                    <a:lnT w="9525">
                      <a:solidFill>
                        <a:srgbClr val="B28E4E"/>
                      </a:solidFill>
                      <a:prstDash val="sysDash"/>
                    </a:lnT>
                    <a:lnB w="9525">
                      <a:solidFill>
                        <a:srgbClr val="B28E4E"/>
                      </a:solidFill>
                      <a:prstDash val="sysDash"/>
                    </a:lnB>
                    <a:solidFill>
                      <a:srgbClr val="FFFFFF"/>
                    </a:solidFill>
                  </a:tcPr>
                </a:tc>
                <a:tc>
                  <a:txBody>
                    <a:bodyPr wrap="square"/>
                    <a:lstStyle/>
                    <a:p>
                      <a:r>
                        <a:rPr lang="zh-CN" altLang="en-US" sz="2400" b="1" smtClean="0">
                          <a:solidFill>
                            <a:srgbClr val="404040"/>
                          </a:solidFill>
                          <a:latin typeface="微软雅黑" panose="020b0503020204020204" charset="-122"/>
                          <a:ea typeface="微软雅黑"/>
                        </a:rPr>
                        <a:t>辨析选项对人物的分析、文本道理的阐述，比对选项转述时有无遗漏关键词语，是否夸大、歪曲或偷换概念</a:t>
                      </a:r>
                    </a:p>
                  </a:txBody>
                  <a:tcPr>
                    <a:lnL w="9525">
                      <a:solidFill>
                        <a:srgbClr val="B28E4E"/>
                      </a:solidFill>
                      <a:prstDash val="sysDash"/>
                    </a:lnL>
                    <a:lnR w="9525">
                      <a:solidFill>
                        <a:srgbClr val="B28E4E"/>
                      </a:solidFill>
                      <a:prstDash val="sysDash"/>
                    </a:lnR>
                    <a:lnT w="9525">
                      <a:solidFill>
                        <a:srgbClr val="B28E4E"/>
                      </a:solidFill>
                      <a:prstDash val="sysDash"/>
                    </a:lnT>
                    <a:lnB w="9525">
                      <a:solidFill>
                        <a:srgbClr val="B28E4E"/>
                      </a:solidFill>
                      <a:prstDash val="sysDash"/>
                    </a:lnB>
                    <a:solidFill>
                      <a:srgbClr val="FFFFFF"/>
                    </a:solidFill>
                  </a:tcPr>
                </a:tc>
              </a:tr>
              <a:tr h="981075">
                <a:tc vMerge="1">
                  <a:txBody>
                    <a:bodyPr/>
                    <a:lstStyle/>
                    <a:p/>
                  </a:txBody>
                  <a:tcPr>
                    <a:lnL w="9525">
                      <a:solidFill>
                        <a:srgbClr val="B28E4E"/>
                      </a:solidFill>
                      <a:prstDash val="sysDash"/>
                    </a:lnL>
                    <a:lnR w="9525">
                      <a:solidFill>
                        <a:srgbClr val="B28E4E"/>
                      </a:solidFill>
                      <a:prstDash val="sysDash"/>
                    </a:lnR>
                  </a:tcPr>
                </a:tc>
                <a:tc>
                  <a:txBody>
                    <a:bodyPr wrap="square"/>
                    <a:lstStyle/>
                    <a:p>
                      <a:r>
                        <a:rPr lang="zh-CN" altLang="en-US" sz="2400" b="1" smtClean="0">
                          <a:solidFill>
                            <a:srgbClr val="404040"/>
                          </a:solidFill>
                          <a:latin typeface="微软雅黑" panose="020b0503020204020204" charset="-122"/>
                          <a:ea typeface="微软雅黑"/>
                        </a:rPr>
                        <a:t>比对</a:t>
                      </a:r>
                      <a:r>
                        <a:rPr lang="zh-CN" altLang="en-US" sz="2400" b="1" smtClean="0">
                          <a:solidFill>
                            <a:srgbClr val="7030A0"/>
                          </a:solidFill>
                          <a:latin typeface="微软雅黑" panose="020b0503020204020204" charset="-122"/>
                          <a:ea typeface="微软雅黑"/>
                        </a:rPr>
                        <a:t>增减内容</a:t>
                      </a:r>
                    </a:p>
                  </a:txBody>
                  <a:tcPr>
                    <a:lnL w="9525">
                      <a:solidFill>
                        <a:srgbClr val="B28E4E"/>
                      </a:solidFill>
                      <a:prstDash val="sysDash"/>
                    </a:lnL>
                    <a:lnR w="9525">
                      <a:solidFill>
                        <a:srgbClr val="B28E4E"/>
                      </a:solidFill>
                      <a:prstDash val="sysDash"/>
                    </a:lnR>
                    <a:lnT w="9525">
                      <a:solidFill>
                        <a:srgbClr val="B28E4E"/>
                      </a:solidFill>
                      <a:prstDash val="sysDash"/>
                    </a:lnT>
                    <a:lnB w="9525">
                      <a:solidFill>
                        <a:srgbClr val="B28E4E"/>
                      </a:solidFill>
                      <a:prstDash val="sysDash"/>
                    </a:lnB>
                    <a:solidFill>
                      <a:srgbClr val="FFFFFF"/>
                    </a:solidFill>
                  </a:tcPr>
                </a:tc>
                <a:tc>
                  <a:txBody>
                    <a:bodyPr wrap="square"/>
                    <a:lstStyle/>
                    <a:p>
                      <a:r>
                        <a:rPr lang="zh-CN" altLang="en-US" sz="2400" b="1" smtClean="0">
                          <a:solidFill>
                            <a:srgbClr val="404040"/>
                          </a:solidFill>
                          <a:latin typeface="微软雅黑" panose="020b0503020204020204" charset="-122"/>
                          <a:ea typeface="微软雅黑"/>
                        </a:rPr>
                        <a:t>辨析选项是否有故意添加的而原材料中未涉及的内容或词语，或筛查选项中有无漏掉原文关键词情况</a:t>
                      </a:r>
                    </a:p>
                  </a:txBody>
                  <a:tcPr>
                    <a:lnL w="9525">
                      <a:solidFill>
                        <a:srgbClr val="B28E4E"/>
                      </a:solidFill>
                      <a:prstDash val="sysDash"/>
                    </a:lnL>
                    <a:lnR w="9525">
                      <a:solidFill>
                        <a:srgbClr val="B28E4E"/>
                      </a:solidFill>
                      <a:prstDash val="sysDash"/>
                    </a:lnR>
                    <a:lnT w="9525">
                      <a:solidFill>
                        <a:srgbClr val="B28E4E"/>
                      </a:solidFill>
                      <a:prstDash val="sysDash"/>
                    </a:lnT>
                    <a:lnB w="9525">
                      <a:solidFill>
                        <a:srgbClr val="B28E4E"/>
                      </a:solidFill>
                      <a:prstDash val="sysDash"/>
                    </a:lnB>
                    <a:solidFill>
                      <a:srgbClr val="FFFFFF"/>
                    </a:solidFill>
                  </a:tcPr>
                </a:tc>
              </a:tr>
              <a:tr h="981075">
                <a:tc vMerge="1">
                  <a:txBody>
                    <a:bodyPr/>
                    <a:lstStyle/>
                    <a:p/>
                  </a:txBody>
                  <a:tcPr>
                    <a:lnL w="9525">
                      <a:solidFill>
                        <a:srgbClr val="B28E4E"/>
                      </a:solidFill>
                      <a:prstDash val="sysDash"/>
                    </a:lnL>
                    <a:lnR w="9525">
                      <a:solidFill>
                        <a:srgbClr val="B28E4E"/>
                      </a:solidFill>
                      <a:prstDash val="sysDash"/>
                    </a:lnR>
                    <a:lnB w="9525">
                      <a:solidFill>
                        <a:srgbClr val="B28E4E"/>
                      </a:solidFill>
                      <a:prstDash val="sysDash"/>
                    </a:lnB>
                  </a:tcPr>
                </a:tc>
                <a:tc>
                  <a:txBody>
                    <a:bodyPr wrap="square"/>
                    <a:lstStyle/>
                    <a:p>
                      <a:r>
                        <a:rPr lang="zh-CN" altLang="en-US" sz="2400" b="1" smtClean="0">
                          <a:solidFill>
                            <a:srgbClr val="404040"/>
                          </a:solidFill>
                          <a:latin typeface="微软雅黑" panose="020b0503020204020204" charset="-122"/>
                          <a:ea typeface="微软雅黑"/>
                        </a:rPr>
                        <a:t>比对</a:t>
                      </a:r>
                      <a:r>
                        <a:rPr lang="zh-CN" altLang="en-US" sz="2400" b="1" smtClean="0">
                          <a:solidFill>
                            <a:srgbClr val="7030A0"/>
                          </a:solidFill>
                          <a:latin typeface="微软雅黑" panose="020b0503020204020204" charset="-122"/>
                          <a:ea typeface="微软雅黑"/>
                        </a:rPr>
                        <a:t>关系</a:t>
                      </a:r>
                    </a:p>
                  </a:txBody>
                  <a:tcPr>
                    <a:lnL w="9525">
                      <a:solidFill>
                        <a:srgbClr val="B28E4E"/>
                      </a:solidFill>
                      <a:prstDash val="sysDash"/>
                    </a:lnL>
                    <a:lnR w="9525">
                      <a:solidFill>
                        <a:srgbClr val="B28E4E"/>
                      </a:solidFill>
                      <a:prstDash val="sysDash"/>
                    </a:lnR>
                    <a:lnT w="9525">
                      <a:solidFill>
                        <a:srgbClr val="B28E4E"/>
                      </a:solidFill>
                      <a:prstDash val="sysDash"/>
                    </a:lnT>
                    <a:lnB w="9525">
                      <a:solidFill>
                        <a:srgbClr val="B28E4E"/>
                      </a:solidFill>
                      <a:prstDash val="sysDash"/>
                    </a:lnB>
                    <a:solidFill>
                      <a:srgbClr val="FFFFFF"/>
                    </a:solidFill>
                  </a:tcPr>
                </a:tc>
                <a:tc>
                  <a:txBody>
                    <a:bodyPr wrap="square"/>
                    <a:lstStyle/>
                    <a:p>
                      <a:r>
                        <a:rPr lang="zh-CN" altLang="en-US" sz="2400" b="1" smtClean="0">
                          <a:solidFill>
                            <a:srgbClr val="404040"/>
                          </a:solidFill>
                          <a:latin typeface="微软雅黑" panose="020b0503020204020204" charset="-122"/>
                          <a:ea typeface="微软雅黑"/>
                        </a:rPr>
                        <a:t>厘清人物与事件、事件原因及结果，其内在的逻辑关系，将选项与原文仔细比对，检查关系是否恰当</a:t>
                      </a:r>
                    </a:p>
                  </a:txBody>
                  <a:tcPr>
                    <a:lnL w="9525">
                      <a:solidFill>
                        <a:srgbClr val="B28E4E"/>
                      </a:solidFill>
                      <a:prstDash val="sysDash"/>
                    </a:lnL>
                    <a:lnR w="9525">
                      <a:solidFill>
                        <a:srgbClr val="B28E4E"/>
                      </a:solidFill>
                      <a:prstDash val="sysDash"/>
                    </a:lnR>
                    <a:lnT w="9525">
                      <a:solidFill>
                        <a:srgbClr val="B28E4E"/>
                      </a:solidFill>
                      <a:prstDash val="sysDash"/>
                    </a:lnT>
                    <a:lnB w="9525">
                      <a:solidFill>
                        <a:srgbClr val="B28E4E"/>
                      </a:solidFill>
                      <a:prstDash val="sysDash"/>
                    </a:lnB>
                    <a:solidFill>
                      <a:srgbClr val="FFFFFF"/>
                    </a:solidFill>
                  </a:tcPr>
                </a:tc>
              </a:tr>
            </a:tbl>
          </a:graphicData>
        </a:graphic>
      </p:graphicFrame>
      <p:sp>
        <p:nvSpPr>
          <p:cNvPr id="6" name="TextBox 5"/>
          <p:cNvSpPr txBox="1"/>
          <p:nvPr/>
        </p:nvSpPr>
        <p:spPr>
          <a:xfrm>
            <a:off x="200025" y="6608"/>
            <a:ext cx="4343400" cy="584775"/>
          </a:xfrm>
          <a:prstGeom prst="rect">
            <a:avLst/>
          </a:prstGeom>
          <a:solidFill>
            <a:schemeClr val="bg1"/>
          </a:solidFill>
        </p:spPr>
        <p:txBody>
          <a:bodyPr wrap="square" rtlCol="0">
            <a:spAutoFit/>
          </a:bodyPr>
          <a:lstStyle/>
          <a:p>
            <a:endParaRPr lang="zh-CN" altLang="en-US" sz="3200"/>
          </a:p>
        </p:txBody>
      </p:sp>
      <p:sp>
        <p:nvSpPr>
          <p:cNvPr id="2" name="标题 1"/>
          <p:cNvSpPr>
            <a:spLocks noGrp="1"/>
          </p:cNvSpPr>
          <p:nvPr>
            <p:ph type="title"/>
          </p:nvPr>
        </p:nvSpPr>
        <p:spPr>
          <a:xfrm>
            <a:off x="200025" y="83185"/>
            <a:ext cx="3822065" cy="658495"/>
          </a:xfrm>
        </p:spPr>
        <p:txBody>
          <a:bodyPr>
            <a:normAutofit fontScale="90000"/>
          </a:bodyPr>
          <a:lstStyle/>
          <a:p>
            <a:pPr algn="l"/>
            <a:r>
              <a:rPr lang="zh-CN" altLang="en-US" b="1" smtClean="0">
                <a:solidFill>
                  <a:schemeClr val="tx1"/>
                </a:solidFill>
                <a:effectLst>
                  <a:outerShdw blurRad="38100" dist="25400" dir="5400000" algn="ctr" rotWithShape="0">
                    <a:srgbClr val="6E747A">
                      <a:alpha val="43000"/>
                    </a:srgbClr>
                  </a:outerShdw>
                </a:effectLst>
                <a:latin typeface="腾祥伯当行楷繁" panose="01010104010101010101" charset="-122"/>
                <a:ea typeface="腾祥伯当行楷繁" panose="01010104010101010101" charset="-122"/>
              </a:rPr>
              <a:t>二、解题方法与技巧</a:t>
            </a:r>
          </a:p>
        </p:txBody>
      </p:sp>
      <p:sp>
        <p:nvSpPr>
          <p:cNvPr id="3" name="文本框 2"/>
          <p:cNvSpPr txBox="1"/>
          <p:nvPr/>
        </p:nvSpPr>
        <p:spPr>
          <a:xfrm>
            <a:off x="836295" y="691515"/>
            <a:ext cx="3387090" cy="706755"/>
          </a:xfrm>
          <a:prstGeom prst="rect">
            <a:avLst/>
          </a:prstGeom>
          <a:noFill/>
        </p:spPr>
        <p:txBody>
          <a:bodyPr wrap="none" rtlCol="0" anchor="t">
            <a:spAutoFit/>
          </a:bodyPr>
          <a:lstStyle/>
          <a:p>
            <a:pPr marL="0" indent="0" algn="l">
              <a:buNone/>
            </a:pPr>
            <a:r>
              <a:rPr lang="en-US" altLang="zh-CN" sz="2000" b="1" smtClean="0">
                <a:solidFill>
                  <a:srgbClr val="7030A0"/>
                </a:solidFill>
                <a:effectLst>
                  <a:outerShdw blurRad="38100" dist="19050" dir="2700000" algn="tl" rotWithShape="0">
                    <a:schemeClr val="dk1">
                      <a:alpha val="40000"/>
                    </a:schemeClr>
                  </a:outerShdw>
                </a:effectLst>
                <a:sym typeface="+mn-ea"/>
              </a:rPr>
              <a:t>1</a:t>
            </a:r>
            <a:r>
              <a:rPr lang="zh-CN" altLang="en-US" sz="2000" b="1" smtClean="0">
                <a:solidFill>
                  <a:srgbClr val="7030A0"/>
                </a:solidFill>
                <a:effectLst>
                  <a:outerShdw blurRad="38100" dist="19050" dir="2700000" algn="tl" rotWithShape="0">
                    <a:schemeClr val="dk1">
                      <a:alpha val="40000"/>
                    </a:schemeClr>
                  </a:outerShdw>
                </a:effectLst>
                <a:sym typeface="+mn-ea"/>
              </a:rPr>
              <a:t>、找出与选项相对应的原文</a:t>
            </a:r>
          </a:p>
          <a:p>
            <a:pPr marL="0" indent="0" algn="l">
              <a:buNone/>
            </a:pPr>
            <a:r>
              <a:rPr lang="en-US" altLang="zh-CN" sz="2000" b="1" smtClean="0">
                <a:solidFill>
                  <a:srgbClr val="7030A0"/>
                </a:solidFill>
                <a:effectLst>
                  <a:outerShdw blurRad="38100" dist="19050" dir="2700000" algn="tl" rotWithShape="0">
                    <a:schemeClr val="dk1">
                      <a:alpha val="40000"/>
                    </a:schemeClr>
                  </a:outerShdw>
                </a:effectLst>
                <a:sym typeface="+mn-ea"/>
              </a:rPr>
              <a:t>2</a:t>
            </a:r>
            <a:r>
              <a:rPr lang="zh-CN" altLang="en-US" sz="2000" b="1" smtClean="0">
                <a:solidFill>
                  <a:srgbClr val="7030A0"/>
                </a:solidFill>
                <a:effectLst>
                  <a:outerShdw blurRad="38100" dist="19050" dir="2700000" algn="tl" rotWithShape="0">
                    <a:schemeClr val="dk1">
                      <a:alpha val="40000"/>
                    </a:schemeClr>
                  </a:outerShdw>
                </a:effectLst>
                <a:sym typeface="+mn-ea"/>
              </a:rPr>
              <a:t>、仔细比对，准确辨析</a:t>
            </a:r>
          </a:p>
        </p:txBody>
      </p:sp>
    </p:spTree>
  </p:cSld>
  <p:clrMapOvr>
    <a:masterClrMapping/>
  </p:clrMapOvr>
  <p:transition>
    <p:push dir="u"/>
  </p:transition>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0">
  <p:cSld>
    <p:spTree>
      <p:nvGrpSpPr>
        <p:cNvPr id="1" name=""/>
        <p:cNvGrpSpPr/>
        <p:nvPr/>
      </p:nvGrpSpPr>
      <p:grpSpPr>
        <a:xfrm>
          <a:off x="0" y="0"/>
          <a:ext cx="0" cy="0"/>
        </a:xfrm>
      </p:grpSpPr>
      <p:sp>
        <p:nvSpPr>
          <p:cNvPr id="34" name="圆角矩形 56"/>
          <p:cNvSpPr/>
          <p:nvPr/>
        </p:nvSpPr>
        <p:spPr>
          <a:xfrm rot="1914721" flipV="1">
            <a:off x="7747359" y="3509716"/>
            <a:ext cx="2754339" cy="563567"/>
          </a:xfrm>
          <a:prstGeom prst="roundRect">
            <a:avLst>
              <a:gd name="adj" fmla="val 50000"/>
            </a:avLst>
          </a:prstGeom>
          <a:solidFill>
            <a:srgbClr val="6D986A">
              <a:alpha val="58000"/>
            </a:srgbClr>
          </a:solidFill>
        </p:spPr>
        <p:txBody>
          <a:bodyPr wrap="square" lIns="91440" tIns="45720" rIns="91440" bIns="45720" rtlCol="0" anchor="ctr">
            <a:spAutoFit/>
          </a:bodyPr>
          <a:lstStyle/>
          <a:p>
            <a:pPr algn="ctr">
              <a:spcBef>
                <a:spcPct val="0"/>
              </a:spcBef>
            </a:pPr>
            <a:endParaRPr lang="zh-CN" altLang="en-US" sz="2000">
              <a:solidFill>
                <a:srgbClr val="222B33"/>
              </a:solidFill>
              <a:latin typeface="微软雅黑" panose="020b0503020204020204" charset="-122"/>
              <a:ea typeface="微软雅黑"/>
            </a:endParaRPr>
          </a:p>
        </p:txBody>
      </p:sp>
      <p:sp>
        <p:nvSpPr>
          <p:cNvPr id="54" name="圆角矩形 53"/>
          <p:cNvSpPr/>
          <p:nvPr/>
        </p:nvSpPr>
        <p:spPr>
          <a:xfrm rot="19685280">
            <a:off x="3028927" y="3496119"/>
            <a:ext cx="2754339" cy="563567"/>
          </a:xfrm>
          <a:prstGeom prst="roundRect">
            <a:avLst>
              <a:gd name="adj" fmla="val 50000"/>
            </a:avLst>
          </a:prstGeom>
          <a:solidFill>
            <a:schemeClr val="bg1">
              <a:lumMod val="75000"/>
              <a:alpha val="72000"/>
            </a:schemeClr>
          </a:solidFill>
        </p:spPr>
        <p:txBody>
          <a:bodyPr wrap="square" lIns="91440" tIns="45720" rIns="91440" bIns="45720" rtlCol="0" anchor="ctr">
            <a:spAutoFit/>
          </a:bodyPr>
          <a:lstStyle/>
          <a:p>
            <a:pPr algn="ctr">
              <a:spcBef>
                <a:spcPct val="0"/>
              </a:spcBef>
            </a:pPr>
            <a:endParaRPr lang="zh-CN" altLang="en-US" sz="2000">
              <a:solidFill>
                <a:srgbClr val="222B33"/>
              </a:solidFill>
              <a:latin typeface="微软雅黑" panose="020b0503020204020204" charset="-122"/>
              <a:ea typeface="微软雅黑"/>
            </a:endParaRPr>
          </a:p>
        </p:txBody>
      </p:sp>
      <p:sp>
        <p:nvSpPr>
          <p:cNvPr id="55" name="圆角矩形 54"/>
          <p:cNvSpPr/>
          <p:nvPr/>
        </p:nvSpPr>
        <p:spPr>
          <a:xfrm rot="19685280">
            <a:off x="6051497" y="3496119"/>
            <a:ext cx="2754339" cy="563567"/>
          </a:xfrm>
          <a:prstGeom prst="roundRect">
            <a:avLst>
              <a:gd name="adj" fmla="val 50000"/>
            </a:avLst>
          </a:prstGeom>
          <a:solidFill>
            <a:schemeClr val="bg1">
              <a:lumMod val="75000"/>
              <a:alpha val="72000"/>
            </a:schemeClr>
          </a:solidFill>
        </p:spPr>
        <p:txBody>
          <a:bodyPr wrap="square" lIns="91440" tIns="45720" rIns="91440" bIns="45720" rtlCol="0" anchor="ctr">
            <a:spAutoFit/>
          </a:bodyPr>
          <a:lstStyle/>
          <a:p>
            <a:pPr algn="ctr">
              <a:spcBef>
                <a:spcPct val="0"/>
              </a:spcBef>
            </a:pPr>
            <a:endParaRPr lang="zh-CN" altLang="en-US" sz="2000">
              <a:solidFill>
                <a:srgbClr val="222B33"/>
              </a:solidFill>
              <a:latin typeface="微软雅黑" panose="020b0503020204020204" charset="-122"/>
              <a:ea typeface="微软雅黑"/>
            </a:endParaRPr>
          </a:p>
        </p:txBody>
      </p:sp>
      <p:sp>
        <p:nvSpPr>
          <p:cNvPr id="56" name="圆角矩形 4"/>
          <p:cNvSpPr/>
          <p:nvPr/>
        </p:nvSpPr>
        <p:spPr>
          <a:xfrm rot="19685280">
            <a:off x="6356" y="3496119"/>
            <a:ext cx="2754339" cy="563567"/>
          </a:xfrm>
          <a:prstGeom prst="roundRect">
            <a:avLst>
              <a:gd name="adj" fmla="val 50000"/>
            </a:avLst>
          </a:prstGeom>
          <a:solidFill>
            <a:srgbClr val="6D986A">
              <a:alpha val="58000"/>
            </a:srgbClr>
          </a:solidFill>
        </p:spPr>
        <p:txBody>
          <a:bodyPr wrap="square" lIns="91440" tIns="45720" rIns="91440" bIns="45720" rtlCol="0" anchor="ctr">
            <a:spAutoFit/>
          </a:bodyPr>
          <a:lstStyle/>
          <a:p>
            <a:pPr algn="ctr">
              <a:spcBef>
                <a:spcPct val="0"/>
              </a:spcBef>
            </a:pPr>
            <a:endParaRPr lang="zh-CN" altLang="en-US" sz="2000">
              <a:solidFill>
                <a:srgbClr val="222B33"/>
              </a:solidFill>
              <a:latin typeface="微软雅黑" panose="020b0503020204020204" charset="-122"/>
              <a:ea typeface="微软雅黑"/>
            </a:endParaRPr>
          </a:p>
        </p:txBody>
      </p:sp>
      <p:sp>
        <p:nvSpPr>
          <p:cNvPr id="57" name="圆角矩形 55"/>
          <p:cNvSpPr/>
          <p:nvPr/>
        </p:nvSpPr>
        <p:spPr>
          <a:xfrm rot="1914721" flipV="1">
            <a:off x="1517641" y="3496119"/>
            <a:ext cx="2754339" cy="563567"/>
          </a:xfrm>
          <a:prstGeom prst="roundRect">
            <a:avLst>
              <a:gd name="adj" fmla="val 50000"/>
            </a:avLst>
          </a:prstGeom>
          <a:solidFill>
            <a:schemeClr val="bg1">
              <a:lumMod val="75000"/>
              <a:alpha val="72000"/>
            </a:schemeClr>
          </a:solidFill>
        </p:spPr>
        <p:txBody>
          <a:bodyPr wrap="square" lIns="91440" tIns="45720" rIns="91440" bIns="45720" rtlCol="0" anchor="ctr">
            <a:spAutoFit/>
          </a:bodyPr>
          <a:lstStyle/>
          <a:p>
            <a:pPr algn="ctr">
              <a:spcBef>
                <a:spcPct val="0"/>
              </a:spcBef>
            </a:pPr>
            <a:endParaRPr lang="zh-CN" altLang="en-US" sz="2000">
              <a:solidFill>
                <a:srgbClr val="222B33"/>
              </a:solidFill>
              <a:latin typeface="微软雅黑" panose="020b0503020204020204" charset="-122"/>
              <a:ea typeface="微软雅黑"/>
            </a:endParaRPr>
          </a:p>
        </p:txBody>
      </p:sp>
      <p:sp>
        <p:nvSpPr>
          <p:cNvPr id="58" name="圆角矩形 56"/>
          <p:cNvSpPr/>
          <p:nvPr/>
        </p:nvSpPr>
        <p:spPr>
          <a:xfrm rot="1914721" flipV="1">
            <a:off x="4540213" y="3496119"/>
            <a:ext cx="2754339" cy="563567"/>
          </a:xfrm>
          <a:prstGeom prst="roundRect">
            <a:avLst>
              <a:gd name="adj" fmla="val 50000"/>
            </a:avLst>
          </a:prstGeom>
          <a:solidFill>
            <a:srgbClr val="6D986A">
              <a:alpha val="58000"/>
            </a:srgbClr>
          </a:solidFill>
        </p:spPr>
        <p:txBody>
          <a:bodyPr wrap="square" lIns="91440" tIns="45720" rIns="91440" bIns="45720" rtlCol="0" anchor="ctr">
            <a:spAutoFit/>
          </a:bodyPr>
          <a:lstStyle/>
          <a:p>
            <a:pPr algn="ctr">
              <a:spcBef>
                <a:spcPct val="0"/>
              </a:spcBef>
            </a:pPr>
            <a:endParaRPr lang="zh-CN" altLang="en-US" sz="2000">
              <a:solidFill>
                <a:srgbClr val="222B33"/>
              </a:solidFill>
              <a:latin typeface="微软雅黑" panose="020b0503020204020204" charset="-122"/>
              <a:ea typeface="微软雅黑"/>
            </a:endParaRPr>
          </a:p>
        </p:txBody>
      </p:sp>
      <p:sp>
        <p:nvSpPr>
          <p:cNvPr id="59" name="椭圆 58"/>
          <p:cNvSpPr/>
          <p:nvPr/>
        </p:nvSpPr>
        <p:spPr>
          <a:xfrm>
            <a:off x="144433" y="3977901"/>
            <a:ext cx="953195" cy="563569"/>
          </a:xfrm>
          <a:prstGeom prst="ellipse">
            <a:avLst/>
          </a:prstGeom>
          <a:solidFill>
            <a:srgbClr val="6D986A"/>
          </a:solidFill>
        </p:spPr>
        <p:txBody>
          <a:bodyPr wrap="square" lIns="91440" tIns="45720" rIns="91440" bIns="45720" rtlCol="0" anchor="ctr">
            <a:spAutoFit/>
          </a:bodyPr>
          <a:lstStyle/>
          <a:p>
            <a:pPr algn="ctr">
              <a:spcBef>
                <a:spcPct val="0"/>
              </a:spcBef>
            </a:pPr>
            <a:endParaRPr lang="zh-CN" altLang="en-US" sz="2000">
              <a:gradFill>
                <a:gsLst>
                  <a:gs pos="0">
                    <a:srgbClr val="3E7886"/>
                  </a:gs>
                  <a:gs pos="100000">
                    <a:srgbClr val="2D5761"/>
                  </a:gs>
                </a:gsLst>
                <a:lin ang="5400000" scaled="1"/>
              </a:gradFill>
              <a:latin typeface="微软雅黑" panose="020b0503020204020204" charset="-122"/>
              <a:ea typeface="微软雅黑"/>
            </a:endParaRPr>
          </a:p>
        </p:txBody>
      </p:sp>
      <p:sp>
        <p:nvSpPr>
          <p:cNvPr id="60" name="椭圆 59"/>
          <p:cNvSpPr/>
          <p:nvPr/>
        </p:nvSpPr>
        <p:spPr>
          <a:xfrm>
            <a:off x="3165763" y="3972715"/>
            <a:ext cx="953195" cy="563569"/>
          </a:xfrm>
          <a:prstGeom prst="ellipse">
            <a:avLst/>
          </a:prstGeom>
          <a:solidFill>
            <a:schemeClr val="tx1">
              <a:lumMod val="65000"/>
              <a:lumOff val="35000"/>
            </a:schemeClr>
          </a:solidFill>
        </p:spPr>
        <p:txBody>
          <a:bodyPr wrap="square" lIns="91440" tIns="45720" rIns="91440" bIns="45720" rtlCol="0" anchor="ctr">
            <a:spAutoFit/>
          </a:bodyPr>
          <a:lstStyle/>
          <a:p>
            <a:pPr algn="ctr">
              <a:spcBef>
                <a:spcPct val="0"/>
              </a:spcBef>
            </a:pPr>
            <a:endParaRPr lang="zh-CN" altLang="en-US" sz="2000">
              <a:solidFill>
                <a:srgbClr val="222B33"/>
              </a:solidFill>
              <a:latin typeface="微软雅黑" panose="020b0503020204020204" charset="-122"/>
              <a:ea typeface="微软雅黑"/>
            </a:endParaRPr>
          </a:p>
        </p:txBody>
      </p:sp>
      <p:sp>
        <p:nvSpPr>
          <p:cNvPr id="72" name="椭圆 71"/>
          <p:cNvSpPr/>
          <p:nvPr/>
        </p:nvSpPr>
        <p:spPr>
          <a:xfrm>
            <a:off x="6187093" y="3972715"/>
            <a:ext cx="953195" cy="563569"/>
          </a:xfrm>
          <a:prstGeom prst="ellipse">
            <a:avLst/>
          </a:prstGeom>
          <a:solidFill>
            <a:schemeClr val="tx1">
              <a:lumMod val="65000"/>
              <a:lumOff val="35000"/>
            </a:schemeClr>
          </a:solidFill>
        </p:spPr>
        <p:txBody>
          <a:bodyPr wrap="square" lIns="91440" tIns="45720" rIns="91440" bIns="45720" rtlCol="0" anchor="ctr">
            <a:spAutoFit/>
          </a:bodyPr>
          <a:lstStyle/>
          <a:p>
            <a:pPr algn="ctr">
              <a:spcBef>
                <a:spcPct val="0"/>
              </a:spcBef>
            </a:pPr>
            <a:endParaRPr lang="zh-CN" altLang="en-US" sz="2000">
              <a:solidFill>
                <a:srgbClr val="222B33"/>
              </a:solidFill>
              <a:latin typeface="微软雅黑" panose="020b0503020204020204" charset="-122"/>
              <a:ea typeface="微软雅黑"/>
            </a:endParaRPr>
          </a:p>
        </p:txBody>
      </p:sp>
      <p:sp>
        <p:nvSpPr>
          <p:cNvPr id="75" name="椭圆 74"/>
          <p:cNvSpPr/>
          <p:nvPr/>
        </p:nvSpPr>
        <p:spPr>
          <a:xfrm>
            <a:off x="1668433" y="3019522"/>
            <a:ext cx="953195" cy="563569"/>
          </a:xfrm>
          <a:prstGeom prst="ellipse">
            <a:avLst/>
          </a:prstGeom>
          <a:gradFill>
            <a:gsLst>
              <a:gs pos="3000">
                <a:schemeClr val="bg2">
                  <a:lumMod val="10000"/>
                </a:schemeClr>
              </a:gs>
              <a:gs pos="100000">
                <a:schemeClr val="tx1">
                  <a:lumMod val="75000"/>
                  <a:lumOff val="25000"/>
                </a:schemeClr>
              </a:gs>
            </a:gsLst>
            <a:lin ang="13800000" scaled="0"/>
          </a:gradFill>
        </p:spPr>
        <p:txBody>
          <a:bodyPr wrap="square" lIns="91440" tIns="45720" rIns="91440" bIns="45720" rtlCol="0" anchor="ctr">
            <a:spAutoFit/>
          </a:bodyPr>
          <a:lstStyle/>
          <a:p>
            <a:pPr algn="ctr">
              <a:spcBef>
                <a:spcPct val="0"/>
              </a:spcBef>
            </a:pPr>
            <a:endParaRPr lang="zh-CN" altLang="en-US" sz="2000">
              <a:solidFill>
                <a:srgbClr val="222B33"/>
              </a:solidFill>
              <a:latin typeface="微软雅黑" panose="020b0503020204020204" charset="-122"/>
              <a:ea typeface="微软雅黑"/>
            </a:endParaRPr>
          </a:p>
        </p:txBody>
      </p:sp>
      <p:sp>
        <p:nvSpPr>
          <p:cNvPr id="81" name="椭圆 80"/>
          <p:cNvSpPr/>
          <p:nvPr/>
        </p:nvSpPr>
        <p:spPr>
          <a:xfrm>
            <a:off x="4689763" y="3024706"/>
            <a:ext cx="953195" cy="563569"/>
          </a:xfrm>
          <a:prstGeom prst="ellipse">
            <a:avLst/>
          </a:prstGeom>
          <a:solidFill>
            <a:srgbClr val="6D986A"/>
          </a:solidFill>
        </p:spPr>
        <p:txBody>
          <a:bodyPr wrap="square" lIns="91440" tIns="45720" rIns="91440" bIns="45720" rtlCol="0" anchor="ctr">
            <a:spAutoFit/>
          </a:bodyPr>
          <a:lstStyle/>
          <a:p>
            <a:pPr algn="ctr">
              <a:spcBef>
                <a:spcPct val="0"/>
              </a:spcBef>
            </a:pPr>
            <a:endParaRPr lang="zh-CN" altLang="en-US" sz="2000">
              <a:gradFill>
                <a:gsLst>
                  <a:gs pos="0">
                    <a:srgbClr val="3E7886"/>
                  </a:gs>
                  <a:gs pos="100000">
                    <a:srgbClr val="2D5761"/>
                  </a:gs>
                </a:gsLst>
                <a:lin ang="5400000" scaled="1"/>
              </a:gradFill>
              <a:latin typeface="微软雅黑" panose="020b0503020204020204" charset="-122"/>
              <a:ea typeface="微软雅黑"/>
            </a:endParaRPr>
          </a:p>
        </p:txBody>
      </p:sp>
      <p:sp>
        <p:nvSpPr>
          <p:cNvPr id="82" name="椭圆 81"/>
          <p:cNvSpPr/>
          <p:nvPr/>
        </p:nvSpPr>
        <p:spPr>
          <a:xfrm>
            <a:off x="7711093" y="3024706"/>
            <a:ext cx="953195" cy="563569"/>
          </a:xfrm>
          <a:prstGeom prst="ellipse">
            <a:avLst/>
          </a:prstGeom>
          <a:solidFill>
            <a:srgbClr val="6D986A"/>
          </a:solidFill>
        </p:spPr>
        <p:txBody>
          <a:bodyPr wrap="square" lIns="91440" tIns="45720" rIns="91440" bIns="45720" rtlCol="0" anchor="ctr">
            <a:spAutoFit/>
          </a:bodyPr>
          <a:lstStyle/>
          <a:p>
            <a:pPr algn="ctr">
              <a:spcBef>
                <a:spcPct val="0"/>
              </a:spcBef>
            </a:pPr>
            <a:endParaRPr lang="zh-CN" altLang="en-US" sz="2000">
              <a:gradFill>
                <a:gsLst>
                  <a:gs pos="0">
                    <a:srgbClr val="3E7886"/>
                  </a:gs>
                  <a:gs pos="100000">
                    <a:srgbClr val="2D5761"/>
                  </a:gs>
                </a:gsLst>
                <a:lin ang="5400000" scaled="1"/>
              </a:gradFill>
              <a:latin typeface="微软雅黑" panose="020b0503020204020204" charset="-122"/>
              <a:ea typeface="微软雅黑"/>
            </a:endParaRPr>
          </a:p>
        </p:txBody>
      </p:sp>
      <p:sp>
        <p:nvSpPr>
          <p:cNvPr id="83" name="文本框 82"/>
          <p:cNvSpPr txBox="1"/>
          <p:nvPr/>
        </p:nvSpPr>
        <p:spPr>
          <a:xfrm>
            <a:off x="379417" y="4069833"/>
            <a:ext cx="483227" cy="398780"/>
          </a:xfrm>
          <a:prstGeom prst="rect">
            <a:avLst/>
          </a:prstGeom>
          <a:noFill/>
        </p:spPr>
        <p:txBody>
          <a:bodyPr wrap="square" lIns="91440" tIns="45720" rIns="91440" bIns="45720" rtlCol="0">
            <a:spAutoFit/>
          </a:bodyPr>
          <a:lstStyle/>
          <a:p>
            <a:r>
              <a:rPr lang="en-US" altLang="zh-CN" sz="2000">
                <a:solidFill>
                  <a:srgbClr val="FFFFFF"/>
                </a:solidFill>
                <a:latin typeface="微软雅黑" panose="020b0503020204020204" charset="-122"/>
                <a:ea typeface="微软雅黑"/>
              </a:rPr>
              <a:t>01</a:t>
            </a:r>
            <a:endParaRPr lang="zh-CN" altLang="en-US" sz="2000">
              <a:solidFill>
                <a:srgbClr val="FFFFFF"/>
              </a:solidFill>
              <a:latin typeface="微软雅黑" panose="020b0503020204020204" charset="-122"/>
              <a:ea typeface="微软雅黑"/>
            </a:endParaRPr>
          </a:p>
        </p:txBody>
      </p:sp>
      <p:sp>
        <p:nvSpPr>
          <p:cNvPr id="84" name="文本框 83"/>
          <p:cNvSpPr txBox="1"/>
          <p:nvPr/>
        </p:nvSpPr>
        <p:spPr>
          <a:xfrm>
            <a:off x="3400747" y="4069833"/>
            <a:ext cx="483227" cy="398780"/>
          </a:xfrm>
          <a:prstGeom prst="rect">
            <a:avLst/>
          </a:prstGeom>
          <a:noFill/>
        </p:spPr>
        <p:txBody>
          <a:bodyPr wrap="square" lIns="91440" tIns="45720" rIns="91440" bIns="45720" rtlCol="0">
            <a:spAutoFit/>
          </a:bodyPr>
          <a:lstStyle/>
          <a:p>
            <a:r>
              <a:rPr lang="en-US" altLang="zh-CN" sz="2000">
                <a:solidFill>
                  <a:srgbClr val="FFFFFF"/>
                </a:solidFill>
                <a:latin typeface="微软雅黑" panose="020b0503020204020204" charset="-122"/>
                <a:ea typeface="微软雅黑"/>
              </a:rPr>
              <a:t>03</a:t>
            </a:r>
            <a:endParaRPr lang="zh-CN" altLang="en-US" sz="2000">
              <a:solidFill>
                <a:srgbClr val="FFFFFF"/>
              </a:solidFill>
              <a:latin typeface="微软雅黑" panose="020b0503020204020204" charset="-122"/>
              <a:ea typeface="微软雅黑"/>
            </a:endParaRPr>
          </a:p>
        </p:txBody>
      </p:sp>
      <p:sp>
        <p:nvSpPr>
          <p:cNvPr id="85" name="文本框 84"/>
          <p:cNvSpPr txBox="1"/>
          <p:nvPr/>
        </p:nvSpPr>
        <p:spPr>
          <a:xfrm>
            <a:off x="6422077" y="4069833"/>
            <a:ext cx="483227" cy="398780"/>
          </a:xfrm>
          <a:prstGeom prst="rect">
            <a:avLst/>
          </a:prstGeom>
          <a:noFill/>
        </p:spPr>
        <p:txBody>
          <a:bodyPr wrap="square" lIns="91440" tIns="45720" rIns="91440" bIns="45720" rtlCol="0">
            <a:spAutoFit/>
          </a:bodyPr>
          <a:lstStyle/>
          <a:p>
            <a:r>
              <a:rPr lang="en-US" altLang="zh-CN" sz="2000">
                <a:solidFill>
                  <a:srgbClr val="FFFFFF"/>
                </a:solidFill>
                <a:latin typeface="微软雅黑" panose="020b0503020204020204" charset="-122"/>
                <a:ea typeface="微软雅黑"/>
              </a:rPr>
              <a:t>05</a:t>
            </a:r>
            <a:endParaRPr lang="zh-CN" altLang="en-US" sz="2000">
              <a:solidFill>
                <a:srgbClr val="FFFFFF"/>
              </a:solidFill>
              <a:latin typeface="微软雅黑" panose="020b0503020204020204" charset="-122"/>
              <a:ea typeface="微软雅黑"/>
            </a:endParaRPr>
          </a:p>
        </p:txBody>
      </p:sp>
      <p:sp>
        <p:nvSpPr>
          <p:cNvPr id="86" name="文本框 85"/>
          <p:cNvSpPr txBox="1"/>
          <p:nvPr/>
        </p:nvSpPr>
        <p:spPr>
          <a:xfrm>
            <a:off x="1874388" y="3116640"/>
            <a:ext cx="483227" cy="398780"/>
          </a:xfrm>
          <a:prstGeom prst="rect">
            <a:avLst/>
          </a:prstGeom>
          <a:noFill/>
        </p:spPr>
        <p:txBody>
          <a:bodyPr wrap="square" lIns="91440" tIns="45720" rIns="91440" bIns="45720" rtlCol="0">
            <a:spAutoFit/>
          </a:bodyPr>
          <a:lstStyle/>
          <a:p>
            <a:r>
              <a:rPr lang="en-US" altLang="zh-CN" sz="2000">
                <a:solidFill>
                  <a:srgbClr val="FFFFFF"/>
                </a:solidFill>
                <a:latin typeface="微软雅黑" panose="020b0503020204020204" charset="-122"/>
                <a:ea typeface="微软雅黑"/>
              </a:rPr>
              <a:t>02</a:t>
            </a:r>
            <a:endParaRPr lang="zh-CN" altLang="en-US" sz="2000">
              <a:solidFill>
                <a:srgbClr val="FFFFFF"/>
              </a:solidFill>
              <a:latin typeface="微软雅黑" panose="020b0503020204020204" charset="-122"/>
              <a:ea typeface="微软雅黑"/>
            </a:endParaRPr>
          </a:p>
        </p:txBody>
      </p:sp>
      <p:sp>
        <p:nvSpPr>
          <p:cNvPr id="87" name="文本框 86"/>
          <p:cNvSpPr txBox="1"/>
          <p:nvPr/>
        </p:nvSpPr>
        <p:spPr>
          <a:xfrm>
            <a:off x="4895717" y="3116640"/>
            <a:ext cx="483227" cy="398780"/>
          </a:xfrm>
          <a:prstGeom prst="rect">
            <a:avLst/>
          </a:prstGeom>
          <a:noFill/>
        </p:spPr>
        <p:txBody>
          <a:bodyPr wrap="square" lIns="91440" tIns="45720" rIns="91440" bIns="45720" rtlCol="0">
            <a:spAutoFit/>
          </a:bodyPr>
          <a:lstStyle/>
          <a:p>
            <a:r>
              <a:rPr lang="en-US" altLang="zh-CN" sz="2000">
                <a:solidFill>
                  <a:srgbClr val="FFFFFF"/>
                </a:solidFill>
                <a:latin typeface="微软雅黑" panose="020b0503020204020204" charset="-122"/>
                <a:ea typeface="微软雅黑"/>
              </a:rPr>
              <a:t>04</a:t>
            </a:r>
            <a:endParaRPr lang="zh-CN" altLang="en-US" sz="2000">
              <a:solidFill>
                <a:srgbClr val="FFFFFF"/>
              </a:solidFill>
              <a:latin typeface="微软雅黑" panose="020b0503020204020204" charset="-122"/>
              <a:ea typeface="微软雅黑"/>
            </a:endParaRPr>
          </a:p>
        </p:txBody>
      </p:sp>
      <p:sp>
        <p:nvSpPr>
          <p:cNvPr id="88" name="文本框 87"/>
          <p:cNvSpPr txBox="1"/>
          <p:nvPr/>
        </p:nvSpPr>
        <p:spPr>
          <a:xfrm>
            <a:off x="7917048" y="3116640"/>
            <a:ext cx="483227" cy="398780"/>
          </a:xfrm>
          <a:prstGeom prst="rect">
            <a:avLst/>
          </a:prstGeom>
          <a:noFill/>
        </p:spPr>
        <p:txBody>
          <a:bodyPr wrap="square" lIns="91440" tIns="45720" rIns="91440" bIns="45720" rtlCol="0">
            <a:spAutoFit/>
          </a:bodyPr>
          <a:lstStyle/>
          <a:p>
            <a:r>
              <a:rPr lang="en-US" altLang="zh-CN" sz="2000">
                <a:solidFill>
                  <a:srgbClr val="FFFFFF"/>
                </a:solidFill>
                <a:latin typeface="微软雅黑" panose="020b0503020204020204" charset="-122"/>
                <a:ea typeface="微软雅黑"/>
              </a:rPr>
              <a:t>06</a:t>
            </a:r>
            <a:endParaRPr lang="zh-CN" altLang="en-US" sz="2000">
              <a:solidFill>
                <a:srgbClr val="FFFFFF"/>
              </a:solidFill>
              <a:latin typeface="微软雅黑" panose="020b0503020204020204" charset="-122"/>
              <a:ea typeface="微软雅黑"/>
            </a:endParaRPr>
          </a:p>
        </p:txBody>
      </p:sp>
      <p:cxnSp>
        <p:nvCxnSpPr>
          <p:cNvPr id="89" name="直接连接符 88"/>
          <p:cNvCxnSpPr/>
          <p:nvPr/>
        </p:nvCxnSpPr>
        <p:spPr>
          <a:xfrm flipH="1">
            <a:off x="393072" y="2824709"/>
            <a:ext cx="0" cy="692041"/>
          </a:xfrm>
          <a:prstGeom prst="line">
            <a:avLst/>
          </a:prstGeom>
          <a:ln w="15875" cap="rnd">
            <a:solidFill>
              <a:schemeClr val="bg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H="1">
            <a:off x="3653683" y="2824709"/>
            <a:ext cx="0" cy="692041"/>
          </a:xfrm>
          <a:prstGeom prst="line">
            <a:avLst/>
          </a:prstGeom>
          <a:ln w="15875" cap="rnd">
            <a:solidFill>
              <a:schemeClr val="bg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H="1">
            <a:off x="6676007" y="2824709"/>
            <a:ext cx="0" cy="692041"/>
          </a:xfrm>
          <a:prstGeom prst="line">
            <a:avLst/>
          </a:prstGeom>
          <a:ln w="15875" cap="rnd">
            <a:solidFill>
              <a:schemeClr val="bg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H="1">
            <a:off x="2151117" y="4039056"/>
            <a:ext cx="0" cy="692041"/>
          </a:xfrm>
          <a:prstGeom prst="line">
            <a:avLst/>
          </a:prstGeom>
          <a:ln w="15875" cap="rnd">
            <a:solidFill>
              <a:schemeClr val="bg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flipH="1">
            <a:off x="5152727" y="4039056"/>
            <a:ext cx="0" cy="692041"/>
          </a:xfrm>
          <a:prstGeom prst="line">
            <a:avLst/>
          </a:prstGeom>
          <a:ln w="15875" cap="rnd">
            <a:solidFill>
              <a:schemeClr val="bg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flipH="1">
            <a:off x="8360728" y="4039056"/>
            <a:ext cx="0" cy="692041"/>
          </a:xfrm>
          <a:prstGeom prst="line">
            <a:avLst/>
          </a:prstGeom>
          <a:ln w="15875" cap="rnd">
            <a:solidFill>
              <a:schemeClr val="bg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13" name="矩形 112"/>
          <p:cNvSpPr/>
          <p:nvPr/>
        </p:nvSpPr>
        <p:spPr>
          <a:xfrm>
            <a:off x="43880" y="1282692"/>
            <a:ext cx="877436" cy="1568450"/>
          </a:xfrm>
          <a:prstGeom prst="rect">
            <a:avLst/>
          </a:prstGeom>
        </p:spPr>
        <p:txBody>
          <a:bodyPr wrap="square" lIns="91440" tIns="45720" rIns="91440" bIns="45720">
            <a:spAutoFit/>
          </a:bodyPr>
          <a:lstStyle/>
          <a:p>
            <a:pPr algn="ctr">
              <a:lnSpc>
                <a:spcPct val="120000"/>
              </a:lnSpc>
              <a:spcBef>
                <a:spcPct val="0"/>
              </a:spcBef>
            </a:pPr>
            <a:r>
              <a:rPr lang="zh-CN" altLang="en-US" sz="2000" b="1" smtClean="0">
                <a:solidFill>
                  <a:srgbClr val="6D986A"/>
                </a:solidFill>
                <a:latin typeface="微软雅黑" panose="020b0503020204020204" charset="-122"/>
                <a:ea typeface="微软雅黑"/>
              </a:rPr>
              <a:t>具体</a:t>
            </a:r>
            <a:r>
              <a:rPr lang="zh-CN" altLang="en-US" sz="2000" b="1" smtClean="0">
                <a:solidFill>
                  <a:srgbClr val="C00000"/>
                </a:solidFill>
                <a:latin typeface="微软雅黑" panose="020b0503020204020204" charset="-122"/>
                <a:ea typeface="微软雅黑"/>
              </a:rPr>
              <a:t>字词</a:t>
            </a:r>
            <a:r>
              <a:rPr lang="zh-CN" altLang="en-US" sz="2000" b="1" smtClean="0">
                <a:solidFill>
                  <a:srgbClr val="6D986A"/>
                </a:solidFill>
                <a:latin typeface="微软雅黑" panose="020b0503020204020204" charset="-122"/>
                <a:ea typeface="微软雅黑"/>
              </a:rPr>
              <a:t>解释错误</a:t>
            </a:r>
            <a:endParaRPr lang="zh-CN" altLang="en-US" sz="2000">
              <a:solidFill>
                <a:srgbClr val="C00000"/>
              </a:solidFill>
              <a:latin typeface="微软雅黑" panose="020b0503020204020204" charset="-122"/>
              <a:ea typeface="微软雅黑"/>
            </a:endParaRPr>
          </a:p>
        </p:txBody>
      </p:sp>
      <p:sp>
        <p:nvSpPr>
          <p:cNvPr id="35" name="圆角矩形 34"/>
          <p:cNvSpPr/>
          <p:nvPr/>
        </p:nvSpPr>
        <p:spPr>
          <a:xfrm rot="19685280">
            <a:off x="9382165" y="3520506"/>
            <a:ext cx="2754339" cy="563567"/>
          </a:xfrm>
          <a:prstGeom prst="roundRect">
            <a:avLst>
              <a:gd name="adj" fmla="val 50000"/>
            </a:avLst>
          </a:prstGeom>
          <a:solidFill>
            <a:schemeClr val="bg1">
              <a:lumMod val="75000"/>
              <a:alpha val="72000"/>
            </a:schemeClr>
          </a:solidFill>
        </p:spPr>
        <p:txBody>
          <a:bodyPr wrap="square" lIns="91440" tIns="45720" rIns="91440" bIns="45720" rtlCol="0" anchor="ctr">
            <a:spAutoFit/>
          </a:bodyPr>
          <a:lstStyle/>
          <a:p>
            <a:pPr algn="ctr">
              <a:spcBef>
                <a:spcPct val="0"/>
              </a:spcBef>
            </a:pPr>
            <a:endParaRPr lang="zh-CN" altLang="en-US" sz="2000">
              <a:solidFill>
                <a:srgbClr val="222B33"/>
              </a:solidFill>
              <a:latin typeface="微软雅黑" panose="020b0503020204020204" charset="-122"/>
              <a:ea typeface="微软雅黑"/>
            </a:endParaRPr>
          </a:p>
        </p:txBody>
      </p:sp>
      <p:sp>
        <p:nvSpPr>
          <p:cNvPr id="37" name="椭圆 36"/>
          <p:cNvSpPr/>
          <p:nvPr/>
        </p:nvSpPr>
        <p:spPr>
          <a:xfrm>
            <a:off x="9419163" y="3972715"/>
            <a:ext cx="953195" cy="563569"/>
          </a:xfrm>
          <a:prstGeom prst="ellipse">
            <a:avLst/>
          </a:prstGeom>
          <a:solidFill>
            <a:schemeClr val="tx1">
              <a:lumMod val="65000"/>
              <a:lumOff val="35000"/>
            </a:schemeClr>
          </a:solidFill>
        </p:spPr>
        <p:txBody>
          <a:bodyPr wrap="square" lIns="91440" tIns="45720" rIns="91440" bIns="45720" rtlCol="0" anchor="ctr">
            <a:spAutoFit/>
          </a:bodyPr>
          <a:lstStyle/>
          <a:p>
            <a:pPr algn="ctr">
              <a:spcBef>
                <a:spcPct val="0"/>
              </a:spcBef>
            </a:pPr>
            <a:endParaRPr lang="zh-CN" altLang="en-US" sz="2000">
              <a:solidFill>
                <a:srgbClr val="222B33"/>
              </a:solidFill>
              <a:latin typeface="微软雅黑" panose="020b0503020204020204" charset="-122"/>
              <a:ea typeface="微软雅黑"/>
            </a:endParaRPr>
          </a:p>
        </p:txBody>
      </p:sp>
      <p:sp>
        <p:nvSpPr>
          <p:cNvPr id="36" name="文本框 84"/>
          <p:cNvSpPr txBox="1"/>
          <p:nvPr/>
        </p:nvSpPr>
        <p:spPr>
          <a:xfrm>
            <a:off x="9684052" y="4039056"/>
            <a:ext cx="483227" cy="398780"/>
          </a:xfrm>
          <a:prstGeom prst="rect">
            <a:avLst/>
          </a:prstGeom>
          <a:noFill/>
        </p:spPr>
        <p:txBody>
          <a:bodyPr wrap="square" lIns="91440" tIns="45720" rIns="91440" bIns="45720" rtlCol="0">
            <a:spAutoFit/>
          </a:bodyPr>
          <a:lstStyle/>
          <a:p>
            <a:r>
              <a:rPr lang="en-US" altLang="zh-CN" sz="2000" smtClean="0">
                <a:solidFill>
                  <a:srgbClr val="FFFFFF"/>
                </a:solidFill>
                <a:latin typeface="微软雅黑" panose="020b0503020204020204" charset="-122"/>
                <a:ea typeface="微软雅黑"/>
              </a:rPr>
              <a:t>07</a:t>
            </a:r>
            <a:endParaRPr lang="zh-CN" altLang="en-US" sz="2000">
              <a:solidFill>
                <a:srgbClr val="FFFFFF"/>
              </a:solidFill>
              <a:latin typeface="微软雅黑" panose="020b0503020204020204" charset="-122"/>
              <a:ea typeface="微软雅黑"/>
            </a:endParaRPr>
          </a:p>
        </p:txBody>
      </p:sp>
      <p:sp>
        <p:nvSpPr>
          <p:cNvPr id="38" name="椭圆 37"/>
          <p:cNvSpPr/>
          <p:nvPr/>
        </p:nvSpPr>
        <p:spPr>
          <a:xfrm>
            <a:off x="11025793" y="2964199"/>
            <a:ext cx="953195" cy="563569"/>
          </a:xfrm>
          <a:prstGeom prst="ellipse">
            <a:avLst/>
          </a:prstGeom>
          <a:gradFill>
            <a:gsLst>
              <a:gs pos="3000">
                <a:schemeClr val="bg2">
                  <a:lumMod val="10000"/>
                </a:schemeClr>
              </a:gs>
              <a:gs pos="100000">
                <a:schemeClr val="tx1">
                  <a:lumMod val="75000"/>
                  <a:lumOff val="25000"/>
                </a:schemeClr>
              </a:gs>
            </a:gsLst>
            <a:lin ang="13800000" scaled="0"/>
          </a:gradFill>
        </p:spPr>
        <p:txBody>
          <a:bodyPr wrap="square" lIns="91440" tIns="45720" rIns="91440" bIns="45720" rtlCol="0" anchor="ctr">
            <a:spAutoFit/>
          </a:bodyPr>
          <a:lstStyle/>
          <a:p>
            <a:pPr algn="ctr">
              <a:spcBef>
                <a:spcPct val="0"/>
              </a:spcBef>
            </a:pPr>
            <a:endParaRPr lang="zh-CN" altLang="en-US" sz="2000">
              <a:solidFill>
                <a:srgbClr val="222B33"/>
              </a:solidFill>
              <a:latin typeface="微软雅黑" panose="020b0503020204020204" charset="-122"/>
              <a:ea typeface="微软雅黑"/>
            </a:endParaRPr>
          </a:p>
        </p:txBody>
      </p:sp>
      <p:sp>
        <p:nvSpPr>
          <p:cNvPr id="39" name="文本框 85"/>
          <p:cNvSpPr txBox="1"/>
          <p:nvPr/>
        </p:nvSpPr>
        <p:spPr>
          <a:xfrm>
            <a:off x="11231748" y="3061317"/>
            <a:ext cx="483227" cy="398780"/>
          </a:xfrm>
          <a:prstGeom prst="rect">
            <a:avLst/>
          </a:prstGeom>
          <a:noFill/>
        </p:spPr>
        <p:txBody>
          <a:bodyPr wrap="square" lIns="91440" tIns="45720" rIns="91440" bIns="45720" rtlCol="0">
            <a:spAutoFit/>
          </a:bodyPr>
          <a:lstStyle/>
          <a:p>
            <a:r>
              <a:rPr lang="en-US" altLang="zh-CN" sz="2000" smtClean="0">
                <a:solidFill>
                  <a:srgbClr val="FFFFFF"/>
                </a:solidFill>
                <a:latin typeface="微软雅黑" panose="020b0503020204020204" charset="-122"/>
                <a:ea typeface="微软雅黑"/>
              </a:rPr>
              <a:t>08</a:t>
            </a:r>
            <a:endParaRPr lang="zh-CN" altLang="en-US" sz="2000">
              <a:solidFill>
                <a:srgbClr val="FFFFFF"/>
              </a:solidFill>
              <a:latin typeface="微软雅黑" panose="020b0503020204020204" charset="-122"/>
              <a:ea typeface="微软雅黑"/>
            </a:endParaRPr>
          </a:p>
        </p:txBody>
      </p:sp>
      <p:sp>
        <p:nvSpPr>
          <p:cNvPr id="40" name="矩形 39"/>
          <p:cNvSpPr/>
          <p:nvPr/>
        </p:nvSpPr>
        <p:spPr>
          <a:xfrm>
            <a:off x="1746312" y="4951181"/>
            <a:ext cx="877436" cy="1568450"/>
          </a:xfrm>
          <a:prstGeom prst="rect">
            <a:avLst/>
          </a:prstGeom>
        </p:spPr>
        <p:txBody>
          <a:bodyPr wrap="square" lIns="91440" tIns="45720" rIns="91440" bIns="45720">
            <a:spAutoFit/>
          </a:bodyPr>
          <a:lstStyle/>
          <a:p>
            <a:pPr algn="ctr">
              <a:lnSpc>
                <a:spcPct val="120000"/>
              </a:lnSpc>
              <a:spcBef>
                <a:spcPct val="0"/>
              </a:spcBef>
            </a:pPr>
            <a:r>
              <a:rPr lang="zh-CN" altLang="en-US" sz="2000" b="1" smtClean="0">
                <a:solidFill>
                  <a:srgbClr val="C00000"/>
                </a:solidFill>
                <a:latin typeface="微软雅黑" panose="020b0503020204020204" charset="-122"/>
                <a:ea typeface="微软雅黑"/>
              </a:rPr>
              <a:t>他人</a:t>
            </a:r>
            <a:r>
              <a:rPr lang="zh-CN" altLang="en-US" sz="2000" b="1" smtClean="0">
                <a:solidFill>
                  <a:srgbClr val="6D986A"/>
                </a:solidFill>
                <a:latin typeface="微软雅黑" panose="020b0503020204020204" charset="-122"/>
                <a:ea typeface="微软雅黑"/>
              </a:rPr>
              <a:t>态度表述错误</a:t>
            </a:r>
            <a:endParaRPr lang="zh-CN" altLang="en-US" sz="2000" b="1">
              <a:solidFill>
                <a:srgbClr val="6D986A"/>
              </a:solidFill>
              <a:latin typeface="微软雅黑" panose="020b0503020204020204" charset="-122"/>
              <a:ea typeface="微软雅黑"/>
            </a:endParaRPr>
          </a:p>
        </p:txBody>
      </p:sp>
      <p:sp>
        <p:nvSpPr>
          <p:cNvPr id="41" name="矩形 40"/>
          <p:cNvSpPr/>
          <p:nvPr/>
        </p:nvSpPr>
        <p:spPr>
          <a:xfrm>
            <a:off x="3202717" y="1282692"/>
            <a:ext cx="1009827" cy="1568450"/>
          </a:xfrm>
          <a:prstGeom prst="rect">
            <a:avLst/>
          </a:prstGeom>
        </p:spPr>
        <p:txBody>
          <a:bodyPr wrap="square" lIns="91440" tIns="45720" rIns="91440" bIns="45720">
            <a:spAutoFit/>
          </a:bodyPr>
          <a:lstStyle/>
          <a:p>
            <a:pPr algn="ctr">
              <a:lnSpc>
                <a:spcPct val="120000"/>
              </a:lnSpc>
              <a:spcBef>
                <a:spcPct val="0"/>
              </a:spcBef>
            </a:pPr>
            <a:r>
              <a:rPr lang="zh-CN" altLang="en-US" sz="2000" b="1" smtClean="0">
                <a:solidFill>
                  <a:srgbClr val="6D986A"/>
                </a:solidFill>
                <a:latin typeface="微软雅黑" panose="020b0503020204020204" charset="-122"/>
                <a:ea typeface="微软雅黑"/>
              </a:rPr>
              <a:t>省略句</a:t>
            </a:r>
            <a:r>
              <a:rPr lang="zh-CN" altLang="en-US" sz="2000" b="1" smtClean="0">
                <a:solidFill>
                  <a:srgbClr val="C00000"/>
                </a:solidFill>
                <a:latin typeface="微软雅黑" panose="020b0503020204020204" charset="-122"/>
                <a:ea typeface="微软雅黑"/>
              </a:rPr>
              <a:t>主语</a:t>
            </a:r>
            <a:endParaRPr lang="en-US" altLang="zh-CN" sz="2000" b="1" smtClean="0">
              <a:solidFill>
                <a:srgbClr val="C00000"/>
              </a:solidFill>
              <a:latin typeface="微软雅黑" panose="020b0503020204020204" charset="-122"/>
              <a:ea typeface="微软雅黑"/>
            </a:endParaRPr>
          </a:p>
          <a:p>
            <a:pPr algn="ctr">
              <a:lnSpc>
                <a:spcPct val="120000"/>
              </a:lnSpc>
              <a:spcBef>
                <a:spcPct val="0"/>
              </a:spcBef>
            </a:pPr>
            <a:r>
              <a:rPr lang="zh-CN" altLang="en-US" sz="2000" b="1" smtClean="0">
                <a:solidFill>
                  <a:srgbClr val="6D986A"/>
                </a:solidFill>
                <a:latin typeface="微软雅黑" panose="020b0503020204020204" charset="-122"/>
                <a:ea typeface="微软雅黑"/>
              </a:rPr>
              <a:t>判断</a:t>
            </a:r>
            <a:endParaRPr lang="en-US" altLang="zh-CN" sz="2000" b="1" smtClean="0">
              <a:solidFill>
                <a:srgbClr val="6D986A"/>
              </a:solidFill>
              <a:latin typeface="微软雅黑" panose="020b0503020204020204" charset="-122"/>
              <a:ea typeface="微软雅黑"/>
            </a:endParaRPr>
          </a:p>
          <a:p>
            <a:pPr algn="ctr">
              <a:lnSpc>
                <a:spcPct val="120000"/>
              </a:lnSpc>
              <a:spcBef>
                <a:spcPct val="0"/>
              </a:spcBef>
            </a:pPr>
            <a:r>
              <a:rPr lang="zh-CN" altLang="en-US" sz="2000" b="1" smtClean="0">
                <a:solidFill>
                  <a:srgbClr val="6D986A"/>
                </a:solidFill>
                <a:latin typeface="微软雅黑" panose="020b0503020204020204" charset="-122"/>
                <a:ea typeface="微软雅黑"/>
              </a:rPr>
              <a:t>错误</a:t>
            </a:r>
            <a:endParaRPr lang="zh-CN" altLang="en-US" sz="2000">
              <a:solidFill>
                <a:srgbClr val="C00000"/>
              </a:solidFill>
              <a:latin typeface="微软雅黑" panose="020b0503020204020204" charset="-122"/>
              <a:ea typeface="微软雅黑"/>
            </a:endParaRPr>
          </a:p>
        </p:txBody>
      </p:sp>
      <p:sp>
        <p:nvSpPr>
          <p:cNvPr id="42" name="矩形 41"/>
          <p:cNvSpPr/>
          <p:nvPr/>
        </p:nvSpPr>
        <p:spPr>
          <a:xfrm>
            <a:off x="4607713" y="4928313"/>
            <a:ext cx="1009827" cy="1568450"/>
          </a:xfrm>
          <a:prstGeom prst="rect">
            <a:avLst/>
          </a:prstGeom>
        </p:spPr>
        <p:txBody>
          <a:bodyPr wrap="square" lIns="91440" tIns="45720" rIns="91440" bIns="45720">
            <a:spAutoFit/>
          </a:bodyPr>
          <a:lstStyle/>
          <a:p>
            <a:pPr algn="ctr">
              <a:lnSpc>
                <a:spcPct val="120000"/>
              </a:lnSpc>
              <a:spcBef>
                <a:spcPct val="0"/>
              </a:spcBef>
            </a:pPr>
            <a:r>
              <a:rPr lang="zh-CN" altLang="en-US" sz="2000" b="1" smtClean="0">
                <a:solidFill>
                  <a:srgbClr val="C00000"/>
                </a:solidFill>
                <a:latin typeface="微软雅黑" panose="020b0503020204020204" charset="-122"/>
                <a:ea typeface="微软雅黑"/>
              </a:rPr>
              <a:t>主人公</a:t>
            </a:r>
            <a:endParaRPr lang="en-US" altLang="zh-CN" sz="2000" b="1" smtClean="0">
              <a:solidFill>
                <a:srgbClr val="C00000"/>
              </a:solidFill>
              <a:latin typeface="微软雅黑" panose="020b0503020204020204" charset="-122"/>
              <a:ea typeface="微软雅黑"/>
            </a:endParaRPr>
          </a:p>
          <a:p>
            <a:pPr algn="ctr">
              <a:lnSpc>
                <a:spcPct val="120000"/>
              </a:lnSpc>
              <a:spcBef>
                <a:spcPct val="0"/>
              </a:spcBef>
            </a:pPr>
            <a:r>
              <a:rPr lang="zh-CN" altLang="en-US" sz="2000" b="1" smtClean="0">
                <a:solidFill>
                  <a:srgbClr val="6D986A"/>
                </a:solidFill>
                <a:latin typeface="微软雅黑" panose="020b0503020204020204" charset="-122"/>
                <a:ea typeface="微软雅黑"/>
              </a:rPr>
              <a:t>观点</a:t>
            </a:r>
            <a:endParaRPr lang="en-US" altLang="zh-CN" sz="2000" b="1" smtClean="0">
              <a:solidFill>
                <a:srgbClr val="6D986A"/>
              </a:solidFill>
              <a:latin typeface="微软雅黑" panose="020b0503020204020204" charset="-122"/>
              <a:ea typeface="微软雅黑"/>
            </a:endParaRPr>
          </a:p>
          <a:p>
            <a:pPr algn="ctr">
              <a:lnSpc>
                <a:spcPct val="120000"/>
              </a:lnSpc>
              <a:spcBef>
                <a:spcPct val="0"/>
              </a:spcBef>
            </a:pPr>
            <a:r>
              <a:rPr lang="zh-CN" altLang="en-US" sz="2000" b="1" smtClean="0">
                <a:solidFill>
                  <a:srgbClr val="6D986A"/>
                </a:solidFill>
                <a:latin typeface="微软雅黑" panose="020b0503020204020204" charset="-122"/>
                <a:ea typeface="微软雅黑"/>
              </a:rPr>
              <a:t>表述</a:t>
            </a:r>
            <a:endParaRPr lang="en-US" altLang="zh-CN" sz="2000" b="1" smtClean="0">
              <a:solidFill>
                <a:srgbClr val="6D986A"/>
              </a:solidFill>
              <a:latin typeface="微软雅黑" panose="020b0503020204020204" charset="-122"/>
              <a:ea typeface="微软雅黑"/>
            </a:endParaRPr>
          </a:p>
          <a:p>
            <a:pPr algn="ctr">
              <a:lnSpc>
                <a:spcPct val="120000"/>
              </a:lnSpc>
              <a:spcBef>
                <a:spcPct val="0"/>
              </a:spcBef>
            </a:pPr>
            <a:r>
              <a:rPr lang="zh-CN" altLang="en-US" sz="2000" b="1" smtClean="0">
                <a:solidFill>
                  <a:srgbClr val="6D986A"/>
                </a:solidFill>
                <a:latin typeface="微软雅黑" panose="020b0503020204020204" charset="-122"/>
                <a:ea typeface="微软雅黑"/>
              </a:rPr>
              <a:t>极端</a:t>
            </a:r>
            <a:endParaRPr lang="en-US" altLang="zh-CN" sz="2000" b="1" smtClean="0">
              <a:solidFill>
                <a:srgbClr val="6D986A"/>
              </a:solidFill>
              <a:latin typeface="微软雅黑" panose="020b0503020204020204" charset="-122"/>
              <a:ea typeface="微软雅黑"/>
            </a:endParaRPr>
          </a:p>
        </p:txBody>
      </p:sp>
      <p:sp>
        <p:nvSpPr>
          <p:cNvPr id="43" name="矩形 42"/>
          <p:cNvSpPr/>
          <p:nvPr/>
        </p:nvSpPr>
        <p:spPr>
          <a:xfrm>
            <a:off x="6176181" y="1199593"/>
            <a:ext cx="1009827" cy="1568450"/>
          </a:xfrm>
          <a:prstGeom prst="rect">
            <a:avLst/>
          </a:prstGeom>
        </p:spPr>
        <p:txBody>
          <a:bodyPr wrap="square" lIns="91440" tIns="45720" rIns="91440" bIns="45720">
            <a:spAutoFit/>
          </a:bodyPr>
          <a:lstStyle/>
          <a:p>
            <a:pPr algn="ctr">
              <a:lnSpc>
                <a:spcPct val="120000"/>
              </a:lnSpc>
              <a:spcBef>
                <a:spcPct val="0"/>
              </a:spcBef>
            </a:pPr>
            <a:r>
              <a:rPr lang="zh-CN" altLang="en-US" sz="2000" b="1" smtClean="0">
                <a:solidFill>
                  <a:srgbClr val="6D986A"/>
                </a:solidFill>
                <a:latin typeface="微软雅黑" panose="020b0503020204020204" charset="-122"/>
                <a:ea typeface="微软雅黑"/>
              </a:rPr>
              <a:t>事件</a:t>
            </a:r>
            <a:endParaRPr lang="en-US" altLang="zh-CN" sz="2000" b="1" smtClean="0">
              <a:solidFill>
                <a:srgbClr val="6D986A"/>
              </a:solidFill>
              <a:latin typeface="微软雅黑" panose="020b0503020204020204" charset="-122"/>
              <a:ea typeface="微软雅黑"/>
            </a:endParaRPr>
          </a:p>
          <a:p>
            <a:pPr algn="ctr">
              <a:lnSpc>
                <a:spcPct val="120000"/>
              </a:lnSpc>
              <a:spcBef>
                <a:spcPct val="0"/>
              </a:spcBef>
            </a:pPr>
            <a:r>
              <a:rPr lang="zh-CN" altLang="en-US" sz="2000" b="1" smtClean="0">
                <a:solidFill>
                  <a:srgbClr val="C00000"/>
                </a:solidFill>
                <a:latin typeface="微软雅黑" panose="020b0503020204020204" charset="-122"/>
                <a:ea typeface="微软雅黑"/>
              </a:rPr>
              <a:t>结果</a:t>
            </a:r>
            <a:endParaRPr lang="en-US" altLang="zh-CN" sz="2000" b="1" smtClean="0">
              <a:solidFill>
                <a:srgbClr val="C00000"/>
              </a:solidFill>
              <a:latin typeface="微软雅黑" panose="020b0503020204020204" charset="-122"/>
              <a:ea typeface="微软雅黑"/>
            </a:endParaRPr>
          </a:p>
          <a:p>
            <a:pPr algn="ctr">
              <a:lnSpc>
                <a:spcPct val="120000"/>
              </a:lnSpc>
              <a:spcBef>
                <a:spcPct val="0"/>
              </a:spcBef>
            </a:pPr>
            <a:r>
              <a:rPr lang="zh-CN" altLang="en-US" sz="2000" b="1" smtClean="0">
                <a:solidFill>
                  <a:srgbClr val="6D986A"/>
                </a:solidFill>
                <a:latin typeface="微软雅黑" panose="020b0503020204020204" charset="-122"/>
                <a:ea typeface="微软雅黑"/>
              </a:rPr>
              <a:t>概括</a:t>
            </a:r>
            <a:endParaRPr lang="en-US" altLang="zh-CN" sz="2000" b="1" smtClean="0">
              <a:solidFill>
                <a:srgbClr val="6D986A"/>
              </a:solidFill>
              <a:latin typeface="微软雅黑" panose="020b0503020204020204" charset="-122"/>
              <a:ea typeface="微软雅黑"/>
            </a:endParaRPr>
          </a:p>
          <a:p>
            <a:pPr algn="ctr">
              <a:lnSpc>
                <a:spcPct val="120000"/>
              </a:lnSpc>
              <a:spcBef>
                <a:spcPct val="0"/>
              </a:spcBef>
            </a:pPr>
            <a:r>
              <a:rPr lang="zh-CN" altLang="en-US" sz="2000" b="1" smtClean="0">
                <a:solidFill>
                  <a:srgbClr val="6D986A"/>
                </a:solidFill>
                <a:latin typeface="微软雅黑" panose="020b0503020204020204" charset="-122"/>
                <a:ea typeface="微软雅黑"/>
              </a:rPr>
              <a:t>失当</a:t>
            </a:r>
            <a:endParaRPr lang="en-US" altLang="zh-CN" sz="2000" b="1" smtClean="0">
              <a:solidFill>
                <a:srgbClr val="6D986A"/>
              </a:solidFill>
              <a:latin typeface="微软雅黑" panose="020b0503020204020204" charset="-122"/>
              <a:ea typeface="微软雅黑"/>
            </a:endParaRPr>
          </a:p>
        </p:txBody>
      </p:sp>
      <p:sp>
        <p:nvSpPr>
          <p:cNvPr id="44" name="矩形 43"/>
          <p:cNvSpPr/>
          <p:nvPr/>
        </p:nvSpPr>
        <p:spPr>
          <a:xfrm>
            <a:off x="7852515" y="4790828"/>
            <a:ext cx="1009827" cy="1938020"/>
          </a:xfrm>
          <a:prstGeom prst="rect">
            <a:avLst/>
          </a:prstGeom>
        </p:spPr>
        <p:txBody>
          <a:bodyPr wrap="square" lIns="91440" tIns="45720" rIns="91440" bIns="45720">
            <a:spAutoFit/>
          </a:bodyPr>
          <a:lstStyle/>
          <a:p>
            <a:pPr algn="ctr">
              <a:lnSpc>
                <a:spcPct val="120000"/>
              </a:lnSpc>
              <a:spcBef>
                <a:spcPct val="0"/>
              </a:spcBef>
            </a:pPr>
            <a:r>
              <a:rPr lang="zh-CN" altLang="en-US" sz="2000" b="1" smtClean="0">
                <a:solidFill>
                  <a:srgbClr val="6D986A"/>
                </a:solidFill>
                <a:latin typeface="微软雅黑" panose="020b0503020204020204" charset="-122"/>
                <a:ea typeface="微软雅黑"/>
              </a:rPr>
              <a:t>人物</a:t>
            </a:r>
            <a:endParaRPr lang="en-US" altLang="zh-CN" sz="2000" b="1" smtClean="0">
              <a:solidFill>
                <a:srgbClr val="6D986A"/>
              </a:solidFill>
              <a:latin typeface="微软雅黑" panose="020b0503020204020204" charset="-122"/>
              <a:ea typeface="微软雅黑"/>
            </a:endParaRPr>
          </a:p>
          <a:p>
            <a:pPr algn="ctr">
              <a:lnSpc>
                <a:spcPct val="120000"/>
              </a:lnSpc>
              <a:spcBef>
                <a:spcPct val="0"/>
              </a:spcBef>
            </a:pPr>
            <a:r>
              <a:rPr lang="zh-CN" altLang="en-US" sz="2000" b="1" smtClean="0">
                <a:solidFill>
                  <a:srgbClr val="6D986A"/>
                </a:solidFill>
                <a:latin typeface="微软雅黑" panose="020b0503020204020204" charset="-122"/>
                <a:ea typeface="微软雅黑"/>
              </a:rPr>
              <a:t>形象</a:t>
            </a:r>
            <a:endParaRPr lang="en-US" altLang="zh-CN" sz="2000" b="1" smtClean="0">
              <a:solidFill>
                <a:srgbClr val="6D986A"/>
              </a:solidFill>
              <a:latin typeface="微软雅黑" panose="020b0503020204020204" charset="-122"/>
              <a:ea typeface="微软雅黑"/>
            </a:endParaRPr>
          </a:p>
          <a:p>
            <a:pPr algn="ctr">
              <a:lnSpc>
                <a:spcPct val="120000"/>
              </a:lnSpc>
              <a:spcBef>
                <a:spcPct val="0"/>
              </a:spcBef>
            </a:pPr>
            <a:r>
              <a:rPr lang="zh-CN" altLang="en-US" sz="2000" b="1" smtClean="0">
                <a:solidFill>
                  <a:srgbClr val="6D986A"/>
                </a:solidFill>
                <a:latin typeface="微软雅黑" panose="020b0503020204020204" charset="-122"/>
                <a:ea typeface="微软雅黑"/>
              </a:rPr>
              <a:t>概括与解析</a:t>
            </a:r>
            <a:endParaRPr lang="en-US" altLang="zh-CN" sz="2000" b="1" smtClean="0">
              <a:solidFill>
                <a:srgbClr val="6D986A"/>
              </a:solidFill>
              <a:latin typeface="微软雅黑" panose="020b0503020204020204" charset="-122"/>
              <a:ea typeface="微软雅黑"/>
            </a:endParaRPr>
          </a:p>
          <a:p>
            <a:pPr algn="ctr">
              <a:lnSpc>
                <a:spcPct val="120000"/>
              </a:lnSpc>
              <a:spcBef>
                <a:spcPct val="0"/>
              </a:spcBef>
            </a:pPr>
            <a:r>
              <a:rPr lang="zh-CN" altLang="en-US" sz="2000" b="1" smtClean="0">
                <a:solidFill>
                  <a:srgbClr val="6D986A"/>
                </a:solidFill>
                <a:latin typeface="微软雅黑" panose="020b0503020204020204" charset="-122"/>
                <a:ea typeface="微软雅黑"/>
              </a:rPr>
              <a:t>矛盾</a:t>
            </a:r>
            <a:endParaRPr lang="en-US" altLang="zh-CN" sz="2000" b="1" smtClean="0">
              <a:solidFill>
                <a:srgbClr val="6D986A"/>
              </a:solidFill>
              <a:latin typeface="微软雅黑" panose="020b0503020204020204" charset="-122"/>
              <a:ea typeface="微软雅黑"/>
            </a:endParaRPr>
          </a:p>
        </p:txBody>
      </p:sp>
      <p:sp>
        <p:nvSpPr>
          <p:cNvPr id="45" name="矩形 44"/>
          <p:cNvSpPr/>
          <p:nvPr/>
        </p:nvSpPr>
        <p:spPr>
          <a:xfrm>
            <a:off x="9364383" y="1085285"/>
            <a:ext cx="1009827" cy="1938020"/>
          </a:xfrm>
          <a:prstGeom prst="rect">
            <a:avLst/>
          </a:prstGeom>
        </p:spPr>
        <p:txBody>
          <a:bodyPr wrap="square" lIns="91440" tIns="45720" rIns="91440" bIns="45720">
            <a:spAutoFit/>
          </a:bodyPr>
          <a:lstStyle/>
          <a:p>
            <a:pPr algn="ctr">
              <a:lnSpc>
                <a:spcPct val="120000"/>
              </a:lnSpc>
              <a:spcBef>
                <a:spcPct val="0"/>
              </a:spcBef>
            </a:pPr>
            <a:r>
              <a:rPr lang="zh-CN" altLang="en-US" sz="2000" b="1" smtClean="0">
                <a:solidFill>
                  <a:srgbClr val="6D986A"/>
                </a:solidFill>
                <a:latin typeface="微软雅黑" panose="020b0503020204020204" charset="-122"/>
                <a:ea typeface="微软雅黑"/>
              </a:rPr>
              <a:t>多个</a:t>
            </a:r>
            <a:endParaRPr lang="en-US" altLang="zh-CN" sz="2000" b="1" smtClean="0">
              <a:solidFill>
                <a:srgbClr val="6D986A"/>
              </a:solidFill>
              <a:latin typeface="微软雅黑" panose="020b0503020204020204" charset="-122"/>
              <a:ea typeface="微软雅黑"/>
            </a:endParaRPr>
          </a:p>
          <a:p>
            <a:pPr algn="ctr">
              <a:lnSpc>
                <a:spcPct val="120000"/>
              </a:lnSpc>
              <a:spcBef>
                <a:spcPct val="0"/>
              </a:spcBef>
            </a:pPr>
            <a:r>
              <a:rPr lang="zh-CN" altLang="en-US" sz="2000" b="1" smtClean="0">
                <a:solidFill>
                  <a:srgbClr val="6D986A"/>
                </a:solidFill>
                <a:latin typeface="微软雅黑" panose="020b0503020204020204" charset="-122"/>
                <a:ea typeface="微软雅黑"/>
              </a:rPr>
              <a:t>人物</a:t>
            </a:r>
            <a:endParaRPr lang="en-US" altLang="zh-CN" sz="2000" b="1" smtClean="0">
              <a:solidFill>
                <a:srgbClr val="6D986A"/>
              </a:solidFill>
              <a:latin typeface="微软雅黑" panose="020b0503020204020204" charset="-122"/>
              <a:ea typeface="微软雅黑"/>
            </a:endParaRPr>
          </a:p>
          <a:p>
            <a:pPr algn="ctr">
              <a:lnSpc>
                <a:spcPct val="120000"/>
              </a:lnSpc>
              <a:spcBef>
                <a:spcPct val="0"/>
              </a:spcBef>
            </a:pPr>
            <a:r>
              <a:rPr lang="zh-CN" altLang="en-US" sz="2000" b="1" smtClean="0">
                <a:solidFill>
                  <a:srgbClr val="6D986A"/>
                </a:solidFill>
                <a:latin typeface="微软雅黑" panose="020b0503020204020204" charset="-122"/>
                <a:ea typeface="微软雅黑"/>
              </a:rPr>
              <a:t>产生</a:t>
            </a:r>
            <a:endParaRPr lang="en-US" altLang="zh-CN" sz="2000" b="1" smtClean="0">
              <a:solidFill>
                <a:srgbClr val="6D986A"/>
              </a:solidFill>
              <a:latin typeface="微软雅黑" panose="020b0503020204020204" charset="-122"/>
              <a:ea typeface="微软雅黑"/>
            </a:endParaRPr>
          </a:p>
          <a:p>
            <a:pPr algn="ctr">
              <a:lnSpc>
                <a:spcPct val="120000"/>
              </a:lnSpc>
              <a:spcBef>
                <a:spcPct val="0"/>
              </a:spcBef>
            </a:pPr>
            <a:r>
              <a:rPr lang="zh-CN" altLang="en-US" sz="2000" b="1" smtClean="0">
                <a:solidFill>
                  <a:srgbClr val="C00000"/>
                </a:solidFill>
                <a:latin typeface="微软雅黑" panose="020b0503020204020204" charset="-122"/>
                <a:ea typeface="微软雅黑"/>
              </a:rPr>
              <a:t>对象</a:t>
            </a:r>
            <a:endParaRPr lang="en-US" altLang="zh-CN" sz="2000" b="1" smtClean="0">
              <a:solidFill>
                <a:srgbClr val="C00000"/>
              </a:solidFill>
              <a:latin typeface="微软雅黑" panose="020b0503020204020204" charset="-122"/>
              <a:ea typeface="微软雅黑"/>
            </a:endParaRPr>
          </a:p>
          <a:p>
            <a:pPr algn="ctr">
              <a:lnSpc>
                <a:spcPct val="120000"/>
              </a:lnSpc>
              <a:spcBef>
                <a:spcPct val="0"/>
              </a:spcBef>
            </a:pPr>
            <a:r>
              <a:rPr lang="zh-CN" altLang="en-US" sz="2000" b="1" smtClean="0">
                <a:solidFill>
                  <a:srgbClr val="6D986A"/>
                </a:solidFill>
                <a:latin typeface="微软雅黑" panose="020b0503020204020204" charset="-122"/>
                <a:ea typeface="微软雅黑"/>
              </a:rPr>
              <a:t>错乱</a:t>
            </a:r>
            <a:endParaRPr lang="en-US" altLang="zh-CN" sz="2000" b="1" smtClean="0">
              <a:solidFill>
                <a:srgbClr val="6D986A"/>
              </a:solidFill>
              <a:latin typeface="微软雅黑" panose="020b0503020204020204" charset="-122"/>
              <a:ea typeface="微软雅黑"/>
            </a:endParaRPr>
          </a:p>
        </p:txBody>
      </p:sp>
      <p:cxnSp>
        <p:nvCxnSpPr>
          <p:cNvPr id="46" name="直接连接符 45"/>
          <p:cNvCxnSpPr/>
          <p:nvPr/>
        </p:nvCxnSpPr>
        <p:spPr>
          <a:xfrm flipH="1">
            <a:off x="9895760" y="3008399"/>
            <a:ext cx="0" cy="692041"/>
          </a:xfrm>
          <a:prstGeom prst="line">
            <a:avLst/>
          </a:prstGeom>
          <a:ln w="15875" cap="rnd">
            <a:solidFill>
              <a:schemeClr val="bg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H="1">
            <a:off x="11516679" y="3862009"/>
            <a:ext cx="0" cy="692041"/>
          </a:xfrm>
          <a:prstGeom prst="line">
            <a:avLst/>
          </a:prstGeom>
          <a:ln w="15875" cap="rnd">
            <a:solidFill>
              <a:schemeClr val="bg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a:off x="10759335" y="4554049"/>
            <a:ext cx="1249420" cy="1198880"/>
          </a:xfrm>
          <a:prstGeom prst="rect">
            <a:avLst/>
          </a:prstGeom>
        </p:spPr>
        <p:txBody>
          <a:bodyPr wrap="square" lIns="91440" tIns="45720" rIns="91440" bIns="45720">
            <a:spAutoFit/>
          </a:bodyPr>
          <a:lstStyle/>
          <a:p>
            <a:pPr algn="ctr">
              <a:lnSpc>
                <a:spcPct val="120000"/>
              </a:lnSpc>
              <a:spcBef>
                <a:spcPct val="0"/>
              </a:spcBef>
            </a:pPr>
            <a:r>
              <a:rPr lang="zh-CN" altLang="en-US" sz="2000" b="1" smtClean="0">
                <a:solidFill>
                  <a:srgbClr val="6D986A"/>
                </a:solidFill>
                <a:latin typeface="微软雅黑" panose="020b0503020204020204" charset="-122"/>
                <a:ea typeface="微软雅黑"/>
              </a:rPr>
              <a:t>情节</a:t>
            </a:r>
            <a:endParaRPr lang="en-US" altLang="zh-CN" sz="2000" b="1">
              <a:solidFill>
                <a:srgbClr val="6D986A"/>
              </a:solidFill>
              <a:latin typeface="微软雅黑" panose="020b0503020204020204" charset="-122"/>
              <a:ea typeface="微软雅黑"/>
            </a:endParaRPr>
          </a:p>
          <a:p>
            <a:pPr algn="ctr">
              <a:lnSpc>
                <a:spcPct val="120000"/>
              </a:lnSpc>
              <a:spcBef>
                <a:spcPct val="0"/>
              </a:spcBef>
            </a:pPr>
            <a:r>
              <a:rPr lang="zh-CN" altLang="en-US" sz="2000" b="1" smtClean="0">
                <a:solidFill>
                  <a:srgbClr val="6D986A"/>
                </a:solidFill>
                <a:latin typeface="微软雅黑" panose="020b0503020204020204" charset="-122"/>
                <a:ea typeface="微软雅黑"/>
              </a:rPr>
              <a:t>判断</a:t>
            </a:r>
            <a:endParaRPr lang="en-US" altLang="zh-CN" sz="2000" b="1" smtClean="0">
              <a:solidFill>
                <a:srgbClr val="6D986A"/>
              </a:solidFill>
              <a:latin typeface="微软雅黑" panose="020b0503020204020204" charset="-122"/>
              <a:ea typeface="微软雅黑"/>
            </a:endParaRPr>
          </a:p>
          <a:p>
            <a:pPr algn="ctr">
              <a:lnSpc>
                <a:spcPct val="120000"/>
              </a:lnSpc>
              <a:spcBef>
                <a:spcPct val="0"/>
              </a:spcBef>
            </a:pPr>
            <a:r>
              <a:rPr lang="zh-CN" altLang="en-US" sz="2000" b="1" smtClean="0">
                <a:solidFill>
                  <a:srgbClr val="6D986A"/>
                </a:solidFill>
                <a:latin typeface="微软雅黑" panose="020b0503020204020204" charset="-122"/>
                <a:ea typeface="微软雅黑"/>
              </a:rPr>
              <a:t>失当</a:t>
            </a:r>
            <a:endParaRPr lang="en-US" altLang="zh-CN" sz="2000" b="1" smtClean="0">
              <a:solidFill>
                <a:srgbClr val="6D986A"/>
              </a:solidFill>
              <a:latin typeface="微软雅黑" panose="020b0503020204020204" charset="-122"/>
              <a:ea typeface="微软雅黑"/>
            </a:endParaRPr>
          </a:p>
        </p:txBody>
      </p:sp>
      <p:sp>
        <p:nvSpPr>
          <p:cNvPr id="49" name="矩形 48"/>
          <p:cNvSpPr/>
          <p:nvPr/>
        </p:nvSpPr>
        <p:spPr>
          <a:xfrm>
            <a:off x="589668" y="404520"/>
            <a:ext cx="4759572" cy="534035"/>
          </a:xfrm>
          <a:prstGeom prst="rect">
            <a:avLst/>
          </a:prstGeom>
        </p:spPr>
        <p:txBody>
          <a:bodyPr wrap="square" lIns="91440" tIns="45720" rIns="91440" bIns="45720">
            <a:spAutoFit/>
          </a:bodyPr>
          <a:lstStyle/>
          <a:p>
            <a:pPr>
              <a:lnSpc>
                <a:spcPct val="120000"/>
              </a:lnSpc>
              <a:spcBef>
                <a:spcPct val="0"/>
              </a:spcBef>
            </a:pPr>
            <a:r>
              <a:rPr lang="en-US" altLang="zh-CN" sz="2400" b="1" smtClean="0">
                <a:solidFill>
                  <a:srgbClr val="6D986A"/>
                </a:solidFill>
                <a:latin typeface="Calibri"/>
                <a:ea typeface="微软雅黑"/>
              </a:rPr>
              <a:t>❶</a:t>
            </a:r>
            <a:r>
              <a:rPr lang="zh-CN" altLang="en-US" sz="2400">
                <a:solidFill>
                  <a:srgbClr val="6D986A"/>
                </a:solidFill>
                <a:effectLst>
                  <a:outerShdw blurRad="38100" dist="38100" dir="2700000" algn="tl">
                    <a:srgbClr val="000000">
                      <a:alpha val="43137"/>
                    </a:srgbClr>
                  </a:outerShdw>
                </a:effectLst>
                <a:latin typeface="微软雅黑" panose="020b0503020204020204" charset="-122"/>
                <a:ea typeface="微软雅黑"/>
              </a:rPr>
              <a:t>常见敏感点</a:t>
            </a:r>
            <a:endParaRPr lang="zh-CN" altLang="en-US" sz="2400">
              <a:solidFill>
                <a:srgbClr val="6D986A"/>
              </a:solidFill>
              <a:latin typeface="微软雅黑" panose="020b0503020204020204" charset="-122"/>
              <a:ea typeface="微软雅黑"/>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noFill/>
        <a:effectLst/>
      </p:bgPr>
    </p:bg>
    <p:spTree>
      <p:nvGrpSpPr>
        <p:cNvPr id="1" name=""/>
        <p:cNvGrpSpPr/>
        <p:nvPr/>
      </p:nvGrpSpPr>
      <p:grpSpPr>
        <a:xfrm>
          <a:off x="0" y="0"/>
          <a:ext cx="0" cy="0"/>
        </a:xfrm>
      </p:grpSpPr>
      <p:sp>
        <p:nvSpPr>
          <p:cNvPr id="3" name="Text Box 2"/>
          <p:cNvSpPr txBox="1">
            <a:spLocks noChangeArrowheads="1"/>
          </p:cNvSpPr>
          <p:nvPr/>
        </p:nvSpPr>
        <p:spPr bwMode="auto">
          <a:xfrm>
            <a:off x="167640" y="1102995"/>
            <a:ext cx="6983730" cy="4829810"/>
          </a:xfrm>
          <a:prstGeom prst="rect">
            <a:avLst/>
          </a:prstGeom>
          <a:noFill/>
          <a:ln w="63500">
            <a:noFill/>
            <a:miter lim="800000"/>
          </a:ln>
        </p:spPr>
        <p:txBody>
          <a:bodyPr wrap="square">
            <a:spAutoFit/>
          </a:bodyPr>
          <a:lstStyle/>
          <a:p>
            <a:pPr algn="just">
              <a:lnSpc>
                <a:spcPct val="110000"/>
              </a:lnSpc>
            </a:pPr>
            <a:r>
              <a:rPr lang="zh-CN" altLang="en-US" sz="2800" b="1">
                <a:latin typeface="楷体" panose="02010609060101010101" charset="-122"/>
                <a:ea typeface="楷体" panose="02010609060101010101" charset="-122"/>
                <a:cs typeface="楷体" panose="02010609060101010101" charset="-122"/>
              </a:rPr>
              <a:t>阅读下面的原文与选项，认真比对，看看选项分析概括是否有误。</a:t>
            </a:r>
          </a:p>
          <a:p>
            <a:pPr algn="just">
              <a:lnSpc>
                <a:spcPct val="110000"/>
              </a:lnSpc>
            </a:pPr>
            <a:r>
              <a:rPr lang="zh-CN" altLang="zh-CN" sz="2800" b="1">
                <a:solidFill>
                  <a:srgbClr val="FF0000"/>
                </a:solidFill>
                <a:latin typeface="楷体" panose="02010609060101010101" charset="-122"/>
                <a:ea typeface="楷体" panose="02010609060101010101" charset="-122"/>
                <a:cs typeface="楷体" panose="02010609060101010101" charset="-122"/>
              </a:rPr>
              <a:t>【</a:t>
            </a:r>
            <a:r>
              <a:rPr lang="zh-CN" altLang="en-US" sz="2800" b="1">
                <a:solidFill>
                  <a:srgbClr val="FF0000"/>
                </a:solidFill>
                <a:latin typeface="楷体" panose="02010609060101010101" charset="-122"/>
                <a:ea typeface="楷体" panose="02010609060101010101" charset="-122"/>
                <a:cs typeface="楷体" panose="02010609060101010101" charset="-122"/>
              </a:rPr>
              <a:t>原文</a:t>
            </a:r>
            <a:r>
              <a:rPr lang="zh-CN" altLang="zh-CN" sz="2800" b="1">
                <a:solidFill>
                  <a:srgbClr val="FF0000"/>
                </a:solidFill>
                <a:latin typeface="楷体" panose="02010609060101010101" charset="-122"/>
                <a:ea typeface="楷体" panose="02010609060101010101" charset="-122"/>
                <a:cs typeface="楷体" panose="02010609060101010101" charset="-122"/>
              </a:rPr>
              <a:t>】</a:t>
            </a:r>
            <a:r>
              <a:rPr lang="zh-CN" altLang="en-US" sz="2800" b="1">
                <a:solidFill>
                  <a:srgbClr val="FF0000"/>
                </a:solidFill>
                <a:latin typeface="楷体" panose="02010609060101010101" charset="-122"/>
                <a:ea typeface="楷体" panose="02010609060101010101" charset="-122"/>
                <a:cs typeface="楷体" panose="02010609060101010101" charset="-122"/>
              </a:rPr>
              <a:t>　</a:t>
            </a:r>
            <a:r>
              <a:rPr lang="zh-CN" altLang="zh-CN" sz="2800" b="1">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花云</a:t>
            </a:r>
            <a:r>
              <a:rPr lang="zh-CN" altLang="zh-CN" sz="2800" b="1">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还驻太平，陈友谅以舟师来寇。云与元帅朱文逊结阵迎战，</a:t>
            </a:r>
            <a:r>
              <a:rPr lang="zh-CN" altLang="en-US" sz="2800" b="1">
                <a:solidFill>
                  <a:srgbClr val="3333FF"/>
                </a:solidFill>
                <a:latin typeface="楷体" panose="02010609060101010101" charset="-122"/>
                <a:ea typeface="楷体" panose="02010609060101010101" charset="-122"/>
                <a:cs typeface="楷体" panose="02010609060101010101" charset="-122"/>
              </a:rPr>
              <a:t>文逊战死</a:t>
            </a:r>
            <a:r>
              <a:rPr lang="zh-CN" altLang="en-US" sz="2800" b="1">
                <a:latin typeface="楷体" panose="02010609060101010101" charset="-122"/>
                <a:ea typeface="楷体" panose="02010609060101010101" charset="-122"/>
                <a:cs typeface="楷体" panose="02010609060101010101" charset="-122"/>
              </a:rPr>
              <a:t>。贼攻三日不得入，以巨舟乘涨，缘舟尾攀堞而上。</a:t>
            </a:r>
            <a:r>
              <a:rPr lang="zh-CN" altLang="en-US" sz="2800" b="1">
                <a:solidFill>
                  <a:srgbClr val="3333FF"/>
                </a:solidFill>
                <a:latin typeface="楷体" panose="02010609060101010101" charset="-122"/>
                <a:ea typeface="楷体" panose="02010609060101010101" charset="-122"/>
                <a:cs typeface="楷体" panose="02010609060101010101" charset="-122"/>
              </a:rPr>
              <a:t>城陷</a:t>
            </a:r>
            <a:r>
              <a:rPr lang="zh-CN" altLang="en-US" sz="2800" b="1">
                <a:latin typeface="楷体" panose="02010609060101010101" charset="-122"/>
                <a:ea typeface="楷体" panose="02010609060101010101" charset="-122"/>
                <a:cs typeface="楷体" panose="02010609060101010101" charset="-122"/>
              </a:rPr>
              <a:t>，贼缚云。</a:t>
            </a:r>
          </a:p>
          <a:p>
            <a:pPr algn="just">
              <a:lnSpc>
                <a:spcPct val="110000"/>
              </a:lnSpc>
            </a:pPr>
            <a:r>
              <a:rPr lang="zh-CN" altLang="en-US" sz="2800" b="1">
                <a:solidFill>
                  <a:srgbClr val="FF0066"/>
                </a:solidFill>
                <a:latin typeface="楷体" panose="02010609060101010101" charset="-122"/>
                <a:ea typeface="楷体" panose="02010609060101010101" charset="-122"/>
                <a:cs typeface="楷体" panose="02010609060101010101" charset="-122"/>
              </a:rPr>
              <a:t>选项</a:t>
            </a:r>
            <a:r>
              <a:rPr lang="zh-CN" altLang="zh-CN" sz="2800" b="1">
                <a:solidFill>
                  <a:srgbClr val="FF0066"/>
                </a:solidFill>
                <a:latin typeface="楷体" panose="02010609060101010101" charset="-122"/>
                <a:ea typeface="楷体" panose="02010609060101010101" charset="-122"/>
                <a:cs typeface="楷体" panose="02010609060101010101" charset="-122"/>
              </a:rPr>
              <a:t>B</a:t>
            </a:r>
            <a:r>
              <a:rPr lang="zh-CN" altLang="en-US" sz="2800" b="1">
                <a:solidFill>
                  <a:srgbClr val="FF0066"/>
                </a:solidFill>
                <a:latin typeface="楷体" panose="02010609060101010101" charset="-122"/>
                <a:ea typeface="楷体" panose="02010609060101010101" charset="-122"/>
                <a:cs typeface="楷体" panose="02010609060101010101" charset="-122"/>
              </a:rPr>
              <a:t>：</a:t>
            </a:r>
            <a:r>
              <a:rPr lang="zh-CN" altLang="en-US" sz="2800" b="1">
                <a:solidFill>
                  <a:schemeClr val="bg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花云与贼寇奋力抗争，至死不屈。花云驻守太平时，陈友谅率水师攻破城池，元帅朱文逊战死，他被俘；花云临危不惧，在被杀害的当口，仍高声痛骂贼寇。</a:t>
            </a:r>
          </a:p>
        </p:txBody>
      </p:sp>
      <p:sp>
        <p:nvSpPr>
          <p:cNvPr id="4" name="文本框 3"/>
          <p:cNvSpPr txBox="1"/>
          <p:nvPr/>
        </p:nvSpPr>
        <p:spPr>
          <a:xfrm>
            <a:off x="167640" y="86360"/>
            <a:ext cx="6120765" cy="521970"/>
          </a:xfrm>
          <a:prstGeom prst="rect">
            <a:avLst/>
          </a:prstGeom>
          <a:noFill/>
        </p:spPr>
        <p:txBody>
          <a:bodyPr wrap="square" rtlCol="0">
            <a:spAutoFit/>
          </a:bodyPr>
          <a:lstStyle/>
          <a:p>
            <a:r>
              <a:rPr lang="en-US" altLang="zh-CN" sz="2800" b="1">
                <a:solidFill>
                  <a:schemeClr val="bg1"/>
                </a:solidFill>
              </a:rPr>
              <a:t>1</a:t>
            </a:r>
            <a:r>
              <a:rPr lang="zh-CN" sz="2800" b="1">
                <a:solidFill>
                  <a:schemeClr val="bg1"/>
                </a:solidFill>
              </a:rPr>
              <a:t>、比对时间、地点</a:t>
            </a:r>
          </a:p>
        </p:txBody>
      </p:sp>
      <p:sp>
        <p:nvSpPr>
          <p:cNvPr id="192517" name="Text Box 5"/>
          <p:cNvSpPr txBox="1">
            <a:spLocks noChangeArrowheads="1"/>
          </p:cNvSpPr>
          <p:nvPr/>
        </p:nvSpPr>
        <p:spPr bwMode="auto">
          <a:xfrm>
            <a:off x="7398385" y="1102995"/>
            <a:ext cx="4443730" cy="4015105"/>
          </a:xfrm>
          <a:prstGeom prst="rect">
            <a:avLst/>
          </a:prstGeom>
          <a:noFill/>
          <a:ln w="25400">
            <a:solidFill>
              <a:srgbClr val="FF6600"/>
            </a:solidFill>
            <a:miter lim="800000"/>
          </a:ln>
        </p:spPr>
        <p:txBody>
          <a:bodyPr wrap="square">
            <a:spAutoFit/>
          </a:bodyPr>
          <a:lstStyle/>
          <a:p>
            <a:pPr algn="just">
              <a:lnSpc>
                <a:spcPts val="3400"/>
              </a:lnSpc>
            </a:pPr>
            <a:r>
              <a:rPr lang="zh-CN" altLang="en-US" sz="3600" b="1">
                <a:latin typeface="楷体" panose="02010609060101010101" charset="-122"/>
                <a:ea typeface="楷体" panose="02010609060101010101" charset="-122"/>
                <a:cs typeface="楷体" panose="02010609060101010101" charset="-122"/>
              </a:rPr>
              <a:t>命题者常把事件发生的</a:t>
            </a:r>
            <a:r>
              <a:rPr lang="zh-CN" altLang="en-US" sz="3600" b="1">
                <a:solidFill>
                  <a:srgbClr val="FF0066"/>
                </a:solidFill>
                <a:latin typeface="楷体" panose="02010609060101010101" charset="-122"/>
                <a:ea typeface="楷体" panose="02010609060101010101" charset="-122"/>
                <a:cs typeface="楷体" panose="02010609060101010101" charset="-122"/>
              </a:rPr>
              <a:t>时间或地点故意颠倒、搞错</a:t>
            </a:r>
            <a:r>
              <a:rPr lang="zh-CN" altLang="en-US" sz="3600" b="1">
                <a:latin typeface="楷体" panose="02010609060101010101" charset="-122"/>
                <a:ea typeface="楷体" panose="02010609060101010101" charset="-122"/>
                <a:cs typeface="楷体" panose="02010609060101010101" charset="-122"/>
              </a:rPr>
              <a:t>。考生作答时，要了解以时间、地点叙写的文言材料的顺序特点，要善于</a:t>
            </a:r>
            <a:r>
              <a:rPr lang="zh-CN" altLang="en-US" sz="3600" b="1">
                <a:solidFill>
                  <a:srgbClr val="FF0066"/>
                </a:solidFill>
                <a:latin typeface="楷体" panose="02010609060101010101" charset="-122"/>
                <a:ea typeface="楷体" panose="02010609060101010101" charset="-122"/>
                <a:cs typeface="楷体" panose="02010609060101010101" charset="-122"/>
              </a:rPr>
              <a:t>抓住表示时间、地点、官职的词语</a:t>
            </a:r>
            <a:r>
              <a:rPr lang="zh-CN" altLang="en-US" sz="3600" b="1">
                <a:latin typeface="楷体" panose="02010609060101010101" charset="-122"/>
                <a:ea typeface="楷体" panose="02010609060101010101" charset="-122"/>
                <a:cs typeface="楷体" panose="02010609060101010101" charset="-122"/>
              </a:rPr>
              <a:t>，</a:t>
            </a:r>
            <a:r>
              <a:rPr lang="zh-CN" altLang="en-US" sz="3600" b="1">
                <a:solidFill>
                  <a:srgbClr val="FF0066"/>
                </a:solidFill>
                <a:latin typeface="楷体" panose="02010609060101010101" charset="-122"/>
                <a:ea typeface="楷体" panose="02010609060101010101" charset="-122"/>
                <a:cs typeface="楷体" panose="02010609060101010101" charset="-122"/>
              </a:rPr>
              <a:t>注意相关内容顺序。</a:t>
            </a:r>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1"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 calcmode="lin" valueType="num">
                                      <p:cBhvr additive="base">
                                        <p:cTn id="2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0" end="0"/>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 calcmode="lin" valueType="num">
                                      <p:cBhvr additive="base">
                                        <p:cTn id="25"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indefinite"/>
                            </p:stCondLst>
                          </p:cTn>
                        </p:par>
                        <p:par>
                          <p:cTn id="29" fill="hold" nodeType="afterGroup">
                            <p:stCondLst>
                              <p:cond delay="0"/>
                            </p:stCondLst>
                            <p:childTnLst>
                              <p:par>
                                <p:cTn id="30" presetID="2" presetClass="entr" presetSubtype="4" fill="hold" nodeType="clickEffect">
                                  <p:stCondLst>
                                    <p:cond delay="0"/>
                                  </p:stCondLst>
                                  <p:childTnLst>
                                    <p:set>
                                      <p:cBhvr>
                                        <p:cTn id="31" dur="1" fill="hold">
                                          <p:stCondLst>
                                            <p:cond delay="0"/>
                                          </p:stCondLst>
                                        </p:cTn>
                                        <p:tgtEl>
                                          <p:spTgt spid="3">
                                            <p:txEl>
                                              <p:pRg st="2" end="2"/>
                                            </p:txEl>
                                          </p:spTgt>
                                        </p:tgtEl>
                                        <p:attrNameLst>
                                          <p:attrName>style.visibility</p:attrName>
                                        </p:attrNameLst>
                                      </p:cBhvr>
                                      <p:to>
                                        <p:strVal val="visible"/>
                                      </p:to>
                                    </p:set>
                                    <p:anim calcmode="lin" valueType="num">
                                      <p:cBhvr additive="base">
                                        <p:cTn id="32"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34" fill="hold" nodeType="withGroup">
                            <p:stCondLst>
                              <p:cond delay="500"/>
                            </p:stCondLst>
                            <p:childTnLst>
                              <p:par>
                                <p:cTn id="35" presetID="17" presetClass="entr" presetSubtype="10" fill="hold" grpId="2" nodeType="afterEffect">
                                  <p:childTnLst>
                                    <p:set>
                                      <p:cBhvr>
                                        <p:cTn id="36" dur="1" fill="hold">
                                          <p:stCondLst>
                                            <p:cond delay="0"/>
                                          </p:stCondLst>
                                        </p:cTn>
                                        <p:tgtEl>
                                          <p:spTgt spid="192517"/>
                                        </p:tgtEl>
                                        <p:attrNameLst>
                                          <p:attrName>style.visibility</p:attrName>
                                        </p:attrNameLst>
                                      </p:cBhvr>
                                      <p:to>
                                        <p:strVal val="visible"/>
                                      </p:to>
                                    </p:set>
                                    <p:anim calcmode="lin" valueType="num">
                                      <p:cBhvr>
                                        <p:cTn id="37" dur="500" fill="hold"/>
                                        <p:tgtEl>
                                          <p:spTgt spid="192517"/>
                                        </p:tgtEl>
                                        <p:attrNameLst>
                                          <p:attrName>ppt_w</p:attrName>
                                        </p:attrNameLst>
                                      </p:cBhvr>
                                      <p:tavLst>
                                        <p:tav tm="0">
                                          <p:val>
                                            <p:fltVal val="0"/>
                                          </p:val>
                                        </p:tav>
                                        <p:tav tm="100000">
                                          <p:val>
                                            <p:strVal val="#ppt_w"/>
                                          </p:val>
                                        </p:tav>
                                      </p:tavLst>
                                    </p:anim>
                                    <p:anim calcmode="lin" valueType="num">
                                      <p:cBhvr>
                                        <p:cTn id="38" dur="500" fill="hold"/>
                                        <p:tgtEl>
                                          <p:spTgt spid="192517"/>
                                        </p:tgtEl>
                                        <p:attrNameLst>
                                          <p:attrName>ppt_h</p:attrName>
                                        </p:attrNameLst>
                                      </p:cBhvr>
                                      <p:tavLst>
                                        <p:tav tm="0">
                                          <p:val>
                                            <p:strVal val="#ppt_h"/>
                                          </p:val>
                                        </p:tav>
                                        <p:tav tm="100000">
                                          <p:val>
                                            <p:strVal val="#ppt_h"/>
                                          </p:val>
                                        </p:tav>
                                      </p:tavLst>
                                    </p:anim>
                                  </p:childTnLst>
                                </p:cTn>
                              </p:par>
                            </p:childTnLst>
                          </p:cTn>
                        </p:par>
                      </p:childTnLst>
                    </p:cTn>
                  </p:par>
                  <p:par>
                    <p:cTn id="39" fill="hold" nodeType="clickPar">
                      <p:stCondLst>
                        <p:cond delay="indefinite"/>
                      </p:stCondLst>
                      <p:childTnLst>
                        <p:par>
                          <p:cTn id="40" fill="hold" nodeType="withGroup">
                            <p:stCondLst>
                              <p:cond delay="indefinite"/>
                            </p:stCondLst>
                          </p:cTn>
                        </p:par>
                        <p:par>
                          <p:cTn id="41" fill="hold" nodeType="afterGroup">
                            <p:stCondLst>
                              <p:cond delay="0"/>
                            </p:stCondLst>
                            <p:childTnLst>
                              <p:par>
                                <p:cTn id="42" presetID="2" presetClass="entr" presetSubtype="4" fill="hold" grpId="3" nodeType="clickEffect">
                                  <p:stCondLst>
                                    <p:cond delay="0"/>
                                  </p:stCondLst>
                                  <p:childTnLst>
                                    <p:set>
                                      <p:cBhvr>
                                        <p:cTn id="43" dur="1" fill="hold">
                                          <p:stCondLst>
                                            <p:cond delay="0"/>
                                          </p:stCondLst>
                                        </p:cTn>
                                        <p:tgtEl>
                                          <p:spTgt spid="192517"/>
                                        </p:tgtEl>
                                        <p:attrNameLst>
                                          <p:attrName>style.visibility</p:attrName>
                                        </p:attrNameLst>
                                      </p:cBhvr>
                                      <p:to>
                                        <p:strVal val="visible"/>
                                      </p:to>
                                    </p:set>
                                    <p:anim calcmode="lin" valueType="num">
                                      <p:cBhvr additive="base">
                                        <p:cTn id="44" dur="500" fill="hold"/>
                                        <p:tgtEl>
                                          <p:spTgt spid="192517"/>
                                        </p:tgtEl>
                                        <p:attrNameLst>
                                          <p:attrName>ppt_x</p:attrName>
                                        </p:attrNameLst>
                                      </p:cBhvr>
                                      <p:tavLst>
                                        <p:tav tm="0">
                                          <p:val>
                                            <p:strVal val="#ppt_x"/>
                                          </p:val>
                                        </p:tav>
                                        <p:tav tm="100000">
                                          <p:val>
                                            <p:strVal val="#ppt_x"/>
                                          </p:val>
                                        </p:tav>
                                      </p:tavLst>
                                    </p:anim>
                                    <p:anim calcmode="lin" valueType="num">
                                      <p:cBhvr additive="base">
                                        <p:cTn id="45" dur="500" fill="hold"/>
                                        <p:tgtEl>
                                          <p:spTgt spid="1925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1"/>
      <p:bldP spid="192517" grpId="2"/>
      <p:bldP spid="192517" grpId="3"/>
    </p:bldLst>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Text Box 2"/>
          <p:cNvSpPr txBox="1">
            <a:spLocks noChangeArrowheads="1"/>
          </p:cNvSpPr>
          <p:nvPr/>
        </p:nvSpPr>
        <p:spPr bwMode="auto">
          <a:xfrm>
            <a:off x="167640" y="608330"/>
            <a:ext cx="6234430" cy="6251575"/>
          </a:xfrm>
          <a:prstGeom prst="rect">
            <a:avLst/>
          </a:prstGeom>
          <a:noFill/>
          <a:ln w="63500">
            <a:noFill/>
            <a:miter lim="800000"/>
          </a:ln>
        </p:spPr>
        <p:txBody>
          <a:bodyPr wrap="square">
            <a:spAutoFit/>
          </a:bodyPr>
          <a:lstStyle/>
          <a:p>
            <a:pPr>
              <a:lnSpc>
                <a:spcPct val="110000"/>
              </a:lnSpc>
            </a:pPr>
            <a:r>
              <a:rPr lang="zh-CN" altLang="zh-CN" sz="2800" b="1">
                <a:solidFill>
                  <a:srgbClr val="FF0000"/>
                </a:solidFill>
                <a:latin typeface="楷体" panose="02010609060101010101" charset="-122"/>
                <a:ea typeface="楷体" panose="02010609060101010101" charset="-122"/>
                <a:cs typeface="楷体" panose="02010609060101010101" charset="-122"/>
              </a:rPr>
              <a:t>【</a:t>
            </a:r>
            <a:r>
              <a:rPr lang="zh-CN" altLang="en-US" sz="2800" b="1">
                <a:solidFill>
                  <a:srgbClr val="FF0000"/>
                </a:solidFill>
                <a:latin typeface="楷体" panose="02010609060101010101" charset="-122"/>
                <a:ea typeface="楷体" panose="02010609060101010101" charset="-122"/>
                <a:cs typeface="楷体" panose="02010609060101010101" charset="-122"/>
              </a:rPr>
              <a:t>原文</a:t>
            </a:r>
            <a:r>
              <a:rPr lang="zh-CN" altLang="zh-CN" sz="2800" b="1">
                <a:solidFill>
                  <a:srgbClr val="FF0000"/>
                </a:solidFill>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　天保三年，为冀州刺史、六州大都督，有惠政，得吏民之心。尹思令率众万余人，谋袭盱眙。三军咸惧。韶</a:t>
            </a:r>
            <a:r>
              <a:rPr lang="zh-CN" altLang="zh-CN" sz="2800" b="1">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指传主段韶</a:t>
            </a:r>
            <a:r>
              <a:rPr lang="zh-CN" altLang="zh-CN" sz="2800" b="1">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谓诸将曰：“霸先等智小谋大，政令未一，外托同德，内有离心，诸君不足忧，吾揣之熟矣。”乃自将步骑数千人倍道赴泾州。途出盱眙，思令不虞大军卒至，望旗奔北。</a:t>
            </a:r>
          </a:p>
          <a:p>
            <a:pPr>
              <a:lnSpc>
                <a:spcPct val="110000"/>
              </a:lnSpc>
            </a:pPr>
            <a:r>
              <a:rPr lang="zh-CN" altLang="en-US" sz="2800" b="1">
                <a:solidFill>
                  <a:srgbClr val="FF0066"/>
                </a:solidFill>
                <a:latin typeface="楷体" panose="02010609060101010101" charset="-122"/>
                <a:ea typeface="楷体" panose="02010609060101010101" charset="-122"/>
                <a:cs typeface="楷体" panose="02010609060101010101" charset="-122"/>
              </a:rPr>
              <a:t>选项：</a:t>
            </a:r>
            <a:r>
              <a:rPr lang="zh-CN" altLang="en-US" sz="2800" b="1">
                <a:solidFill>
                  <a:srgbClr val="000000"/>
                </a:solidFill>
                <a:latin typeface="兰米宋体加粗" panose="02000503000000000000" charset="-122"/>
                <a:ea typeface="兰米宋体加粗" panose="02000503000000000000" charset="-122"/>
                <a:cs typeface="楷体" panose="02010609060101010101" charset="-122"/>
              </a:rPr>
              <a:t>段韶擅长统众，面对敌人的侵扰时，善于鼓舞士兵的士气。泾州一战，段韶亲自率领步兵骑兵几千人突袭，尹思令败逃。</a:t>
            </a:r>
          </a:p>
        </p:txBody>
      </p:sp>
      <p:sp>
        <p:nvSpPr>
          <p:cNvPr id="3" name="文本框 2"/>
          <p:cNvSpPr txBox="1"/>
          <p:nvPr/>
        </p:nvSpPr>
        <p:spPr>
          <a:xfrm>
            <a:off x="167640" y="86360"/>
            <a:ext cx="6120765" cy="521970"/>
          </a:xfrm>
          <a:prstGeom prst="rect">
            <a:avLst/>
          </a:prstGeom>
          <a:noFill/>
        </p:spPr>
        <p:txBody>
          <a:bodyPr wrap="square" rtlCol="0">
            <a:spAutoFit/>
          </a:bodyPr>
          <a:lstStyle/>
          <a:p>
            <a:r>
              <a:rPr lang="en-US" altLang="zh-CN" sz="2800" b="1">
                <a:solidFill>
                  <a:schemeClr val="bg1"/>
                </a:solidFill>
              </a:rPr>
              <a:t>1</a:t>
            </a:r>
            <a:r>
              <a:rPr lang="zh-CN" sz="2800" b="1">
                <a:solidFill>
                  <a:schemeClr val="bg1"/>
                </a:solidFill>
              </a:rPr>
              <a:t>、比对时间、地点</a:t>
            </a:r>
          </a:p>
        </p:txBody>
      </p:sp>
      <p:sp>
        <p:nvSpPr>
          <p:cNvPr id="192517" name="Text Box 5"/>
          <p:cNvSpPr txBox="1">
            <a:spLocks noChangeArrowheads="1"/>
          </p:cNvSpPr>
          <p:nvPr/>
        </p:nvSpPr>
        <p:spPr bwMode="auto">
          <a:xfrm>
            <a:off x="6764020" y="86360"/>
            <a:ext cx="4771390" cy="2271395"/>
          </a:xfrm>
          <a:prstGeom prst="rect">
            <a:avLst/>
          </a:prstGeom>
          <a:noFill/>
          <a:ln w="25400">
            <a:solidFill>
              <a:srgbClr val="FF6600"/>
            </a:solidFill>
            <a:miter lim="800000"/>
          </a:ln>
        </p:spPr>
        <p:txBody>
          <a:bodyPr wrap="square">
            <a:spAutoFit/>
          </a:bodyPr>
          <a:lstStyle/>
          <a:p>
            <a:pPr>
              <a:lnSpc>
                <a:spcPts val="3400"/>
              </a:lnSpc>
            </a:pPr>
            <a:endParaRPr lang="zh-CN" altLang="en-US" sz="3200" b="1">
              <a:solidFill>
                <a:srgbClr val="FF0066"/>
              </a:solidFill>
              <a:latin typeface="楷体" panose="02010609060101010101" charset="-122"/>
              <a:ea typeface="楷体" panose="02010609060101010101" charset="-122"/>
              <a:cs typeface="楷体" panose="02010609060101010101" charset="-122"/>
            </a:endParaRPr>
          </a:p>
          <a:p>
            <a:pPr>
              <a:lnSpc>
                <a:spcPts val="3400"/>
              </a:lnSpc>
            </a:pPr>
            <a:r>
              <a:rPr lang="zh-CN" altLang="en-US" sz="3200" b="1">
                <a:latin typeface="楷体" panose="02010609060101010101" charset="-122"/>
                <a:ea typeface="楷体" panose="02010609060101010101" charset="-122"/>
                <a:cs typeface="楷体" panose="02010609060101010101" charset="-122"/>
              </a:rPr>
              <a:t>比对选项中人物行为、事件发生的地点与原文是否一致，识破“</a:t>
            </a:r>
            <a:r>
              <a:rPr lang="zh-CN" altLang="en-US" sz="3200" b="1">
                <a:solidFill>
                  <a:srgbClr val="FF0000"/>
                </a:solidFill>
                <a:latin typeface="楷体" panose="02010609060101010101" charset="-122"/>
                <a:ea typeface="楷体" panose="02010609060101010101" charset="-122"/>
                <a:cs typeface="楷体" panose="02010609060101010101" charset="-122"/>
              </a:rPr>
              <a:t>地点错误</a:t>
            </a:r>
            <a:r>
              <a:rPr lang="zh-CN" altLang="en-US" sz="3200" b="1">
                <a:latin typeface="楷体" panose="02010609060101010101" charset="-122"/>
                <a:ea typeface="楷体" panose="02010609060101010101" charset="-122"/>
                <a:cs typeface="楷体" panose="02010609060101010101" charset="-122"/>
              </a:rPr>
              <a:t>”陷阱。</a:t>
            </a:r>
          </a:p>
        </p:txBody>
      </p:sp>
      <p:sp>
        <p:nvSpPr>
          <p:cNvPr id="5" name="文本框 4"/>
          <p:cNvSpPr txBox="1"/>
          <p:nvPr/>
        </p:nvSpPr>
        <p:spPr>
          <a:xfrm>
            <a:off x="6764020" y="2554605"/>
            <a:ext cx="4868545" cy="1383665"/>
          </a:xfrm>
          <a:prstGeom prst="rect">
            <a:avLst/>
          </a:prstGeom>
          <a:noFill/>
        </p:spPr>
        <p:txBody>
          <a:bodyPr wrap="square" rtlCol="0">
            <a:spAutoFit/>
          </a:bodyPr>
          <a:lstStyle/>
          <a:p>
            <a:r>
              <a:rPr lang="en-US" altLang="zh-CN" sz="2800" b="1">
                <a:solidFill>
                  <a:srgbClr val="FF0000"/>
                </a:solidFill>
                <a:latin typeface="楷体" panose="02010609060101010101" charset="-122"/>
                <a:ea typeface="楷体" panose="02010609060101010101" charset="-122"/>
                <a:cs typeface="楷体" panose="02010609060101010101" charset="-122"/>
              </a:rPr>
              <a:t>2018</a:t>
            </a:r>
            <a:r>
              <a:rPr lang="zh-CN" altLang="zh-CN" sz="2800" b="1">
                <a:solidFill>
                  <a:srgbClr val="FF0000"/>
                </a:solidFill>
                <a:latin typeface="楷体" panose="02010609060101010101" charset="-122"/>
                <a:ea typeface="楷体" panose="02010609060101010101" charset="-122"/>
                <a:cs typeface="楷体" panose="02010609060101010101" charset="-122"/>
              </a:rPr>
              <a:t>年全国一卷</a:t>
            </a:r>
            <a:endParaRPr lang="zh-CN" altLang="zh-CN" sz="2800" b="1"/>
          </a:p>
          <a:p>
            <a:r>
              <a:rPr lang="zh-CN" altLang="zh-CN" sz="2800" b="1">
                <a:solidFill>
                  <a:srgbClr val="FF0000"/>
                </a:solidFill>
              </a:rPr>
              <a:t>原文</a:t>
            </a:r>
            <a:r>
              <a:rPr lang="zh-CN" altLang="zh-CN" sz="2800" b="1"/>
              <a:t>：转天水太守。郡邻于蜀，数被侵掠。</a:t>
            </a:r>
          </a:p>
        </p:txBody>
      </p:sp>
      <p:sp>
        <p:nvSpPr>
          <p:cNvPr id="6" name="文本框 5"/>
          <p:cNvSpPr txBox="1"/>
          <p:nvPr/>
        </p:nvSpPr>
        <p:spPr>
          <a:xfrm>
            <a:off x="6764020" y="4123055"/>
            <a:ext cx="5010150" cy="2676525"/>
          </a:xfrm>
          <a:prstGeom prst="rect">
            <a:avLst/>
          </a:prstGeom>
          <a:noFill/>
        </p:spPr>
        <p:txBody>
          <a:bodyPr wrap="square" rtlCol="0">
            <a:spAutoFit/>
          </a:bodyPr>
          <a:lstStyle/>
          <a:p>
            <a:r>
              <a:rPr lang="zh-CN" altLang="en-US" sz="2800" b="1">
                <a:solidFill>
                  <a:srgbClr val="FF0000"/>
                </a:solidFill>
              </a:rPr>
              <a:t>选项</a:t>
            </a:r>
            <a:r>
              <a:rPr lang="zh-CN" altLang="en-US" sz="2800" b="1"/>
              <a:t>：鲁芝倾心革新，治政卓有成效。任天水太守时，</a:t>
            </a:r>
            <a:r>
              <a:rPr lang="zh-CN" altLang="en-US" sz="2800" b="1">
                <a:solidFill>
                  <a:srgbClr val="FF0000"/>
                </a:solidFill>
              </a:rPr>
              <a:t>蜀地</a:t>
            </a:r>
            <a:r>
              <a:rPr lang="zh-CN" altLang="en-US" sz="2800" b="1"/>
              <a:t>饱受侵扰，人口减少，他全力守卫，修建城池，恢复旧境；离任时，天水各族百姓均请求让他留任。</a:t>
            </a: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nodeType="click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 calcmode="lin" valueType="num">
                                      <p:cBhvr additive="base">
                                        <p:cTn id="2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nodeType="clickEffect">
                                  <p:stCondLst>
                                    <p:cond delay="0"/>
                                  </p:stCondLst>
                                  <p:childTnLst>
                                    <p:set>
                                      <p:cBhvr>
                                        <p:cTn id="27" dur="1" fill="hold">
                                          <p:stCondLst>
                                            <p:cond delay="0"/>
                                          </p:stCondLst>
                                        </p:cTn>
                                        <p:tgtEl>
                                          <p:spTgt spid="4">
                                            <p:txEl>
                                              <p:pRg st="1" end="1"/>
                                            </p:txEl>
                                          </p:spTgt>
                                        </p:tgtEl>
                                        <p:attrNameLst>
                                          <p:attrName>style.visibility</p:attrName>
                                        </p:attrNameLst>
                                      </p:cBhvr>
                                      <p:to>
                                        <p:strVal val="visible"/>
                                      </p:to>
                                    </p:set>
                                    <p:anim calcmode="lin" valueType="num">
                                      <p:cBhvr additive="base">
                                        <p:cTn id="28"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par>
                          <p:cTn id="30" fill="hold" nodeType="withGroup">
                            <p:stCondLst>
                              <p:cond delay="500"/>
                            </p:stCondLst>
                            <p:childTnLst>
                              <p:par>
                                <p:cTn id="31" presetID="17" presetClass="entr" presetSubtype="10" fill="hold" grpId="2" nodeType="afterEffect">
                                  <p:childTnLst>
                                    <p:set>
                                      <p:cBhvr>
                                        <p:cTn id="32" dur="1" fill="hold">
                                          <p:stCondLst>
                                            <p:cond delay="0"/>
                                          </p:stCondLst>
                                        </p:cTn>
                                        <p:tgtEl>
                                          <p:spTgt spid="192517"/>
                                        </p:tgtEl>
                                        <p:attrNameLst>
                                          <p:attrName>style.visibility</p:attrName>
                                        </p:attrNameLst>
                                      </p:cBhvr>
                                      <p:to>
                                        <p:strVal val="visible"/>
                                      </p:to>
                                    </p:set>
                                    <p:anim calcmode="lin" valueType="num">
                                      <p:cBhvr>
                                        <p:cTn id="33" dur="500" fill="hold"/>
                                        <p:tgtEl>
                                          <p:spTgt spid="192517"/>
                                        </p:tgtEl>
                                        <p:attrNameLst>
                                          <p:attrName>ppt_w</p:attrName>
                                        </p:attrNameLst>
                                      </p:cBhvr>
                                      <p:tavLst>
                                        <p:tav tm="0">
                                          <p:val>
                                            <p:fltVal val="0"/>
                                          </p:val>
                                        </p:tav>
                                        <p:tav tm="100000">
                                          <p:val>
                                            <p:strVal val="#ppt_w"/>
                                          </p:val>
                                        </p:tav>
                                      </p:tavLst>
                                    </p:anim>
                                    <p:anim calcmode="lin" valueType="num">
                                      <p:cBhvr>
                                        <p:cTn id="34" dur="500" fill="hold"/>
                                        <p:tgtEl>
                                          <p:spTgt spid="192517"/>
                                        </p:tgtEl>
                                        <p:attrNameLst>
                                          <p:attrName>ppt_h</p:attrName>
                                        </p:attrNameLst>
                                      </p:cBhvr>
                                      <p:tavLst>
                                        <p:tav tm="0">
                                          <p:val>
                                            <p:strVal val="#ppt_h"/>
                                          </p:val>
                                        </p:tav>
                                        <p:tav tm="100000">
                                          <p:val>
                                            <p:strVal val="#ppt_h"/>
                                          </p:val>
                                        </p:tav>
                                      </p:tavLst>
                                    </p:anim>
                                  </p:childTnLst>
                                </p:cTn>
                              </p:par>
                            </p:childTnLst>
                          </p:cTn>
                        </p:par>
                      </p:childTnLst>
                    </p:cTn>
                  </p:par>
                  <p:par>
                    <p:cTn id="35" fill="hold" nodeType="clickPar">
                      <p:stCondLst>
                        <p:cond delay="indefinite"/>
                      </p:stCondLst>
                      <p:childTnLst>
                        <p:par>
                          <p:cTn id="36" fill="hold" nodeType="withGroup">
                            <p:stCondLst>
                              <p:cond delay="indefinite"/>
                            </p:stCondLst>
                          </p:cTn>
                        </p:par>
                        <p:par>
                          <p:cTn id="37" fill="hold" nodeType="afterGroup">
                            <p:stCondLst>
                              <p:cond delay="0"/>
                            </p:stCondLst>
                            <p:childTnLst>
                              <p:par>
                                <p:cTn id="38" presetID="2" presetClass="entr" presetSubtype="4" fill="hold" grpId="3" nodeType="click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additive="base">
                                        <p:cTn id="40" dur="500" fill="hold"/>
                                        <p:tgtEl>
                                          <p:spTgt spid="5"/>
                                        </p:tgtEl>
                                        <p:attrNameLst>
                                          <p:attrName>ppt_x</p:attrName>
                                        </p:attrNameLst>
                                      </p:cBhvr>
                                      <p:tavLst>
                                        <p:tav tm="0">
                                          <p:val>
                                            <p:strVal val="#ppt_x"/>
                                          </p:val>
                                        </p:tav>
                                        <p:tav tm="100000">
                                          <p:val>
                                            <p:strVal val="#ppt_x"/>
                                          </p:val>
                                        </p:tav>
                                      </p:tavLst>
                                    </p:anim>
                                    <p:anim calcmode="lin" valueType="num">
                                      <p:cBhvr additive="base">
                                        <p:cTn id="4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2" fill="hold" nodeType="clickPar">
                      <p:stCondLst>
                        <p:cond delay="indefinite"/>
                      </p:stCondLst>
                      <p:childTnLst>
                        <p:par>
                          <p:cTn id="43" fill="hold" nodeType="withGroup">
                            <p:stCondLst>
                              <p:cond delay="indefinite"/>
                            </p:stCondLst>
                          </p:cTn>
                        </p:par>
                        <p:par>
                          <p:cTn id="44" fill="hold" nodeType="afterGroup">
                            <p:stCondLst>
                              <p:cond delay="0"/>
                            </p:stCondLst>
                            <p:childTnLst>
                              <p:par>
                                <p:cTn id="45" presetID="2" presetClass="entr" presetSubtype="4" fill="hold" grpId="4" nodeType="click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additive="base">
                                        <p:cTn id="47" dur="500" fill="hold"/>
                                        <p:tgtEl>
                                          <p:spTgt spid="6"/>
                                        </p:tgtEl>
                                        <p:attrNameLst>
                                          <p:attrName>ppt_x</p:attrName>
                                        </p:attrNameLst>
                                      </p:cBhvr>
                                      <p:tavLst>
                                        <p:tav tm="0">
                                          <p:val>
                                            <p:strVal val="#ppt_x"/>
                                          </p:val>
                                        </p:tav>
                                        <p:tav tm="100000">
                                          <p:val>
                                            <p:strVal val="#ppt_x"/>
                                          </p:val>
                                        </p:tav>
                                      </p:tavLst>
                                    </p:anim>
                                    <p:anim calcmode="lin" valueType="num">
                                      <p:cBhvr additive="base">
                                        <p:cTn id="4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1"/>
      <p:bldP spid="192517" grpId="2"/>
      <p:bldP spid="5" grpId="3"/>
      <p:bldP spid="6" grpId="4"/>
    </p:bldLst>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noFill/>
        <a:effectLst/>
      </p:bgPr>
    </p:bg>
    <p:spTree>
      <p:nvGrpSpPr>
        <p:cNvPr id="1" name=""/>
        <p:cNvGrpSpPr/>
        <p:nvPr/>
      </p:nvGrpSpPr>
      <p:grpSpPr>
        <a:xfrm>
          <a:off x="0" y="0"/>
          <a:ext cx="0" cy="0"/>
        </a:xfrm>
      </p:grpSpPr>
      <p:sp>
        <p:nvSpPr>
          <p:cNvPr id="4" name="文本框 3"/>
          <p:cNvSpPr txBox="1"/>
          <p:nvPr/>
        </p:nvSpPr>
        <p:spPr>
          <a:xfrm>
            <a:off x="167640" y="86360"/>
            <a:ext cx="6120765" cy="521970"/>
          </a:xfrm>
          <a:prstGeom prst="rect">
            <a:avLst/>
          </a:prstGeom>
          <a:noFill/>
        </p:spPr>
        <p:txBody>
          <a:bodyPr wrap="square" rtlCol="0">
            <a:spAutoFit/>
          </a:bodyPr>
          <a:lstStyle/>
          <a:p>
            <a:r>
              <a:rPr lang="en-US" altLang="zh-CN" sz="2800" b="1">
                <a:solidFill>
                  <a:schemeClr val="bg1"/>
                </a:solidFill>
              </a:rPr>
              <a:t>2</a:t>
            </a:r>
            <a:r>
              <a:rPr lang="zh-CN" sz="2800" b="1">
                <a:solidFill>
                  <a:schemeClr val="bg1"/>
                </a:solidFill>
              </a:rPr>
              <a:t>、比对人物、事件</a:t>
            </a:r>
          </a:p>
        </p:txBody>
      </p:sp>
      <p:sp>
        <p:nvSpPr>
          <p:cNvPr id="2" name="Text Box 5"/>
          <p:cNvSpPr txBox="1">
            <a:spLocks noChangeArrowheads="1"/>
          </p:cNvSpPr>
          <p:nvPr/>
        </p:nvSpPr>
        <p:spPr bwMode="auto">
          <a:xfrm>
            <a:off x="9047480" y="86360"/>
            <a:ext cx="2863215" cy="6631305"/>
          </a:xfrm>
          <a:prstGeom prst="rect">
            <a:avLst/>
          </a:prstGeom>
          <a:noFill/>
          <a:ln w="25400">
            <a:solidFill>
              <a:srgbClr val="FF6600"/>
            </a:solidFill>
            <a:miter lim="800000"/>
          </a:ln>
        </p:spPr>
        <p:txBody>
          <a:bodyPr wrap="square">
            <a:spAutoFit/>
          </a:bodyPr>
          <a:lstStyle/>
          <a:p>
            <a:pPr algn="ctr">
              <a:lnSpc>
                <a:spcPts val="3400"/>
              </a:lnSpc>
            </a:pPr>
            <a:r>
              <a:rPr lang="zh-CN" altLang="en-US" sz="2400" b="1">
                <a:solidFill>
                  <a:srgbClr val="E41C34"/>
                </a:solidFill>
                <a:ea typeface="黑体" panose="02010609060101010101" charset="-122"/>
              </a:rPr>
              <a:t>比对人物</a:t>
            </a:r>
          </a:p>
          <a:p>
            <a:pPr algn="just">
              <a:lnSpc>
                <a:spcPts val="3400"/>
              </a:lnSpc>
            </a:pPr>
            <a:r>
              <a:rPr lang="zh-CN" altLang="en-US" sz="2400" b="1">
                <a:latin typeface="楷体" panose="02010609060101010101" charset="-122"/>
                <a:ea typeface="楷体" panose="02010609060101010101" charset="-122"/>
                <a:cs typeface="楷体" panose="02010609060101010101" charset="-122"/>
              </a:rPr>
              <a:t>高考文言文所选的材料大都是记叙性的，除全文记叙的中心人物，还会写到另一些人物。这类命题陷阱往往将“彼”强接在“此”上，</a:t>
            </a:r>
            <a:r>
              <a:rPr lang="zh-CN" altLang="en-US" sz="2400" b="1">
                <a:solidFill>
                  <a:srgbClr val="E41C34"/>
                </a:solidFill>
                <a:latin typeface="楷体" panose="02010609060101010101" charset="-122"/>
                <a:ea typeface="楷体" panose="02010609060101010101" charset="-122"/>
                <a:cs typeface="楷体" panose="02010609060101010101" charset="-122"/>
              </a:rPr>
              <a:t>张冠李戴</a:t>
            </a:r>
            <a:r>
              <a:rPr lang="zh-CN" altLang="en-US" sz="2400" b="1">
                <a:latin typeface="楷体" panose="02010609060101010101" charset="-122"/>
                <a:ea typeface="楷体" panose="02010609060101010101" charset="-122"/>
                <a:cs typeface="楷体" panose="02010609060101010101" charset="-122"/>
              </a:rPr>
              <a:t>。辨析时应抓住“是谁，在何时、何地，说过什么话，做过什么事”等信息，尤其要看</a:t>
            </a:r>
            <a:r>
              <a:rPr lang="zh-CN" altLang="en-US" sz="2400" b="1">
                <a:solidFill>
                  <a:srgbClr val="E41C34"/>
                </a:solidFill>
                <a:latin typeface="楷体" panose="02010609060101010101" charset="-122"/>
                <a:ea typeface="楷体" panose="02010609060101010101" charset="-122"/>
                <a:cs typeface="楷体" panose="02010609060101010101" charset="-122"/>
              </a:rPr>
              <a:t>主语、谓语与原文是否一致</a:t>
            </a:r>
            <a:r>
              <a:rPr lang="zh-CN" altLang="en-US" sz="2400" b="1">
                <a:latin typeface="楷体" panose="02010609060101010101" charset="-122"/>
                <a:ea typeface="楷体" panose="02010609060101010101" charset="-122"/>
                <a:cs typeface="楷体" panose="02010609060101010101" charset="-122"/>
              </a:rPr>
              <a:t>。</a:t>
            </a:r>
          </a:p>
        </p:txBody>
      </p:sp>
      <p:sp>
        <p:nvSpPr>
          <p:cNvPr id="5" name="文本框 4"/>
          <p:cNvSpPr txBox="1"/>
          <p:nvPr/>
        </p:nvSpPr>
        <p:spPr>
          <a:xfrm>
            <a:off x="93980" y="1014095"/>
            <a:ext cx="8676005" cy="2553335"/>
          </a:xfrm>
          <a:prstGeom prst="rect">
            <a:avLst/>
          </a:prstGeom>
          <a:noFill/>
        </p:spPr>
        <p:txBody>
          <a:bodyPr wrap="square" rtlCol="0">
            <a:spAutoFit/>
          </a:bodyPr>
          <a:lstStyle/>
          <a:p>
            <a:r>
              <a:rPr lang="en-US" altLang="zh-CN" sz="3200" b="1">
                <a:solidFill>
                  <a:srgbClr val="FF0000"/>
                </a:solidFill>
                <a:latin typeface="楷体" panose="02010609060101010101" charset="-122"/>
                <a:ea typeface="楷体" panose="02010609060101010101" charset="-122"/>
                <a:cs typeface="楷体" panose="02010609060101010101" charset="-122"/>
                <a:sym typeface="+mn-ea"/>
              </a:rPr>
              <a:t>2017</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年全国一卷</a:t>
            </a:r>
          </a:p>
          <a:p>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原文：</a:t>
            </a:r>
            <a:r>
              <a:rPr lang="zh-CN" altLang="en-US" sz="3200" b="1">
                <a:latin typeface="楷体" panose="02010609060101010101" charset="-122"/>
                <a:ea typeface="楷体" panose="02010609060101010101" charset="-122"/>
                <a:cs typeface="楷体" panose="02010609060101010101" charset="-122"/>
                <a:sym typeface="+mn-ea"/>
              </a:rPr>
              <a:t>混风格高峻，少所交纳，唯与族子灵运、瞻、翟、弘微并以文义赏会，尝共宴处，居在乌衣巷，故谓之乌衣之游。瞻等才辞辩富，弘微每以约言服之，混特所敬贵，号约微子。</a:t>
            </a:r>
            <a:endParaRPr lang="zh-CN" altLang="en-US" sz="3200">
              <a:latin typeface="楷体" panose="02010609060101010101" charset="-122"/>
              <a:ea typeface="楷体" panose="02010609060101010101" charset="-122"/>
              <a:cs typeface="楷体" panose="02010609060101010101" charset="-122"/>
            </a:endParaRPr>
          </a:p>
        </p:txBody>
      </p:sp>
      <p:sp>
        <p:nvSpPr>
          <p:cNvPr id="6" name="文本框 5"/>
          <p:cNvSpPr txBox="1"/>
          <p:nvPr/>
        </p:nvSpPr>
        <p:spPr>
          <a:xfrm>
            <a:off x="167640" y="4293870"/>
            <a:ext cx="8442325" cy="2061210"/>
          </a:xfrm>
          <a:prstGeom prst="rect">
            <a:avLst/>
          </a:prstGeom>
          <a:noFill/>
        </p:spPr>
        <p:txBody>
          <a:bodyPr wrap="square" rtlCol="0">
            <a:spAutoFit/>
          </a:bodyPr>
          <a:lstStyle/>
          <a:p>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选项：弘微</a:t>
            </a:r>
            <a:r>
              <a:rPr lang="zh-CN" altLang="en-US" sz="3200" b="1">
                <a:latin typeface="楷体" panose="02010609060101010101" charset="-122"/>
                <a:ea typeface="楷体" panose="02010609060101010101" charset="-122"/>
                <a:cs typeface="楷体" panose="02010609060101010101" charset="-122"/>
                <a:sym typeface="+mn-ea"/>
              </a:rPr>
              <a:t>简言服众，此举受到重视。他参与集会，常与子弟们诗文唱和，</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住在乌衣巷</a:t>
            </a:r>
            <a:r>
              <a:rPr lang="zh-CN" altLang="en-US" sz="3200" b="1">
                <a:latin typeface="楷体" panose="02010609060101010101" charset="-122"/>
                <a:ea typeface="楷体" panose="02010609060101010101" charset="-122"/>
                <a:cs typeface="楷体" panose="02010609060101010101" charset="-122"/>
                <a:sym typeface="+mn-ea"/>
              </a:rPr>
              <a:t>，称为乌衣之游；又极有文才口才，受到叔父谢混赏识，称为微子。</a:t>
            </a:r>
            <a:endParaRPr lang="zh-CN" altLang="en-US" sz="3200"/>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nodeType="withGroup">
                            <p:stCondLst>
                              <p:cond delay="500"/>
                            </p:stCondLst>
                            <p:childTnLst>
                              <p:par>
                                <p:cTn id="10" presetID="17" presetClass="entr" presetSubtype="10" fill="hold" grpId="1" nodeType="afterEffec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 presetClass="entr" presetSubtype="4" fill="hold" grpId="2"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2" presetClass="entr" presetSubtype="4" fill="hold" nodeType="click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 calcmode="lin" valueType="num">
                                      <p:cBhvr additive="base">
                                        <p:cTn id="26"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5">
                                            <p:txEl>
                                              <p:pRg st="0" end="0"/>
                                            </p:txEl>
                                          </p:spTgt>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5">
                                            <p:txEl>
                                              <p:pRg st="1" end="1"/>
                                            </p:txEl>
                                          </p:spTgt>
                                        </p:tgtEl>
                                        <p:attrNameLst>
                                          <p:attrName>style.visibility</p:attrName>
                                        </p:attrNameLst>
                                      </p:cBhvr>
                                      <p:to>
                                        <p:strVal val="visible"/>
                                      </p:to>
                                    </p:set>
                                    <p:anim calcmode="lin" valueType="num">
                                      <p:cBhvr additive="base">
                                        <p:cTn id="30"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6">
                                            <p:txEl>
                                              <p:pRg st="0" end="0"/>
                                            </p:txEl>
                                          </p:spTgt>
                                        </p:tgtEl>
                                        <p:attrNameLst>
                                          <p:attrName>style.visibility</p:attrName>
                                        </p:attrNameLst>
                                      </p:cBhvr>
                                      <p:to>
                                        <p:strVal val="visible"/>
                                      </p:to>
                                    </p:set>
                                    <p:anim calcmode="lin" valueType="num">
                                      <p:cBhvr additive="base">
                                        <p:cTn id="3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1"/>
      <p:bldP spid="2" grpId="2"/>
    </p:bldLst>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noFill/>
        <a:effectLst/>
      </p:bgPr>
    </p:bg>
    <p:spTree>
      <p:nvGrpSpPr>
        <p:cNvPr id="1" name=""/>
        <p:cNvGrpSpPr/>
        <p:nvPr/>
      </p:nvGrpSpPr>
      <p:grpSpPr>
        <a:xfrm>
          <a:off x="0" y="0"/>
          <a:ext cx="0" cy="0"/>
        </a:xfrm>
      </p:grpSpPr>
      <p:sp>
        <p:nvSpPr>
          <p:cNvPr id="4" name="文本框 3"/>
          <p:cNvSpPr txBox="1"/>
          <p:nvPr/>
        </p:nvSpPr>
        <p:spPr>
          <a:xfrm>
            <a:off x="167640" y="86360"/>
            <a:ext cx="6120765" cy="521970"/>
          </a:xfrm>
          <a:prstGeom prst="rect">
            <a:avLst/>
          </a:prstGeom>
          <a:noFill/>
        </p:spPr>
        <p:txBody>
          <a:bodyPr wrap="square" rtlCol="0">
            <a:spAutoFit/>
          </a:bodyPr>
          <a:lstStyle/>
          <a:p>
            <a:r>
              <a:rPr lang="en-US" altLang="zh-CN" sz="2800" b="1">
                <a:solidFill>
                  <a:schemeClr val="bg1"/>
                </a:solidFill>
              </a:rPr>
              <a:t>2</a:t>
            </a:r>
            <a:r>
              <a:rPr lang="zh-CN" sz="2800" b="1">
                <a:solidFill>
                  <a:schemeClr val="bg1"/>
                </a:solidFill>
              </a:rPr>
              <a:t>、比对人物、事件</a:t>
            </a:r>
          </a:p>
        </p:txBody>
      </p:sp>
      <p:sp>
        <p:nvSpPr>
          <p:cNvPr id="2" name="Text Box 5"/>
          <p:cNvSpPr txBox="1">
            <a:spLocks noChangeArrowheads="1"/>
          </p:cNvSpPr>
          <p:nvPr/>
        </p:nvSpPr>
        <p:spPr bwMode="auto">
          <a:xfrm>
            <a:off x="9047480" y="86360"/>
            <a:ext cx="2863215" cy="6631305"/>
          </a:xfrm>
          <a:prstGeom prst="rect">
            <a:avLst/>
          </a:prstGeom>
          <a:noFill/>
          <a:ln w="25400">
            <a:solidFill>
              <a:srgbClr val="FF6600"/>
            </a:solidFill>
            <a:miter lim="800000"/>
          </a:ln>
        </p:spPr>
        <p:txBody>
          <a:bodyPr wrap="square">
            <a:spAutoFit/>
          </a:bodyPr>
          <a:lstStyle/>
          <a:p>
            <a:pPr algn="ctr">
              <a:lnSpc>
                <a:spcPts val="3400"/>
              </a:lnSpc>
            </a:pPr>
            <a:r>
              <a:rPr lang="zh-CN" altLang="en-US" sz="2400" b="1">
                <a:solidFill>
                  <a:srgbClr val="E41C34"/>
                </a:solidFill>
                <a:ea typeface="黑体" panose="02010609060101010101" charset="-122"/>
              </a:rPr>
              <a:t>比对人物</a:t>
            </a:r>
          </a:p>
          <a:p>
            <a:pPr algn="just">
              <a:lnSpc>
                <a:spcPts val="3400"/>
              </a:lnSpc>
            </a:pPr>
            <a:r>
              <a:rPr lang="zh-CN" altLang="en-US" sz="2400" b="1">
                <a:latin typeface="楷体" panose="02010609060101010101" charset="-122"/>
                <a:ea typeface="楷体" panose="02010609060101010101" charset="-122"/>
                <a:cs typeface="楷体" panose="02010609060101010101" charset="-122"/>
              </a:rPr>
              <a:t>高考文言文所选的材料大都是记叙性的，除全文记叙的中心人物，还会写到另一些人物。这类命题陷阱往往将“彼”强接在“此”上，</a:t>
            </a:r>
            <a:r>
              <a:rPr lang="zh-CN" altLang="en-US" sz="2400" b="1">
                <a:solidFill>
                  <a:srgbClr val="E41C34"/>
                </a:solidFill>
                <a:latin typeface="楷体" panose="02010609060101010101" charset="-122"/>
                <a:ea typeface="楷体" panose="02010609060101010101" charset="-122"/>
                <a:cs typeface="楷体" panose="02010609060101010101" charset="-122"/>
              </a:rPr>
              <a:t>张冠李戴</a:t>
            </a:r>
            <a:r>
              <a:rPr lang="zh-CN" altLang="en-US" sz="2400" b="1">
                <a:latin typeface="楷体" panose="02010609060101010101" charset="-122"/>
                <a:ea typeface="楷体" panose="02010609060101010101" charset="-122"/>
                <a:cs typeface="楷体" panose="02010609060101010101" charset="-122"/>
              </a:rPr>
              <a:t>。辨析时应抓住“是谁，在何时、何地，说过什么话，做过什么事”等信息，尤其要看</a:t>
            </a:r>
            <a:r>
              <a:rPr lang="zh-CN" altLang="en-US" sz="2400" b="1">
                <a:solidFill>
                  <a:srgbClr val="E41C34"/>
                </a:solidFill>
                <a:latin typeface="楷体" panose="02010609060101010101" charset="-122"/>
                <a:ea typeface="楷体" panose="02010609060101010101" charset="-122"/>
                <a:cs typeface="楷体" panose="02010609060101010101" charset="-122"/>
              </a:rPr>
              <a:t>主语、谓语与原文是否一致</a:t>
            </a:r>
            <a:r>
              <a:rPr lang="zh-CN" altLang="en-US" sz="2400" b="1">
                <a:latin typeface="楷体" panose="02010609060101010101" charset="-122"/>
                <a:ea typeface="楷体" panose="02010609060101010101" charset="-122"/>
                <a:cs typeface="楷体" panose="02010609060101010101" charset="-122"/>
              </a:rPr>
              <a:t>。</a:t>
            </a:r>
          </a:p>
        </p:txBody>
      </p:sp>
      <p:sp>
        <p:nvSpPr>
          <p:cNvPr id="5" name="文本框 4"/>
          <p:cNvSpPr txBox="1"/>
          <p:nvPr/>
        </p:nvSpPr>
        <p:spPr>
          <a:xfrm>
            <a:off x="167640" y="608330"/>
            <a:ext cx="8676005" cy="3538220"/>
          </a:xfrm>
          <a:prstGeom prst="rect">
            <a:avLst/>
          </a:prstGeom>
          <a:noFill/>
        </p:spPr>
        <p:txBody>
          <a:bodyPr wrap="square" rtlCol="0">
            <a:spAutoFit/>
          </a:bodyPr>
          <a:lstStyle/>
          <a:p>
            <a:pPr indent="0" fontAlgn="auto">
              <a:lnSpc>
                <a:spcPct val="100000"/>
              </a:lnSpc>
            </a:pPr>
            <a:r>
              <a:rPr sz="3200" b="1">
                <a:solidFill>
                  <a:srgbClr val="FF0000"/>
                </a:solidFill>
                <a:latin typeface="黑体" panose="02010609060101010101" charset="-122"/>
                <a:ea typeface="黑体" panose="02010609060101010101" charset="-122"/>
                <a:cs typeface="黑体" panose="02010609060101010101" charset="-122"/>
                <a:sym typeface="+mn-ea"/>
              </a:rPr>
              <a:t>(2019年全国Ⅱ卷)</a:t>
            </a:r>
          </a:p>
          <a:p>
            <a:pPr indent="0" fontAlgn="auto">
              <a:lnSpc>
                <a:spcPct val="100000"/>
              </a:lnSpc>
            </a:pPr>
            <a:r>
              <a:rPr sz="3200" b="1">
                <a:latin typeface="黑体" panose="02010609060101010101" charset="-122"/>
                <a:ea typeface="黑体" panose="02010609060101010101" charset="-122"/>
                <a:cs typeface="黑体" panose="02010609060101010101" charset="-122"/>
                <a:sym typeface="+mn-ea"/>
              </a:rPr>
              <a:t>【</a:t>
            </a:r>
            <a:r>
              <a:rPr lang="zh-CN" sz="3200" b="1">
                <a:latin typeface="黑体" panose="02010609060101010101" charset="-122"/>
                <a:ea typeface="黑体" panose="02010609060101010101" charset="-122"/>
                <a:cs typeface="黑体" panose="02010609060101010101" charset="-122"/>
                <a:sym typeface="+mn-ea"/>
              </a:rPr>
              <a:t>原文</a:t>
            </a:r>
            <a:r>
              <a:rPr sz="3200" b="1">
                <a:latin typeface="黑体" panose="02010609060101010101" charset="-122"/>
                <a:ea typeface="黑体" panose="02010609060101010101" charset="-122"/>
                <a:cs typeface="黑体" panose="02010609060101010101" charset="-122"/>
                <a:sym typeface="+mn-ea"/>
              </a:rPr>
              <a:t>】</a:t>
            </a:r>
            <a:r>
              <a:rPr sz="3200" b="1">
                <a:latin typeface="方正楷体_GB2312" panose="02000000000000000000" charset="-122"/>
                <a:ea typeface="方正楷体_GB2312" panose="02000000000000000000" charset="-122"/>
                <a:cs typeface="方正楷体_GB2312" panose="02000000000000000000" charset="-122"/>
                <a:sym typeface="+mn-ea"/>
              </a:rPr>
              <a:t>于是太子犯法。卫鞅曰:“法之不行,自上犯之。”将法太子。太子,君嗣也,不可施刑,刑其傅公子虔,黥其师公孙贾。明日,秦人皆趋令。行之十年,秦民大说,道不拾遗,山无盗贼,家给人足。(《史记·商君列传》)</a:t>
            </a:r>
          </a:p>
          <a:p>
            <a:pPr indent="0" fontAlgn="auto">
              <a:lnSpc>
                <a:spcPct val="100000"/>
              </a:lnSpc>
            </a:pPr>
            <a:endParaRPr lang="zh-CN" altLang="en-US" sz="3200">
              <a:latin typeface="楷体" panose="02010609060101010101" charset="-122"/>
              <a:ea typeface="楷体" panose="02010609060101010101" charset="-122"/>
              <a:cs typeface="楷体" panose="02010609060101010101" charset="-122"/>
            </a:endParaRPr>
          </a:p>
        </p:txBody>
      </p:sp>
      <p:sp>
        <p:nvSpPr>
          <p:cNvPr id="6" name="文本框 5"/>
          <p:cNvSpPr txBox="1"/>
          <p:nvPr/>
        </p:nvSpPr>
        <p:spPr>
          <a:xfrm>
            <a:off x="167640" y="4146550"/>
            <a:ext cx="8749030" cy="2061210"/>
          </a:xfrm>
          <a:prstGeom prst="rect">
            <a:avLst/>
          </a:prstGeom>
          <a:noFill/>
        </p:spPr>
        <p:txBody>
          <a:bodyPr wrap="square" rtlCol="0">
            <a:spAutoFit/>
          </a:bodyPr>
          <a:lstStyle/>
          <a:p>
            <a:pPr indent="0" fontAlgn="auto">
              <a:lnSpc>
                <a:spcPct val="100000"/>
              </a:lnSpc>
            </a:pPr>
            <a:r>
              <a:rPr sz="3200" b="1">
                <a:latin typeface="黑体" panose="02010609060101010101" charset="-122"/>
                <a:ea typeface="黑体" panose="02010609060101010101" charset="-122"/>
                <a:cs typeface="黑体" panose="02010609060101010101" charset="-122"/>
                <a:sym typeface="+mn-ea"/>
              </a:rPr>
              <a:t>【选项】C.商鞅厉行法治,秦国太平富强。他铁面无私,不徇私情,无论何人犯法均施以刑罚,国人受此震慑,全都遵守法令,治安状况改善,民众家给人足。</a:t>
            </a:r>
            <a:endParaRPr lang="zh-CN" altLang="en-US" sz="3200"/>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nodeType="withGroup">
                            <p:stCondLst>
                              <p:cond delay="500"/>
                            </p:stCondLst>
                            <p:childTnLst>
                              <p:par>
                                <p:cTn id="10" presetID="17" presetClass="entr" presetSubtype="10" fill="hold" grpId="1" nodeType="afterEffec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 presetClass="entr" presetSubtype="4" fill="hold" grpId="2"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2" presetClass="entr" presetSubtype="4" fill="hold" nodeType="click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 calcmode="lin" valueType="num">
                                      <p:cBhvr additive="base">
                                        <p:cTn id="26"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8" fill="hold" nodeType="clickPar">
                      <p:stCondLst>
                        <p:cond delay="indefinite"/>
                      </p:stCondLst>
                      <p:childTnLst>
                        <p:par>
                          <p:cTn id="29" fill="hold" nodeType="withGroup">
                            <p:stCondLst>
                              <p:cond delay="indefinite"/>
                            </p:stCondLst>
                          </p:cTn>
                        </p:par>
                        <p:par>
                          <p:cTn id="30" fill="hold" nodeType="afterGroup">
                            <p:stCondLst>
                              <p:cond delay="0"/>
                            </p:stCondLst>
                            <p:childTnLst>
                              <p:par>
                                <p:cTn id="31" presetID="2" presetClass="entr" presetSubtype="4" fill="hold" nodeType="clickEffect">
                                  <p:stCondLst>
                                    <p:cond delay="0"/>
                                  </p:stCondLst>
                                  <p:childTnLst>
                                    <p:set>
                                      <p:cBhvr>
                                        <p:cTn id="32" dur="1" fill="hold">
                                          <p:stCondLst>
                                            <p:cond delay="0"/>
                                          </p:stCondLst>
                                        </p:cTn>
                                        <p:tgtEl>
                                          <p:spTgt spid="5">
                                            <p:txEl>
                                              <p:pRg st="1" end="1"/>
                                            </p:txEl>
                                          </p:spTgt>
                                        </p:tgtEl>
                                        <p:attrNameLst>
                                          <p:attrName>style.visibility</p:attrName>
                                        </p:attrNameLst>
                                      </p:cBhvr>
                                      <p:to>
                                        <p:strVal val="visible"/>
                                      </p:to>
                                    </p:set>
                                    <p:anim calcmode="lin" valueType="num">
                                      <p:cBhvr additive="base">
                                        <p:cTn id="3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indefinite"/>
                            </p:stCondLst>
                          </p:cTn>
                        </p:par>
                        <p:par>
                          <p:cTn id="37" fill="hold" nodeType="afterGroup">
                            <p:stCondLst>
                              <p:cond delay="0"/>
                            </p:stCondLst>
                            <p:childTnLst>
                              <p:par>
                                <p:cTn id="38" presetID="2" presetClass="entr" presetSubtype="4" fill="hold" nodeType="clickEffect">
                                  <p:stCondLst>
                                    <p:cond delay="0"/>
                                  </p:stCondLst>
                                  <p:childTnLst>
                                    <p:set>
                                      <p:cBhvr>
                                        <p:cTn id="39" dur="1" fill="hold">
                                          <p:stCondLst>
                                            <p:cond delay="0"/>
                                          </p:stCondLst>
                                        </p:cTn>
                                        <p:tgtEl>
                                          <p:spTgt spid="6">
                                            <p:txEl>
                                              <p:pRg st="0" end="0"/>
                                            </p:txEl>
                                          </p:spTgt>
                                        </p:tgtEl>
                                        <p:attrNameLst>
                                          <p:attrName>style.visibility</p:attrName>
                                        </p:attrNameLst>
                                      </p:cBhvr>
                                      <p:to>
                                        <p:strVal val="visible"/>
                                      </p:to>
                                    </p:set>
                                    <p:anim calcmode="lin" valueType="num">
                                      <p:cBhvr additive="base">
                                        <p:cTn id="40"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1"/>
      <p:bldP spid="2" grpId="2"/>
    </p:bldLst>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cs typeface="+mn-ea"/>
                <a:sym typeface="+mn-lt"/>
              </a:rPr>
              <a:t>16</a:t>
            </a:fld>
            <a:endParaRPr lang="zh-CN" altLang="en-US">
              <a:cs typeface="+mn-ea"/>
              <a:sym typeface="+mn-lt"/>
            </a:endParaRPr>
          </a:p>
        </p:txBody>
      </p:sp>
      <p:sp>
        <p:nvSpPr>
          <p:cNvPr id="3" name="文本框 2"/>
          <p:cNvSpPr txBox="1"/>
          <p:nvPr/>
        </p:nvSpPr>
        <p:spPr>
          <a:xfrm>
            <a:off x="134620" y="110490"/>
            <a:ext cx="11144250" cy="6123940"/>
          </a:xfrm>
          <a:prstGeom prst="rect">
            <a:avLst/>
          </a:prstGeom>
          <a:noFill/>
        </p:spPr>
        <p:txBody>
          <a:bodyPr wrap="square" rtlCol="0">
            <a:spAutoFit/>
          </a:bodyPr>
          <a:lstStyle/>
          <a:p>
            <a:pPr indent="711200" fontAlgn="auto">
              <a:lnSpc>
                <a:spcPct val="200000"/>
              </a:lnSpc>
            </a:pPr>
            <a:r>
              <a:rPr sz="2800" b="1">
                <a:solidFill>
                  <a:srgbClr val="FF0000"/>
                </a:solidFill>
                <a:latin typeface="黑体" panose="02010609060101010101" charset="-122"/>
                <a:ea typeface="黑体" panose="02010609060101010101" charset="-122"/>
                <a:cs typeface="黑体" panose="02010609060101010101" charset="-122"/>
                <a:sym typeface="+mn-ea"/>
              </a:rPr>
              <a:t>【文段翻译】</a:t>
            </a:r>
            <a:r>
              <a:rPr sz="2800" b="1">
                <a:latin typeface="方正楷体_GB2312" panose="02000000000000000000" charset="-122"/>
                <a:ea typeface="方正楷体_GB2312" panose="02000000000000000000" charset="-122"/>
                <a:cs typeface="方正楷体_GB2312" panose="02000000000000000000" charset="-122"/>
                <a:sym typeface="+mn-ea"/>
              </a:rPr>
              <a:t>正在这个时候,太子犯了新法。商鞅说:“新法不能普遍推行,是因为上面的人先犯法。”将依法惩办太子。太子是王位的继承人,不能施加刑罚,于是就处罚了他的师傅公子虔,将他的老师公孙贾处以墨刑。第二天,秦国的百姓都服从新法。</a:t>
            </a:r>
          </a:p>
          <a:p>
            <a:pPr indent="711200" fontAlgn="auto">
              <a:lnSpc>
                <a:spcPct val="200000"/>
              </a:lnSpc>
            </a:pPr>
            <a:r>
              <a:rPr sz="2800" b="1">
                <a:solidFill>
                  <a:srgbClr val="FF0000"/>
                </a:solidFill>
                <a:latin typeface="黑体" panose="02010609060101010101" charset="-122"/>
                <a:ea typeface="黑体" panose="02010609060101010101" charset="-122"/>
                <a:cs typeface="黑体" panose="02010609060101010101" charset="-122"/>
                <a:sym typeface="+mn-ea"/>
              </a:rPr>
              <a:t>【对比分析】</a:t>
            </a:r>
            <a:r>
              <a:rPr sz="2800" b="1">
                <a:latin typeface="方正楷体_GB2312" panose="02000000000000000000" charset="-122"/>
                <a:ea typeface="方正楷体_GB2312" panose="02000000000000000000" charset="-122"/>
                <a:cs typeface="方正楷体_GB2312" panose="02000000000000000000" charset="-122"/>
                <a:sym typeface="+mn-ea"/>
              </a:rPr>
              <a:t>“无论何人犯法均施以刑罚”错,根据文中“太子,君嗣也,不可施刑,刑其傅公子虔,黥其师公孙贾”可知,并未对太子本人施以刑罚。</a:t>
            </a:r>
          </a:p>
        </p:txBody>
      </p:sp>
    </p:spTree>
  </p:cSld>
  <p:clrMapOvr>
    <a:masterClrMapping/>
  </p:clrMapOvr>
  <mc:AlternateContent xmlns:mc="http://schemas.openxmlformats.org/markup-compatibility/2006">
    <mc:Choice xmlns:p14="http://schemas.microsoft.com/office/powerpoint/2010/main" Requires="p14">
      <p:transition spd="slow" p14:dur="9"/>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barn(inVertical)">
                                      <p:cBhvr>
                                        <p:cTn id="1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t>17</a:t>
            </a:fld>
            <a:endParaRPr lang="zh-CN" altLang="en-US"/>
          </a:p>
        </p:txBody>
      </p:sp>
      <p:sp>
        <p:nvSpPr>
          <p:cNvPr id="3" name="文本框 2"/>
          <p:cNvSpPr txBox="1"/>
          <p:nvPr/>
        </p:nvSpPr>
        <p:spPr>
          <a:xfrm>
            <a:off x="0" y="-635"/>
            <a:ext cx="12191365" cy="6492875"/>
          </a:xfrm>
          <a:prstGeom prst="rect">
            <a:avLst/>
          </a:prstGeom>
          <a:noFill/>
        </p:spPr>
        <p:txBody>
          <a:bodyPr wrap="square" rtlCol="0" anchor="t">
            <a:spAutoFit/>
          </a:bodyPr>
          <a:lstStyle/>
          <a:p>
            <a:r>
              <a:rPr lang="zh-CN" altLang="en-US" sz="3200" b="1">
                <a:solidFill>
                  <a:srgbClr val="FF0000"/>
                </a:solidFill>
                <a:latin typeface="兰米宋体加粗" panose="02000503000000000000" charset="-122"/>
                <a:ea typeface="兰米宋体加粗" panose="02000503000000000000" charset="-122"/>
                <a:cs typeface="兰米宋体加粗" panose="02000503000000000000" charset="-122"/>
                <a:sym typeface="+mn-ea"/>
              </a:rPr>
              <a:t>(2016•全国卷Ⅰ)</a:t>
            </a:r>
          </a:p>
          <a:p>
            <a:r>
              <a:rPr lang="zh-CN" altLang="en-US" sz="3200" b="1">
                <a:solidFill>
                  <a:srgbClr val="7030A0"/>
                </a:solidFill>
                <a:latin typeface="兰米宋体加粗" panose="02000503000000000000" charset="-122"/>
                <a:ea typeface="兰米宋体加粗" panose="02000503000000000000" charset="-122"/>
                <a:cs typeface="兰米宋体加粗" panose="02000503000000000000" charset="-122"/>
              </a:rPr>
              <a:t>[原文]</a:t>
            </a:r>
            <a:r>
              <a:rPr lang="zh-CN" altLang="en-US" sz="3200" b="1">
                <a:gradFill>
                  <a:gsLst>
                    <a:gs pos="0">
                      <a:srgbClr val="E30000"/>
                    </a:gs>
                    <a:gs pos="100000">
                      <a:srgbClr val="760303"/>
                    </a:gs>
                  </a:gsLst>
                  <a:lin scaled="0"/>
                </a:gradFill>
                <a:latin typeface="兰米宋体加粗" panose="02000503000000000000" charset="-122"/>
                <a:ea typeface="兰米宋体加粗" panose="02000503000000000000" charset="-122"/>
                <a:cs typeface="兰米宋体加粗" panose="02000503000000000000" charset="-122"/>
              </a:rPr>
              <a:t>　契丹纵人渔界河，又数通盐舟，吏不敢禁，皆谓：与之校，且生事。公亮言：“萌芽不禁，后将奈何？雄州赵滋勇而有谋，可任也。”使谕以指意，边害讫息。</a:t>
            </a:r>
            <a:endParaRPr lang="zh-CN" altLang="en-US" sz="3200" b="1">
              <a:solidFill>
                <a:schemeClr val="bg1"/>
              </a:solidFill>
              <a:latin typeface="兰米宋体加粗" panose="02000503000000000000" charset="-122"/>
              <a:ea typeface="兰米宋体加粗" panose="02000503000000000000" charset="-122"/>
              <a:cs typeface="兰米宋体加粗" panose="02000503000000000000" charset="-122"/>
            </a:endParaRPr>
          </a:p>
          <a:p>
            <a:endParaRPr lang="zh-CN" altLang="en-US" sz="3200" b="1">
              <a:solidFill>
                <a:srgbClr val="7030A0"/>
              </a:solidFill>
              <a:latin typeface="兰米宋体加粗" panose="02000503000000000000" charset="-122"/>
              <a:ea typeface="兰米宋体加粗" panose="02000503000000000000" charset="-122"/>
              <a:cs typeface="兰米宋体加粗" panose="02000503000000000000" charset="-122"/>
            </a:endParaRPr>
          </a:p>
          <a:p>
            <a:r>
              <a:rPr lang="zh-CN" altLang="en-US" sz="3200" b="1">
                <a:solidFill>
                  <a:srgbClr val="7030A0"/>
                </a:solidFill>
                <a:latin typeface="兰米宋体加粗" panose="02000503000000000000" charset="-122"/>
                <a:ea typeface="兰米宋体加粗" panose="02000503000000000000" charset="-122"/>
                <a:cs typeface="兰米宋体加粗" panose="02000503000000000000" charset="-122"/>
              </a:rPr>
              <a:t>[选项C]</a:t>
            </a:r>
            <a:r>
              <a:rPr lang="zh-CN" altLang="en-US" sz="3200" b="1">
                <a:solidFill>
                  <a:schemeClr val="bg1"/>
                </a:solidFill>
                <a:latin typeface="兰米宋体加粗" panose="02000503000000000000" charset="-122"/>
                <a:ea typeface="兰米宋体加粗" panose="02000503000000000000" charset="-122"/>
                <a:cs typeface="兰米宋体加粗" panose="02000503000000000000" charset="-122"/>
              </a:rPr>
              <a:t>　曾公亮防患未然，止息边地事端。契丹违约在界河捕鱼运盐，他认为萌芽不禁终将酿成大祸，派使者偕同雄州赵滋前往调解，边地双方得以相安无事。</a:t>
            </a:r>
          </a:p>
          <a:p>
            <a:endParaRPr lang="zh-CN" altLang="en-US" sz="3200" b="1">
              <a:solidFill>
                <a:srgbClr val="7030A0"/>
              </a:solidFill>
              <a:latin typeface="兰米宋体加粗" panose="02000503000000000000" charset="-122"/>
              <a:ea typeface="兰米宋体加粗" panose="02000503000000000000" charset="-122"/>
              <a:cs typeface="兰米宋体加粗" panose="02000503000000000000" charset="-122"/>
            </a:endParaRPr>
          </a:p>
          <a:p>
            <a:r>
              <a:rPr lang="zh-CN" altLang="en-US" sz="3200" b="1">
                <a:solidFill>
                  <a:srgbClr val="7030A0"/>
                </a:solidFill>
                <a:latin typeface="兰米宋体加粗" panose="02000503000000000000" charset="-122"/>
                <a:ea typeface="兰米宋体加粗" panose="02000503000000000000" charset="-122"/>
                <a:cs typeface="兰米宋体加粗" panose="02000503000000000000" charset="-122"/>
              </a:rPr>
              <a:t>分析：</a:t>
            </a:r>
            <a:r>
              <a:rPr lang="zh-CN" altLang="en-US" sz="3200" b="1">
                <a:solidFill>
                  <a:schemeClr val="bg1"/>
                </a:solidFill>
                <a:latin typeface="兰米宋体加粗" panose="02000503000000000000" charset="-122"/>
                <a:ea typeface="兰米宋体加粗" panose="02000503000000000000" charset="-122"/>
                <a:cs typeface="兰米宋体加粗" panose="02000503000000000000" charset="-122"/>
              </a:rPr>
              <a:t>从张冠李戴的角度设误，文意是契丹人在界河捕鱼运盐，官吏们怕生事，曾公亮认为赵滋有勇有谋，并举荐给朝廷。派遣使者下达旨意，应该是皇上派遣赵滋去契丹传达旨意，并非曾公亮“派使者偕同雄州赵滋前往”。</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281691" name="表格 281690"/>
          <p:cNvGraphicFramePr>
            <a:graphicFrameLocks noGrp="1"/>
          </p:cNvGraphicFramePr>
          <p:nvPr>
            <p:custDataLst>
              <p:tags r:id="rId2"/>
            </p:custDataLst>
          </p:nvPr>
        </p:nvGraphicFramePr>
        <p:xfrm>
          <a:off x="56198" y="807085"/>
          <a:ext cx="5356225" cy="5715000"/>
        </p:xfrm>
        <a:graphic>
          <a:graphicData uri="http://schemas.openxmlformats.org/drawingml/2006/table">
            <a:tbl>
              <a:tblPr/>
              <a:tblGrid>
                <a:gridCol w="588645"/>
                <a:gridCol w="793115"/>
                <a:gridCol w="3974465"/>
              </a:tblGrid>
              <a:tr h="1654175">
                <a:tc rowSpan="2">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itchFamily="34" charset="0"/>
                          <a:ea typeface="宋体" pitchFamily="2" charset="-122"/>
                        </a:defRPr>
                      </a:lvl1pPr>
                      <a:lvl2pPr marL="742950" lvl="1" indent="-285750">
                        <a:buClr>
                          <a:schemeClr val="accent2"/>
                        </a:buClr>
                        <a:buSzPct val="80000"/>
                        <a:buFont typeface="Wingdings" panose="05000000000000000000" pitchFamily="2" charset="2"/>
                        <a:buChar char="¨"/>
                        <a:defRPr sz="2400" kern="1200"/>
                      </a:lvl2pPr>
                      <a:lvl3pPr marL="1143000" lvl="2" indent="-228600">
                        <a:buClr>
                          <a:schemeClr val="bg2"/>
                        </a:buClr>
                        <a:buSzPct val="65000"/>
                        <a:buFont typeface="Wingdings" panose="05000000000000000000" pitchFamily="2" charset="2"/>
                        <a:buChar char="n"/>
                        <a:defRPr sz="2000" kern="1200"/>
                      </a:lvl3pPr>
                      <a:lvl4pPr marL="1600200" lvl="3" indent="-228600">
                        <a:buClr>
                          <a:schemeClr val="accent2"/>
                        </a:buClr>
                        <a:buSzPct val="70000"/>
                        <a:buFont typeface="Wingdings" panose="05000000000000000000" pitchFamily="2" charset="2"/>
                        <a:buChar char="¨"/>
                        <a:defRPr sz="1800" kern="1200"/>
                      </a:lvl4pPr>
                      <a:lvl5pPr marL="2057400" lvl="4" indent="-228600">
                        <a:buClr>
                          <a:schemeClr val="bg2"/>
                        </a:buClr>
                        <a:buSzTx/>
                        <a:buFont typeface="Wingdings" panose="05000000000000000000" pitchFamily="2" charset="2"/>
                        <a:buChar char="§"/>
                        <a:defRPr sz="1800" kern="1200"/>
                      </a:lvl5pPr>
                    </a:lstStyle>
                    <a:p>
                      <a:pPr marL="0" lvl="0" indent="0" algn="ctr" defTabSz="914400">
                        <a:lnSpc>
                          <a:spcPct val="150000"/>
                        </a:lnSpc>
                        <a:spcBef>
                          <a:spcPct val="0"/>
                        </a:spcBef>
                        <a:buClrTx/>
                        <a:buSzTx/>
                        <a:buFont typeface="Arial" pitchFamily="34" charset="0"/>
                        <a:buNone/>
                        <a:tabLst>
                          <a:tab pos="2400300"/>
                        </a:tabLst>
                      </a:pPr>
                      <a:r>
                        <a:rPr lang="zh-CN" altLang="en-US" sz="2000" b="1">
                          <a:solidFill>
                            <a:srgbClr val="7030A0"/>
                          </a:solidFill>
                          <a:latin typeface="兰米宋体加粗" panose="02000503000000000000" charset="-122"/>
                          <a:ea typeface="兰米宋体加粗" panose="02000503000000000000" charset="-122"/>
                          <a:cs typeface="Times New Roman" panose="02020603050405020304" pitchFamily="18" charset="0"/>
                        </a:rPr>
                        <a:t>命题</a:t>
                      </a:r>
                      <a:endParaRPr lang="zh-CN" altLang="en-US" sz="900" b="1">
                        <a:solidFill>
                          <a:srgbClr val="7030A0"/>
                        </a:solidFill>
                        <a:latin typeface="兰米宋体加粗" panose="02000503000000000000" charset="-122"/>
                        <a:ea typeface="兰米宋体加粗" panose="02000503000000000000" charset="-122"/>
                        <a:cs typeface="Times New Roman" panose="02020603050405020304" pitchFamily="18" charset="0"/>
                      </a:endParaRPr>
                    </a:p>
                    <a:p>
                      <a:pPr marL="0" lvl="0" indent="0" algn="ctr" defTabSz="914400" eaLnBrk="0" hangingPunct="0">
                        <a:lnSpc>
                          <a:spcPct val="150000"/>
                        </a:lnSpc>
                        <a:spcBef>
                          <a:spcPct val="0"/>
                        </a:spcBef>
                        <a:buClrTx/>
                        <a:buSzTx/>
                        <a:buFontTx/>
                        <a:buNone/>
                        <a:tabLst>
                          <a:tab pos="2400300"/>
                        </a:tabLst>
                      </a:pPr>
                      <a:r>
                        <a:rPr lang="zh-CN" altLang="en-US" sz="2000" b="1">
                          <a:solidFill>
                            <a:srgbClr val="7030A0"/>
                          </a:solidFill>
                          <a:latin typeface="兰米宋体加粗" panose="02000503000000000000" charset="-122"/>
                          <a:ea typeface="兰米宋体加粗" panose="02000503000000000000" charset="-122"/>
                          <a:cs typeface="Times New Roman" panose="02020603050405020304" pitchFamily="18" charset="0"/>
                        </a:rPr>
                        <a:t>设误</a:t>
                      </a:r>
                    </a:p>
                  </a:txBody>
                  <a:tcPr anchor="ctr">
                    <a:lnL w="19050" cap="flat" cmpd="sng">
                      <a:solidFill>
                        <a:schemeClr val="tx1"/>
                      </a:solidFill>
                      <a:prstDash val="solid"/>
                      <a:headEnd type="none" w="med" len="med"/>
                      <a:tailEnd type="none" w="med" len="med"/>
                    </a:lnL>
                    <a:lnR w="19050" cap="flat" cmpd="sng">
                      <a:solidFill>
                        <a:schemeClr val="tx1"/>
                      </a:solidFill>
                      <a:prstDash val="solid"/>
                      <a:headEnd type="none" w="med" len="med"/>
                      <a:tailEnd type="none" w="med" len="med"/>
                    </a:lnR>
                    <a:lnT w="19050" cap="flat" cmpd="sng">
                      <a:solidFill>
                        <a:schemeClr val="tx1"/>
                      </a:solidFill>
                      <a:prstDash val="solid"/>
                      <a:headEnd type="none" w="med" len="med"/>
                      <a:tailEnd type="none" w="med" len="med"/>
                    </a:lnT>
                    <a:lnB w="1905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itchFamily="34" charset="0"/>
                          <a:ea typeface="宋体" pitchFamily="2" charset="-122"/>
                        </a:defRPr>
                      </a:lvl1pPr>
                      <a:lvl2pPr marL="742950" lvl="1" indent="-285750">
                        <a:buClr>
                          <a:schemeClr val="accent2"/>
                        </a:buClr>
                        <a:buSzPct val="80000"/>
                        <a:buFont typeface="Wingdings" panose="05000000000000000000" pitchFamily="2" charset="2"/>
                        <a:buChar char="¨"/>
                        <a:defRPr sz="2400" kern="1200"/>
                      </a:lvl2pPr>
                      <a:lvl3pPr marL="1143000" lvl="2" indent="-228600">
                        <a:buClr>
                          <a:schemeClr val="bg2"/>
                        </a:buClr>
                        <a:buSzPct val="65000"/>
                        <a:buFont typeface="Wingdings" panose="05000000000000000000" pitchFamily="2" charset="2"/>
                        <a:buChar char="n"/>
                        <a:defRPr sz="2000" kern="1200"/>
                      </a:lvl3pPr>
                      <a:lvl4pPr marL="1600200" lvl="3" indent="-228600">
                        <a:buClr>
                          <a:schemeClr val="accent2"/>
                        </a:buClr>
                        <a:buSzPct val="70000"/>
                        <a:buFont typeface="Wingdings" panose="05000000000000000000" pitchFamily="2" charset="2"/>
                        <a:buChar char="¨"/>
                        <a:defRPr sz="1800" kern="1200"/>
                      </a:lvl4pPr>
                      <a:lvl5pPr marL="2057400" lvl="4" indent="-228600">
                        <a:buClr>
                          <a:schemeClr val="bg2"/>
                        </a:buClr>
                        <a:buSzTx/>
                        <a:buFont typeface="Wingdings" panose="05000000000000000000" pitchFamily="2" charset="2"/>
                        <a:buChar char="§"/>
                        <a:defRPr sz="1800" kern="1200"/>
                      </a:lvl5pPr>
                    </a:lstStyle>
                    <a:p>
                      <a:pPr marL="0" lvl="0" indent="0" algn="ctr" defTabSz="914400">
                        <a:lnSpc>
                          <a:spcPct val="150000"/>
                        </a:lnSpc>
                        <a:spcBef>
                          <a:spcPct val="0"/>
                        </a:spcBef>
                        <a:buClrTx/>
                        <a:buSzTx/>
                        <a:buFont typeface="Arial" pitchFamily="34" charset="0"/>
                        <a:buNone/>
                        <a:tabLst>
                          <a:tab pos="2400300"/>
                        </a:tabLst>
                      </a:pPr>
                      <a:r>
                        <a:rPr lang="zh-CN" altLang="en-US" sz="2000" b="1">
                          <a:solidFill>
                            <a:srgbClr val="7030A0"/>
                          </a:solidFill>
                          <a:latin typeface="兰米宋体加粗" panose="02000503000000000000" charset="-122"/>
                          <a:ea typeface="兰米宋体加粗" panose="02000503000000000000" charset="-122"/>
                          <a:cs typeface="Times New Roman" panose="02020603050405020304" pitchFamily="18" charset="0"/>
                        </a:rPr>
                        <a:t>曲解文意</a:t>
                      </a:r>
                    </a:p>
                  </a:txBody>
                  <a:tcPr anchor="ctr">
                    <a:lnL w="19050" cap="flat" cmpd="sng">
                      <a:solidFill>
                        <a:schemeClr val="tx1"/>
                      </a:solidFill>
                      <a:prstDash val="solid"/>
                      <a:headEnd type="none" w="med" len="med"/>
                      <a:tailEnd type="none" w="med" len="med"/>
                    </a:lnL>
                    <a:lnR w="19050" cap="flat" cmpd="sng">
                      <a:solidFill>
                        <a:schemeClr val="tx1"/>
                      </a:solidFill>
                      <a:prstDash val="solid"/>
                      <a:headEnd type="none" w="med" len="med"/>
                      <a:tailEnd type="none" w="med" len="med"/>
                    </a:lnR>
                    <a:lnT w="19050" cap="flat" cmpd="sng">
                      <a:solidFill>
                        <a:schemeClr val="tx1"/>
                      </a:solidFill>
                      <a:prstDash val="solid"/>
                      <a:headEnd type="none" w="med" len="med"/>
                      <a:tailEnd type="none" w="med" len="med"/>
                    </a:lnT>
                    <a:lnB w="1905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itchFamily="34" charset="0"/>
                          <a:ea typeface="宋体" pitchFamily="2" charset="-122"/>
                        </a:defRPr>
                      </a:lvl1pPr>
                      <a:lvl2pPr marL="742950" lvl="1" indent="-285750">
                        <a:buClr>
                          <a:schemeClr val="accent2"/>
                        </a:buClr>
                        <a:buSzPct val="80000"/>
                        <a:buFont typeface="Wingdings" panose="05000000000000000000" pitchFamily="2" charset="2"/>
                        <a:buChar char="¨"/>
                        <a:defRPr sz="2400" kern="1200"/>
                      </a:lvl2pPr>
                      <a:lvl3pPr marL="1143000" lvl="2" indent="-228600">
                        <a:buClr>
                          <a:schemeClr val="bg2"/>
                        </a:buClr>
                        <a:buSzPct val="65000"/>
                        <a:buFont typeface="Wingdings" panose="05000000000000000000" pitchFamily="2" charset="2"/>
                        <a:buChar char="n"/>
                        <a:defRPr sz="2000" kern="1200"/>
                      </a:lvl3pPr>
                      <a:lvl4pPr marL="1600200" lvl="3" indent="-228600">
                        <a:buClr>
                          <a:schemeClr val="accent2"/>
                        </a:buClr>
                        <a:buSzPct val="70000"/>
                        <a:buFont typeface="Wingdings" panose="05000000000000000000" pitchFamily="2" charset="2"/>
                        <a:buChar char="¨"/>
                        <a:defRPr sz="1800" kern="1200"/>
                      </a:lvl4pPr>
                      <a:lvl5pPr marL="2057400" lvl="4" indent="-228600">
                        <a:buClr>
                          <a:schemeClr val="bg2"/>
                        </a:buClr>
                        <a:buSzTx/>
                        <a:buFont typeface="Wingdings" panose="05000000000000000000" pitchFamily="2" charset="2"/>
                        <a:buChar char="§"/>
                        <a:defRPr sz="1800" kern="1200"/>
                      </a:lvl5pPr>
                    </a:lstStyle>
                    <a:p>
                      <a:pPr marL="0" lvl="0" indent="0" algn="just" defTabSz="914400">
                        <a:lnSpc>
                          <a:spcPct val="150000"/>
                        </a:lnSpc>
                        <a:spcBef>
                          <a:spcPct val="0"/>
                        </a:spcBef>
                        <a:buClrTx/>
                        <a:buSzTx/>
                        <a:buFont typeface="Arial" pitchFamily="34" charset="0"/>
                        <a:buNone/>
                        <a:tabLst>
                          <a:tab pos="2400300"/>
                        </a:tabLst>
                      </a:pPr>
                      <a:r>
                        <a:rPr lang="zh-CN" altLang="en-US" sz="2000" b="1">
                          <a:solidFill>
                            <a:srgbClr val="7030A0"/>
                          </a:solidFill>
                          <a:latin typeface="兰米宋体加粗" panose="02000503000000000000" charset="-122"/>
                          <a:ea typeface="兰米宋体加粗" panose="02000503000000000000" charset="-122"/>
                          <a:cs typeface="Times New Roman" panose="02020603050405020304" pitchFamily="18" charset="0"/>
                        </a:rPr>
                        <a:t>故意曲解文中某一关键词语的意义</a:t>
                      </a:r>
                    </a:p>
                  </a:txBody>
                  <a:tcPr anchor="ctr">
                    <a:lnL w="19050" cap="flat" cmpd="sng">
                      <a:solidFill>
                        <a:schemeClr val="tx1"/>
                      </a:solidFill>
                      <a:prstDash val="solid"/>
                      <a:headEnd type="none" w="med" len="med"/>
                      <a:tailEnd type="none" w="med" len="med"/>
                    </a:lnL>
                    <a:lnR w="19050" cap="flat" cmpd="sng">
                      <a:solidFill>
                        <a:schemeClr val="tx1"/>
                      </a:solidFill>
                      <a:prstDash val="solid"/>
                      <a:headEnd type="none" w="med" len="med"/>
                      <a:tailEnd type="none" w="med" len="med"/>
                    </a:lnR>
                    <a:lnT w="19050" cap="flat" cmpd="sng">
                      <a:solidFill>
                        <a:schemeClr val="tx1"/>
                      </a:solidFill>
                      <a:prstDash val="solid"/>
                      <a:headEnd type="none" w="med" len="med"/>
                      <a:tailEnd type="none" w="med" len="med"/>
                    </a:lnT>
                    <a:lnB w="19050" cap="flat" cmpd="sng">
                      <a:solidFill>
                        <a:schemeClr val="tx1"/>
                      </a:solidFill>
                      <a:prstDash val="solid"/>
                      <a:headEnd type="none" w="med" len="med"/>
                      <a:tailEnd type="none" w="med" len="med"/>
                    </a:lnB>
                    <a:lnTlToBr>
                      <a:noFill/>
                    </a:lnTlToBr>
                    <a:lnBlToTr>
                      <a:noFill/>
                    </a:lnBlToTr>
                    <a:noFill/>
                  </a:tcPr>
                </a:tc>
              </a:tr>
              <a:tr h="1654810">
                <a:tc vMerge="1">
                  <a:txBody>
                    <a:bodyPr/>
                    <a:lstStyle/>
                    <a:p/>
                  </a:txBody>
                  <a:tcPr>
                    <a:lnL w="19050" cap="flat" cmpd="sng">
                      <a:solidFill>
                        <a:schemeClr val="tx1"/>
                      </a:solidFill>
                      <a:prstDash val="solid"/>
                      <a:headEnd type="none" w="med" len="med"/>
                      <a:tailEnd type="none" w="med" len="med"/>
                    </a:lnL>
                    <a:lnR w="19050" cap="flat" cmpd="sng">
                      <a:solidFill>
                        <a:schemeClr val="tx1"/>
                      </a:solidFill>
                      <a:prstDash val="solid"/>
                      <a:headEnd type="none" w="med" len="med"/>
                      <a:tailEnd type="none" w="med" len="med"/>
                    </a:lnR>
                    <a:lnB w="19050" cap="flat" cmpd="sng">
                      <a:solidFill>
                        <a:schemeClr val="tx1"/>
                      </a:solidFill>
                      <a:prstDash val="solid"/>
                      <a:headEnd type="none" w="med" len="med"/>
                      <a:tailEnd type="none" w="med" len="med"/>
                    </a:lnB>
                  </a:tcPr>
                </a:tc>
                <a:tc>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itchFamily="34" charset="0"/>
                          <a:ea typeface="宋体" pitchFamily="2" charset="-122"/>
                        </a:defRPr>
                      </a:lvl1pPr>
                      <a:lvl2pPr marL="742950" lvl="1" indent="-285750">
                        <a:buClr>
                          <a:schemeClr val="accent2"/>
                        </a:buClr>
                        <a:buSzPct val="80000"/>
                        <a:buFont typeface="Wingdings" panose="05000000000000000000" pitchFamily="2" charset="2"/>
                        <a:buChar char="¨"/>
                        <a:defRPr sz="2400" kern="1200"/>
                      </a:lvl2pPr>
                      <a:lvl3pPr marL="1143000" lvl="2" indent="-228600">
                        <a:buClr>
                          <a:schemeClr val="bg2"/>
                        </a:buClr>
                        <a:buSzPct val="65000"/>
                        <a:buFont typeface="Wingdings" panose="05000000000000000000" pitchFamily="2" charset="2"/>
                        <a:buChar char="n"/>
                        <a:defRPr sz="2000" kern="1200"/>
                      </a:lvl3pPr>
                      <a:lvl4pPr marL="1600200" lvl="3" indent="-228600">
                        <a:buClr>
                          <a:schemeClr val="accent2"/>
                        </a:buClr>
                        <a:buSzPct val="70000"/>
                        <a:buFont typeface="Wingdings" panose="05000000000000000000" pitchFamily="2" charset="2"/>
                        <a:buChar char="¨"/>
                        <a:defRPr sz="1800" kern="1200"/>
                      </a:lvl4pPr>
                      <a:lvl5pPr marL="2057400" lvl="4" indent="-228600">
                        <a:buClr>
                          <a:schemeClr val="bg2"/>
                        </a:buClr>
                        <a:buSzTx/>
                        <a:buFont typeface="Wingdings" panose="05000000000000000000" pitchFamily="2" charset="2"/>
                        <a:buChar char="§"/>
                        <a:defRPr sz="1800" kern="1200"/>
                      </a:lvl5pPr>
                    </a:lstStyle>
                    <a:p>
                      <a:pPr marL="0" lvl="0" indent="0" algn="ctr" defTabSz="914400">
                        <a:lnSpc>
                          <a:spcPct val="150000"/>
                        </a:lnSpc>
                        <a:spcBef>
                          <a:spcPct val="0"/>
                        </a:spcBef>
                        <a:buClrTx/>
                        <a:buSzTx/>
                        <a:buFont typeface="Arial" pitchFamily="34" charset="0"/>
                        <a:buNone/>
                        <a:tabLst>
                          <a:tab pos="2400300"/>
                        </a:tabLst>
                      </a:pPr>
                      <a:r>
                        <a:rPr lang="zh-CN" altLang="en-US" sz="2000" b="1">
                          <a:solidFill>
                            <a:srgbClr val="7030A0"/>
                          </a:solidFill>
                          <a:latin typeface="兰米宋体加粗" panose="02000503000000000000" charset="-122"/>
                          <a:ea typeface="兰米宋体加粗" panose="02000503000000000000" charset="-122"/>
                          <a:cs typeface="Times New Roman" panose="02020603050405020304" pitchFamily="18" charset="0"/>
                        </a:rPr>
                        <a:t>归纳不全</a:t>
                      </a:r>
                    </a:p>
                  </a:txBody>
                  <a:tcPr anchor="ctr">
                    <a:lnL w="19050" cap="flat" cmpd="sng">
                      <a:solidFill>
                        <a:schemeClr val="tx1"/>
                      </a:solidFill>
                      <a:prstDash val="solid"/>
                      <a:headEnd type="none" w="med" len="med"/>
                      <a:tailEnd type="none" w="med" len="med"/>
                    </a:lnL>
                    <a:lnR w="19050" cap="flat" cmpd="sng">
                      <a:solidFill>
                        <a:schemeClr val="tx1"/>
                      </a:solidFill>
                      <a:prstDash val="solid"/>
                      <a:headEnd type="none" w="med" len="med"/>
                      <a:tailEnd type="none" w="med" len="med"/>
                    </a:lnR>
                    <a:lnT w="19050" cap="flat" cmpd="sng">
                      <a:solidFill>
                        <a:schemeClr val="tx1"/>
                      </a:solidFill>
                      <a:prstDash val="solid"/>
                      <a:headEnd type="none" w="med" len="med"/>
                      <a:tailEnd type="none" w="med" len="med"/>
                    </a:lnT>
                    <a:lnB w="1905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itchFamily="34" charset="0"/>
                          <a:ea typeface="宋体" pitchFamily="2" charset="-122"/>
                        </a:defRPr>
                      </a:lvl1pPr>
                      <a:lvl2pPr marL="742950" lvl="1" indent="-285750">
                        <a:buClr>
                          <a:schemeClr val="accent2"/>
                        </a:buClr>
                        <a:buSzPct val="80000"/>
                        <a:buFont typeface="Wingdings" panose="05000000000000000000" pitchFamily="2" charset="2"/>
                        <a:buChar char="¨"/>
                        <a:defRPr sz="2400" kern="1200"/>
                      </a:lvl2pPr>
                      <a:lvl3pPr marL="1143000" lvl="2" indent="-228600">
                        <a:buClr>
                          <a:schemeClr val="bg2"/>
                        </a:buClr>
                        <a:buSzPct val="65000"/>
                        <a:buFont typeface="Wingdings" panose="05000000000000000000" pitchFamily="2" charset="2"/>
                        <a:buChar char="n"/>
                        <a:defRPr sz="2000" kern="1200"/>
                      </a:lvl3pPr>
                      <a:lvl4pPr marL="1600200" lvl="3" indent="-228600">
                        <a:buClr>
                          <a:schemeClr val="accent2"/>
                        </a:buClr>
                        <a:buSzPct val="70000"/>
                        <a:buFont typeface="Wingdings" panose="05000000000000000000" pitchFamily="2" charset="2"/>
                        <a:buChar char="¨"/>
                        <a:defRPr sz="1800" kern="1200"/>
                      </a:lvl4pPr>
                      <a:lvl5pPr marL="2057400" lvl="4" indent="-228600">
                        <a:buClr>
                          <a:schemeClr val="bg2"/>
                        </a:buClr>
                        <a:buSzTx/>
                        <a:buFont typeface="Wingdings" panose="05000000000000000000" pitchFamily="2" charset="2"/>
                        <a:buChar char="§"/>
                        <a:defRPr sz="1800" kern="1200"/>
                      </a:lvl5pPr>
                    </a:lstStyle>
                    <a:p>
                      <a:pPr marL="0" lvl="0" indent="0" algn="just" defTabSz="914400">
                        <a:lnSpc>
                          <a:spcPct val="150000"/>
                        </a:lnSpc>
                        <a:spcBef>
                          <a:spcPct val="0"/>
                        </a:spcBef>
                        <a:buClrTx/>
                        <a:buSzTx/>
                        <a:buFont typeface="Arial" pitchFamily="34" charset="0"/>
                        <a:buNone/>
                        <a:tabLst>
                          <a:tab pos="2400300"/>
                        </a:tabLst>
                      </a:pPr>
                      <a:r>
                        <a:rPr lang="zh-CN" altLang="en-US" sz="2000" b="1">
                          <a:solidFill>
                            <a:srgbClr val="7030A0"/>
                          </a:solidFill>
                          <a:latin typeface="兰米宋体加粗" panose="02000503000000000000" charset="-122"/>
                          <a:ea typeface="兰米宋体加粗" panose="02000503000000000000" charset="-122"/>
                          <a:cs typeface="Times New Roman" panose="02020603050405020304" pitchFamily="18" charset="0"/>
                        </a:rPr>
                        <a:t>概括主要信息不完整，故意遗漏关于人物、事件、观点等方面的内容。</a:t>
                      </a:r>
                    </a:p>
                  </a:txBody>
                  <a:tcPr anchor="ctr">
                    <a:lnL w="19050" cap="flat" cmpd="sng">
                      <a:solidFill>
                        <a:schemeClr val="tx1"/>
                      </a:solidFill>
                      <a:prstDash val="solid"/>
                      <a:headEnd type="none" w="med" len="med"/>
                      <a:tailEnd type="none" w="med" len="med"/>
                    </a:lnL>
                    <a:lnR w="19050" cap="flat" cmpd="sng">
                      <a:solidFill>
                        <a:schemeClr val="tx1"/>
                      </a:solidFill>
                      <a:prstDash val="solid"/>
                      <a:headEnd type="none" w="med" len="med"/>
                      <a:tailEnd type="none" w="med" len="med"/>
                    </a:lnR>
                    <a:lnT w="19050" cap="flat" cmpd="sng">
                      <a:solidFill>
                        <a:schemeClr val="tx1"/>
                      </a:solidFill>
                      <a:prstDash val="solid"/>
                      <a:headEnd type="none" w="med" len="med"/>
                      <a:tailEnd type="none" w="med" len="med"/>
                    </a:lnT>
                    <a:lnB w="19050" cap="flat" cmpd="sng">
                      <a:solidFill>
                        <a:schemeClr val="tx1"/>
                      </a:solidFill>
                      <a:prstDash val="solid"/>
                      <a:headEnd type="none" w="med" len="med"/>
                      <a:tailEnd type="none" w="med" len="med"/>
                    </a:lnB>
                    <a:lnTlToBr>
                      <a:noFill/>
                    </a:lnTlToBr>
                    <a:lnBlToTr>
                      <a:noFill/>
                    </a:lnBlToTr>
                    <a:noFill/>
                  </a:tcPr>
                </a:tc>
              </a:tr>
              <a:tr h="2406015">
                <a:tc>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itchFamily="34" charset="0"/>
                          <a:ea typeface="宋体" pitchFamily="2" charset="-122"/>
                        </a:defRPr>
                      </a:lvl1pPr>
                      <a:lvl2pPr marL="742950" lvl="1" indent="-285750">
                        <a:buClr>
                          <a:schemeClr val="accent2"/>
                        </a:buClr>
                        <a:buSzPct val="80000"/>
                        <a:buFont typeface="Wingdings" panose="05000000000000000000" pitchFamily="2" charset="2"/>
                        <a:buChar char="¨"/>
                        <a:defRPr sz="2400" kern="1200"/>
                      </a:lvl2pPr>
                      <a:lvl3pPr marL="1143000" lvl="2" indent="-228600">
                        <a:buClr>
                          <a:schemeClr val="bg2"/>
                        </a:buClr>
                        <a:buSzPct val="65000"/>
                        <a:buFont typeface="Wingdings" panose="05000000000000000000" pitchFamily="2" charset="2"/>
                        <a:buChar char="n"/>
                        <a:defRPr sz="2000" kern="1200"/>
                      </a:lvl3pPr>
                      <a:lvl4pPr marL="1600200" lvl="3" indent="-228600">
                        <a:buClr>
                          <a:schemeClr val="accent2"/>
                        </a:buClr>
                        <a:buSzPct val="70000"/>
                        <a:buFont typeface="Wingdings" panose="05000000000000000000" pitchFamily="2" charset="2"/>
                        <a:buChar char="¨"/>
                        <a:defRPr sz="1800" kern="1200"/>
                      </a:lvl4pPr>
                      <a:lvl5pPr marL="2057400" lvl="4" indent="-228600">
                        <a:buClr>
                          <a:schemeClr val="bg2"/>
                        </a:buClr>
                        <a:buSzTx/>
                        <a:buFont typeface="Wingdings" panose="05000000000000000000" pitchFamily="2" charset="2"/>
                        <a:buChar char="§"/>
                        <a:defRPr sz="1800" kern="1200"/>
                      </a:lvl5pPr>
                    </a:lstStyle>
                    <a:p>
                      <a:pPr marL="0" lvl="0" indent="0" algn="ctr" defTabSz="914400">
                        <a:lnSpc>
                          <a:spcPct val="150000"/>
                        </a:lnSpc>
                        <a:spcBef>
                          <a:spcPct val="0"/>
                        </a:spcBef>
                        <a:buClrTx/>
                        <a:buSzTx/>
                        <a:buFont typeface="Arial" pitchFamily="34" charset="0"/>
                        <a:buNone/>
                        <a:tabLst>
                          <a:tab pos="2400300"/>
                        </a:tabLst>
                      </a:pPr>
                      <a:r>
                        <a:rPr lang="zh-CN" altLang="en-US" sz="2000" b="1">
                          <a:solidFill>
                            <a:srgbClr val="7030A0"/>
                          </a:solidFill>
                          <a:latin typeface="兰米宋体加粗" panose="02000503000000000000" charset="-122"/>
                          <a:ea typeface="兰米宋体加粗" panose="02000503000000000000" charset="-122"/>
                          <a:cs typeface="Times New Roman" panose="02020603050405020304" pitchFamily="18" charset="0"/>
                        </a:rPr>
                        <a:t>比对方法</a:t>
                      </a:r>
                    </a:p>
                  </a:txBody>
                  <a:tcPr anchor="ctr">
                    <a:lnL w="19050" cap="flat" cmpd="sng">
                      <a:solidFill>
                        <a:schemeClr val="tx1"/>
                      </a:solidFill>
                      <a:prstDash val="solid"/>
                      <a:headEnd type="none" w="med" len="med"/>
                      <a:tailEnd type="none" w="med" len="med"/>
                    </a:lnL>
                    <a:lnR w="19050" cap="flat" cmpd="sng">
                      <a:solidFill>
                        <a:schemeClr val="tx1"/>
                      </a:solidFill>
                      <a:prstDash val="solid"/>
                      <a:headEnd type="none" w="med" len="med"/>
                      <a:tailEnd type="none" w="med" len="med"/>
                    </a:lnR>
                    <a:lnT w="19050" cap="flat" cmpd="sng">
                      <a:solidFill>
                        <a:schemeClr val="tx1"/>
                      </a:solidFill>
                      <a:prstDash val="solid"/>
                      <a:headEnd type="none" w="med" len="med"/>
                      <a:tailEnd type="none" w="med" len="med"/>
                    </a:lnT>
                    <a:lnB w="19050" cap="flat" cmpd="sng">
                      <a:solidFill>
                        <a:schemeClr val="tx1"/>
                      </a:solidFill>
                      <a:prstDash val="solid"/>
                      <a:headEnd type="none" w="med" len="med"/>
                      <a:tailEnd type="none" w="med" len="med"/>
                    </a:lnB>
                    <a:lnTlToBr>
                      <a:noFill/>
                    </a:lnTlToBr>
                    <a:lnBlToTr>
                      <a:noFill/>
                    </a:lnBlToTr>
                    <a:noFill/>
                  </a:tcPr>
                </a:tc>
                <a:tc gridSpan="2">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itchFamily="34" charset="0"/>
                          <a:ea typeface="宋体" pitchFamily="2" charset="-122"/>
                        </a:defRPr>
                      </a:lvl1pPr>
                      <a:lvl2pPr marL="742950" lvl="1" indent="-285750">
                        <a:buClr>
                          <a:schemeClr val="accent2"/>
                        </a:buClr>
                        <a:buSzPct val="80000"/>
                        <a:buFont typeface="Wingdings" panose="05000000000000000000" pitchFamily="2" charset="2"/>
                        <a:buChar char="¨"/>
                        <a:defRPr sz="2400" kern="1200"/>
                      </a:lvl2pPr>
                      <a:lvl3pPr marL="1143000" lvl="2" indent="-228600">
                        <a:buClr>
                          <a:schemeClr val="bg2"/>
                        </a:buClr>
                        <a:buSzPct val="65000"/>
                        <a:buFont typeface="Wingdings" panose="05000000000000000000" pitchFamily="2" charset="2"/>
                        <a:buChar char="n"/>
                        <a:defRPr sz="2000" kern="1200"/>
                      </a:lvl3pPr>
                      <a:lvl4pPr marL="1600200" lvl="3" indent="-228600">
                        <a:buClr>
                          <a:schemeClr val="accent2"/>
                        </a:buClr>
                        <a:buSzPct val="70000"/>
                        <a:buFont typeface="Wingdings" panose="05000000000000000000" pitchFamily="2" charset="2"/>
                        <a:buChar char="¨"/>
                        <a:defRPr sz="1800" kern="1200"/>
                      </a:lvl4pPr>
                      <a:lvl5pPr marL="2057400" lvl="4" indent="-228600">
                        <a:buClr>
                          <a:schemeClr val="bg2"/>
                        </a:buClr>
                        <a:buSzTx/>
                        <a:buFont typeface="Wingdings" panose="05000000000000000000" pitchFamily="2" charset="2"/>
                        <a:buChar char="§"/>
                        <a:defRPr sz="1800" kern="1200"/>
                      </a:lvl5pPr>
                    </a:lstStyle>
                    <a:p>
                      <a:pPr marL="0" lvl="0" indent="0" defTabSz="914400">
                        <a:lnSpc>
                          <a:spcPct val="150000"/>
                        </a:lnSpc>
                        <a:spcBef>
                          <a:spcPct val="0"/>
                        </a:spcBef>
                        <a:buClrTx/>
                        <a:buSzTx/>
                        <a:buFont typeface="Arial" pitchFamily="34" charset="0"/>
                        <a:buNone/>
                        <a:tabLst>
                          <a:tab pos="2400300"/>
                        </a:tabLst>
                      </a:pPr>
                      <a:r>
                        <a:rPr lang="zh-CN" altLang="en-US" sz="2000" b="1">
                          <a:solidFill>
                            <a:srgbClr val="7030A0"/>
                          </a:solidFill>
                          <a:latin typeface="兰米宋体加粗" panose="02000503000000000000" charset="-122"/>
                          <a:ea typeface="兰米宋体加粗" panose="02000503000000000000" charset="-122"/>
                          <a:cs typeface="Times New Roman" panose="02020603050405020304" pitchFamily="18" charset="0"/>
                        </a:rPr>
                        <a:t>要细心辨析选项中对人物的分析、文本道理的阐述等有无夸大、歪曲或偷换概念的现象，要注意比对选项转述时是否漏掉了某个起关键作用的词语。</a:t>
                      </a:r>
                    </a:p>
                  </a:txBody>
                  <a:tcPr anchor="ctr">
                    <a:lnL w="19050" cap="flat" cmpd="sng">
                      <a:solidFill>
                        <a:schemeClr val="tx1"/>
                      </a:solidFill>
                      <a:prstDash val="solid"/>
                      <a:headEnd type="none" w="med" len="med"/>
                      <a:tailEnd type="none" w="med" len="med"/>
                    </a:lnL>
                    <a:lnR w="19050" cap="flat" cmpd="sng">
                      <a:solidFill>
                        <a:schemeClr val="tx1"/>
                      </a:solidFill>
                      <a:prstDash val="solid"/>
                      <a:headEnd type="none" w="med" len="med"/>
                      <a:tailEnd type="none" w="med" len="med"/>
                    </a:lnR>
                    <a:lnT w="19050" cap="flat" cmpd="sng">
                      <a:solidFill>
                        <a:schemeClr val="tx1"/>
                      </a:solidFill>
                      <a:prstDash val="solid"/>
                      <a:headEnd type="none" w="med" len="med"/>
                      <a:tailEnd type="none" w="med" len="med"/>
                    </a:lnT>
                    <a:lnB w="19050" cap="flat" cmpd="sng">
                      <a:solidFill>
                        <a:schemeClr val="tx1"/>
                      </a:solidFill>
                      <a:prstDash val="solid"/>
                      <a:headEnd type="none" w="med" len="med"/>
                      <a:tailEnd type="none" w="med" len="med"/>
                    </a:lnB>
                    <a:lnTlToBr>
                      <a:noFill/>
                    </a:lnTlToBr>
                    <a:lnBlToTr>
                      <a:noFill/>
                    </a:lnBlToTr>
                    <a:noFill/>
                  </a:tcPr>
                </a:tc>
                <a:tc hMerge="1">
                  <a:txBody>
                    <a:bodyPr/>
                    <a:lstStyle/>
                    <a:p/>
                  </a:txBody>
                  <a:tcPr>
                    <a:lnR w="19050" cap="flat" cmpd="sng">
                      <a:solidFill>
                        <a:schemeClr val="tx1"/>
                      </a:solidFill>
                      <a:prstDash val="solid"/>
                      <a:headEnd type="none" w="med" len="med"/>
                      <a:tailEnd type="none" w="med" len="med"/>
                    </a:lnR>
                    <a:lnT w="19050" cap="flat" cmpd="sng">
                      <a:solidFill>
                        <a:schemeClr val="tx1"/>
                      </a:solidFill>
                      <a:prstDash val="solid"/>
                      <a:headEnd type="none" w="med" len="med"/>
                      <a:tailEnd type="none" w="med" len="med"/>
                    </a:lnT>
                    <a:lnB w="19050" cap="flat" cmpd="sng">
                      <a:solidFill>
                        <a:schemeClr val="tx1"/>
                      </a:solidFill>
                      <a:prstDash val="solid"/>
                      <a:headEnd type="none" w="med" len="med"/>
                      <a:tailEnd type="none" w="med" len="med"/>
                    </a:lnB>
                  </a:tcPr>
                </a:tc>
              </a:tr>
            </a:tbl>
          </a:graphicData>
        </a:graphic>
      </p:graphicFrame>
      <p:sp>
        <p:nvSpPr>
          <p:cNvPr id="4" name="文本框 3"/>
          <p:cNvSpPr txBox="1"/>
          <p:nvPr/>
        </p:nvSpPr>
        <p:spPr>
          <a:xfrm>
            <a:off x="167640" y="86360"/>
            <a:ext cx="6120765" cy="521970"/>
          </a:xfrm>
          <a:prstGeom prst="rect">
            <a:avLst/>
          </a:prstGeom>
          <a:noFill/>
        </p:spPr>
        <p:txBody>
          <a:bodyPr wrap="square" rtlCol="0">
            <a:spAutoFit/>
          </a:bodyPr>
          <a:lstStyle/>
          <a:p>
            <a:r>
              <a:rPr lang="en-US" altLang="zh-CN" sz="2800" b="1">
                <a:solidFill>
                  <a:schemeClr val="bg1"/>
                </a:solidFill>
              </a:rPr>
              <a:t>3</a:t>
            </a:r>
            <a:r>
              <a:rPr lang="zh-CN" sz="2800" b="1">
                <a:solidFill>
                  <a:schemeClr val="bg1"/>
                </a:solidFill>
              </a:rPr>
              <a:t>、比对关键词语</a:t>
            </a:r>
          </a:p>
        </p:txBody>
      </p:sp>
      <p:sp>
        <p:nvSpPr>
          <p:cNvPr id="2" name="文本框 1"/>
          <p:cNvSpPr txBox="1"/>
          <p:nvPr/>
        </p:nvSpPr>
        <p:spPr>
          <a:xfrm>
            <a:off x="5803900" y="1033145"/>
            <a:ext cx="6188075" cy="5262245"/>
          </a:xfrm>
          <a:prstGeom prst="rect">
            <a:avLst/>
          </a:prstGeom>
          <a:noFill/>
        </p:spPr>
        <p:txBody>
          <a:bodyPr wrap="square" rtlCol="0">
            <a:spAutoFit/>
          </a:bodyPr>
          <a:lstStyle/>
          <a:p>
            <a:pPr indent="711200" fontAlgn="auto">
              <a:lnSpc>
                <a:spcPct val="100000"/>
              </a:lnSpc>
            </a:pPr>
            <a:r>
              <a:rPr sz="2800" b="1">
                <a:solidFill>
                  <a:srgbClr val="FF0000"/>
                </a:solidFill>
                <a:latin typeface="黑体" panose="02010609060101010101" charset="-122"/>
                <a:ea typeface="黑体" panose="02010609060101010101" charset="-122"/>
                <a:cs typeface="黑体" panose="02010609060101010101" charset="-122"/>
                <a:sym typeface="+mn-ea"/>
              </a:rPr>
              <a:t>(2019年江苏卷)</a:t>
            </a:r>
            <a:r>
              <a:rPr sz="2800" b="1">
                <a:latin typeface="方正楷体_GB2312" panose="02000000000000000000" charset="-122"/>
                <a:ea typeface="方正楷体_GB2312" panose="02000000000000000000" charset="-122"/>
                <a:cs typeface="方正楷体_GB2312" panose="02000000000000000000" charset="-122"/>
                <a:sym typeface="+mn-ea"/>
              </a:rPr>
              <a:t>公与予约游具区灵岩虎丘诸山川,而不能办三月粮,逡巡中辍。(《临川汤先生传》)</a:t>
            </a:r>
          </a:p>
          <a:p>
            <a:pPr indent="711200" fontAlgn="auto">
              <a:lnSpc>
                <a:spcPct val="100000"/>
              </a:lnSpc>
            </a:pPr>
            <a:r>
              <a:rPr sz="2800" b="1">
                <a:solidFill>
                  <a:srgbClr val="FF0000"/>
                </a:solidFill>
                <a:latin typeface="黑体" panose="02010609060101010101" charset="-122"/>
                <a:ea typeface="黑体" panose="02010609060101010101" charset="-122"/>
                <a:cs typeface="黑体" panose="02010609060101010101" charset="-122"/>
                <a:sym typeface="+mn-ea"/>
              </a:rPr>
              <a:t>【选项设置】</a:t>
            </a:r>
            <a:r>
              <a:rPr sz="2800" b="1">
                <a:latin typeface="黑体" panose="02010609060101010101" charset="-122"/>
                <a:ea typeface="黑体" panose="02010609060101010101" charset="-122"/>
                <a:cs typeface="黑体" panose="02010609060101010101" charset="-122"/>
                <a:sym typeface="+mn-ea"/>
              </a:rPr>
              <a:t>D.汤显祖与邹迪光相约三月份到江南一带游玩,但没准备好粮食,因而作罢。</a:t>
            </a:r>
          </a:p>
          <a:p>
            <a:pPr indent="711200" fontAlgn="auto">
              <a:lnSpc>
                <a:spcPct val="100000"/>
              </a:lnSpc>
            </a:pPr>
            <a:r>
              <a:rPr sz="2800" b="1">
                <a:solidFill>
                  <a:srgbClr val="FF0000"/>
                </a:solidFill>
                <a:latin typeface="黑体" panose="02010609060101010101" charset="-122"/>
                <a:ea typeface="黑体" panose="02010609060101010101" charset="-122"/>
                <a:cs typeface="黑体" panose="02010609060101010101" charset="-122"/>
                <a:sym typeface="+mn-ea"/>
              </a:rPr>
              <a:t>【文段翻译】</a:t>
            </a:r>
            <a:r>
              <a:rPr sz="2800" b="1">
                <a:latin typeface="方正楷体_GB2312" panose="02000000000000000000" charset="-122"/>
                <a:ea typeface="方正楷体_GB2312" panose="02000000000000000000" charset="-122"/>
                <a:cs typeface="方正楷体_GB2312" panose="02000000000000000000" charset="-122"/>
                <a:sym typeface="+mn-ea"/>
              </a:rPr>
              <a:t>汤公和我约定游览太湖、灵岩、虎丘等山川,却不能准备三个月的粮食,犹犹豫豫, 中途停止了。</a:t>
            </a:r>
          </a:p>
          <a:p>
            <a:pPr indent="711200" fontAlgn="auto">
              <a:lnSpc>
                <a:spcPct val="100000"/>
              </a:lnSpc>
            </a:pPr>
            <a:r>
              <a:rPr sz="2800" b="1">
                <a:solidFill>
                  <a:srgbClr val="FF0000"/>
                </a:solidFill>
                <a:latin typeface="黑体" panose="02010609060101010101" charset="-122"/>
                <a:ea typeface="黑体" panose="02010609060101010101" charset="-122"/>
                <a:cs typeface="黑体" panose="02010609060101010101" charset="-122"/>
                <a:sym typeface="+mn-ea"/>
              </a:rPr>
              <a:t>【对比分析】</a:t>
            </a:r>
            <a:r>
              <a:rPr sz="2800" b="1">
                <a:latin typeface="方正楷体_GB2312" panose="02000000000000000000" charset="-122"/>
                <a:ea typeface="方正楷体_GB2312" panose="02000000000000000000" charset="-122"/>
                <a:cs typeface="方正楷体_GB2312" panose="02000000000000000000" charset="-122"/>
                <a:sym typeface="+mn-ea"/>
              </a:rPr>
              <a:t>“相约三月份到江南一带游玩”错,原文中“而不能办三月粮”意思是不能准备三个月的粮食。</a:t>
            </a:r>
          </a:p>
        </p:txBody>
      </p:sp>
    </p:spTree>
  </p:cSld>
  <p:clrMapOvr>
    <a:masterClrMapping/>
  </p:clrMapOvr>
  <p:transition>
    <p:diamon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6" presetClass="entr" presetSubtype="21"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barn(inVertical)">
                                      <p:cBhvr>
                                        <p:cTn id="13" dur="500"/>
                                        <p:tgtEl>
                                          <p:spTgt spid="2">
                                            <p:txEl>
                                              <p:pRg st="2" end="2"/>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16" presetClass="entr" presetSubtype="21"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barn(inVertical)">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19</a:t>
            </a:fld>
            <a:endParaRPr lang="zh-CN" altLang="en-US"/>
          </a:p>
        </p:txBody>
      </p:sp>
      <p:sp>
        <p:nvSpPr>
          <p:cNvPr id="3" name="文本框 2"/>
          <p:cNvSpPr txBox="1"/>
          <p:nvPr/>
        </p:nvSpPr>
        <p:spPr>
          <a:xfrm>
            <a:off x="143510" y="608330"/>
            <a:ext cx="11904980" cy="3415030"/>
          </a:xfrm>
          <a:prstGeom prst="rect">
            <a:avLst/>
          </a:prstGeom>
          <a:noFill/>
        </p:spPr>
        <p:txBody>
          <a:bodyPr wrap="square" rtlCol="0" anchor="t">
            <a:spAutoFit/>
          </a:bodyPr>
          <a:lstStyle/>
          <a:p>
            <a:r>
              <a:rPr lang="zh-CN" altLang="en-US" sz="3600">
                <a:solidFill>
                  <a:srgbClr val="FF0000"/>
                </a:solidFill>
                <a:latin typeface="兰米宋体加粗" panose="02000503000000000000" charset="-122"/>
                <a:ea typeface="兰米宋体加粗" panose="02000503000000000000" charset="-122"/>
                <a:cs typeface="兰米宋体加粗" panose="02000503000000000000" charset="-122"/>
              </a:rPr>
              <a:t>[原文]　</a:t>
            </a:r>
            <a:r>
              <a:rPr lang="zh-CN" altLang="en-US" sz="3600">
                <a:solidFill>
                  <a:schemeClr val="tx1"/>
                </a:solidFill>
                <a:effectLst>
                  <a:outerShdw blurRad="38100" dist="19050" dir="2700000" algn="tl" rotWithShape="0">
                    <a:schemeClr val="dk1">
                      <a:alpha val="40000"/>
                    </a:schemeClr>
                  </a:outerShdw>
                </a:effectLst>
                <a:latin typeface="兰米宋体加粗" panose="02000503000000000000" charset="-122"/>
                <a:ea typeface="兰米宋体加粗" panose="02000503000000000000" charset="-122"/>
                <a:cs typeface="兰米宋体加粗" panose="02000503000000000000" charset="-122"/>
              </a:rPr>
              <a:t>(2016•全国卷Ⅱ)出按河南。岁大饥，人相食。副使崔应麟见民啖泽中雁矢，囊示登云，登云即进之于朝。帝立遣寺丞锺化民赍帑金振之。</a:t>
            </a:r>
            <a:endParaRPr lang="zh-CN" altLang="en-US" sz="3600">
              <a:solidFill>
                <a:srgbClr val="FF0000"/>
              </a:solidFill>
              <a:latin typeface="兰米宋体加粗" panose="02000503000000000000" charset="-122"/>
              <a:ea typeface="兰米宋体加粗" panose="02000503000000000000" charset="-122"/>
              <a:cs typeface="兰米宋体加粗" panose="02000503000000000000" charset="-122"/>
            </a:endParaRPr>
          </a:p>
          <a:p>
            <a:r>
              <a:rPr lang="zh-CN" altLang="en-US" sz="3600">
                <a:solidFill>
                  <a:srgbClr val="FF0000"/>
                </a:solidFill>
                <a:latin typeface="兰米宋体加粗" panose="02000503000000000000" charset="-122"/>
                <a:ea typeface="兰米宋体加粗" panose="02000503000000000000" charset="-122"/>
                <a:cs typeface="兰米宋体加粗" panose="02000503000000000000" charset="-122"/>
              </a:rPr>
              <a:t>[选项D]　</a:t>
            </a:r>
            <a:r>
              <a:rPr lang="zh-CN" altLang="en-US" sz="3600" b="1">
                <a:solidFill>
                  <a:schemeClr val="bg1"/>
                </a:solidFill>
                <a:latin typeface="兰米宋体加粗" panose="02000503000000000000" charset="-122"/>
                <a:ea typeface="兰米宋体加粗" panose="02000503000000000000" charset="-122"/>
                <a:cs typeface="兰米宋体加粗" panose="02000503000000000000" charset="-122"/>
              </a:rPr>
              <a:t>陈登云关心百姓，奏请救助灾区。在他巡视河南期间，当地年成歉收，百姓相食，他向朝廷呈告灾情，皇上当即派遣寺丞锺化民筹措钱款赈济灾民。</a:t>
            </a:r>
          </a:p>
        </p:txBody>
      </p:sp>
      <p:sp>
        <p:nvSpPr>
          <p:cNvPr id="4" name="文本框 3"/>
          <p:cNvSpPr txBox="1"/>
          <p:nvPr/>
        </p:nvSpPr>
        <p:spPr>
          <a:xfrm>
            <a:off x="143510" y="4044950"/>
            <a:ext cx="11854180" cy="2676525"/>
          </a:xfrm>
          <a:prstGeom prst="rect">
            <a:avLst/>
          </a:prstGeom>
          <a:noFill/>
        </p:spPr>
        <p:txBody>
          <a:bodyPr wrap="square" rtlCol="0" anchor="t">
            <a:spAutoFit/>
          </a:bodyPr>
          <a:lstStyle/>
          <a:p>
            <a:r>
              <a:rPr lang="zh-CN" altLang="en-US" sz="2800" b="1">
                <a:solidFill>
                  <a:srgbClr val="FF0000"/>
                </a:solidFill>
                <a:latin typeface="兰米宋体加粗" panose="02000503000000000000" charset="-122"/>
                <a:ea typeface="兰米宋体加粗" panose="02000503000000000000" charset="-122"/>
                <a:cs typeface="兰米宋体加粗" panose="02000503000000000000" charset="-122"/>
              </a:rPr>
              <a:t>分析：</a:t>
            </a:r>
            <a:r>
              <a:rPr lang="zh-CN" altLang="en-US" sz="2800" b="1">
                <a:latin typeface="兰米宋体加粗" panose="02000503000000000000" charset="-122"/>
                <a:ea typeface="兰米宋体加粗" panose="02000503000000000000" charset="-122"/>
                <a:cs typeface="兰米宋体加粗" panose="02000503000000000000" charset="-122"/>
              </a:rPr>
              <a:t>从曲解文义角度设误，原文中说“帝立遣寺丞锺化民赍帑金振之”，</a:t>
            </a:r>
            <a:r>
              <a:rPr lang="zh-CN" altLang="en-US" sz="2800" b="1">
                <a:solidFill>
                  <a:srgbClr val="FD031B"/>
                </a:solidFill>
                <a:latin typeface="楷体" panose="02010609060101010101" charset="-122"/>
                <a:ea typeface="楷体" panose="02010609060101010101" charset="-122"/>
                <a:cs typeface="楷体" panose="02010609060101010101" charset="-122"/>
                <a:sym typeface="+mn-ea"/>
              </a:rPr>
              <a:t>赍 </a:t>
            </a:r>
            <a:r>
              <a:rPr lang="en-US" altLang="zh-CN" sz="2800" b="1">
                <a:latin typeface="楷体" panose="02010609060101010101" charset="-122"/>
                <a:ea typeface="楷体" panose="02010609060101010101" charset="-122"/>
                <a:cs typeface="楷体" panose="02010609060101010101" charset="-122"/>
                <a:sym typeface="+mn-ea"/>
              </a:rPr>
              <a:t>1.</a:t>
            </a:r>
            <a:r>
              <a:rPr lang="zh-CN" altLang="en-US" sz="2800" b="1">
                <a:latin typeface="楷体" panose="02010609060101010101" charset="-122"/>
                <a:ea typeface="楷体" panose="02010609060101010101" charset="-122"/>
                <a:cs typeface="楷体" panose="02010609060101010101" charset="-122"/>
                <a:sym typeface="+mn-ea"/>
              </a:rPr>
              <a:t>怀着：～志而殁（</a:t>
            </a:r>
            <a:r>
              <a:rPr lang="en-US" altLang="zh-CN" sz="2800" b="1" err="1">
                <a:latin typeface="楷体" panose="02010609060101010101" charset="-122"/>
                <a:ea typeface="楷体" panose="02010609060101010101" charset="-122"/>
                <a:cs typeface="楷体" panose="02010609060101010101" charset="-122"/>
                <a:sym typeface="+mn-ea"/>
              </a:rPr>
              <a:t>mò</a:t>
            </a:r>
            <a:r>
              <a:rPr lang="zh-CN" altLang="en-US" sz="2800" b="1">
                <a:latin typeface="楷体" panose="02010609060101010101" charset="-122"/>
                <a:ea typeface="楷体" panose="02010609060101010101" charset="-122"/>
                <a:cs typeface="楷体" panose="02010609060101010101" charset="-122"/>
                <a:sym typeface="+mn-ea"/>
              </a:rPr>
              <a:t>）（志未遂而死去）。</a:t>
            </a:r>
            <a:r>
              <a:rPr lang="en-US" altLang="zh-CN" sz="2800" b="1">
                <a:latin typeface="楷体" panose="02010609060101010101" charset="-122"/>
                <a:ea typeface="楷体" panose="02010609060101010101" charset="-122"/>
                <a:cs typeface="楷体" panose="02010609060101010101" charset="-122"/>
                <a:sym typeface="+mn-ea"/>
              </a:rPr>
              <a:t>2.</a:t>
            </a:r>
            <a:r>
              <a:rPr lang="zh-CN" altLang="en-US" sz="2800" b="1">
                <a:latin typeface="楷体" panose="02010609060101010101" charset="-122"/>
                <a:ea typeface="楷体" panose="02010609060101010101" charset="-122"/>
                <a:cs typeface="楷体" panose="02010609060101010101" charset="-122"/>
                <a:sym typeface="+mn-ea"/>
              </a:rPr>
              <a:t>把东西送给别人。</a:t>
            </a:r>
            <a:r>
              <a:rPr lang="zh-CN" altLang="en-US" sz="2800" b="1">
                <a:latin typeface="兰米宋体加粗" panose="02000503000000000000" charset="-122"/>
                <a:ea typeface="兰米宋体加粗" panose="02000503000000000000" charset="-122"/>
                <a:cs typeface="兰米宋体加粗" panose="02000503000000000000" charset="-122"/>
              </a:rPr>
              <a:t>此处的“赍”是“赏赐、给予”的意思，</a:t>
            </a:r>
            <a:r>
              <a:rPr lang="zh-CN" altLang="en-US" sz="2800" b="1">
                <a:latin typeface="楷体" panose="02010609060101010101" charset="-122"/>
                <a:ea typeface="楷体" panose="02010609060101010101" charset="-122"/>
                <a:cs typeface="楷体" panose="02010609060101010101" charset="-122"/>
                <a:sym typeface="+mn-ea"/>
              </a:rPr>
              <a:t> </a:t>
            </a:r>
            <a:r>
              <a:rPr lang="zh-CN" altLang="en-US" sz="2800" b="1">
                <a:solidFill>
                  <a:srgbClr val="3333FF"/>
                </a:solidFill>
                <a:latin typeface="楷体" panose="02010609060101010101" charset="-122"/>
                <a:ea typeface="楷体" panose="02010609060101010101" charset="-122"/>
                <a:cs typeface="楷体" panose="02010609060101010101" charset="-122"/>
                <a:sym typeface="+mn-ea"/>
              </a:rPr>
              <a:t>帑金</a:t>
            </a:r>
            <a:r>
              <a:rPr lang="zh-CN" altLang="en-US" sz="2800" b="1">
                <a:latin typeface="楷体" panose="02010609060101010101" charset="-122"/>
                <a:ea typeface="楷体" panose="02010609060101010101" charset="-122"/>
                <a:cs typeface="楷体" panose="02010609060101010101" charset="-122"/>
                <a:sym typeface="+mn-ea"/>
              </a:rPr>
              <a:t>：钱币。多指国库所</a:t>
            </a:r>
            <a:r>
              <a:rPr lang="zh-CN" altLang="en-US" sz="2800" b="1" smtClean="0">
                <a:latin typeface="楷体" panose="02010609060101010101" charset="-122"/>
                <a:ea typeface="楷体" panose="02010609060101010101" charset="-122"/>
                <a:cs typeface="楷体" panose="02010609060101010101" charset="-122"/>
                <a:sym typeface="+mn-ea"/>
              </a:rPr>
              <a:t>藏的钱币。</a:t>
            </a:r>
            <a:r>
              <a:rPr lang="zh-CN" altLang="en-US" sz="2800" b="1">
                <a:latin typeface="兰米宋体加粗" panose="02000503000000000000" charset="-122"/>
                <a:ea typeface="兰米宋体加粗" panose="02000503000000000000" charset="-122"/>
                <a:cs typeface="兰米宋体加粗" panose="02000503000000000000" charset="-122"/>
              </a:rPr>
              <a:t>选项说“皇上当即派遣寺丞锺化民筹措钱款赈济灾民”，把关键词“赍”的意思理解错了，说成“筹措”。故D项与原文内容不符。</a:t>
            </a:r>
            <a:endParaRPr lang="zh-CN" altLang="en-US" sz="2800" b="1">
              <a:latin typeface="楷体" panose="02010609060101010101" charset="-122"/>
              <a:ea typeface="楷体" panose="02010609060101010101" charset="-122"/>
              <a:cs typeface="楷体" panose="02010609060101010101" charset="-122"/>
            </a:endParaRPr>
          </a:p>
          <a:p>
            <a:endParaRPr lang="zh-CN" altLang="en-US" sz="2800" b="1">
              <a:latin typeface="楷体" panose="02010609060101010101" charset="-122"/>
              <a:ea typeface="楷体" panose="02010609060101010101" charset="-122"/>
              <a:cs typeface="楷体" panose="02010609060101010101" charset="-122"/>
            </a:endParaRPr>
          </a:p>
        </p:txBody>
      </p:sp>
      <p:sp>
        <p:nvSpPr>
          <p:cNvPr id="5" name="文本框 4"/>
          <p:cNvSpPr txBox="1"/>
          <p:nvPr/>
        </p:nvSpPr>
        <p:spPr>
          <a:xfrm>
            <a:off x="167640" y="86360"/>
            <a:ext cx="6120765" cy="521970"/>
          </a:xfrm>
          <a:prstGeom prst="rect">
            <a:avLst/>
          </a:prstGeom>
          <a:noFill/>
        </p:spPr>
        <p:txBody>
          <a:bodyPr wrap="square" rtlCol="0">
            <a:spAutoFit/>
          </a:bodyPr>
          <a:lstStyle/>
          <a:p>
            <a:r>
              <a:rPr lang="en-US" altLang="zh-CN" sz="2800" b="1">
                <a:solidFill>
                  <a:schemeClr val="bg1"/>
                </a:solidFill>
              </a:rPr>
              <a:t>3</a:t>
            </a:r>
            <a:r>
              <a:rPr lang="zh-CN" sz="2800" b="1">
                <a:solidFill>
                  <a:schemeClr val="bg1"/>
                </a:solidFill>
              </a:rPr>
              <a:t>、比对关键词语</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28238" y="667067"/>
            <a:ext cx="1524000" cy="1524000"/>
          </a:xfrm>
          <a:prstGeom prst="rect">
            <a:avLst/>
          </a:prstGeom>
        </p:spPr>
      </p:pic>
      <p:sp>
        <p:nvSpPr>
          <p:cNvPr id="9218" name="标题 1"/>
          <p:cNvSpPr>
            <a:spLocks noGrp="1" noChangeArrowheads="1"/>
          </p:cNvSpPr>
          <p:nvPr>
            <p:ph type="title"/>
          </p:nvPr>
        </p:nvSpPr>
        <p:spPr>
          <a:xfrm>
            <a:off x="1359535" y="1774190"/>
            <a:ext cx="9676765" cy="715645"/>
          </a:xfrm>
        </p:spPr>
        <p:txBody>
          <a:bodyPr/>
          <a:lstStyle/>
          <a:p>
            <a:r>
              <a:rPr lang="zh-CN" altLang="en-US" sz="6000" b="1" smtClean="0">
                <a:solidFill>
                  <a:schemeClr val="tx1"/>
                </a:solidFill>
                <a:latin typeface="腾祥伯当行楷繁" panose="01010104010101010101" charset="-122"/>
                <a:ea typeface="腾祥伯当行楷繁" panose="01010104010101010101" charset="-122"/>
              </a:rPr>
              <a:t>知识回顾：如何读</a:t>
            </a:r>
            <a:r>
              <a:rPr lang="zh-CN" altLang="en-US" sz="6000" b="1">
                <a:solidFill>
                  <a:schemeClr val="tx1"/>
                </a:solidFill>
                <a:latin typeface="腾祥伯当行楷繁" panose="01010104010101010101" charset="-122"/>
                <a:ea typeface="腾祥伯当行楷繁" panose="01010104010101010101" charset="-122"/>
              </a:rPr>
              <a:t>懂</a:t>
            </a:r>
            <a:r>
              <a:rPr lang="zh-CN" altLang="en-US" sz="6000" b="1" smtClean="0">
                <a:solidFill>
                  <a:schemeClr val="tx1"/>
                </a:solidFill>
                <a:latin typeface="腾祥伯当行楷繁" panose="01010104010101010101" charset="-122"/>
                <a:ea typeface="腾祥伯当行楷繁" panose="01010104010101010101" charset="-122"/>
              </a:rPr>
              <a:t>文本？</a:t>
            </a:r>
          </a:p>
        </p:txBody>
      </p:sp>
      <p:graphicFrame>
        <p:nvGraphicFramePr>
          <p:cNvPr id="2" name="表格 1"/>
          <p:cNvGraphicFramePr>
            <a:graphicFrameLocks noGrp="1"/>
          </p:cNvGraphicFramePr>
          <p:nvPr>
            <p:custDataLst>
              <p:tags r:id="rId3"/>
            </p:custDataLst>
          </p:nvPr>
        </p:nvGraphicFramePr>
        <p:xfrm>
          <a:off x="23495" y="118371"/>
          <a:ext cx="12146280" cy="6440170"/>
        </p:xfrm>
        <a:graphic>
          <a:graphicData uri="http://schemas.openxmlformats.org/drawingml/2006/table">
            <a:tbl>
              <a:tblPr firstRow="1" bandRow="1">
                <a:tableStyleId>{5C22544A-7EE6-4342-B048-85BDC9FD1C3A}</a:tableStyleId>
              </a:tblPr>
              <a:tblGrid>
                <a:gridCol w="838835"/>
                <a:gridCol w="1523365"/>
                <a:gridCol w="1313180"/>
                <a:gridCol w="8470900"/>
              </a:tblGrid>
              <a:tr h="785495">
                <a:tc rowSpan="6">
                  <a:txBody>
                    <a:bodyPr wrap="square"/>
                    <a:lstStyle/>
                    <a:p>
                      <a:pPr algn="ctr"/>
                      <a:r>
                        <a:rPr lang="zh-CN" altLang="en-US" sz="2100" b="1" smtClean="0">
                          <a:solidFill>
                            <a:schemeClr val="tx1"/>
                          </a:solidFill>
                          <a:latin typeface="兰米宋体加粗" panose="02000503000000000000" charset="-122"/>
                          <a:ea typeface="兰米宋体加粗" panose="02000503000000000000" charset="-122"/>
                        </a:rPr>
                        <a:t>三</a:t>
                      </a:r>
                      <a:endParaRPr lang="en-US" altLang="zh-CN" sz="2100" b="1" smtClean="0">
                        <a:solidFill>
                          <a:schemeClr val="tx1"/>
                        </a:solidFill>
                        <a:latin typeface="兰米宋体加粗" panose="02000503000000000000" charset="-122"/>
                        <a:ea typeface="兰米宋体加粗" panose="02000503000000000000" charset="-122"/>
                      </a:endParaRPr>
                    </a:p>
                    <a:p>
                      <a:pPr algn="ctr"/>
                      <a:r>
                        <a:rPr lang="zh-CN" altLang="en-US" sz="2100" b="1" smtClean="0">
                          <a:solidFill>
                            <a:schemeClr val="tx1"/>
                          </a:solidFill>
                          <a:latin typeface="兰米宋体加粗" panose="02000503000000000000" charset="-122"/>
                          <a:ea typeface="兰米宋体加粗" panose="02000503000000000000" charset="-122"/>
                        </a:rPr>
                        <a:t>读</a:t>
                      </a:r>
                    </a:p>
                  </a:txBody>
                  <a:tcPr anchor="ctr"/>
                </a:tc>
                <a:tc rowSpan="2">
                  <a:txBody>
                    <a:bodyPr wrap="square"/>
                    <a:lstStyle/>
                    <a:p>
                      <a:pPr algn="ctr"/>
                      <a:r>
                        <a:rPr lang="zh-CN" altLang="en-US" sz="2100" b="1" smtClean="0">
                          <a:solidFill>
                            <a:schemeClr val="accent2"/>
                          </a:solidFill>
                          <a:latin typeface="兰米宋体加粗" panose="02000503000000000000" charset="-122"/>
                          <a:ea typeface="兰米宋体加粗" panose="02000503000000000000" charset="-122"/>
                        </a:rPr>
                        <a:t>初读</a:t>
                      </a:r>
                    </a:p>
                  </a:txBody>
                  <a:tcPr anchor="ctr" anchorCtr="1"/>
                </a:tc>
                <a:tc>
                  <a:txBody>
                    <a:bodyPr wrap="square"/>
                    <a:lstStyle/>
                    <a:p>
                      <a:pPr algn="ctr"/>
                      <a:r>
                        <a:rPr lang="zh-CN" altLang="en-US" sz="2100" b="1" smtClean="0">
                          <a:solidFill>
                            <a:srgbClr val="FF0000"/>
                          </a:solidFill>
                          <a:latin typeface="兰米宋体加粗" panose="02000503000000000000" charset="-122"/>
                          <a:ea typeface="兰米宋体加粗" panose="02000503000000000000" charset="-122"/>
                          <a:cs typeface="兰米宋体加粗" panose="02000503000000000000" charset="-122"/>
                        </a:rPr>
                        <a:t>读题干、</a:t>
                      </a:r>
                      <a:endParaRPr lang="en-US" altLang="zh-CN" sz="2100" b="1" smtClean="0">
                        <a:solidFill>
                          <a:srgbClr val="FF0000"/>
                        </a:solidFill>
                        <a:latin typeface="兰米宋体加粗" panose="02000503000000000000" charset="-122"/>
                        <a:ea typeface="兰米宋体加粗" panose="02000503000000000000" charset="-122"/>
                        <a:cs typeface="兰米宋体加粗" panose="02000503000000000000" charset="-122"/>
                      </a:endParaRPr>
                    </a:p>
                    <a:p>
                      <a:pPr algn="l"/>
                      <a:r>
                        <a:rPr lang="en-US" altLang="zh-CN" sz="2100" b="1" baseline="0" smtClean="0">
                          <a:solidFill>
                            <a:srgbClr val="FF0000"/>
                          </a:solidFill>
                          <a:latin typeface="兰米宋体加粗" panose="02000503000000000000" charset="-122"/>
                          <a:ea typeface="兰米宋体加粗" panose="02000503000000000000" charset="-122"/>
                          <a:cs typeface="兰米宋体加粗" panose="02000503000000000000" charset="-122"/>
                        </a:rPr>
                        <a:t>  </a:t>
                      </a:r>
                      <a:r>
                        <a:rPr lang="zh-CN" altLang="en-US" sz="2100" b="1" smtClean="0">
                          <a:solidFill>
                            <a:srgbClr val="FF0000"/>
                          </a:solidFill>
                          <a:latin typeface="兰米宋体加粗" panose="02000503000000000000" charset="-122"/>
                          <a:ea typeface="兰米宋体加粗" panose="02000503000000000000" charset="-122"/>
                          <a:cs typeface="兰米宋体加粗" panose="02000503000000000000" charset="-122"/>
                        </a:rPr>
                        <a:t>题支</a:t>
                      </a:r>
                    </a:p>
                  </a:txBody>
                  <a:tcPr/>
                </a:tc>
                <a:tc>
                  <a:txBody>
                    <a:bodyPr wrap="square"/>
                    <a:lstStyle/>
                    <a:p>
                      <a:pPr marL="0" marR="0" indent="0" algn="l" defTabSz="1217930" rtl="0" eaLnBrk="1" fontAlgn="auto" latinLnBrk="0" hangingPunct="1">
                        <a:lnSpc>
                          <a:spcPct val="100000"/>
                        </a:lnSpc>
                        <a:spcBef>
                          <a:spcPct val="0"/>
                        </a:spcBef>
                        <a:spcAft>
                          <a:spcPct val="0"/>
                        </a:spcAft>
                        <a:buClrTx/>
                        <a:buSzTx/>
                        <a:buFontTx/>
                        <a:buNone/>
                        <a:defRPr/>
                      </a:pPr>
                      <a:r>
                        <a:rPr lang="zh-CN" altLang="en-US" sz="2100" b="1" smtClean="0">
                          <a:solidFill>
                            <a:srgbClr val="FF0000"/>
                          </a:solidFill>
                          <a:latin typeface="兰米宋体加粗" panose="02000503000000000000" charset="-122"/>
                          <a:ea typeface="兰米宋体加粗" panose="02000503000000000000" charset="-122"/>
                        </a:rPr>
                        <a:t>四个选项，对象、范围、要点</a:t>
                      </a:r>
                    </a:p>
                  </a:txBody>
                  <a:tcPr/>
                </a:tc>
              </a:tr>
              <a:tr h="427355">
                <a:tc vMerge="1">
                  <a:txBody>
                    <a:bodyPr/>
                    <a:lstStyle/>
                    <a:p/>
                  </a:txBody>
                  <a:tcPr/>
                </a:tc>
                <a:tc vMerge="1">
                  <a:txBody>
                    <a:bodyPr/>
                    <a:lstStyle/>
                    <a:p/>
                  </a:txBody>
                  <a:tcPr/>
                </a:tc>
                <a:tc>
                  <a:txBody>
                    <a:bodyPr wrap="square"/>
                    <a:lstStyle/>
                    <a:p>
                      <a:pPr algn="ctr"/>
                      <a:r>
                        <a:rPr lang="zh-CN" altLang="en-US" sz="2100" b="1" smtClean="0">
                          <a:solidFill>
                            <a:srgbClr val="FF0000"/>
                          </a:solidFill>
                          <a:latin typeface="兰米宋体加粗" panose="02000503000000000000" charset="-122"/>
                          <a:ea typeface="兰米宋体加粗" panose="02000503000000000000" charset="-122"/>
                        </a:rPr>
                        <a:t>找题眼</a:t>
                      </a:r>
                    </a:p>
                  </a:txBody>
                  <a:tcPr/>
                </a:tc>
                <a:tc>
                  <a:txBody>
                    <a:bodyPr wrap="square"/>
                    <a:lstStyle/>
                    <a:p>
                      <a:r>
                        <a:rPr lang="zh-CN" altLang="en-US" sz="2100" b="1" smtClean="0">
                          <a:solidFill>
                            <a:srgbClr val="FF0000"/>
                          </a:solidFill>
                          <a:latin typeface="兰米宋体加粗" panose="02000503000000000000" charset="-122"/>
                          <a:ea typeface="兰米宋体加粗" panose="02000503000000000000" charset="-122"/>
                        </a:rPr>
                        <a:t>实词、虚词、句式活用、文化知识、断句</a:t>
                      </a:r>
                    </a:p>
                  </a:txBody>
                  <a:tcPr/>
                </a:tc>
              </a:tr>
              <a:tr h="426720">
                <a:tc vMerge="1">
                  <a:txBody>
                    <a:bodyPr/>
                    <a:lstStyle/>
                    <a:p/>
                  </a:txBody>
                  <a:tcPr/>
                </a:tc>
                <a:tc rowSpan="2">
                  <a:txBody>
                    <a:bodyPr wrap="square"/>
                    <a:lstStyle/>
                    <a:p>
                      <a:r>
                        <a:rPr lang="zh-CN" altLang="en-US" sz="2100" b="1" smtClean="0">
                          <a:solidFill>
                            <a:srgbClr val="FF0000"/>
                          </a:solidFill>
                          <a:latin typeface="兰米宋体加粗" panose="02000503000000000000" charset="-122"/>
                          <a:ea typeface="兰米宋体加粗" panose="02000503000000000000" charset="-122"/>
                        </a:rPr>
                        <a:t>再读</a:t>
                      </a:r>
                    </a:p>
                  </a:txBody>
                  <a:tcPr anchor="ctr" anchorCtr="1"/>
                </a:tc>
                <a:tc>
                  <a:txBody>
                    <a:bodyPr wrap="square"/>
                    <a:lstStyle/>
                    <a:p>
                      <a:pPr algn="ctr"/>
                      <a:r>
                        <a:rPr lang="zh-CN" altLang="en-US" sz="2100" b="1" smtClean="0">
                          <a:solidFill>
                            <a:schemeClr val="accent2"/>
                          </a:solidFill>
                          <a:latin typeface="兰米宋体加粗" panose="02000503000000000000" charset="-122"/>
                          <a:ea typeface="兰米宋体加粗" panose="02000503000000000000" charset="-122"/>
                        </a:rPr>
                        <a:t>知文体</a:t>
                      </a:r>
                    </a:p>
                  </a:txBody>
                  <a:tcPr/>
                </a:tc>
                <a:tc>
                  <a:txBody>
                    <a:bodyPr wrap="square"/>
                    <a:lstStyle/>
                    <a:p>
                      <a:pPr marL="0" marR="0" indent="0" algn="l" defTabSz="1217930" rtl="0" eaLnBrk="1" fontAlgn="auto" latinLnBrk="0" hangingPunct="1">
                        <a:lnSpc>
                          <a:spcPct val="100000"/>
                        </a:lnSpc>
                        <a:spcBef>
                          <a:spcPct val="0"/>
                        </a:spcBef>
                        <a:spcAft>
                          <a:spcPct val="0"/>
                        </a:spcAft>
                        <a:buClrTx/>
                        <a:buSzTx/>
                        <a:buFontTx/>
                        <a:buNone/>
                        <a:defRPr/>
                      </a:pPr>
                      <a:r>
                        <a:rPr lang="zh-CN" altLang="en-US" sz="2100" b="1" smtClean="0">
                          <a:solidFill>
                            <a:schemeClr val="accent2"/>
                          </a:solidFill>
                          <a:latin typeface="兰米宋体加粗" panose="02000503000000000000" charset="-122"/>
                          <a:ea typeface="兰米宋体加粗" panose="02000503000000000000" charset="-122"/>
                        </a:rPr>
                        <a:t>古代人物传记是一种以记叙为主的散文</a:t>
                      </a:r>
                    </a:p>
                  </a:txBody>
                  <a:tcPr/>
                </a:tc>
              </a:tr>
              <a:tr h="2132965">
                <a:tc vMerge="1">
                  <a:txBody>
                    <a:bodyPr/>
                    <a:lstStyle/>
                    <a:p/>
                  </a:txBody>
                  <a:tcPr/>
                </a:tc>
                <a:tc vMerge="1">
                  <a:txBody>
                    <a:bodyPr/>
                    <a:lstStyle/>
                    <a:p/>
                  </a:txBody>
                  <a:tcPr/>
                </a:tc>
                <a:tc>
                  <a:txBody>
                    <a:bodyPr wrap="square"/>
                    <a:lstStyle/>
                    <a:p>
                      <a:pPr algn="ctr"/>
                      <a:r>
                        <a:rPr lang="zh-CN" altLang="en-US" sz="2100" b="1" smtClean="0">
                          <a:solidFill>
                            <a:schemeClr val="accent2"/>
                          </a:solidFill>
                          <a:latin typeface="兰米宋体加粗" panose="02000503000000000000" charset="-122"/>
                          <a:ea typeface="兰米宋体加粗" panose="02000503000000000000" charset="-122"/>
                        </a:rPr>
                        <a:t>明思路</a:t>
                      </a:r>
                    </a:p>
                  </a:txBody>
                  <a:tcPr anchor="ctr"/>
                </a:tc>
                <a:tc>
                  <a:txBody>
                    <a:bodyPr wrap="square"/>
                    <a:lstStyle/>
                    <a:p>
                      <a:r>
                        <a:rPr lang="zh-CN" altLang="en-US" sz="2100" b="1" smtClean="0">
                          <a:solidFill>
                            <a:schemeClr val="accent2"/>
                          </a:solidFill>
                          <a:latin typeface="兰米宋体加粗" panose="02000503000000000000" charset="-122"/>
                          <a:ea typeface="兰米宋体加粗" panose="02000503000000000000" charset="-122"/>
                          <a:cs typeface="兰米宋体加粗" panose="02000503000000000000" charset="-122"/>
                        </a:rPr>
                        <a:t>传记的一般结构形如纺锤，头尾细，中间粗，开头部分包括传主的姓名、字号、籍贯等，中间是传记的主体部分</a:t>
                      </a:r>
                      <a:r>
                        <a:rPr lang="en-US" altLang="zh-CN" sz="2100" b="1" smtClean="0">
                          <a:solidFill>
                            <a:schemeClr val="accent2"/>
                          </a:solidFill>
                          <a:latin typeface="兰米宋体加粗" panose="02000503000000000000" charset="-122"/>
                          <a:ea typeface="兰米宋体加粗" panose="02000503000000000000" charset="-122"/>
                          <a:cs typeface="兰米宋体加粗" panose="02000503000000000000" charset="-122"/>
                        </a:rPr>
                        <a:t>:①</a:t>
                      </a:r>
                      <a:r>
                        <a:rPr lang="zh-CN" altLang="en-US" sz="2100" b="1" smtClean="0">
                          <a:solidFill>
                            <a:schemeClr val="accent2"/>
                          </a:solidFill>
                          <a:latin typeface="兰米宋体加粗" panose="02000503000000000000" charset="-122"/>
                          <a:ea typeface="兰米宋体加粗" panose="02000503000000000000" charset="-122"/>
                          <a:cs typeface="兰米宋体加粗" panose="02000503000000000000" charset="-122"/>
                        </a:rPr>
                        <a:t>传主的生平履历及主要事迹，这部分内容一般按照时间顺序展开记述</a:t>
                      </a:r>
                      <a:r>
                        <a:rPr lang="en-US" altLang="zh-CN" sz="2100" b="1" smtClean="0">
                          <a:solidFill>
                            <a:schemeClr val="accent2"/>
                          </a:solidFill>
                          <a:latin typeface="兰米宋体加粗" panose="02000503000000000000" charset="-122"/>
                          <a:ea typeface="兰米宋体加粗" panose="02000503000000000000" charset="-122"/>
                          <a:cs typeface="兰米宋体加粗" panose="02000503000000000000" charset="-122"/>
                        </a:rPr>
                        <a:t>;②</a:t>
                      </a:r>
                      <a:r>
                        <a:rPr lang="zh-CN" altLang="en-US" sz="2100" b="1" smtClean="0">
                          <a:solidFill>
                            <a:schemeClr val="accent2"/>
                          </a:solidFill>
                          <a:latin typeface="兰米宋体加粗" panose="02000503000000000000" charset="-122"/>
                          <a:ea typeface="兰米宋体加粗" panose="02000503000000000000" charset="-122"/>
                          <a:cs typeface="兰米宋体加粗" panose="02000503000000000000" charset="-122"/>
                        </a:rPr>
                        <a:t>作者对传主的评价，包括对传主的功绩、性格、人品等几方面的评价。结尾为对传主的册封奖赏，或盖棺论定，它有助于把握人物的品质或从中看出作者对人物的观点态度</a:t>
                      </a:r>
                    </a:p>
                  </a:txBody>
                  <a:tcPr/>
                </a:tc>
              </a:tr>
              <a:tr h="427355">
                <a:tc vMerge="1">
                  <a:txBody>
                    <a:bodyPr/>
                    <a:lstStyle/>
                    <a:p/>
                  </a:txBody>
                  <a:tcPr/>
                </a:tc>
                <a:tc rowSpan="2">
                  <a:txBody>
                    <a:bodyPr wrap="square"/>
                    <a:lstStyle/>
                    <a:p>
                      <a:r>
                        <a:rPr lang="zh-CN" altLang="en-US" sz="2100" b="1" smtClean="0">
                          <a:solidFill>
                            <a:schemeClr val="accent2"/>
                          </a:solidFill>
                          <a:latin typeface="兰米宋体加粗" panose="02000503000000000000" charset="-122"/>
                          <a:ea typeface="兰米宋体加粗" panose="02000503000000000000" charset="-122"/>
                        </a:rPr>
                        <a:t>三读</a:t>
                      </a:r>
                    </a:p>
                  </a:txBody>
                  <a:tcPr anchor="ctr" anchorCtr="1"/>
                </a:tc>
                <a:tc>
                  <a:txBody>
                    <a:bodyPr wrap="square"/>
                    <a:lstStyle/>
                    <a:p>
                      <a:pPr algn="ctr"/>
                      <a:r>
                        <a:rPr lang="zh-CN" altLang="en-US" sz="2100" b="1" smtClean="0">
                          <a:solidFill>
                            <a:srgbClr val="FF0000"/>
                          </a:solidFill>
                          <a:latin typeface="兰米宋体加粗" panose="02000503000000000000" charset="-122"/>
                          <a:ea typeface="兰米宋体加粗" panose="02000503000000000000" charset="-122"/>
                        </a:rPr>
                        <a:t>理关系</a:t>
                      </a:r>
                    </a:p>
                  </a:txBody>
                  <a:tcPr/>
                </a:tc>
                <a:tc>
                  <a:txBody>
                    <a:bodyPr wrap="square"/>
                    <a:lstStyle/>
                    <a:p>
                      <a:r>
                        <a:rPr lang="zh-CN" altLang="en-US" sz="2100" b="1" smtClean="0">
                          <a:solidFill>
                            <a:srgbClr val="FF0000"/>
                          </a:solidFill>
                          <a:latin typeface="兰米宋体加粗" panose="02000503000000000000" charset="-122"/>
                          <a:ea typeface="兰米宋体加粗" panose="02000503000000000000" charset="-122"/>
                        </a:rPr>
                        <a:t>几个人物，人物之间的关系，谁说的，谁做的</a:t>
                      </a:r>
                    </a:p>
                  </a:txBody>
                  <a:tcPr/>
                </a:tc>
              </a:tr>
              <a:tr h="426720">
                <a:tc vMerge="1">
                  <a:txBody>
                    <a:bodyPr/>
                    <a:lstStyle/>
                    <a:p/>
                  </a:txBody>
                  <a:tcPr/>
                </a:tc>
                <a:tc vMerge="1">
                  <a:txBody>
                    <a:bodyPr/>
                    <a:lstStyle/>
                    <a:p/>
                  </a:txBody>
                  <a:tcPr/>
                </a:tc>
                <a:tc>
                  <a:txBody>
                    <a:bodyPr wrap="square"/>
                    <a:lstStyle/>
                    <a:p>
                      <a:pPr marL="0" marR="0" indent="0" algn="ctr" defTabSz="1217930" rtl="0" eaLnBrk="1" fontAlgn="auto" latinLnBrk="0" hangingPunct="1">
                        <a:lnSpc>
                          <a:spcPct val="100000"/>
                        </a:lnSpc>
                        <a:spcBef>
                          <a:spcPct val="0"/>
                        </a:spcBef>
                        <a:spcAft>
                          <a:spcPct val="0"/>
                        </a:spcAft>
                        <a:buClrTx/>
                        <a:buSzTx/>
                        <a:buFontTx/>
                        <a:buNone/>
                        <a:defRPr/>
                      </a:pPr>
                      <a:r>
                        <a:rPr lang="zh-CN" altLang="en-US" sz="2100" b="1" smtClean="0">
                          <a:solidFill>
                            <a:srgbClr val="FF0000"/>
                          </a:solidFill>
                          <a:latin typeface="兰米宋体加粗" panose="02000503000000000000" charset="-122"/>
                          <a:ea typeface="兰米宋体加粗" panose="02000503000000000000" charset="-122"/>
                        </a:rPr>
                        <a:t>明事迹</a:t>
                      </a:r>
                    </a:p>
                  </a:txBody>
                  <a:tcPr/>
                </a:tc>
                <a:tc>
                  <a:txBody>
                    <a:bodyPr wrap="square"/>
                    <a:lstStyle/>
                    <a:p>
                      <a:r>
                        <a:rPr lang="zh-CN" altLang="en-US" sz="2100" b="1" smtClean="0">
                          <a:solidFill>
                            <a:srgbClr val="FF0000"/>
                          </a:solidFill>
                          <a:latin typeface="兰米宋体加粗" panose="02000503000000000000" charset="-122"/>
                          <a:ea typeface="兰米宋体加粗" panose="02000503000000000000" charset="-122"/>
                        </a:rPr>
                        <a:t>几件事，事件的先后顺序，事件之间的关系</a:t>
                      </a:r>
                    </a:p>
                  </a:txBody>
                  <a:tcPr/>
                </a:tc>
              </a:tr>
              <a:tr h="426720">
                <a:tc rowSpan="4">
                  <a:txBody>
                    <a:bodyPr wrap="square"/>
                    <a:lstStyle/>
                    <a:p>
                      <a:pPr marL="0" algn="ctr" defTabSz="1217930" rtl="0" eaLnBrk="1" latinLnBrk="0" hangingPunct="1"/>
                      <a:r>
                        <a:rPr lang="zh-CN" altLang="en-US" sz="2100" b="1" kern="1200" smtClean="0">
                          <a:solidFill>
                            <a:schemeClr val="tx1"/>
                          </a:solidFill>
                          <a:latin typeface="兰米宋体加粗" panose="02000503000000000000" charset="-122"/>
                          <a:ea typeface="兰米宋体加粗" panose="02000503000000000000" charset="-122"/>
                          <a:cs typeface="+mn-cs"/>
                        </a:rPr>
                        <a:t>四</a:t>
                      </a:r>
                      <a:endParaRPr lang="en-US" altLang="zh-CN" sz="2100" b="1" kern="1200" smtClean="0">
                        <a:solidFill>
                          <a:schemeClr val="tx1"/>
                        </a:solidFill>
                        <a:latin typeface="兰米宋体加粗" panose="02000503000000000000" charset="-122"/>
                        <a:ea typeface="兰米宋体加粗" panose="02000503000000000000" charset="-122"/>
                        <a:cs typeface="+mn-cs"/>
                      </a:endParaRPr>
                    </a:p>
                    <a:p>
                      <a:pPr marL="0" algn="ctr" defTabSz="1217930" rtl="0" eaLnBrk="1" latinLnBrk="0" hangingPunct="1"/>
                      <a:r>
                        <a:rPr lang="zh-CN" altLang="en-US" sz="2100" b="1" kern="1200" smtClean="0">
                          <a:solidFill>
                            <a:schemeClr val="tx1"/>
                          </a:solidFill>
                          <a:latin typeface="兰米宋体加粗" panose="02000503000000000000" charset="-122"/>
                          <a:ea typeface="兰米宋体加粗" panose="02000503000000000000" charset="-122"/>
                          <a:cs typeface="+mn-cs"/>
                        </a:rPr>
                        <a:t>明</a:t>
                      </a:r>
                      <a:endParaRPr lang="en-US" altLang="zh-CN" sz="2100" b="1" kern="1200" smtClean="0">
                        <a:solidFill>
                          <a:schemeClr val="tx1"/>
                        </a:solidFill>
                        <a:latin typeface="兰米宋体加粗" panose="02000503000000000000" charset="-122"/>
                        <a:ea typeface="兰米宋体加粗" panose="02000503000000000000" charset="-122"/>
                        <a:cs typeface="+mn-cs"/>
                      </a:endParaRPr>
                    </a:p>
                    <a:p>
                      <a:pPr marL="0" algn="ctr" defTabSz="1217930" rtl="0" eaLnBrk="1" latinLnBrk="0" hangingPunct="1"/>
                      <a:r>
                        <a:rPr lang="zh-CN" altLang="en-US" sz="2100" b="1" kern="1200" smtClean="0">
                          <a:solidFill>
                            <a:schemeClr val="tx1"/>
                          </a:solidFill>
                          <a:latin typeface="兰米宋体加粗" panose="02000503000000000000" charset="-122"/>
                          <a:ea typeface="兰米宋体加粗" panose="02000503000000000000" charset="-122"/>
                          <a:cs typeface="+mn-cs"/>
                        </a:rPr>
                        <a:t>辨</a:t>
                      </a:r>
                    </a:p>
                  </a:txBody>
                  <a:tcPr anchor="ctr"/>
                </a:tc>
                <a:tc>
                  <a:txBody>
                    <a:bodyPr wrap="square"/>
                    <a:lstStyle/>
                    <a:p>
                      <a:pPr algn="ctr"/>
                      <a:r>
                        <a:rPr lang="zh-CN" altLang="en-US" sz="2100" b="1" smtClean="0">
                          <a:solidFill>
                            <a:srgbClr val="FF0000"/>
                          </a:solidFill>
                          <a:latin typeface="兰米宋体加粗" panose="02000503000000000000" charset="-122"/>
                          <a:ea typeface="兰米宋体加粗" panose="02000503000000000000" charset="-122"/>
                        </a:rPr>
                        <a:t>明人物</a:t>
                      </a:r>
                    </a:p>
                  </a:txBody>
                  <a:tcPr/>
                </a:tc>
                <a:tc gridSpan="2">
                  <a:txBody>
                    <a:bodyPr wrap="square"/>
                    <a:lstStyle/>
                    <a:p>
                      <a:r>
                        <a:rPr lang="zh-CN" altLang="en-US" sz="2100" b="1" smtClean="0">
                          <a:solidFill>
                            <a:srgbClr val="FF0000"/>
                          </a:solidFill>
                          <a:latin typeface="兰米宋体加粗" panose="02000503000000000000" charset="-122"/>
                          <a:ea typeface="兰米宋体加粗" panose="02000503000000000000" charset="-122"/>
                          <a:cs typeface="兰米宋体加粗" panose="02000503000000000000" charset="-122"/>
                        </a:rPr>
                        <a:t>所记者谁</a:t>
                      </a:r>
                      <a:r>
                        <a:rPr lang="en-US" altLang="zh-CN" sz="2100" b="1" smtClean="0">
                          <a:solidFill>
                            <a:srgbClr val="FF0000"/>
                          </a:solidFill>
                          <a:latin typeface="兰米宋体加粗" panose="02000503000000000000" charset="-122"/>
                          <a:ea typeface="兰米宋体加粗" panose="02000503000000000000" charset="-122"/>
                          <a:cs typeface="兰米宋体加粗" panose="02000503000000000000" charset="-122"/>
                        </a:rPr>
                        <a:t>?</a:t>
                      </a:r>
                      <a:r>
                        <a:rPr lang="zh-CN" altLang="en-US" sz="2100" b="1" smtClean="0">
                          <a:solidFill>
                            <a:srgbClr val="FF0000"/>
                          </a:solidFill>
                          <a:latin typeface="兰米宋体加粗" panose="02000503000000000000" charset="-122"/>
                          <a:ea typeface="兰米宋体加粗" panose="02000503000000000000" charset="-122"/>
                          <a:cs typeface="兰米宋体加粗" panose="02000503000000000000" charset="-122"/>
                        </a:rPr>
                        <a:t>哪个朝代</a:t>
                      </a:r>
                      <a:r>
                        <a:rPr lang="en-US" altLang="zh-CN" sz="2100" b="1" smtClean="0">
                          <a:solidFill>
                            <a:srgbClr val="FF0000"/>
                          </a:solidFill>
                          <a:latin typeface="兰米宋体加粗" panose="02000503000000000000" charset="-122"/>
                          <a:ea typeface="兰米宋体加粗" panose="02000503000000000000" charset="-122"/>
                          <a:cs typeface="兰米宋体加粗" panose="02000503000000000000" charset="-122"/>
                        </a:rPr>
                        <a:t>?</a:t>
                      </a:r>
                      <a:r>
                        <a:rPr lang="zh-CN" altLang="en-US" sz="2100" b="1" smtClean="0">
                          <a:solidFill>
                            <a:srgbClr val="FF0000"/>
                          </a:solidFill>
                          <a:latin typeface="兰米宋体加粗" panose="02000503000000000000" charset="-122"/>
                          <a:ea typeface="兰米宋体加粗" panose="02000503000000000000" charset="-122"/>
                          <a:cs typeface="兰米宋体加粗" panose="02000503000000000000" charset="-122"/>
                        </a:rPr>
                        <a:t>还涉及哪些人</a:t>
                      </a:r>
                      <a:r>
                        <a:rPr lang="en-US" altLang="zh-CN" sz="2100" b="1" smtClean="0">
                          <a:solidFill>
                            <a:srgbClr val="FF0000"/>
                          </a:solidFill>
                          <a:latin typeface="兰米宋体加粗" panose="02000503000000000000" charset="-122"/>
                          <a:ea typeface="兰米宋体加粗" panose="02000503000000000000" charset="-122"/>
                          <a:cs typeface="兰米宋体加粗" panose="02000503000000000000" charset="-122"/>
                        </a:rPr>
                        <a:t>?</a:t>
                      </a:r>
                      <a:r>
                        <a:rPr lang="zh-CN" altLang="en-US" sz="2100" b="1" smtClean="0">
                          <a:solidFill>
                            <a:srgbClr val="FF0000"/>
                          </a:solidFill>
                          <a:latin typeface="兰米宋体加粗" panose="02000503000000000000" charset="-122"/>
                          <a:ea typeface="兰米宋体加粗" panose="02000503000000000000" charset="-122"/>
                          <a:cs typeface="兰米宋体加粗" panose="02000503000000000000" charset="-122"/>
                        </a:rPr>
                        <a:t>是个什么样的人</a:t>
                      </a:r>
                      <a:r>
                        <a:rPr lang="en-US" altLang="zh-CN" sz="2100" b="1" smtClean="0">
                          <a:solidFill>
                            <a:srgbClr val="FF0000"/>
                          </a:solidFill>
                          <a:latin typeface="兰米宋体加粗" panose="02000503000000000000" charset="-122"/>
                          <a:ea typeface="兰米宋体加粗" panose="02000503000000000000" charset="-122"/>
                          <a:cs typeface="兰米宋体加粗" panose="02000503000000000000" charset="-122"/>
                        </a:rPr>
                        <a:t>?</a:t>
                      </a:r>
                    </a:p>
                  </a:txBody>
                  <a:tcPr/>
                </a:tc>
                <a:tc hMerge="1">
                  <a:txBody>
                    <a:bodyPr/>
                    <a:lstStyle/>
                    <a:p/>
                  </a:txBody>
                  <a:tcPr/>
                </a:tc>
              </a:tr>
              <a:tr h="426720">
                <a:tc vMerge="1">
                  <a:txBody>
                    <a:bodyPr/>
                    <a:lstStyle/>
                    <a:p/>
                  </a:txBody>
                  <a:tcPr/>
                </a:tc>
                <a:tc>
                  <a:txBody>
                    <a:bodyPr wrap="square"/>
                    <a:lstStyle/>
                    <a:p>
                      <a:pPr algn="ctr"/>
                      <a:r>
                        <a:rPr lang="zh-CN" altLang="en-US" sz="2100" b="1" kern="1200" smtClean="0">
                          <a:solidFill>
                            <a:srgbClr val="FF0000"/>
                          </a:solidFill>
                          <a:latin typeface="兰米宋体加粗" panose="02000503000000000000" charset="-122"/>
                          <a:ea typeface="兰米宋体加粗" panose="02000503000000000000" charset="-122"/>
                          <a:cs typeface="+mn-cs"/>
                        </a:rPr>
                        <a:t>明事件</a:t>
                      </a:r>
                    </a:p>
                  </a:txBody>
                  <a:tcPr/>
                </a:tc>
                <a:tc gridSpan="2">
                  <a:txBody>
                    <a:bodyPr wrap="square"/>
                    <a:lstStyle/>
                    <a:p>
                      <a:r>
                        <a:rPr lang="zh-CN" altLang="en-US" sz="2100" b="1" smtClean="0">
                          <a:solidFill>
                            <a:srgbClr val="FF0000"/>
                          </a:solidFill>
                          <a:latin typeface="兰米宋体加粗" panose="02000503000000000000" charset="-122"/>
                          <a:ea typeface="兰米宋体加粗" panose="02000503000000000000" charset="-122"/>
                          <a:cs typeface="兰米宋体加粗" panose="02000503000000000000" charset="-122"/>
                        </a:rPr>
                        <a:t>文中写了什么事</a:t>
                      </a:r>
                      <a:r>
                        <a:rPr lang="en-US" altLang="zh-CN" sz="2100" b="1" smtClean="0">
                          <a:solidFill>
                            <a:srgbClr val="FF0000"/>
                          </a:solidFill>
                          <a:latin typeface="兰米宋体加粗" panose="02000503000000000000" charset="-122"/>
                          <a:ea typeface="兰米宋体加粗" panose="02000503000000000000" charset="-122"/>
                          <a:cs typeface="兰米宋体加粗" panose="02000503000000000000" charset="-122"/>
                        </a:rPr>
                        <a:t>?</a:t>
                      </a:r>
                      <a:r>
                        <a:rPr lang="zh-CN" altLang="en-US" sz="2100" b="1" smtClean="0">
                          <a:solidFill>
                            <a:srgbClr val="FF0000"/>
                          </a:solidFill>
                          <a:latin typeface="兰米宋体加粗" panose="02000503000000000000" charset="-122"/>
                          <a:ea typeface="兰米宋体加粗" panose="02000503000000000000" charset="-122"/>
                          <a:cs typeface="兰米宋体加粗" panose="02000503000000000000" charset="-122"/>
                        </a:rPr>
                        <a:t>多少事</a:t>
                      </a:r>
                      <a:r>
                        <a:rPr lang="en-US" altLang="zh-CN" sz="2100" b="1" smtClean="0">
                          <a:solidFill>
                            <a:srgbClr val="FF0000"/>
                          </a:solidFill>
                          <a:latin typeface="兰米宋体加粗" panose="02000503000000000000" charset="-122"/>
                          <a:ea typeface="兰米宋体加粗" panose="02000503000000000000" charset="-122"/>
                          <a:cs typeface="兰米宋体加粗" panose="02000503000000000000" charset="-122"/>
                        </a:rPr>
                        <a:t>?</a:t>
                      </a:r>
                      <a:r>
                        <a:rPr lang="zh-CN" altLang="en-US" sz="2100" b="1" smtClean="0">
                          <a:solidFill>
                            <a:srgbClr val="FF0000"/>
                          </a:solidFill>
                          <a:latin typeface="兰米宋体加粗" panose="02000503000000000000" charset="-122"/>
                          <a:ea typeface="兰米宋体加粗" panose="02000503000000000000" charset="-122"/>
                          <a:cs typeface="兰米宋体加粗" panose="02000503000000000000" charset="-122"/>
                        </a:rPr>
                        <a:t>或孝义，或勤学，或清廉，或爱民，或直言等</a:t>
                      </a:r>
                    </a:p>
                  </a:txBody>
                  <a:tcPr/>
                </a:tc>
                <a:tc hMerge="1">
                  <a:txBody>
                    <a:bodyPr/>
                    <a:lstStyle/>
                    <a:p/>
                  </a:txBody>
                  <a:tcPr/>
                </a:tc>
              </a:tr>
              <a:tr h="444500">
                <a:tc vMerge="1">
                  <a:txBody>
                    <a:bodyPr/>
                    <a:lstStyle/>
                    <a:p/>
                  </a:txBody>
                  <a:tcPr/>
                </a:tc>
                <a:tc>
                  <a:txBody>
                    <a:bodyPr wrap="square"/>
                    <a:lstStyle/>
                    <a:p>
                      <a:pPr algn="ctr"/>
                      <a:r>
                        <a:rPr lang="zh-CN" altLang="en-US" sz="2100" b="1" smtClean="0">
                          <a:solidFill>
                            <a:srgbClr val="FF0000"/>
                          </a:solidFill>
                          <a:latin typeface="兰米宋体加粗" panose="02000503000000000000" charset="-122"/>
                          <a:ea typeface="兰米宋体加粗" panose="02000503000000000000" charset="-122"/>
                        </a:rPr>
                        <a:t>明职官</a:t>
                      </a:r>
                    </a:p>
                  </a:txBody>
                  <a:tcPr/>
                </a:tc>
                <a:tc gridSpan="2">
                  <a:txBody>
                    <a:bodyPr wrap="square"/>
                    <a:lstStyle/>
                    <a:p>
                      <a:pPr marL="0" marR="0" indent="0" algn="l" defTabSz="1217930" rtl="0" eaLnBrk="1" fontAlgn="auto" latinLnBrk="0" hangingPunct="1">
                        <a:lnSpc>
                          <a:spcPct val="100000"/>
                        </a:lnSpc>
                        <a:spcBef>
                          <a:spcPct val="0"/>
                        </a:spcBef>
                        <a:spcAft>
                          <a:spcPct val="0"/>
                        </a:spcAft>
                        <a:buClrTx/>
                        <a:buSzTx/>
                        <a:buFontTx/>
                        <a:buNone/>
                        <a:defRPr/>
                      </a:pPr>
                      <a:r>
                        <a:rPr lang="zh-CN" altLang="en-US" sz="2100" b="1" smtClean="0">
                          <a:solidFill>
                            <a:srgbClr val="FF0000"/>
                          </a:solidFill>
                          <a:latin typeface="兰米宋体加粗" panose="02000503000000000000" charset="-122"/>
                          <a:ea typeface="兰米宋体加粗" panose="02000503000000000000" charset="-122"/>
                          <a:cs typeface="兰米宋体加粗" panose="02000503000000000000" charset="-122"/>
                        </a:rPr>
                        <a:t>史书中的人物，多是官员，所任何职</a:t>
                      </a:r>
                      <a:r>
                        <a:rPr lang="en-US" altLang="zh-CN" sz="2100" b="1" smtClean="0">
                          <a:solidFill>
                            <a:srgbClr val="FF0000"/>
                          </a:solidFill>
                          <a:latin typeface="兰米宋体加粗" panose="02000503000000000000" charset="-122"/>
                          <a:ea typeface="兰米宋体加粗" panose="02000503000000000000" charset="-122"/>
                          <a:cs typeface="兰米宋体加粗" panose="02000503000000000000" charset="-122"/>
                        </a:rPr>
                        <a:t>?    </a:t>
                      </a:r>
                      <a:r>
                        <a:rPr lang="zh-CN" altLang="en-US" sz="2100" b="1" smtClean="0">
                          <a:solidFill>
                            <a:srgbClr val="FF0000"/>
                          </a:solidFill>
                          <a:latin typeface="兰米宋体加粗" panose="02000503000000000000" charset="-122"/>
                          <a:ea typeface="兰米宋体加粗" panose="02000503000000000000" charset="-122"/>
                          <a:cs typeface="兰米宋体加粗" panose="02000503000000000000" charset="-122"/>
                        </a:rPr>
                        <a:t>朝中官还是地方官</a:t>
                      </a:r>
                      <a:r>
                        <a:rPr lang="en-US" altLang="zh-CN" sz="2100" b="1" smtClean="0">
                          <a:solidFill>
                            <a:srgbClr val="FF0000"/>
                          </a:solidFill>
                          <a:latin typeface="兰米宋体加粗" panose="02000503000000000000" charset="-122"/>
                          <a:ea typeface="兰米宋体加粗" panose="02000503000000000000" charset="-122"/>
                          <a:cs typeface="兰米宋体加粗" panose="02000503000000000000" charset="-122"/>
                        </a:rPr>
                        <a:t>?    </a:t>
                      </a:r>
                      <a:r>
                        <a:rPr lang="zh-CN" altLang="en-US" sz="2100" b="1" smtClean="0">
                          <a:solidFill>
                            <a:srgbClr val="FF0000"/>
                          </a:solidFill>
                          <a:latin typeface="兰米宋体加粗" panose="02000503000000000000" charset="-122"/>
                          <a:ea typeface="兰米宋体加粗" panose="02000503000000000000" charset="-122"/>
                          <a:cs typeface="兰米宋体加粗" panose="02000503000000000000" charset="-122"/>
                        </a:rPr>
                        <a:t>官职变化如何</a:t>
                      </a:r>
                      <a:r>
                        <a:rPr lang="en-US" altLang="zh-CN" sz="2100" b="1" smtClean="0">
                          <a:solidFill>
                            <a:srgbClr val="FF0000"/>
                          </a:solidFill>
                          <a:latin typeface="兰米宋体加粗" panose="02000503000000000000" charset="-122"/>
                          <a:ea typeface="兰米宋体加粗" panose="02000503000000000000" charset="-122"/>
                          <a:cs typeface="兰米宋体加粗" panose="02000503000000000000" charset="-122"/>
                        </a:rPr>
                        <a:t>?</a:t>
                      </a:r>
                    </a:p>
                  </a:txBody>
                  <a:tcPr/>
                </a:tc>
                <a:tc hMerge="1">
                  <a:txBody>
                    <a:bodyPr/>
                    <a:lstStyle/>
                    <a:p/>
                  </a:txBody>
                  <a:tcPr/>
                </a:tc>
              </a:tr>
              <a:tr h="515620">
                <a:tc vMerge="1">
                  <a:txBody>
                    <a:bodyPr/>
                    <a:lstStyle/>
                    <a:p/>
                  </a:txBody>
                  <a:tcPr/>
                </a:tc>
                <a:tc>
                  <a:txBody>
                    <a:bodyPr wrap="square"/>
                    <a:lstStyle/>
                    <a:p>
                      <a:pPr algn="ctr"/>
                      <a:r>
                        <a:rPr lang="zh-CN" altLang="en-US" sz="2100" b="1" smtClean="0">
                          <a:solidFill>
                            <a:srgbClr val="FF0000"/>
                          </a:solidFill>
                          <a:latin typeface="兰米宋体加粗" panose="02000503000000000000" charset="-122"/>
                          <a:ea typeface="兰米宋体加粗" panose="02000503000000000000" charset="-122"/>
                        </a:rPr>
                        <a:t>明品格</a:t>
                      </a:r>
                    </a:p>
                  </a:txBody>
                  <a:tcPr/>
                </a:tc>
                <a:tc gridSpan="2">
                  <a:txBody>
                    <a:bodyPr wrap="square"/>
                    <a:lstStyle/>
                    <a:p>
                      <a:r>
                        <a:rPr lang="zh-CN" altLang="en-US" sz="2100" b="1" smtClean="0">
                          <a:solidFill>
                            <a:srgbClr val="FF0000"/>
                          </a:solidFill>
                          <a:latin typeface="兰米宋体加粗" panose="02000503000000000000" charset="-122"/>
                          <a:ea typeface="兰米宋体加粗" panose="02000503000000000000" charset="-122"/>
                          <a:cs typeface="兰米宋体加粗" panose="02000503000000000000" charset="-122"/>
                        </a:rPr>
                        <a:t>传主的品格</a:t>
                      </a:r>
                      <a:r>
                        <a:rPr lang="en-US" altLang="zh-CN" sz="2100" b="1" smtClean="0">
                          <a:solidFill>
                            <a:srgbClr val="FF0000"/>
                          </a:solidFill>
                          <a:latin typeface="兰米宋体加粗" panose="02000503000000000000" charset="-122"/>
                          <a:ea typeface="兰米宋体加粗" panose="02000503000000000000" charset="-122"/>
                          <a:cs typeface="兰米宋体加粗" panose="02000503000000000000" charset="-122"/>
                        </a:rPr>
                        <a:t>:</a:t>
                      </a:r>
                      <a:r>
                        <a:rPr lang="zh-CN" altLang="en-US" sz="2100" b="1" smtClean="0">
                          <a:solidFill>
                            <a:srgbClr val="FF0000"/>
                          </a:solidFill>
                          <a:latin typeface="兰米宋体加粗" panose="02000503000000000000" charset="-122"/>
                          <a:ea typeface="兰米宋体加粗" panose="02000503000000000000" charset="-122"/>
                          <a:cs typeface="兰米宋体加粗" panose="02000503000000000000" charset="-122"/>
                        </a:rPr>
                        <a:t>个人操守、意志品质、志向个性、家国情怀、志趣涵养等</a:t>
                      </a:r>
                    </a:p>
                  </a:txBody>
                  <a:tcPr/>
                </a:tc>
                <a:tc hMerge="1">
                  <a:txBody>
                    <a:bodyPr/>
                    <a:lstStyle/>
                    <a:p/>
                  </a:txBody>
                  <a:tcPr/>
                </a:tc>
              </a:tr>
            </a:tbl>
          </a:graphicData>
        </a:graphic>
      </p:graphicFrame>
      <p:sp>
        <p:nvSpPr>
          <p:cNvPr id="4" name="标题 1"/>
          <p:cNvSpPr>
            <a:spLocks noGrp="1" noChangeArrowheads="1"/>
          </p:cNvSpPr>
          <p:nvPr/>
        </p:nvSpPr>
        <p:spPr>
          <a:xfrm>
            <a:off x="8226425" y="118110"/>
            <a:ext cx="4070350" cy="715645"/>
          </a:xfrm>
          <a:prstGeom prst="rect">
            <a:avLst/>
          </a:prstGeom>
          <a:noFill/>
          <a:ln w="9525">
            <a:noFill/>
          </a:ln>
        </p:spPr>
        <p:txBody>
          <a:bodyPr vert="horz" wrap="square" anchor="ctr"/>
          <a:lstStyle>
            <a:lvl1pPr marL="0" lvl="0" indent="0" algn="ctr" defTabSz="914400" eaLnBrk="0" fontAlgn="ctr" latinLnBrk="1" hangingPunct="0">
              <a:lnSpc>
                <a:spcPct val="100000"/>
              </a:lnSpc>
              <a:spcBef>
                <a:spcPct val="0"/>
              </a:spcBef>
              <a:spcAft>
                <a:spcPct val="0"/>
              </a:spcAft>
              <a:buNone/>
              <a:defRPr sz="3200" b="0" kern="1200">
                <a:solidFill>
                  <a:srgbClr val="0000FF"/>
                </a:solidFill>
                <a:latin typeface="+mj-lt"/>
                <a:ea typeface="+mj-ea"/>
                <a:cs typeface="+mj-cs"/>
              </a:defRPr>
            </a:lvl1pPr>
          </a:lstStyle>
          <a:p>
            <a:r>
              <a:rPr lang="zh-CN" altLang="en-US" sz="4800" b="1" smtClean="0">
                <a:solidFill>
                  <a:schemeClr val="tx1"/>
                </a:solidFill>
                <a:latin typeface="义启粗楷体" panose="02010601030101010101" charset="-128"/>
                <a:ea typeface="义启粗楷体" panose="02010601030101010101" charset="-128"/>
              </a:rPr>
              <a:t>题文齐读法</a:t>
            </a: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10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5"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ppt_w</p:attrName>
                                        </p:attrNameLst>
                                      </p:cBhvr>
                                      <p:tavLst>
                                        <p:tav tm="0" fmla="#ppt_w*sin(2.5*pi*$)">
                                          <p:val>
                                            <p:fltVal val="0"/>
                                          </p:val>
                                        </p:tav>
                                        <p:tav tm="100000">
                                          <p:val>
                                            <p:fltVal val="1"/>
                                          </p:val>
                                        </p:tav>
                                      </p:tavLst>
                                    </p:anim>
                                    <p:anim calcmode="lin" valueType="num">
                                      <p:cBhvr>
                                        <p:cTn id="15" dur="1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文本框 3"/>
          <p:cNvSpPr txBox="1"/>
          <p:nvPr/>
        </p:nvSpPr>
        <p:spPr>
          <a:xfrm>
            <a:off x="167640" y="86360"/>
            <a:ext cx="6120765" cy="521970"/>
          </a:xfrm>
          <a:prstGeom prst="rect">
            <a:avLst/>
          </a:prstGeom>
          <a:noFill/>
        </p:spPr>
        <p:txBody>
          <a:bodyPr wrap="square" rtlCol="0">
            <a:spAutoFit/>
          </a:bodyPr>
          <a:lstStyle/>
          <a:p>
            <a:r>
              <a:rPr lang="en-US" altLang="zh-CN" sz="2800" b="1">
                <a:solidFill>
                  <a:schemeClr val="bg1"/>
                </a:solidFill>
              </a:rPr>
              <a:t>3</a:t>
            </a:r>
            <a:r>
              <a:rPr lang="zh-CN" sz="2800" b="1">
                <a:solidFill>
                  <a:schemeClr val="bg1"/>
                </a:solidFill>
              </a:rPr>
              <a:t>、比对关键词语</a:t>
            </a:r>
          </a:p>
        </p:txBody>
      </p:sp>
      <p:sp>
        <p:nvSpPr>
          <p:cNvPr id="3" name="文本框 2"/>
          <p:cNvSpPr txBox="1"/>
          <p:nvPr/>
        </p:nvSpPr>
        <p:spPr>
          <a:xfrm>
            <a:off x="73660" y="608330"/>
            <a:ext cx="11817985" cy="6123940"/>
          </a:xfrm>
          <a:prstGeom prst="rect">
            <a:avLst/>
          </a:prstGeom>
          <a:noFill/>
        </p:spPr>
        <p:txBody>
          <a:bodyPr wrap="square" rtlCol="0">
            <a:spAutoFit/>
          </a:bodyPr>
          <a:lstStyle/>
          <a:p>
            <a:pPr indent="711200" fontAlgn="auto">
              <a:lnSpc>
                <a:spcPct val="100000"/>
              </a:lnSpc>
            </a:pPr>
            <a:r>
              <a:rPr sz="2800" b="1">
                <a:solidFill>
                  <a:srgbClr val="FF0000"/>
                </a:solidFill>
                <a:latin typeface="兰米宋体加粗" panose="02000503000000000000" charset="-122"/>
                <a:ea typeface="兰米宋体加粗" panose="02000503000000000000" charset="-122"/>
                <a:cs typeface="兰米宋体加粗" panose="02000503000000000000" charset="-122"/>
                <a:sym typeface="+mn-ea"/>
              </a:rPr>
              <a:t>(2018年全国Ⅱ卷)</a:t>
            </a:r>
            <a:r>
              <a:rPr sz="2800" b="1">
                <a:solidFill>
                  <a:schemeClr val="bg1"/>
                </a:solidFill>
                <a:effectLst>
                  <a:outerShdw blurRad="38100" dist="19050" dir="2700000" algn="tl" rotWithShape="0">
                    <a:schemeClr val="dk1">
                      <a:alpha val="40000"/>
                    </a:schemeClr>
                  </a:outerShdw>
                </a:effectLst>
                <a:latin typeface="兰米宋体加粗" panose="02000503000000000000" charset="-122"/>
                <a:ea typeface="兰米宋体加粗" panose="02000503000000000000" charset="-122"/>
                <a:cs typeface="兰米宋体加粗" panose="02000503000000000000" charset="-122"/>
                <a:sym typeface="+mn-ea"/>
              </a:rPr>
              <a:t>自涣卒后,连诏三公特选洛阳令,皆不称职。永和中,以剧令勃海任峻补之。峻擢用文武吏,皆尽其能,纠剔奸盗,不得旋踵,一岁断狱,不过数十,威风猛于涣,而文理不及之。峻字叔高,终于太山太守。(《后汉书·王涣传》)</a:t>
            </a:r>
          </a:p>
          <a:p>
            <a:pPr indent="711200" fontAlgn="auto">
              <a:lnSpc>
                <a:spcPct val="100000"/>
              </a:lnSpc>
            </a:pPr>
            <a:r>
              <a:rPr sz="2800" b="1">
                <a:solidFill>
                  <a:srgbClr val="FF0000"/>
                </a:solidFill>
                <a:latin typeface="兰米宋体加粗" panose="02000503000000000000" charset="-122"/>
                <a:ea typeface="兰米宋体加粗" panose="02000503000000000000" charset="-122"/>
                <a:cs typeface="兰米宋体加粗" panose="02000503000000000000" charset="-122"/>
                <a:sym typeface="+mn-ea"/>
              </a:rPr>
              <a:t>【选项设置】</a:t>
            </a:r>
            <a:r>
              <a:rPr sz="2800" b="1">
                <a:latin typeface="兰米宋体加粗" panose="02000503000000000000" charset="-122"/>
                <a:ea typeface="兰米宋体加粗" panose="02000503000000000000" charset="-122"/>
                <a:cs typeface="兰米宋体加粗" panose="02000503000000000000" charset="-122"/>
                <a:sym typeface="+mn-ea"/>
              </a:rPr>
              <a:t>D.王涣政绩卓著,后任难以比肩。他死于洛阳令任上,皇上下令特选其继任者,均不称职;后来选用任峻,任充分发挥文武属吏才干,仍然忙得无法分身。</a:t>
            </a:r>
          </a:p>
          <a:p>
            <a:pPr indent="711200" fontAlgn="auto">
              <a:lnSpc>
                <a:spcPct val="100000"/>
              </a:lnSpc>
            </a:pPr>
            <a:r>
              <a:rPr sz="2800" b="1">
                <a:solidFill>
                  <a:srgbClr val="FF0000"/>
                </a:solidFill>
                <a:latin typeface="兰米宋体加粗" panose="02000503000000000000" charset="-122"/>
                <a:ea typeface="兰米宋体加粗" panose="02000503000000000000" charset="-122"/>
                <a:cs typeface="兰米宋体加粗" panose="02000503000000000000" charset="-122"/>
                <a:sym typeface="+mn-ea"/>
              </a:rPr>
              <a:t>【对比分析】</a:t>
            </a:r>
            <a:r>
              <a:rPr sz="2800" b="1">
                <a:latin typeface="兰米宋体加粗" panose="02000503000000000000" charset="-122"/>
                <a:ea typeface="兰米宋体加粗" panose="02000503000000000000" charset="-122"/>
                <a:cs typeface="兰米宋体加粗" panose="02000503000000000000" charset="-122"/>
                <a:sym typeface="+mn-ea"/>
              </a:rPr>
              <a:t>“仍然忙得无法分身”错,原文“峻擢用文武吏,皆尽其能,纠剔奸盗,不得旋踵”的意思是任峻提拔任用文武官员,都能够使他们竭尽才能,纠察剔除奸盗之人,(要求他们在面对奸盗时)不得畏避退缩。“旋踵”就是掉转脚跟,这个动作可以有两种理解:一种是“转身逃跑,退却”之意,另一种是“时间短”的意思。如成语“死不旋踵”既可指宁死也不退缩、逃跑,又可形容时间很短,指很快死亡,就是分别取了这两种意思。文中是取第一种意思。</a:t>
            </a:r>
          </a:p>
          <a:p>
            <a:pPr indent="711200" fontAlgn="auto">
              <a:lnSpc>
                <a:spcPct val="100000"/>
              </a:lnSpc>
            </a:pPr>
            <a:endParaRPr sz="2800" b="1">
              <a:latin typeface="兰米宋体加粗" panose="02000503000000000000" charset="-122"/>
              <a:ea typeface="兰米宋体加粗" panose="02000503000000000000" charset="-122"/>
              <a:cs typeface="兰米宋体加粗" panose="02000503000000000000" charset="-122"/>
              <a:sym typeface="+mn-ea"/>
            </a:endParaRPr>
          </a:p>
        </p:txBody>
      </p:sp>
    </p:spTree>
  </p:cSld>
  <p:clrMapOvr>
    <a:masterClrMapping/>
  </p:clrMapOvr>
  <p:transition>
    <p:diamon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16" presetClass="entr" presetSubtype="21"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barn(inVertical)">
                                      <p:cBhvr>
                                        <p:cTn id="14" dur="500"/>
                                        <p:tgtEl>
                                          <p:spTgt spid="3">
                                            <p:txEl>
                                              <p:pRg st="0" end="0"/>
                                            </p:txEl>
                                          </p:spTgt>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16" presetClass="entr" presetSubtype="21" fill="hold"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barn(inVertical)">
                                      <p:cBhvr>
                                        <p:cTn id="20" dur="500"/>
                                        <p:tgtEl>
                                          <p:spTgt spid="3">
                                            <p:txEl>
                                              <p:pRg st="1" end="1"/>
                                            </p:txEl>
                                          </p:spTgt>
                                        </p:tgtEl>
                                      </p:cBhvr>
                                    </p:animEffect>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16" presetClass="entr" presetSubtype="21" fill="hold"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barn(inVertical)">
                                      <p:cBhvr>
                                        <p:cTn id="26"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21</a:t>
            </a:fld>
            <a:endParaRPr lang="zh-CN" altLang="en-US"/>
          </a:p>
        </p:txBody>
      </p:sp>
      <p:sp>
        <p:nvSpPr>
          <p:cNvPr id="3" name="文本框 2"/>
          <p:cNvSpPr txBox="1"/>
          <p:nvPr/>
        </p:nvSpPr>
        <p:spPr>
          <a:xfrm>
            <a:off x="135255" y="0"/>
            <a:ext cx="11897995" cy="7108825"/>
          </a:xfrm>
          <a:prstGeom prst="rect">
            <a:avLst/>
          </a:prstGeom>
          <a:noFill/>
        </p:spPr>
        <p:txBody>
          <a:bodyPr wrap="square" rtlCol="0">
            <a:spAutoFit/>
          </a:bodyPr>
          <a:lstStyle/>
          <a:p>
            <a:pPr indent="711200" fontAlgn="auto">
              <a:lnSpc>
                <a:spcPct val="100000"/>
              </a:lnSpc>
            </a:pPr>
            <a:r>
              <a:rPr sz="2800" b="1">
                <a:solidFill>
                  <a:srgbClr val="FF0000"/>
                </a:solidFill>
                <a:latin typeface="义启粗楷体" panose="02010601030101010101" charset="-128"/>
                <a:ea typeface="义启粗楷体" panose="02010601030101010101" charset="-128"/>
                <a:cs typeface="义启粗楷体" panose="02010601030101010101" charset="-128"/>
                <a:sym typeface="+mn-ea"/>
              </a:rPr>
              <a:t>(2019年全国Ⅰ卷)</a:t>
            </a:r>
            <a:r>
              <a:rPr sz="2800" b="1">
                <a:solidFill>
                  <a:schemeClr val="bg1"/>
                </a:solidFill>
                <a:latin typeface="义启粗楷体" panose="02010601030101010101" charset="-128"/>
                <a:ea typeface="义启粗楷体" panose="02010601030101010101" charset="-128"/>
                <a:cs typeface="义启粗楷体" panose="02010601030101010101" charset="-128"/>
                <a:sym typeface="+mn-ea"/>
              </a:rPr>
              <a:t>上因感鬼神事,而问鬼神之本。贾生因具道所以然之状。至夜半,文帝前席。既罢,曰:“吾久不见贾生,自以为过之,今不及也。”居顷之,拜贾生为梁怀王太傅。梁怀王,文帝之少子,爱,而好书,故令贾生傅之。(《史记·屈原贾生列传》)</a:t>
            </a:r>
          </a:p>
          <a:p>
            <a:pPr indent="711200" fontAlgn="auto">
              <a:lnSpc>
                <a:spcPct val="100000"/>
              </a:lnSpc>
            </a:pPr>
            <a:r>
              <a:rPr sz="2800" b="1">
                <a:solidFill>
                  <a:srgbClr val="FF0000"/>
                </a:solidFill>
                <a:latin typeface="义启粗楷体" panose="02010601030101010101" charset="-128"/>
                <a:ea typeface="义启粗楷体" panose="02010601030101010101" charset="-128"/>
                <a:cs typeface="义启粗楷体" panose="02010601030101010101" charset="-128"/>
                <a:sym typeface="+mn-ea"/>
              </a:rPr>
              <a:t>【选项设置】</a:t>
            </a:r>
            <a:r>
              <a:rPr sz="2800" b="1">
                <a:latin typeface="义启粗楷体" panose="02010601030101010101" charset="-128"/>
                <a:ea typeface="义启粗楷体" panose="02010601030101010101" charset="-128"/>
                <a:cs typeface="义启粗楷体" panose="02010601030101010101" charset="-128"/>
                <a:sym typeface="+mn-ea"/>
              </a:rPr>
              <a:t>C.贾谊答复询问,重新得到重用。文帝询问鬼神之事,对贾谊的回答很满意,于是任命他为自己钟爱的小儿子梁怀王的太傅,又表示自己也比不上贾谊。</a:t>
            </a:r>
          </a:p>
          <a:p>
            <a:pPr indent="609600" fontAlgn="auto">
              <a:lnSpc>
                <a:spcPct val="100000"/>
              </a:lnSpc>
            </a:pPr>
            <a:r>
              <a:rPr sz="2400" b="1">
                <a:solidFill>
                  <a:srgbClr val="FF0000"/>
                </a:solidFill>
                <a:latin typeface="义启粗楷体" panose="02010601030101010101" charset="-128"/>
                <a:ea typeface="义启粗楷体" panose="02010601030101010101" charset="-128"/>
                <a:cs typeface="义启粗楷体" panose="02010601030101010101" charset="-128"/>
                <a:sym typeface="+mn-ea"/>
              </a:rPr>
              <a:t>【文段翻译】</a:t>
            </a:r>
            <a:r>
              <a:rPr sz="2400" b="1">
                <a:solidFill>
                  <a:srgbClr val="7030A0"/>
                </a:solidFill>
                <a:latin typeface="义启粗楷体" panose="02010601030101010101" charset="-128"/>
                <a:ea typeface="义启粗楷体" panose="02010601030101010101" charset="-128"/>
                <a:cs typeface="义启粗楷体" panose="02010601030101010101" charset="-128"/>
                <a:sym typeface="+mn-ea"/>
              </a:rPr>
              <a:t>孝文帝因有感于鬼神之事,就向贾生询问鬼神的原本。贾生因此详尽地讲述了之所以会有鬼神之事的种种情形。一直谈到深夜,孝文帝听得入神在座席上往贾生身边移动。听完之后,孝文帝说:“我好长时间没见贾生了,自认为超过了他,现在才知道还是不如他。”过了不久,(文帝)任命贾生为梁怀王太傅。梁怀王是孝文帝的小儿子,很受宠爱,又喜欢读书,因此才让贾生当他的老师。</a:t>
            </a:r>
          </a:p>
          <a:p>
            <a:pPr indent="711200" fontAlgn="auto">
              <a:lnSpc>
                <a:spcPct val="100000"/>
              </a:lnSpc>
            </a:pPr>
            <a:r>
              <a:rPr sz="2800" b="1">
                <a:solidFill>
                  <a:srgbClr val="FF0000"/>
                </a:solidFill>
                <a:latin typeface="义启粗楷体" panose="02010601030101010101" charset="-128"/>
                <a:ea typeface="义启粗楷体" panose="02010601030101010101" charset="-128"/>
                <a:cs typeface="义启粗楷体" panose="02010601030101010101" charset="-128"/>
                <a:sym typeface="+mn-ea"/>
              </a:rPr>
              <a:t>【对比分析】</a:t>
            </a:r>
            <a:r>
              <a:rPr sz="2800" b="1">
                <a:latin typeface="义启粗楷体" panose="02010601030101010101" charset="-128"/>
                <a:ea typeface="义启粗楷体" panose="02010601030101010101" charset="-128"/>
                <a:cs typeface="义启粗楷体" panose="02010601030101010101" charset="-128"/>
                <a:sym typeface="+mn-ea"/>
              </a:rPr>
              <a:t>“重新得到重用”概括失当,贾谊并没有“重新得到重用”,只是被文帝“征见”。“任命他为自己钟爱的小儿子梁怀王的太傅,又表示自己也比不上贾谊”的表述时间顺序不当,应是先“表示自己也比不上贾谊”,然后才“任命他为自己钟爱的小儿子梁怀王的太傅”。</a:t>
            </a:r>
          </a:p>
          <a:p>
            <a:pPr indent="711200" fontAlgn="auto">
              <a:lnSpc>
                <a:spcPct val="100000"/>
              </a:lnSpc>
            </a:pPr>
            <a:endParaRPr sz="2800" b="1">
              <a:latin typeface="义启粗楷体" panose="02010601030101010101" charset="-128"/>
              <a:ea typeface="义启粗楷体" panose="02010601030101010101" charset="-128"/>
              <a:cs typeface="义启粗楷体" panose="02010601030101010101" charset="-128"/>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barn(inVertical)">
                                      <p:cBhvr>
                                        <p:cTn id="13" dur="500"/>
                                        <p:tgtEl>
                                          <p:spTgt spid="3">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16" presetClass="entr" presetSubtype="21"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barn(inVertical)">
                                      <p:cBhvr>
                                        <p:cTn id="19" dur="500"/>
                                        <p:tgtEl>
                                          <p:spTgt spid="3">
                                            <p:txEl>
                                              <p:pRg st="2" end="2"/>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16" presetClass="entr" presetSubtype="21"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barn(inVertical)">
                                      <p:cBhvr>
                                        <p:cTn id="25"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22</a:t>
            </a:fld>
            <a:endParaRPr lang="zh-CN" altLang="en-US"/>
          </a:p>
        </p:txBody>
      </p:sp>
      <p:sp>
        <p:nvSpPr>
          <p:cNvPr id="3" name="文本框 2"/>
          <p:cNvSpPr txBox="1"/>
          <p:nvPr/>
        </p:nvSpPr>
        <p:spPr>
          <a:xfrm>
            <a:off x="252730" y="99060"/>
            <a:ext cx="11732260" cy="6185535"/>
          </a:xfrm>
          <a:prstGeom prst="rect">
            <a:avLst/>
          </a:prstGeom>
          <a:noFill/>
        </p:spPr>
        <p:txBody>
          <a:bodyPr wrap="square" rtlCol="0">
            <a:spAutoFit/>
          </a:bodyPr>
          <a:lstStyle/>
          <a:p>
            <a:pPr indent="457200" fontAlgn="auto">
              <a:lnSpc>
                <a:spcPct val="200000"/>
              </a:lnSpc>
            </a:pPr>
            <a:r>
              <a:rPr b="1">
                <a:solidFill>
                  <a:srgbClr val="FF0000"/>
                </a:solidFill>
                <a:latin typeface="黑体" panose="02010609060101010101" charset="-122"/>
                <a:ea typeface="黑体" panose="02010609060101010101" charset="-122"/>
                <a:cs typeface="黑体" panose="02010609060101010101" charset="-122"/>
                <a:sym typeface="+mn-ea"/>
              </a:rPr>
              <a:t>(2016年全国Ⅰ卷)</a:t>
            </a:r>
            <a:r>
              <a:rPr b="1">
                <a:latin typeface="方正楷体_GB2312" panose="02000000000000000000" charset="-122"/>
                <a:ea typeface="方正楷体_GB2312" panose="02000000000000000000" charset="-122"/>
                <a:cs typeface="方正楷体_GB2312" panose="02000000000000000000" charset="-122"/>
                <a:sym typeface="+mn-ea"/>
              </a:rPr>
              <a:t>契丹纵人渔界河,又数通盐舟,吏不敢禁,皆谓:与之校,且生事。公亮言:“萌芽不禁,后将奈何?雄州赵滋勇而有谋,可任也。”使谕以指意,边害讫息。(《宋史·曾公亮传》)</a:t>
            </a:r>
          </a:p>
          <a:p>
            <a:pPr indent="457200" fontAlgn="auto">
              <a:lnSpc>
                <a:spcPct val="200000"/>
              </a:lnSpc>
            </a:pPr>
            <a:r>
              <a:rPr b="1">
                <a:latin typeface="黑体" panose="02010609060101010101" charset="-122"/>
                <a:ea typeface="黑体" panose="02010609060101010101" charset="-122"/>
                <a:cs typeface="黑体" panose="02010609060101010101" charset="-122"/>
                <a:sym typeface="+mn-ea"/>
              </a:rPr>
              <a:t>【选项设置】C.曾公亮防患未然,止息边地事端。契丹违约在界河捕鱼运盐,他认为萌芽不禁终将酿成大祸,派使者偕同雄州赵滋前往调解,边地双方得以相安无事。【文段翻译】</a:t>
            </a:r>
            <a:r>
              <a:rPr b="1">
                <a:latin typeface="方正楷体_GB2312" panose="02000000000000000000" charset="-122"/>
                <a:ea typeface="方正楷体_GB2312" panose="02000000000000000000" charset="-122"/>
                <a:cs typeface="方正楷体_GB2312" panose="02000000000000000000" charset="-122"/>
                <a:sym typeface="+mn-ea"/>
              </a:rPr>
              <a:t>契丹指使人在界河捕鱼,又多次开通盐船,官吏不敢禁止,都说:和他们较量,将要滋生事端。曾公亮说:“刚开始时不禁止,以后将怎么办呢?雄州赵滋勇敢有计谋,能够胜任。”皇上派使者告诉赵滋,边境祸害终于平息了。</a:t>
            </a:r>
          </a:p>
          <a:p>
            <a:pPr indent="457200" fontAlgn="auto">
              <a:lnSpc>
                <a:spcPct val="200000"/>
              </a:lnSpc>
            </a:pPr>
            <a:r>
              <a:rPr b="1">
                <a:latin typeface="黑体" panose="02010609060101010101" charset="-122"/>
                <a:ea typeface="黑体" panose="02010609060101010101" charset="-122"/>
                <a:cs typeface="黑体" panose="02010609060101010101" charset="-122"/>
                <a:sym typeface="+mn-ea"/>
              </a:rPr>
              <a:t>【对比分析】</a:t>
            </a:r>
            <a:r>
              <a:rPr b="1">
                <a:latin typeface="方正楷体_GB2312" panose="02000000000000000000" charset="-122"/>
                <a:ea typeface="方正楷体_GB2312" panose="02000000000000000000" charset="-122"/>
                <a:cs typeface="方正楷体_GB2312" panose="02000000000000000000" charset="-122"/>
                <a:sym typeface="+mn-ea"/>
              </a:rPr>
              <a:t>“派使者偕同雄州赵滋前往调解”错。根据原文,“派”使者的是皇上而不是曾公亮。作为臣子,曾公亮也没有派使者的权力,这是常识。另外,“调解”之说曲解文意,“谕以指意”的意思是“皇上派使者告诉赵滋”(让赵滋制止契丹人的不当行为),“使者偕同雄州赵滋前往调解”的设误根据是当时北宋弱小而契丹强大,这可能会让考生产生北宋派人前往契丹“调解”的想法。</a:t>
            </a:r>
          </a:p>
          <a:p>
            <a:pPr indent="457200" fontAlgn="auto">
              <a:lnSpc>
                <a:spcPct val="200000"/>
              </a:lnSpc>
            </a:pPr>
            <a:endParaRPr b="1">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barn(inVertical)">
                                      <p:cBhvr>
                                        <p:cTn id="13" dur="500"/>
                                        <p:tgtEl>
                                          <p:spTgt spid="3">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16" presetClass="entr" presetSubtype="21"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barn(inVertical)">
                                      <p:cBhvr>
                                        <p:cTn id="19"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1027146" name="表格 1027145"/>
          <p:cNvGraphicFramePr>
            <a:graphicFrameLocks noGrp="1"/>
          </p:cNvGraphicFramePr>
          <p:nvPr>
            <p:custDataLst>
              <p:tags r:id="rId2"/>
            </p:custDataLst>
          </p:nvPr>
        </p:nvGraphicFramePr>
        <p:xfrm>
          <a:off x="160020" y="744855"/>
          <a:ext cx="5030470" cy="6341999"/>
        </p:xfrm>
        <a:graphic>
          <a:graphicData uri="http://schemas.openxmlformats.org/drawingml/2006/table">
            <a:tbl>
              <a:tblPr/>
              <a:tblGrid>
                <a:gridCol w="588010"/>
                <a:gridCol w="565785"/>
                <a:gridCol w="3876675"/>
              </a:tblGrid>
              <a:tr h="1277620">
                <a:tc rowSpan="2">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itchFamily="34" charset="0"/>
                          <a:ea typeface="宋体" pitchFamily="2" charset="-122"/>
                        </a:defRPr>
                      </a:lvl1pPr>
                      <a:lvl2pPr marL="742950" lvl="1" indent="-285750">
                        <a:buClr>
                          <a:schemeClr val="accent2"/>
                        </a:buClr>
                        <a:buSzPct val="80000"/>
                        <a:buFont typeface="Wingdings" panose="05000000000000000000" pitchFamily="2" charset="2"/>
                        <a:buChar char="¨"/>
                        <a:defRPr sz="2400" kern="1200"/>
                      </a:lvl2pPr>
                      <a:lvl3pPr marL="1143000" lvl="2" indent="-228600">
                        <a:buClr>
                          <a:schemeClr val="bg2"/>
                        </a:buClr>
                        <a:buSzPct val="65000"/>
                        <a:buFont typeface="Wingdings" panose="05000000000000000000" pitchFamily="2" charset="2"/>
                        <a:buChar char="n"/>
                        <a:defRPr sz="2000" kern="1200"/>
                      </a:lvl3pPr>
                      <a:lvl4pPr marL="1600200" lvl="3" indent="-228600">
                        <a:buClr>
                          <a:schemeClr val="accent2"/>
                        </a:buClr>
                        <a:buSzPct val="70000"/>
                        <a:buFont typeface="Wingdings" panose="05000000000000000000" pitchFamily="2" charset="2"/>
                        <a:buChar char="¨"/>
                        <a:defRPr sz="1800" kern="1200"/>
                      </a:lvl4pPr>
                      <a:lvl5pPr marL="2057400" lvl="4" indent="-228600">
                        <a:buClr>
                          <a:schemeClr val="bg2"/>
                        </a:buClr>
                        <a:buSzTx/>
                        <a:buFont typeface="Wingdings" panose="05000000000000000000" pitchFamily="2" charset="2"/>
                        <a:buChar char="§"/>
                        <a:defRPr sz="1800" kern="1200"/>
                      </a:lvl5pPr>
                    </a:lstStyle>
                    <a:p>
                      <a:pPr marL="0" lvl="0" indent="0" algn="ctr" defTabSz="914400">
                        <a:lnSpc>
                          <a:spcPct val="120000"/>
                        </a:lnSpc>
                        <a:spcBef>
                          <a:spcPct val="0"/>
                        </a:spcBef>
                        <a:buClrTx/>
                        <a:buSzTx/>
                        <a:buFont typeface="Arial" pitchFamily="34" charset="0"/>
                        <a:buNone/>
                        <a:tabLst>
                          <a:tab pos="2400300"/>
                        </a:tabLst>
                      </a:pPr>
                      <a:r>
                        <a:rPr lang="zh-CN" altLang="en-US" sz="1800" b="1">
                          <a:latin typeface="义启粗楷体" panose="02010601030101010101" charset="-128"/>
                          <a:ea typeface="义启粗楷体" panose="02010601030101010101" charset="-128"/>
                          <a:cs typeface="Times New Roman" panose="02020603050405020304" pitchFamily="18" charset="0"/>
                        </a:rPr>
                        <a:t>命题</a:t>
                      </a:r>
                    </a:p>
                    <a:p>
                      <a:pPr marL="0" lvl="0" indent="0" algn="ctr" defTabSz="914400" eaLnBrk="0" hangingPunct="0">
                        <a:lnSpc>
                          <a:spcPct val="120000"/>
                        </a:lnSpc>
                        <a:spcBef>
                          <a:spcPct val="0"/>
                        </a:spcBef>
                        <a:buClrTx/>
                        <a:buSzTx/>
                        <a:buFontTx/>
                        <a:buNone/>
                        <a:tabLst>
                          <a:tab pos="2400300"/>
                        </a:tabLst>
                      </a:pPr>
                      <a:r>
                        <a:rPr lang="zh-CN" altLang="en-US" sz="1800" b="1">
                          <a:latin typeface="义启粗楷体" panose="02010601030101010101" charset="-128"/>
                          <a:ea typeface="义启粗楷体" panose="02010601030101010101" charset="-128"/>
                          <a:cs typeface="Times New Roman" panose="02020603050405020304" pitchFamily="18" charset="0"/>
                        </a:rPr>
                        <a:t>设误</a:t>
                      </a:r>
                    </a:p>
                  </a:txBody>
                  <a:tcPr anchor="ctr">
                    <a:lnL w="19050" cap="flat" cmpd="sng">
                      <a:solidFill>
                        <a:schemeClr val="tx1"/>
                      </a:solidFill>
                      <a:prstDash val="solid"/>
                      <a:headEnd type="none" w="med" len="med"/>
                      <a:tailEnd type="none" w="med" len="med"/>
                    </a:lnL>
                    <a:lnR w="19050" cap="flat" cmpd="sng">
                      <a:solidFill>
                        <a:schemeClr val="tx1"/>
                      </a:solidFill>
                      <a:prstDash val="solid"/>
                      <a:headEnd type="none" w="med" len="med"/>
                      <a:tailEnd type="none" w="med" len="med"/>
                    </a:lnR>
                    <a:lnT w="19050" cap="flat" cmpd="sng">
                      <a:solidFill>
                        <a:schemeClr val="tx1"/>
                      </a:solidFill>
                      <a:prstDash val="solid"/>
                      <a:headEnd type="none" w="med" len="med"/>
                      <a:tailEnd type="none" w="med" len="med"/>
                    </a:lnT>
                    <a:lnB w="1905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itchFamily="34" charset="0"/>
                          <a:ea typeface="宋体" pitchFamily="2" charset="-122"/>
                        </a:defRPr>
                      </a:lvl1pPr>
                      <a:lvl2pPr marL="742950" lvl="1" indent="-285750">
                        <a:buClr>
                          <a:schemeClr val="accent2"/>
                        </a:buClr>
                        <a:buSzPct val="80000"/>
                        <a:buFont typeface="Wingdings" panose="05000000000000000000" pitchFamily="2" charset="2"/>
                        <a:buChar char="¨"/>
                        <a:defRPr sz="2400" kern="1200"/>
                      </a:lvl2pPr>
                      <a:lvl3pPr marL="1143000" lvl="2" indent="-228600">
                        <a:buClr>
                          <a:schemeClr val="bg2"/>
                        </a:buClr>
                        <a:buSzPct val="65000"/>
                        <a:buFont typeface="Wingdings" panose="05000000000000000000" pitchFamily="2" charset="2"/>
                        <a:buChar char="n"/>
                        <a:defRPr sz="2000" kern="1200"/>
                      </a:lvl3pPr>
                      <a:lvl4pPr marL="1600200" lvl="3" indent="-228600">
                        <a:buClr>
                          <a:schemeClr val="accent2"/>
                        </a:buClr>
                        <a:buSzPct val="70000"/>
                        <a:buFont typeface="Wingdings" panose="05000000000000000000" pitchFamily="2" charset="2"/>
                        <a:buChar char="¨"/>
                        <a:defRPr sz="1800" kern="1200"/>
                      </a:lvl4pPr>
                      <a:lvl5pPr marL="2057400" lvl="4" indent="-228600">
                        <a:buClr>
                          <a:schemeClr val="bg2"/>
                        </a:buClr>
                        <a:buSzTx/>
                        <a:buFont typeface="Wingdings" panose="05000000000000000000" pitchFamily="2" charset="2"/>
                        <a:buChar char="§"/>
                        <a:defRPr sz="1800" kern="1200"/>
                      </a:lvl5pPr>
                    </a:lstStyle>
                    <a:p>
                      <a:pPr marL="0" lvl="0" indent="0" algn="ctr" defTabSz="914400">
                        <a:lnSpc>
                          <a:spcPct val="120000"/>
                        </a:lnSpc>
                        <a:spcBef>
                          <a:spcPct val="0"/>
                        </a:spcBef>
                        <a:buClrTx/>
                        <a:buSzTx/>
                        <a:buFont typeface="Arial" pitchFamily="34" charset="0"/>
                        <a:buNone/>
                        <a:tabLst>
                          <a:tab pos="2400300"/>
                        </a:tabLst>
                      </a:pPr>
                      <a:r>
                        <a:rPr lang="zh-CN" altLang="en-US" sz="1800" b="1">
                          <a:solidFill>
                            <a:srgbClr val="FF0000"/>
                          </a:solidFill>
                          <a:latin typeface="义启粗楷体" panose="02010601030101010101" charset="-128"/>
                          <a:ea typeface="义启粗楷体" panose="02010601030101010101" charset="-128"/>
                          <a:cs typeface="Times New Roman" panose="02020603050405020304" pitchFamily="18" charset="0"/>
                        </a:rPr>
                        <a:t>无中生有</a:t>
                      </a:r>
                    </a:p>
                  </a:txBody>
                  <a:tcPr anchor="ctr">
                    <a:lnL w="19050" cap="flat" cmpd="sng">
                      <a:solidFill>
                        <a:schemeClr val="tx1"/>
                      </a:solidFill>
                      <a:prstDash val="solid"/>
                      <a:headEnd type="none" w="med" len="med"/>
                      <a:tailEnd type="none" w="med" len="med"/>
                    </a:lnL>
                    <a:lnR w="19050" cap="flat" cmpd="sng">
                      <a:solidFill>
                        <a:schemeClr val="tx1"/>
                      </a:solidFill>
                      <a:prstDash val="solid"/>
                      <a:headEnd type="none" w="med" len="med"/>
                      <a:tailEnd type="none" w="med" len="med"/>
                    </a:lnR>
                    <a:lnT w="19050" cap="flat" cmpd="sng">
                      <a:solidFill>
                        <a:schemeClr val="tx1"/>
                      </a:solidFill>
                      <a:prstDash val="solid"/>
                      <a:headEnd type="none" w="med" len="med"/>
                      <a:tailEnd type="none" w="med" len="med"/>
                    </a:lnT>
                    <a:lnB w="1905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itchFamily="34" charset="0"/>
                          <a:ea typeface="宋体" pitchFamily="2" charset="-122"/>
                        </a:defRPr>
                      </a:lvl1pPr>
                      <a:lvl2pPr marL="742950" lvl="1" indent="-285750">
                        <a:buClr>
                          <a:schemeClr val="accent2"/>
                        </a:buClr>
                        <a:buSzPct val="80000"/>
                        <a:buFont typeface="Wingdings" panose="05000000000000000000" pitchFamily="2" charset="2"/>
                        <a:buChar char="¨"/>
                        <a:defRPr sz="2400" kern="1200"/>
                      </a:lvl2pPr>
                      <a:lvl3pPr marL="1143000" lvl="2" indent="-228600">
                        <a:buClr>
                          <a:schemeClr val="bg2"/>
                        </a:buClr>
                        <a:buSzPct val="65000"/>
                        <a:buFont typeface="Wingdings" panose="05000000000000000000" pitchFamily="2" charset="2"/>
                        <a:buChar char="n"/>
                        <a:defRPr sz="2000" kern="1200"/>
                      </a:lvl3pPr>
                      <a:lvl4pPr marL="1600200" lvl="3" indent="-228600">
                        <a:buClr>
                          <a:schemeClr val="accent2"/>
                        </a:buClr>
                        <a:buSzPct val="70000"/>
                        <a:buFont typeface="Wingdings" panose="05000000000000000000" pitchFamily="2" charset="2"/>
                        <a:buChar char="¨"/>
                        <a:defRPr sz="1800" kern="1200"/>
                      </a:lvl4pPr>
                      <a:lvl5pPr marL="2057400" lvl="4" indent="-228600">
                        <a:buClr>
                          <a:schemeClr val="bg2"/>
                        </a:buClr>
                        <a:buSzTx/>
                        <a:buFont typeface="Wingdings" panose="05000000000000000000" pitchFamily="2" charset="2"/>
                        <a:buChar char="§"/>
                        <a:defRPr sz="1800" kern="1200"/>
                      </a:lvl5pPr>
                    </a:lstStyle>
                    <a:p>
                      <a:pPr marL="0" lvl="0" indent="0" defTabSz="914400">
                        <a:lnSpc>
                          <a:spcPct val="120000"/>
                        </a:lnSpc>
                        <a:spcBef>
                          <a:spcPct val="0"/>
                        </a:spcBef>
                        <a:buClrTx/>
                        <a:buSzTx/>
                        <a:buFont typeface="Arial" pitchFamily="34" charset="0"/>
                        <a:buNone/>
                        <a:tabLst>
                          <a:tab pos="2400300"/>
                        </a:tabLst>
                      </a:pPr>
                      <a:r>
                        <a:rPr lang="zh-CN" altLang="en-US" sz="1800" b="1">
                          <a:latin typeface="义启粗楷体" panose="02010601030101010101" charset="-128"/>
                          <a:ea typeface="义启粗楷体" panose="02010601030101010101" charset="-128"/>
                          <a:cs typeface="Times New Roman" panose="02020603050405020304" pitchFamily="18" charset="0"/>
                        </a:rPr>
                        <a:t>故意添加原材料中未涉及的人物、事件或观点等内容，致使选项的分析概括于文无据。</a:t>
                      </a:r>
                    </a:p>
                  </a:txBody>
                  <a:tcPr anchor="ctr">
                    <a:lnL w="19050" cap="flat" cmpd="sng">
                      <a:solidFill>
                        <a:schemeClr val="tx1"/>
                      </a:solidFill>
                      <a:prstDash val="solid"/>
                      <a:headEnd type="none" w="med" len="med"/>
                      <a:tailEnd type="none" w="med" len="med"/>
                    </a:lnL>
                    <a:lnR w="19050" cap="flat" cmpd="sng">
                      <a:solidFill>
                        <a:schemeClr val="tx1"/>
                      </a:solidFill>
                      <a:prstDash val="solid"/>
                      <a:headEnd type="none" w="med" len="med"/>
                      <a:tailEnd type="none" w="med" len="med"/>
                    </a:lnR>
                    <a:lnT w="19050" cap="flat" cmpd="sng">
                      <a:solidFill>
                        <a:schemeClr val="tx1"/>
                      </a:solidFill>
                      <a:prstDash val="solid"/>
                      <a:headEnd type="none" w="med" len="med"/>
                      <a:tailEnd type="none" w="med" len="med"/>
                    </a:lnT>
                    <a:lnB w="19050" cap="flat" cmpd="sng">
                      <a:solidFill>
                        <a:schemeClr val="tx1"/>
                      </a:solidFill>
                      <a:prstDash val="solid"/>
                      <a:headEnd type="none" w="med" len="med"/>
                      <a:tailEnd type="none" w="med" len="med"/>
                    </a:lnB>
                    <a:lnTlToBr>
                      <a:noFill/>
                    </a:lnTlToBr>
                    <a:lnBlToTr>
                      <a:noFill/>
                    </a:lnBlToTr>
                    <a:noFill/>
                  </a:tcPr>
                </a:tc>
              </a:tr>
              <a:tr h="1782445">
                <a:tc vMerge="1">
                  <a:txBody>
                    <a:bodyPr/>
                    <a:lstStyle/>
                    <a:p/>
                  </a:txBody>
                  <a:tcPr>
                    <a:lnL w="19050" cap="flat" cmpd="sng">
                      <a:solidFill>
                        <a:schemeClr val="tx1"/>
                      </a:solidFill>
                      <a:prstDash val="solid"/>
                      <a:headEnd type="none" w="med" len="med"/>
                      <a:tailEnd type="none" w="med" len="med"/>
                    </a:lnL>
                    <a:lnR w="19050" cap="flat" cmpd="sng">
                      <a:solidFill>
                        <a:schemeClr val="tx1"/>
                      </a:solidFill>
                      <a:prstDash val="solid"/>
                      <a:headEnd type="none" w="med" len="med"/>
                      <a:tailEnd type="none" w="med" len="med"/>
                    </a:lnR>
                    <a:lnB w="19050" cap="flat" cmpd="sng">
                      <a:solidFill>
                        <a:schemeClr val="tx1"/>
                      </a:solidFill>
                      <a:prstDash val="solid"/>
                      <a:headEnd type="none" w="med" len="med"/>
                      <a:tailEnd type="none" w="med" len="med"/>
                    </a:lnB>
                  </a:tcPr>
                </a:tc>
                <a:tc>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itchFamily="34" charset="0"/>
                          <a:ea typeface="宋体" pitchFamily="2" charset="-122"/>
                        </a:defRPr>
                      </a:lvl1pPr>
                      <a:lvl2pPr marL="742950" lvl="1" indent="-285750">
                        <a:buClr>
                          <a:schemeClr val="accent2"/>
                        </a:buClr>
                        <a:buSzPct val="80000"/>
                        <a:buFont typeface="Wingdings" panose="05000000000000000000" pitchFamily="2" charset="2"/>
                        <a:buChar char="¨"/>
                        <a:defRPr sz="2400" kern="1200"/>
                      </a:lvl2pPr>
                      <a:lvl3pPr marL="1143000" lvl="2" indent="-228600">
                        <a:buClr>
                          <a:schemeClr val="bg2"/>
                        </a:buClr>
                        <a:buSzPct val="65000"/>
                        <a:buFont typeface="Wingdings" panose="05000000000000000000" pitchFamily="2" charset="2"/>
                        <a:buChar char="n"/>
                        <a:defRPr sz="2000" kern="1200"/>
                      </a:lvl3pPr>
                      <a:lvl4pPr marL="1600200" lvl="3" indent="-228600">
                        <a:buClr>
                          <a:schemeClr val="accent2"/>
                        </a:buClr>
                        <a:buSzPct val="70000"/>
                        <a:buFont typeface="Wingdings" panose="05000000000000000000" pitchFamily="2" charset="2"/>
                        <a:buChar char="¨"/>
                        <a:defRPr sz="1800" kern="1200"/>
                      </a:lvl4pPr>
                      <a:lvl5pPr marL="2057400" lvl="4" indent="-228600">
                        <a:buClr>
                          <a:schemeClr val="bg2"/>
                        </a:buClr>
                        <a:buSzTx/>
                        <a:buFont typeface="Wingdings" panose="05000000000000000000" pitchFamily="2" charset="2"/>
                        <a:buChar char="§"/>
                        <a:defRPr sz="1800" kern="1200"/>
                      </a:lvl5pPr>
                    </a:lstStyle>
                    <a:p>
                      <a:pPr marL="0" lvl="0" indent="0" algn="ctr" defTabSz="914400">
                        <a:lnSpc>
                          <a:spcPct val="120000"/>
                        </a:lnSpc>
                        <a:spcBef>
                          <a:spcPct val="0"/>
                        </a:spcBef>
                        <a:buClrTx/>
                        <a:buSzTx/>
                        <a:buFont typeface="Arial" pitchFamily="34" charset="0"/>
                        <a:buNone/>
                        <a:tabLst>
                          <a:tab pos="2400300"/>
                        </a:tabLst>
                      </a:pPr>
                      <a:r>
                        <a:rPr lang="zh-CN" altLang="en-US" sz="1800" b="1">
                          <a:solidFill>
                            <a:srgbClr val="FF0000"/>
                          </a:solidFill>
                          <a:latin typeface="义启粗楷体" panose="02010601030101010101" charset="-128"/>
                          <a:ea typeface="义启粗楷体" panose="02010601030101010101" charset="-128"/>
                          <a:cs typeface="Times New Roman" panose="02020603050405020304" pitchFamily="18" charset="0"/>
                        </a:rPr>
                        <a:t>以偏概全</a:t>
                      </a:r>
                    </a:p>
                  </a:txBody>
                  <a:tcPr anchor="ctr">
                    <a:lnL w="19050" cap="flat" cmpd="sng">
                      <a:solidFill>
                        <a:schemeClr val="tx1"/>
                      </a:solidFill>
                      <a:prstDash val="solid"/>
                      <a:headEnd type="none" w="med" len="med"/>
                      <a:tailEnd type="none" w="med" len="med"/>
                    </a:lnL>
                    <a:lnR w="19050" cap="flat" cmpd="sng">
                      <a:solidFill>
                        <a:schemeClr val="tx1"/>
                      </a:solidFill>
                      <a:prstDash val="solid"/>
                      <a:headEnd type="none" w="med" len="med"/>
                      <a:tailEnd type="none" w="med" len="med"/>
                    </a:lnR>
                    <a:lnT w="19050" cap="flat" cmpd="sng">
                      <a:solidFill>
                        <a:schemeClr val="tx1"/>
                      </a:solidFill>
                      <a:prstDash val="solid"/>
                      <a:headEnd type="none" w="med" len="med"/>
                      <a:tailEnd type="none" w="med" len="med"/>
                    </a:lnT>
                    <a:lnB w="1905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itchFamily="34" charset="0"/>
                          <a:ea typeface="宋体" pitchFamily="2" charset="-122"/>
                        </a:defRPr>
                      </a:lvl1pPr>
                      <a:lvl2pPr marL="742950" lvl="1" indent="-285750">
                        <a:buClr>
                          <a:schemeClr val="accent2"/>
                        </a:buClr>
                        <a:buSzPct val="80000"/>
                        <a:buFont typeface="Wingdings" panose="05000000000000000000" pitchFamily="2" charset="2"/>
                        <a:buChar char="¨"/>
                        <a:defRPr sz="2400" kern="1200"/>
                      </a:lvl2pPr>
                      <a:lvl3pPr marL="1143000" lvl="2" indent="-228600">
                        <a:buClr>
                          <a:schemeClr val="bg2"/>
                        </a:buClr>
                        <a:buSzPct val="65000"/>
                        <a:buFont typeface="Wingdings" panose="05000000000000000000" pitchFamily="2" charset="2"/>
                        <a:buChar char="n"/>
                        <a:defRPr sz="2000" kern="1200"/>
                      </a:lvl3pPr>
                      <a:lvl4pPr marL="1600200" lvl="3" indent="-228600">
                        <a:buClr>
                          <a:schemeClr val="accent2"/>
                        </a:buClr>
                        <a:buSzPct val="70000"/>
                        <a:buFont typeface="Wingdings" panose="05000000000000000000" pitchFamily="2" charset="2"/>
                        <a:buChar char="¨"/>
                        <a:defRPr sz="1800" kern="1200"/>
                      </a:lvl4pPr>
                      <a:lvl5pPr marL="2057400" lvl="4" indent="-228600">
                        <a:buClr>
                          <a:schemeClr val="bg2"/>
                        </a:buClr>
                        <a:buSzTx/>
                        <a:buFont typeface="Wingdings" panose="05000000000000000000" pitchFamily="2" charset="2"/>
                        <a:buChar char="§"/>
                        <a:defRPr sz="1800" kern="1200"/>
                      </a:lvl5pPr>
                    </a:lstStyle>
                    <a:p>
                      <a:pPr marL="0" lvl="0" indent="0" defTabSz="914400">
                        <a:lnSpc>
                          <a:spcPct val="120000"/>
                        </a:lnSpc>
                        <a:spcBef>
                          <a:spcPct val="0"/>
                        </a:spcBef>
                        <a:buClrTx/>
                        <a:buSzTx/>
                        <a:buFont typeface="Arial" pitchFamily="34" charset="0"/>
                        <a:buNone/>
                        <a:tabLst>
                          <a:tab pos="2400300"/>
                        </a:tabLst>
                      </a:pPr>
                      <a:r>
                        <a:rPr lang="zh-CN" altLang="en-US" sz="1800" b="1">
                          <a:latin typeface="义启粗楷体" panose="02010601030101010101" charset="-128"/>
                          <a:ea typeface="义启粗楷体" panose="02010601030101010101" charset="-128"/>
                          <a:cs typeface="义启粗楷体" panose="02010601030101010101" charset="-128"/>
                        </a:rPr>
                        <a:t>将原文对某一方面的判断通过增加或删减表范围或程度及其他类的词语，故意扩大或缩小判断对象的范围。</a:t>
                      </a:r>
                      <a:r>
                        <a:rPr sz="1800" b="1">
                          <a:latin typeface="义启粗楷体" panose="02010601030101010101" charset="-128"/>
                          <a:ea typeface="义启粗楷体" panose="02010601030101010101" charset="-128"/>
                          <a:cs typeface="义启粗楷体" panose="02010601030101010101" charset="-128"/>
                          <a:sym typeface="+mn-ea"/>
                        </a:rPr>
                        <a:t>主要包括以部分代整体(或相反)、以个别代一般(或相反)、以特殊代普遍等,</a:t>
                      </a:r>
                      <a:endParaRPr sz="1800" b="1">
                        <a:solidFill>
                          <a:schemeClr val="tx1"/>
                        </a:solidFill>
                        <a:latin typeface="义启粗楷体" panose="02010601030101010101" charset="-128"/>
                        <a:ea typeface="义启粗楷体" panose="02010601030101010101" charset="-128"/>
                        <a:cs typeface="义启粗楷体" panose="02010601030101010101" charset="-128"/>
                        <a:sym typeface="+mn-ea"/>
                      </a:endParaRPr>
                    </a:p>
                    <a:p>
                      <a:pPr marL="0" lvl="0" indent="0" defTabSz="914400">
                        <a:lnSpc>
                          <a:spcPct val="120000"/>
                        </a:lnSpc>
                        <a:spcBef>
                          <a:spcPct val="0"/>
                        </a:spcBef>
                        <a:buClrTx/>
                        <a:buSzTx/>
                        <a:buFont typeface="Arial" pitchFamily="34" charset="0"/>
                        <a:buNone/>
                        <a:tabLst>
                          <a:tab pos="2400300"/>
                        </a:tabLst>
                      </a:pPr>
                      <a:endParaRPr lang="zh-CN" altLang="en-US" sz="1800" b="1">
                        <a:latin typeface="义启粗楷体" panose="02010601030101010101" charset="-128"/>
                        <a:ea typeface="义启粗楷体" panose="02010601030101010101" charset="-128"/>
                        <a:cs typeface="义启粗楷体" panose="02010601030101010101" charset="-128"/>
                      </a:endParaRPr>
                    </a:p>
                  </a:txBody>
                  <a:tcPr anchor="ctr">
                    <a:lnL w="19050" cap="flat" cmpd="sng">
                      <a:solidFill>
                        <a:schemeClr val="tx1"/>
                      </a:solidFill>
                      <a:prstDash val="solid"/>
                      <a:headEnd type="none" w="med" len="med"/>
                      <a:tailEnd type="none" w="med" len="med"/>
                    </a:lnL>
                    <a:lnR w="19050" cap="flat" cmpd="sng">
                      <a:solidFill>
                        <a:schemeClr val="tx1"/>
                      </a:solidFill>
                      <a:prstDash val="solid"/>
                      <a:headEnd type="none" w="med" len="med"/>
                      <a:tailEnd type="none" w="med" len="med"/>
                    </a:lnR>
                    <a:lnT w="19050" cap="flat" cmpd="sng">
                      <a:solidFill>
                        <a:schemeClr val="tx1"/>
                      </a:solidFill>
                      <a:prstDash val="solid"/>
                      <a:headEnd type="none" w="med" len="med"/>
                      <a:tailEnd type="none" w="med" len="med"/>
                    </a:lnT>
                    <a:lnB w="19050" cap="flat" cmpd="sng">
                      <a:solidFill>
                        <a:schemeClr val="tx1"/>
                      </a:solidFill>
                      <a:prstDash val="solid"/>
                      <a:headEnd type="none" w="med" len="med"/>
                      <a:tailEnd type="none" w="med" len="med"/>
                    </a:lnB>
                    <a:lnTlToBr>
                      <a:noFill/>
                    </a:lnTlToBr>
                    <a:lnBlToTr>
                      <a:noFill/>
                    </a:lnBlToTr>
                    <a:noFill/>
                  </a:tcPr>
                </a:tc>
              </a:tr>
              <a:tr h="2538095">
                <a:tc>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itchFamily="34" charset="0"/>
                          <a:ea typeface="宋体" pitchFamily="2" charset="-122"/>
                        </a:defRPr>
                      </a:lvl1pPr>
                      <a:lvl2pPr marL="742950" lvl="1" indent="-285750">
                        <a:buClr>
                          <a:schemeClr val="accent2"/>
                        </a:buClr>
                        <a:buSzPct val="80000"/>
                        <a:buFont typeface="Wingdings" panose="05000000000000000000" pitchFamily="2" charset="2"/>
                        <a:buChar char="¨"/>
                        <a:defRPr sz="2400" kern="1200"/>
                      </a:lvl2pPr>
                      <a:lvl3pPr marL="1143000" lvl="2" indent="-228600">
                        <a:buClr>
                          <a:schemeClr val="bg2"/>
                        </a:buClr>
                        <a:buSzPct val="65000"/>
                        <a:buFont typeface="Wingdings" panose="05000000000000000000" pitchFamily="2" charset="2"/>
                        <a:buChar char="n"/>
                        <a:defRPr sz="2000" kern="1200"/>
                      </a:lvl3pPr>
                      <a:lvl4pPr marL="1600200" lvl="3" indent="-228600">
                        <a:buClr>
                          <a:schemeClr val="accent2"/>
                        </a:buClr>
                        <a:buSzPct val="70000"/>
                        <a:buFont typeface="Wingdings" panose="05000000000000000000" pitchFamily="2" charset="2"/>
                        <a:buChar char="¨"/>
                        <a:defRPr sz="1800" kern="1200"/>
                      </a:lvl4pPr>
                      <a:lvl5pPr marL="2057400" lvl="4" indent="-228600">
                        <a:buClr>
                          <a:schemeClr val="bg2"/>
                        </a:buClr>
                        <a:buSzTx/>
                        <a:buFont typeface="Wingdings" panose="05000000000000000000" pitchFamily="2" charset="2"/>
                        <a:buChar char="§"/>
                        <a:defRPr sz="1800" kern="1200"/>
                      </a:lvl5pPr>
                    </a:lstStyle>
                    <a:p>
                      <a:pPr marL="0" lvl="0" indent="0" algn="ctr" defTabSz="914400">
                        <a:lnSpc>
                          <a:spcPct val="120000"/>
                        </a:lnSpc>
                        <a:spcBef>
                          <a:spcPct val="0"/>
                        </a:spcBef>
                        <a:buClrTx/>
                        <a:buSzTx/>
                        <a:buFont typeface="Arial" pitchFamily="34" charset="0"/>
                        <a:buNone/>
                        <a:tabLst>
                          <a:tab pos="2400300"/>
                        </a:tabLst>
                      </a:pPr>
                      <a:r>
                        <a:rPr lang="zh-CN" altLang="en-US" sz="1800" b="1">
                          <a:latin typeface="义启粗楷体" panose="02010601030101010101" charset="-128"/>
                          <a:ea typeface="义启粗楷体" panose="02010601030101010101" charset="-128"/>
                          <a:cs typeface="Times New Roman" panose="02020603050405020304" pitchFamily="18" charset="0"/>
                        </a:rPr>
                        <a:t>比对</a:t>
                      </a:r>
                    </a:p>
                    <a:p>
                      <a:pPr marL="0" lvl="0" indent="0" algn="ctr" defTabSz="914400" eaLnBrk="0" hangingPunct="0">
                        <a:lnSpc>
                          <a:spcPct val="120000"/>
                        </a:lnSpc>
                        <a:spcBef>
                          <a:spcPct val="0"/>
                        </a:spcBef>
                        <a:buClrTx/>
                        <a:buSzTx/>
                        <a:buFontTx/>
                        <a:buNone/>
                        <a:tabLst>
                          <a:tab pos="2400300"/>
                        </a:tabLst>
                      </a:pPr>
                      <a:r>
                        <a:rPr lang="zh-CN" altLang="en-US" sz="1800" b="1">
                          <a:latin typeface="义启粗楷体" panose="02010601030101010101" charset="-128"/>
                          <a:ea typeface="义启粗楷体" panose="02010601030101010101" charset="-128"/>
                          <a:cs typeface="Times New Roman" panose="02020603050405020304" pitchFamily="18" charset="0"/>
                        </a:rPr>
                        <a:t>方法</a:t>
                      </a:r>
                    </a:p>
                  </a:txBody>
                  <a:tcPr anchor="ctr">
                    <a:lnL w="19050" cap="flat" cmpd="sng">
                      <a:solidFill>
                        <a:schemeClr val="tx1"/>
                      </a:solidFill>
                      <a:prstDash val="solid"/>
                      <a:headEnd type="none" w="med" len="med"/>
                      <a:tailEnd type="none" w="med" len="med"/>
                    </a:lnL>
                    <a:lnR w="19050" cap="flat" cmpd="sng">
                      <a:solidFill>
                        <a:schemeClr val="tx1"/>
                      </a:solidFill>
                      <a:prstDash val="solid"/>
                      <a:headEnd type="none" w="med" len="med"/>
                      <a:tailEnd type="none" w="med" len="med"/>
                    </a:lnR>
                    <a:lnT w="19050" cap="flat" cmpd="sng">
                      <a:solidFill>
                        <a:schemeClr val="tx1"/>
                      </a:solidFill>
                      <a:prstDash val="solid"/>
                      <a:headEnd type="none" w="med" len="med"/>
                      <a:tailEnd type="none" w="med" len="med"/>
                    </a:lnT>
                    <a:lnB w="19050" cap="flat" cmpd="sng">
                      <a:solidFill>
                        <a:schemeClr val="tx1"/>
                      </a:solidFill>
                      <a:prstDash val="solid"/>
                      <a:headEnd type="none" w="med" len="med"/>
                      <a:tailEnd type="none" w="med" len="med"/>
                    </a:lnB>
                    <a:lnTlToBr>
                      <a:noFill/>
                    </a:lnTlToBr>
                    <a:lnBlToTr>
                      <a:noFill/>
                    </a:lnBlToTr>
                    <a:noFill/>
                  </a:tcPr>
                </a:tc>
                <a:tc gridSpan="2">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itchFamily="34" charset="0"/>
                          <a:ea typeface="宋体" pitchFamily="2" charset="-122"/>
                        </a:defRPr>
                      </a:lvl1pPr>
                      <a:lvl2pPr marL="742950" lvl="1" indent="-285750">
                        <a:buClr>
                          <a:schemeClr val="accent2"/>
                        </a:buClr>
                        <a:buSzPct val="80000"/>
                        <a:buFont typeface="Wingdings" panose="05000000000000000000" pitchFamily="2" charset="2"/>
                        <a:buChar char="¨"/>
                        <a:defRPr sz="2400" kern="1200"/>
                      </a:lvl2pPr>
                      <a:lvl3pPr marL="1143000" lvl="2" indent="-228600">
                        <a:buClr>
                          <a:schemeClr val="bg2"/>
                        </a:buClr>
                        <a:buSzPct val="65000"/>
                        <a:buFont typeface="Wingdings" panose="05000000000000000000" pitchFamily="2" charset="2"/>
                        <a:buChar char="n"/>
                        <a:defRPr sz="2000" kern="1200"/>
                      </a:lvl3pPr>
                      <a:lvl4pPr marL="1600200" lvl="3" indent="-228600">
                        <a:buClr>
                          <a:schemeClr val="accent2"/>
                        </a:buClr>
                        <a:buSzPct val="70000"/>
                        <a:buFont typeface="Wingdings" panose="05000000000000000000" pitchFamily="2" charset="2"/>
                        <a:buChar char="¨"/>
                        <a:defRPr sz="1800" kern="1200"/>
                      </a:lvl4pPr>
                      <a:lvl5pPr marL="2057400" lvl="4" indent="-228600">
                        <a:buClr>
                          <a:schemeClr val="bg2"/>
                        </a:buClr>
                        <a:buSzTx/>
                        <a:buFont typeface="Wingdings" panose="05000000000000000000" pitchFamily="2" charset="2"/>
                        <a:buChar char="§"/>
                        <a:defRPr sz="1800" kern="1200"/>
                      </a:lvl5pPr>
                    </a:lstStyle>
                    <a:p>
                      <a:pPr marL="0" lvl="0" indent="0" defTabSz="914400">
                        <a:lnSpc>
                          <a:spcPct val="120000"/>
                        </a:lnSpc>
                        <a:spcBef>
                          <a:spcPct val="0"/>
                        </a:spcBef>
                        <a:buClrTx/>
                        <a:buSzTx/>
                        <a:buFont typeface="Arial" pitchFamily="34" charset="0"/>
                        <a:buNone/>
                        <a:tabLst>
                          <a:tab pos="2400300"/>
                        </a:tabLst>
                      </a:pPr>
                      <a:r>
                        <a:rPr lang="zh-CN" altLang="en-US" sz="1800" b="1">
                          <a:latin typeface="义启粗楷体" panose="02010601030101010101" charset="-128"/>
                          <a:ea typeface="义启粗楷体" panose="02010601030101010101" charset="-128"/>
                          <a:cs typeface="义启粗楷体" panose="02010601030101010101" charset="-128"/>
                        </a:rPr>
                        <a:t>辨析时应将选项的内容与原文仔细比对，检查是否有故意添加的而原材料中未涉及的内容或词语，或者筛查选项中有无漏掉原文关键词</a:t>
                      </a:r>
                      <a:r>
                        <a:rPr lang="en-US" altLang="zh-CN" sz="1800" b="1">
                          <a:latin typeface="义启粗楷体" panose="02010601030101010101" charset="-128"/>
                          <a:ea typeface="义启粗楷体" panose="02010601030101010101" charset="-128"/>
                          <a:cs typeface="义启粗楷体" panose="02010601030101010101" charset="-128"/>
                        </a:rPr>
                        <a:t>(</a:t>
                      </a:r>
                      <a:r>
                        <a:rPr lang="zh-CN" altLang="en-US" sz="1800" b="1">
                          <a:solidFill>
                            <a:srgbClr val="FF0000"/>
                          </a:solidFill>
                          <a:latin typeface="义启粗楷体" panose="02010601030101010101" charset="-128"/>
                          <a:ea typeface="义启粗楷体" panose="02010601030101010101" charset="-128"/>
                          <a:cs typeface="义启粗楷体" panose="02010601030101010101" charset="-128"/>
                        </a:rPr>
                        <a:t>尤其是表范围或程度的副词</a:t>
                      </a:r>
                      <a:r>
                        <a:rPr lang="en-US" altLang="zh-CN" sz="1800" b="1">
                          <a:latin typeface="义启粗楷体" panose="02010601030101010101" charset="-128"/>
                          <a:ea typeface="义启粗楷体" panose="02010601030101010101" charset="-128"/>
                          <a:cs typeface="义启粗楷体" panose="02010601030101010101" charset="-128"/>
                        </a:rPr>
                        <a:t>)</a:t>
                      </a:r>
                      <a:r>
                        <a:rPr lang="zh-CN" altLang="en-US" sz="1800" b="1">
                          <a:latin typeface="义启粗楷体" panose="02010601030101010101" charset="-128"/>
                          <a:ea typeface="义启粗楷体" panose="02010601030101010101" charset="-128"/>
                          <a:cs typeface="义启粗楷体" panose="02010601030101010101" charset="-128"/>
                        </a:rPr>
                        <a:t>的情况。</a:t>
                      </a:r>
                    </a:p>
                  </a:txBody>
                  <a:tcPr anchor="ctr">
                    <a:lnL w="19050" cap="flat" cmpd="sng">
                      <a:solidFill>
                        <a:schemeClr val="tx1"/>
                      </a:solidFill>
                      <a:prstDash val="solid"/>
                      <a:headEnd type="none" w="med" len="med"/>
                      <a:tailEnd type="none" w="med" len="med"/>
                    </a:lnL>
                    <a:lnR w="19050" cap="flat" cmpd="sng">
                      <a:solidFill>
                        <a:schemeClr val="tx1"/>
                      </a:solidFill>
                      <a:prstDash val="solid"/>
                      <a:headEnd type="none" w="med" len="med"/>
                      <a:tailEnd type="none" w="med" len="med"/>
                    </a:lnR>
                    <a:lnT w="19050" cap="flat" cmpd="sng">
                      <a:solidFill>
                        <a:schemeClr val="tx1"/>
                      </a:solidFill>
                      <a:prstDash val="solid"/>
                      <a:headEnd type="none" w="med" len="med"/>
                      <a:tailEnd type="none" w="med" len="med"/>
                    </a:lnT>
                    <a:lnB w="19050" cap="flat" cmpd="sng">
                      <a:solidFill>
                        <a:schemeClr val="tx1"/>
                      </a:solidFill>
                      <a:prstDash val="solid"/>
                      <a:headEnd type="none" w="med" len="med"/>
                      <a:tailEnd type="none" w="med" len="med"/>
                    </a:lnB>
                    <a:lnTlToBr>
                      <a:noFill/>
                    </a:lnTlToBr>
                    <a:lnBlToTr>
                      <a:noFill/>
                    </a:lnBlToTr>
                    <a:noFill/>
                  </a:tcPr>
                </a:tc>
                <a:tc hMerge="1">
                  <a:txBody>
                    <a:bodyPr/>
                    <a:lstStyle/>
                    <a:p/>
                  </a:txBody>
                  <a:tcPr>
                    <a:lnR w="19050" cap="flat" cmpd="sng">
                      <a:solidFill>
                        <a:schemeClr val="tx1"/>
                      </a:solidFill>
                      <a:prstDash val="solid"/>
                      <a:headEnd type="none" w="med" len="med"/>
                      <a:tailEnd type="none" w="med" len="med"/>
                    </a:lnR>
                    <a:lnT w="19050" cap="flat" cmpd="sng">
                      <a:solidFill>
                        <a:schemeClr val="tx1"/>
                      </a:solidFill>
                      <a:prstDash val="solid"/>
                      <a:headEnd type="none" w="med" len="med"/>
                      <a:tailEnd type="none" w="med" len="med"/>
                    </a:lnT>
                    <a:lnB w="19050" cap="flat" cmpd="sng">
                      <a:solidFill>
                        <a:schemeClr val="tx1"/>
                      </a:solidFill>
                      <a:prstDash val="solid"/>
                      <a:headEnd type="none" w="med" len="med"/>
                      <a:tailEnd type="none" w="med" len="med"/>
                    </a:lnB>
                  </a:tcPr>
                </a:tc>
              </a:tr>
            </a:tbl>
          </a:graphicData>
        </a:graphic>
      </p:graphicFrame>
      <p:sp>
        <p:nvSpPr>
          <p:cNvPr id="5" name="文本框 4"/>
          <p:cNvSpPr txBox="1"/>
          <p:nvPr/>
        </p:nvSpPr>
        <p:spPr>
          <a:xfrm>
            <a:off x="171450" y="133350"/>
            <a:ext cx="6120765" cy="521970"/>
          </a:xfrm>
          <a:prstGeom prst="rect">
            <a:avLst/>
          </a:prstGeom>
          <a:noFill/>
        </p:spPr>
        <p:txBody>
          <a:bodyPr wrap="square" rtlCol="0">
            <a:spAutoFit/>
          </a:bodyPr>
          <a:lstStyle/>
          <a:p>
            <a:r>
              <a:rPr lang="en-US" altLang="zh-CN" sz="2800" b="1">
                <a:solidFill>
                  <a:schemeClr val="bg1"/>
                </a:solidFill>
              </a:rPr>
              <a:t>4</a:t>
            </a:r>
            <a:r>
              <a:rPr lang="zh-CN" sz="2800" b="1">
                <a:solidFill>
                  <a:schemeClr val="bg1"/>
                </a:solidFill>
              </a:rPr>
              <a:t>、比对增减内容</a:t>
            </a:r>
          </a:p>
        </p:txBody>
      </p:sp>
      <p:sp>
        <p:nvSpPr>
          <p:cNvPr id="193538" name="Text Box 2"/>
          <p:cNvSpPr txBox="1">
            <a:spLocks noChangeArrowheads="1"/>
          </p:cNvSpPr>
          <p:nvPr/>
        </p:nvSpPr>
        <p:spPr bwMode="auto">
          <a:xfrm>
            <a:off x="5337175" y="1056640"/>
            <a:ext cx="6854825" cy="5303520"/>
          </a:xfrm>
          <a:prstGeom prst="rect">
            <a:avLst/>
          </a:prstGeom>
          <a:noFill/>
          <a:ln w="63500">
            <a:solidFill>
              <a:srgbClr val="FF0000"/>
            </a:solidFill>
            <a:miter lim="800000"/>
          </a:ln>
          <a:extLst>
            <a:ext uri="{909E8E84-426E-40DD-AFC4-6F175D3DCCD1}">
              <a14:hiddenFill xmlns:a14="http://schemas.microsoft.com/office/drawing/2010/main">
                <a:solidFill>
                  <a:schemeClr val="accent2"/>
                </a:solidFill>
              </a14:hiddenFill>
            </a:ext>
          </a:extLst>
        </p:spPr>
        <p:txBody>
          <a:bodyPr wrap="square">
            <a:spAutoFit/>
          </a:bodyPr>
          <a:lstStyle/>
          <a:p>
            <a:pPr algn="just">
              <a:lnSpc>
                <a:spcPct val="110000"/>
              </a:lnSpc>
            </a:pPr>
            <a:r>
              <a:rPr lang="zh-CN" altLang="en-US" sz="2800" b="1">
                <a:ea typeface="黑体" panose="02010609060101010101" charset="-122"/>
              </a:rPr>
              <a:t>景云初，作金仙等观，凑</a:t>
            </a:r>
            <a:r>
              <a:rPr lang="zh-CN" altLang="zh-CN" sz="2800" b="1">
                <a:ea typeface="黑体" panose="02010609060101010101" charset="-122"/>
              </a:rPr>
              <a:t>(</a:t>
            </a:r>
            <a:r>
              <a:rPr lang="zh-CN" altLang="en-US" sz="2800" b="1">
                <a:ea typeface="黑体" panose="02010609060101010101" charset="-122"/>
              </a:rPr>
              <a:t>指传主韦凑</a:t>
            </a:r>
            <a:r>
              <a:rPr lang="zh-CN" altLang="zh-CN" sz="2800" b="1">
                <a:ea typeface="黑体" panose="02010609060101010101" charset="-122"/>
              </a:rPr>
              <a:t>)</a:t>
            </a:r>
            <a:r>
              <a:rPr lang="zh-CN" altLang="en-US" sz="2800" b="1">
                <a:ea typeface="黑体" panose="02010609060101010101" charset="-122"/>
              </a:rPr>
              <a:t>谏，以为：“方农月兴功，虽赀出公主，然高直售庸，则农人舍耕取顾，趋末弃本，恐天下有受其饥者。”不听。凑执争，以“万物生育，草木昆蚑伤伐甚多，非仁圣本意。”帝诏外详议。</a:t>
            </a:r>
          </a:p>
          <a:p>
            <a:pPr algn="just">
              <a:lnSpc>
                <a:spcPct val="110000"/>
              </a:lnSpc>
            </a:pPr>
            <a:endParaRPr lang="zh-CN" altLang="en-US" sz="2800" b="1">
              <a:solidFill>
                <a:srgbClr val="0000FF"/>
              </a:solidFill>
              <a:ea typeface="黑体" panose="02010609060101010101" charset="-122"/>
            </a:endParaRPr>
          </a:p>
          <a:p>
            <a:pPr algn="just">
              <a:lnSpc>
                <a:spcPct val="110000"/>
              </a:lnSpc>
            </a:pPr>
            <a:r>
              <a:rPr lang="zh-CN" altLang="en-US" sz="2800" b="1">
                <a:solidFill>
                  <a:srgbClr val="0000FF"/>
                </a:solidFill>
                <a:ea typeface="黑体" panose="02010609060101010101" charset="-122"/>
              </a:rPr>
              <a:t>选项</a:t>
            </a:r>
            <a:r>
              <a:rPr lang="zh-CN" altLang="zh-CN" sz="2800" b="1">
                <a:solidFill>
                  <a:srgbClr val="0000FF"/>
                </a:solidFill>
                <a:ea typeface="黑体" panose="02010609060101010101" charset="-122"/>
              </a:rPr>
              <a:t>B</a:t>
            </a:r>
            <a:r>
              <a:rPr lang="zh-CN" altLang="en-US" sz="2800" b="1">
                <a:solidFill>
                  <a:srgbClr val="0000FF"/>
                </a:solidFill>
                <a:ea typeface="黑体" panose="02010609060101010101" charset="-122"/>
              </a:rPr>
              <a:t>：韦凑参议朝政，敢于据理力争。景云初年，朝廷议建金仙观，他认为农事季节，建观必使农民抛弃耕作；皇上不听从，他又会同其他官员一同谏诤。</a:t>
            </a:r>
          </a:p>
        </p:txBody>
      </p:sp>
    </p:spTree>
  </p:cSld>
  <p:clrMapOvr>
    <a:masterClrMapping/>
  </p:clrMapOvr>
  <p:transition>
    <p:diamon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1" nodeType="clickEffect">
                                  <p:stCondLst>
                                    <p:cond delay="0"/>
                                  </p:stCondLst>
                                  <p:childTnLst>
                                    <p:set>
                                      <p:cBhvr>
                                        <p:cTn id="13" dur="1" fill="hold">
                                          <p:stCondLst>
                                            <p:cond delay="0"/>
                                          </p:stCondLst>
                                        </p:cTn>
                                        <p:tgtEl>
                                          <p:spTgt spid="193538"/>
                                        </p:tgtEl>
                                        <p:attrNameLst>
                                          <p:attrName>style.visibility</p:attrName>
                                        </p:attrNameLst>
                                      </p:cBhvr>
                                      <p:to>
                                        <p:strVal val="visible"/>
                                      </p:to>
                                    </p:set>
                                    <p:anim calcmode="lin" valueType="num">
                                      <p:cBhvr>
                                        <p:cTn id="14" dur="500" fill="hold"/>
                                        <p:tgtEl>
                                          <p:spTgt spid="193538"/>
                                        </p:tgtEl>
                                        <p:attrNameLst>
                                          <p:attrName>ppt_x</p:attrName>
                                        </p:attrNameLst>
                                      </p:cBhvr>
                                      <p:tavLst>
                                        <p:tav tm="0">
                                          <p:val>
                                            <p:strVal val="#ppt_x"/>
                                          </p:val>
                                        </p:tav>
                                        <p:tav tm="100000">
                                          <p:val>
                                            <p:strVal val="#ppt_x"/>
                                          </p:val>
                                        </p:tav>
                                      </p:tavLst>
                                    </p:anim>
                                    <p:anim calcmode="lin" valueType="num">
                                      <p:cBhvr>
                                        <p:cTn id="15" dur="500" fill="hold"/>
                                        <p:tgtEl>
                                          <p:spTgt spid="193538"/>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193538">
                                            <p:txEl>
                                              <p:pRg st="0" end="0"/>
                                            </p:txEl>
                                          </p:spTgt>
                                        </p:tgtEl>
                                        <p:attrNameLst>
                                          <p:attrName>style.visibility</p:attrName>
                                        </p:attrNameLst>
                                      </p:cBhvr>
                                      <p:to>
                                        <p:strVal val="visible"/>
                                      </p:to>
                                    </p:set>
                                    <p:anim calcmode="lin" valueType="num">
                                      <p:cBhvr additive="base">
                                        <p:cTn id="18" dur="500" fill="hold"/>
                                        <p:tgtEl>
                                          <p:spTgt spid="193538">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9353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93538">
                                            <p:txEl>
                                              <p:pRg st="2" end="2"/>
                                            </p:txEl>
                                          </p:spTgt>
                                        </p:tgtEl>
                                        <p:attrNameLst>
                                          <p:attrName>style.visibility</p:attrName>
                                        </p:attrNameLst>
                                      </p:cBhvr>
                                      <p:to>
                                        <p:strVal val="visible"/>
                                      </p:to>
                                    </p:set>
                                    <p:anim calcmode="lin" valueType="num">
                                      <p:cBhvr additive="base">
                                        <p:cTn id="25" dur="500" fill="hold"/>
                                        <p:tgtEl>
                                          <p:spTgt spid="193538">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93538">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3538" grpId="1"/>
    </p:bldLst>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24</a:t>
            </a:fld>
            <a:endParaRPr lang="zh-CN" altLang="en-US"/>
          </a:p>
        </p:txBody>
      </p:sp>
      <p:sp>
        <p:nvSpPr>
          <p:cNvPr id="3" name="文本框 2"/>
          <p:cNvSpPr txBox="1"/>
          <p:nvPr/>
        </p:nvSpPr>
        <p:spPr>
          <a:xfrm>
            <a:off x="70485" y="0"/>
            <a:ext cx="12039600" cy="6985635"/>
          </a:xfrm>
          <a:prstGeom prst="rect">
            <a:avLst/>
          </a:prstGeom>
          <a:noFill/>
        </p:spPr>
        <p:txBody>
          <a:bodyPr wrap="square" rtlCol="0">
            <a:spAutoFit/>
          </a:bodyPr>
          <a:lstStyle/>
          <a:p>
            <a:pPr indent="711200" fontAlgn="auto">
              <a:lnSpc>
                <a:spcPct val="100000"/>
              </a:lnSpc>
            </a:pPr>
            <a:r>
              <a:rPr sz="2800" b="1">
                <a:solidFill>
                  <a:srgbClr val="FF0000"/>
                </a:solidFill>
                <a:latin typeface="义启粗楷体" panose="02010601030101010101" charset="-128"/>
                <a:ea typeface="义启粗楷体" panose="02010601030101010101" charset="-128"/>
                <a:cs typeface="义启粗楷体" panose="02010601030101010101" charset="-128"/>
                <a:sym typeface="+mn-ea"/>
              </a:rPr>
              <a:t>(2015年安徽卷)</a:t>
            </a:r>
            <a:r>
              <a:rPr sz="2800" b="1">
                <a:latin typeface="义启粗楷体" panose="02010601030101010101" charset="-128"/>
                <a:ea typeface="义启粗楷体" panose="02010601030101010101" charset="-128"/>
                <a:cs typeface="义启粗楷体" panose="02010601030101010101" charset="-128"/>
                <a:sym typeface="+mn-ea"/>
              </a:rPr>
              <a:t>举顺治三年乡试,又十年成进士。出知西安之咸宁,誓于神,不以一钱自污。视民如子,治行冠三辅。官咸宁半载,入为云南道监察御史。</a:t>
            </a:r>
          </a:p>
          <a:p>
            <a:pPr indent="711200" fontAlgn="auto">
              <a:lnSpc>
                <a:spcPct val="100000"/>
              </a:lnSpc>
            </a:pPr>
            <a:r>
              <a:rPr sz="2800" b="1">
                <a:latin typeface="义启粗楷体" panose="02010601030101010101" charset="-128"/>
                <a:ea typeface="义启粗楷体" panose="02010601030101010101" charset="-128"/>
                <a:cs typeface="义启粗楷体" panose="02010601030101010101" charset="-128"/>
                <a:sym typeface="+mn-ea"/>
              </a:rPr>
              <a:t>是时,世祖章皇帝方重言路,台省官皆矫尾厉角,务毛挚搏击为名高。先生独淡泊宁静,下直辄焚香扫地,晏坐终日,如退院僧。暇即与其友汪琬、刘体仁、董文骥、王世禛辈出游丰台、草桥诸胜地,或会食浮屠、老子之宫。诸子酒酣耳热,辨难蜂起,各负气不肯相下。先生默坐,或微笑不发一语。偶出一语,则人人自失,觉我言为烦。先生固耽内典,于三藏十二部之书无不研究,而于《楞严》尤了悟初因证果大旨。每过其居邸,绳床药灶外,惟经论数卷而已。(《御史梁皙次先生传》)</a:t>
            </a:r>
          </a:p>
          <a:p>
            <a:pPr indent="711200" fontAlgn="auto">
              <a:lnSpc>
                <a:spcPct val="100000"/>
              </a:lnSpc>
            </a:pPr>
            <a:r>
              <a:rPr sz="2800" b="1">
                <a:solidFill>
                  <a:srgbClr val="FF0000"/>
                </a:solidFill>
                <a:latin typeface="义启粗楷体" panose="02010601030101010101" charset="-128"/>
                <a:ea typeface="义启粗楷体" panose="02010601030101010101" charset="-128"/>
                <a:cs typeface="义启粗楷体" panose="02010601030101010101" charset="-128"/>
                <a:sym typeface="+mn-ea"/>
              </a:rPr>
              <a:t>【选项设置】</a:t>
            </a:r>
            <a:r>
              <a:rPr sz="2800" b="1">
                <a:latin typeface="义启粗楷体" panose="02010601030101010101" charset="-128"/>
                <a:ea typeface="义启粗楷体" panose="02010601030101010101" charset="-128"/>
                <a:cs typeface="义启粗楷体" panose="02010601030101010101" charset="-128"/>
                <a:sym typeface="+mn-ea"/>
              </a:rPr>
              <a:t>B.梁煕任职时清正爱民,行事低调。他在任期间能够廉洁自守,视民如子,政绩斐然;因不愿突出自己而没有得到皇帝的赏识。</a:t>
            </a:r>
          </a:p>
          <a:p>
            <a:pPr indent="711200" fontAlgn="auto">
              <a:lnSpc>
                <a:spcPct val="100000"/>
              </a:lnSpc>
            </a:pPr>
            <a:r>
              <a:rPr sz="2800" b="1">
                <a:solidFill>
                  <a:srgbClr val="FF0000"/>
                </a:solidFill>
                <a:latin typeface="义启粗楷体" panose="02010601030101010101" charset="-128"/>
                <a:ea typeface="义启粗楷体" panose="02010601030101010101" charset="-128"/>
                <a:cs typeface="义启粗楷体" panose="02010601030101010101" charset="-128"/>
                <a:sym typeface="+mn-ea"/>
              </a:rPr>
              <a:t>【对比分析】</a:t>
            </a:r>
            <a:r>
              <a:rPr sz="2800" b="1">
                <a:latin typeface="义启粗楷体" panose="02010601030101010101" charset="-128"/>
                <a:ea typeface="义启粗楷体" panose="02010601030101010101" charset="-128"/>
                <a:cs typeface="义启粗楷体" panose="02010601030101010101" charset="-128"/>
                <a:sym typeface="+mn-ea"/>
              </a:rPr>
              <a:t>其中“没有得到皇帝的赏识”无中生有,原文根本没有提及这件事情,从原文“官咸宁半载,入为云南道监察御史”这句可知,梁熙从政半年就被调往朝廷,从而可以推断,梁熙应该是得到了皇帝的赏识,才会有这么快的升迁。</a:t>
            </a:r>
          </a:p>
          <a:p>
            <a:pPr indent="711200" fontAlgn="auto">
              <a:lnSpc>
                <a:spcPct val="100000"/>
              </a:lnSpc>
            </a:pPr>
            <a:endParaRPr sz="2800" b="1">
              <a:latin typeface="义启粗楷体" panose="02010601030101010101" charset="-128"/>
              <a:ea typeface="义启粗楷体" panose="02010601030101010101" charset="-128"/>
              <a:cs typeface="义启粗楷体" panose="02010601030101010101" charset="-128"/>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barn(inVertical)">
                                      <p:cBhvr>
                                        <p:cTn id="13" dur="500"/>
                                        <p:tgtEl>
                                          <p:spTgt spid="3">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16" presetClass="entr" presetSubtype="21"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barn(inVertical)">
                                      <p:cBhvr>
                                        <p:cTn id="19" dur="500"/>
                                        <p:tgtEl>
                                          <p:spTgt spid="3">
                                            <p:txEl>
                                              <p:pRg st="2" end="2"/>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16" presetClass="entr" presetSubtype="21"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barn(inVertical)">
                                      <p:cBhvr>
                                        <p:cTn id="25"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25</a:t>
            </a:fld>
            <a:endParaRPr lang="zh-CN" altLang="en-US"/>
          </a:p>
        </p:txBody>
      </p:sp>
      <p:sp>
        <p:nvSpPr>
          <p:cNvPr id="3" name="文本框 2"/>
          <p:cNvSpPr txBox="1"/>
          <p:nvPr/>
        </p:nvSpPr>
        <p:spPr>
          <a:xfrm>
            <a:off x="100330" y="0"/>
            <a:ext cx="11768455" cy="6985635"/>
          </a:xfrm>
          <a:prstGeom prst="rect">
            <a:avLst/>
          </a:prstGeom>
          <a:noFill/>
        </p:spPr>
        <p:txBody>
          <a:bodyPr wrap="square" rtlCol="0">
            <a:spAutoFit/>
          </a:bodyPr>
          <a:lstStyle/>
          <a:p>
            <a:pPr indent="711200" fontAlgn="auto">
              <a:lnSpc>
                <a:spcPct val="100000"/>
              </a:lnSpc>
            </a:pPr>
            <a:r>
              <a:rPr sz="2800" b="1">
                <a:solidFill>
                  <a:srgbClr val="FF0000"/>
                </a:solidFill>
                <a:latin typeface="义启粗楷体" panose="02010601030101010101" charset="-128"/>
                <a:ea typeface="义启粗楷体" panose="02010601030101010101" charset="-128"/>
                <a:cs typeface="义启粗楷体" panose="02010601030101010101" charset="-128"/>
                <a:sym typeface="+mn-ea"/>
              </a:rPr>
              <a:t>(2013年全国新课标卷Ⅱ)</a:t>
            </a:r>
            <a:r>
              <a:rPr sz="2800" b="1">
                <a:latin typeface="义启粗楷体" panose="02010601030101010101" charset="-128"/>
                <a:ea typeface="义启粗楷体" panose="02010601030101010101" charset="-128"/>
                <a:cs typeface="义启粗楷体" panose="02010601030101010101" charset="-128"/>
                <a:sym typeface="+mn-ea"/>
              </a:rPr>
              <a:t>揆在相位,决事献替,虽甚博辨,性锐于名利,深为物议所非……同列吕</a:t>
            </a:r>
            <a:r>
              <a:rPr lang="zh-CN" sz="2800" b="1">
                <a:latin typeface="义启粗楷体" panose="02010601030101010101" charset="-128"/>
                <a:ea typeface="义启粗楷体" panose="02010601030101010101" charset="-128"/>
                <a:cs typeface="义启粗楷体" panose="02010601030101010101" charset="-128"/>
                <a:sym typeface="+mn-ea"/>
              </a:rPr>
              <a:t>諲</a:t>
            </a:r>
            <a:r>
              <a:rPr sz="2800" b="1">
                <a:latin typeface="义启粗楷体" panose="02010601030101010101" charset="-128"/>
                <a:ea typeface="义启粗楷体" panose="02010601030101010101" charset="-128"/>
                <a:cs typeface="义启粗楷体" panose="02010601030101010101" charset="-128"/>
                <a:sym typeface="+mn-ea"/>
              </a:rPr>
              <a:t>,地望虽悬,政事在揆之右,罢相,自宾客为荆南节度,声问甚美。惧其重入,遂密令直省至</a:t>
            </a:r>
            <a:r>
              <a:rPr lang="zh-CN" sz="2800" b="1">
                <a:latin typeface="义启粗楷体" panose="02010601030101010101" charset="-128"/>
                <a:ea typeface="义启粗楷体" panose="02010601030101010101" charset="-128"/>
                <a:cs typeface="义启粗楷体" panose="02010601030101010101" charset="-128"/>
                <a:sym typeface="+mn-ea"/>
              </a:rPr>
              <a:t>諲</a:t>
            </a:r>
            <a:r>
              <a:rPr sz="2800" b="1">
                <a:latin typeface="义启粗楷体" panose="02010601030101010101" charset="-128"/>
                <a:ea typeface="义启粗楷体" panose="02010601030101010101" charset="-128"/>
                <a:cs typeface="义启粗楷体" panose="02010601030101010101" charset="-128"/>
                <a:sym typeface="+mn-ea"/>
              </a:rPr>
              <a:t>管内构求</a:t>
            </a:r>
            <a:r>
              <a:rPr lang="zh-CN" sz="2800" b="1">
                <a:latin typeface="义启粗楷体" panose="02010601030101010101" charset="-128"/>
                <a:ea typeface="义启粗楷体" panose="02010601030101010101" charset="-128"/>
                <a:cs typeface="义启粗楷体" panose="02010601030101010101" charset="-128"/>
                <a:sym typeface="+mn-ea"/>
              </a:rPr>
              <a:t>諲</a:t>
            </a:r>
            <a:r>
              <a:rPr sz="2800" b="1">
                <a:latin typeface="义启粗楷体" panose="02010601030101010101" charset="-128"/>
                <a:ea typeface="义启粗楷体" panose="02010601030101010101" charset="-128"/>
                <a:cs typeface="义启粗楷体" panose="02010601030101010101" charset="-128"/>
                <a:sym typeface="+mn-ea"/>
              </a:rPr>
              <a:t>过失。</a:t>
            </a:r>
            <a:r>
              <a:rPr lang="zh-CN" sz="2800" b="1">
                <a:latin typeface="义启粗楷体" panose="02010601030101010101" charset="-128"/>
                <a:ea typeface="义启粗楷体" panose="02010601030101010101" charset="-128"/>
                <a:cs typeface="义启粗楷体" panose="02010601030101010101" charset="-128"/>
                <a:sym typeface="+mn-ea"/>
              </a:rPr>
              <a:t>諲</a:t>
            </a:r>
            <a:r>
              <a:rPr sz="2800" b="1">
                <a:latin typeface="义启粗楷体" panose="02010601030101010101" charset="-128"/>
                <a:ea typeface="义启粗楷体" panose="02010601030101010101" charset="-128"/>
                <a:cs typeface="义启粗楷体" panose="02010601030101010101" charset="-128"/>
                <a:sym typeface="+mn-ea"/>
              </a:rPr>
              <a:t>密疏自陈,乃贬揆莱州长史同正员。(《旧唐书·李揆传》)</a:t>
            </a:r>
          </a:p>
          <a:p>
            <a:pPr indent="711200" fontAlgn="auto">
              <a:lnSpc>
                <a:spcPct val="100000"/>
              </a:lnSpc>
            </a:pPr>
            <a:r>
              <a:rPr sz="2800" b="1">
                <a:solidFill>
                  <a:srgbClr val="FF0000"/>
                </a:solidFill>
                <a:latin typeface="义启粗楷体" panose="02010601030101010101" charset="-128"/>
                <a:ea typeface="义启粗楷体" panose="02010601030101010101" charset="-128"/>
                <a:cs typeface="义启粗楷体" panose="02010601030101010101" charset="-128"/>
                <a:sym typeface="+mn-ea"/>
              </a:rPr>
              <a:t>【选项设置】</a:t>
            </a:r>
            <a:r>
              <a:rPr sz="2800" b="1">
                <a:latin typeface="义启粗楷体" panose="02010601030101010101" charset="-128"/>
                <a:ea typeface="义启粗楷体" panose="02010601030101010101" charset="-128"/>
                <a:cs typeface="义启粗楷体" panose="02010601030101010101" charset="-128"/>
                <a:sym typeface="+mn-ea"/>
              </a:rPr>
              <a:t>C.李揆汲汲于名利,深受人们非议。他在相位时,论及大事头头是道,却热衷追名逐利。他嫉妒吕</a:t>
            </a:r>
            <a:r>
              <a:rPr lang="zh-CN" sz="2800" b="1">
                <a:latin typeface="义启粗楷体" panose="02010601030101010101" charset="-128"/>
                <a:ea typeface="义启粗楷体" panose="02010601030101010101" charset="-128"/>
                <a:cs typeface="义启粗楷体" panose="02010601030101010101" charset="-128"/>
                <a:sym typeface="+mn-ea"/>
              </a:rPr>
              <a:t>諲</a:t>
            </a:r>
            <a:r>
              <a:rPr sz="2800" b="1">
                <a:latin typeface="义启粗楷体" panose="02010601030101010101" charset="-128"/>
                <a:ea typeface="义启粗楷体" panose="02010601030101010101" charset="-128"/>
                <a:cs typeface="义启粗楷体" panose="02010601030101010101" charset="-128"/>
                <a:sym typeface="+mn-ea"/>
              </a:rPr>
              <a:t>地位超过自己,密令捏造吕的过失,最后反而自食其果。</a:t>
            </a:r>
          </a:p>
          <a:p>
            <a:pPr indent="711200" fontAlgn="auto">
              <a:lnSpc>
                <a:spcPct val="100000"/>
              </a:lnSpc>
            </a:pPr>
            <a:r>
              <a:rPr sz="2800" b="1">
                <a:solidFill>
                  <a:srgbClr val="FF0000"/>
                </a:solidFill>
                <a:latin typeface="义启粗楷体" panose="02010601030101010101" charset="-128"/>
                <a:ea typeface="义启粗楷体" panose="02010601030101010101" charset="-128"/>
                <a:cs typeface="义启粗楷体" panose="02010601030101010101" charset="-128"/>
                <a:sym typeface="+mn-ea"/>
              </a:rPr>
              <a:t>【文段翻译】</a:t>
            </a:r>
            <a:r>
              <a:rPr sz="2800" b="1">
                <a:latin typeface="义启粗楷体" panose="02010601030101010101" charset="-128"/>
                <a:ea typeface="义启粗楷体" panose="02010601030101010101" charset="-128"/>
                <a:cs typeface="义启粗楷体" panose="02010601030101010101" charset="-128"/>
                <a:sym typeface="+mn-ea"/>
              </a:rPr>
              <a:t>李揆在宰相之位上,决断政事直言进谏,虽然非常博学善辩,但他生性热衷于追名逐利,深受人们的非议……同列的宰相吕</a:t>
            </a:r>
            <a:r>
              <a:rPr lang="zh-CN" sz="2800" b="1">
                <a:latin typeface="义启粗楷体" panose="02010601030101010101" charset="-128"/>
                <a:ea typeface="义启粗楷体" panose="02010601030101010101" charset="-128"/>
                <a:cs typeface="义启粗楷体" panose="02010601030101010101" charset="-128"/>
                <a:sym typeface="+mn-ea"/>
              </a:rPr>
              <a:t>諲</a:t>
            </a:r>
            <a:r>
              <a:rPr sz="2800" b="1">
                <a:latin typeface="义启粗楷体" panose="02010601030101010101" charset="-128"/>
                <a:ea typeface="义启粗楷体" panose="02010601030101010101" charset="-128"/>
                <a:cs typeface="义启粗楷体" panose="02010601030101010101" charset="-128"/>
                <a:sym typeface="+mn-ea"/>
              </a:rPr>
              <a:t>,地位名望虽然与李揆悬殊,但处理政事的能力却在李揆之上,(吕</a:t>
            </a:r>
            <a:r>
              <a:rPr lang="zh-CN" sz="2800" b="1">
                <a:latin typeface="义启粗楷体" panose="02010601030101010101" charset="-128"/>
                <a:ea typeface="义启粗楷体" panose="02010601030101010101" charset="-128"/>
                <a:cs typeface="义启粗楷体" panose="02010601030101010101" charset="-128"/>
                <a:sym typeface="+mn-ea"/>
              </a:rPr>
              <a:t>諲</a:t>
            </a:r>
            <a:r>
              <a:rPr sz="2800" b="1">
                <a:latin typeface="义启粗楷体" panose="02010601030101010101" charset="-128"/>
                <a:ea typeface="义启粗楷体" panose="02010601030101010101" charset="-128"/>
                <a:cs typeface="义启粗楷体" panose="02010601030101010101" charset="-128"/>
                <a:sym typeface="+mn-ea"/>
              </a:rPr>
              <a:t>)被罢相后,以宾客的身份出任荆南节度使,声望非常好。李揆担心他重新入朝当宰相,于是密令直省官吏到吕</a:t>
            </a:r>
            <a:r>
              <a:rPr lang="zh-CN" sz="2800" b="1">
                <a:latin typeface="义启粗楷体" panose="02010601030101010101" charset="-128"/>
                <a:ea typeface="义启粗楷体" panose="02010601030101010101" charset="-128"/>
                <a:cs typeface="义启粗楷体" panose="02010601030101010101" charset="-128"/>
                <a:sym typeface="+mn-ea"/>
              </a:rPr>
              <a:t>諲</a:t>
            </a:r>
            <a:r>
              <a:rPr sz="2800" b="1">
                <a:latin typeface="义启粗楷体" panose="02010601030101010101" charset="-128"/>
                <a:ea typeface="义启粗楷体" panose="02010601030101010101" charset="-128"/>
                <a:cs typeface="义启粗楷体" panose="02010601030101010101" charset="-128"/>
                <a:sym typeface="+mn-ea"/>
              </a:rPr>
              <a:t>所属的地方捏造吕</a:t>
            </a:r>
            <a:r>
              <a:rPr lang="zh-CN" sz="2800" b="1">
                <a:latin typeface="义启粗楷体" panose="02010601030101010101" charset="-128"/>
                <a:ea typeface="义启粗楷体" panose="02010601030101010101" charset="-128"/>
                <a:cs typeface="义启粗楷体" panose="02010601030101010101" charset="-128"/>
                <a:sym typeface="+mn-ea"/>
              </a:rPr>
              <a:t>諲</a:t>
            </a:r>
            <a:r>
              <a:rPr sz="2800" b="1">
                <a:latin typeface="义启粗楷体" panose="02010601030101010101" charset="-128"/>
                <a:ea typeface="义启粗楷体" panose="02010601030101010101" charset="-128"/>
                <a:cs typeface="义启粗楷体" panose="02010601030101010101" charset="-128"/>
                <a:sym typeface="+mn-ea"/>
              </a:rPr>
              <a:t>的过失。吕</a:t>
            </a:r>
            <a:r>
              <a:rPr lang="zh-CN" sz="2800" b="1">
                <a:latin typeface="义启粗楷体" panose="02010601030101010101" charset="-128"/>
                <a:ea typeface="义启粗楷体" panose="02010601030101010101" charset="-128"/>
                <a:cs typeface="义启粗楷体" panose="02010601030101010101" charset="-128"/>
                <a:sym typeface="+mn-ea"/>
              </a:rPr>
              <a:t>諲</a:t>
            </a:r>
            <a:r>
              <a:rPr sz="2800" b="1">
                <a:latin typeface="义启粗楷体" panose="02010601030101010101" charset="-128"/>
                <a:ea typeface="义启粗楷体" panose="02010601030101010101" charset="-128"/>
                <a:cs typeface="义启粗楷体" panose="02010601030101010101" charset="-128"/>
                <a:sym typeface="+mn-ea"/>
              </a:rPr>
              <a:t>秘密上疏陈述了自己的实情,皇上于是贬李揆到莱州做职务同正员的长史。</a:t>
            </a:r>
          </a:p>
          <a:p>
            <a:pPr indent="711200" fontAlgn="auto">
              <a:lnSpc>
                <a:spcPct val="100000"/>
              </a:lnSpc>
            </a:pPr>
            <a:r>
              <a:rPr sz="2800" b="1">
                <a:solidFill>
                  <a:srgbClr val="FF0000"/>
                </a:solidFill>
                <a:latin typeface="义启粗楷体" panose="02010601030101010101" charset="-128"/>
                <a:ea typeface="义启粗楷体" panose="02010601030101010101" charset="-128"/>
                <a:cs typeface="义启粗楷体" panose="02010601030101010101" charset="-128"/>
                <a:sym typeface="+mn-ea"/>
              </a:rPr>
              <a:t>【对比分析】</a:t>
            </a:r>
            <a:r>
              <a:rPr sz="2800" b="1">
                <a:latin typeface="义启粗楷体" panose="02010601030101010101" charset="-128"/>
                <a:ea typeface="义启粗楷体" panose="02010601030101010101" charset="-128"/>
                <a:cs typeface="义启粗楷体" panose="02010601030101010101" charset="-128"/>
                <a:sym typeface="+mn-ea"/>
              </a:rPr>
              <a:t>“他嫉妒吕</a:t>
            </a:r>
            <a:r>
              <a:rPr lang="zh-CN" sz="2800" b="1">
                <a:latin typeface="义启粗楷体" panose="02010601030101010101" charset="-128"/>
                <a:ea typeface="义启粗楷体" panose="02010601030101010101" charset="-128"/>
                <a:cs typeface="义启粗楷体" panose="02010601030101010101" charset="-128"/>
                <a:sym typeface="+mn-ea"/>
              </a:rPr>
              <a:t>諲</a:t>
            </a:r>
            <a:r>
              <a:rPr sz="2800" b="1">
                <a:latin typeface="义启粗楷体" panose="02010601030101010101" charset="-128"/>
                <a:ea typeface="义启粗楷体" panose="02010601030101010101" charset="-128"/>
                <a:cs typeface="义启粗楷体" panose="02010601030101010101" charset="-128"/>
                <a:sym typeface="+mn-ea"/>
              </a:rPr>
              <a:t>地位超过自己”错,根据原文“地望虽悬”可知,吕</a:t>
            </a:r>
            <a:r>
              <a:rPr lang="zh-CN" sz="2800" b="1">
                <a:latin typeface="义启粗楷体" panose="02010601030101010101" charset="-128"/>
                <a:ea typeface="义启粗楷体" panose="02010601030101010101" charset="-128"/>
                <a:cs typeface="义启粗楷体" panose="02010601030101010101" charset="-128"/>
                <a:sym typeface="+mn-ea"/>
              </a:rPr>
              <a:t>諲</a:t>
            </a:r>
            <a:r>
              <a:rPr sz="2800" b="1">
                <a:latin typeface="义启粗楷体" panose="02010601030101010101" charset="-128"/>
                <a:ea typeface="义启粗楷体" panose="02010601030101010101" charset="-128"/>
                <a:cs typeface="义启粗楷体" panose="02010601030101010101" charset="-128"/>
                <a:sym typeface="+mn-ea"/>
              </a:rPr>
              <a:t>地位并未超过李揆。</a:t>
            </a:r>
          </a:p>
          <a:p>
            <a:pPr indent="711200" fontAlgn="auto">
              <a:lnSpc>
                <a:spcPct val="100000"/>
              </a:lnSpc>
            </a:pPr>
            <a:endParaRPr sz="2800" b="1">
              <a:latin typeface="义启粗楷体" panose="02010601030101010101" charset="-128"/>
              <a:ea typeface="义启粗楷体" panose="02010601030101010101" charset="-128"/>
              <a:cs typeface="义启粗楷体" panose="02010601030101010101" charset="-128"/>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barn(inVertical)">
                                      <p:cBhvr>
                                        <p:cTn id="13" dur="500"/>
                                        <p:tgtEl>
                                          <p:spTgt spid="3">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16" presetClass="entr" presetSubtype="21"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barn(inVertical)">
                                      <p:cBhvr>
                                        <p:cTn id="19" dur="500"/>
                                        <p:tgtEl>
                                          <p:spTgt spid="3">
                                            <p:txEl>
                                              <p:pRg st="2" end="2"/>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16" presetClass="entr" presetSubtype="21"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barn(inVertical)">
                                      <p:cBhvr>
                                        <p:cTn id="25"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文本框 3"/>
          <p:cNvSpPr txBox="1"/>
          <p:nvPr/>
        </p:nvSpPr>
        <p:spPr>
          <a:xfrm>
            <a:off x="64135" y="1419225"/>
            <a:ext cx="12062460" cy="1076325"/>
          </a:xfrm>
          <a:prstGeom prst="rect">
            <a:avLst/>
          </a:prstGeom>
          <a:noFill/>
        </p:spPr>
        <p:txBody>
          <a:bodyPr wrap="square" rtlCol="0">
            <a:spAutoFit/>
          </a:bodyPr>
          <a:lstStyle/>
          <a:p>
            <a:r>
              <a:rPr lang="en-US" altLang="zh-CN" sz="3200" b="1">
                <a:solidFill>
                  <a:srgbClr val="FF0000"/>
                </a:solidFill>
              </a:rPr>
              <a:t>2018</a:t>
            </a:r>
            <a:r>
              <a:rPr lang="zh-CN" altLang="zh-CN" sz="3200" b="1">
                <a:solidFill>
                  <a:srgbClr val="FF0000"/>
                </a:solidFill>
              </a:rPr>
              <a:t>年全国二卷</a:t>
            </a:r>
            <a:endParaRPr lang="zh-CN" altLang="zh-CN" sz="3200" b="1"/>
          </a:p>
          <a:p>
            <a:r>
              <a:rPr lang="zh-CN" altLang="zh-CN" sz="3200" b="1">
                <a:solidFill>
                  <a:srgbClr val="FF0000"/>
                </a:solidFill>
              </a:rPr>
              <a:t>原文：</a:t>
            </a:r>
            <a:r>
              <a:rPr lang="zh-CN" altLang="zh-CN" sz="3200" b="1"/>
              <a:t>峻擢用文武吏，皆尽其能，纠剔奸盗，不得旋踵。</a:t>
            </a:r>
          </a:p>
        </p:txBody>
      </p:sp>
      <p:sp>
        <p:nvSpPr>
          <p:cNvPr id="6" name="文本框 5"/>
          <p:cNvSpPr txBox="1"/>
          <p:nvPr/>
        </p:nvSpPr>
        <p:spPr>
          <a:xfrm>
            <a:off x="168910" y="4322445"/>
            <a:ext cx="11853545" cy="1568450"/>
          </a:xfrm>
          <a:prstGeom prst="rect">
            <a:avLst/>
          </a:prstGeom>
          <a:noFill/>
        </p:spPr>
        <p:txBody>
          <a:bodyPr wrap="square" rtlCol="0">
            <a:spAutoFit/>
          </a:bodyPr>
          <a:lstStyle/>
          <a:p>
            <a:r>
              <a:rPr lang="zh-CN" altLang="en-US" sz="3200" b="1">
                <a:solidFill>
                  <a:srgbClr val="FF0000"/>
                </a:solidFill>
              </a:rPr>
              <a:t>选项：</a:t>
            </a:r>
            <a:r>
              <a:rPr lang="zh-CN" altLang="en-US" sz="3200" b="1"/>
              <a:t>王涣政绩卓著，后任难以比肩。他死于洛阳令任上，皇上下令特选其继任者，均不称职；后来选用任峻，任充分发挥文武属吏才干，</a:t>
            </a:r>
            <a:r>
              <a:rPr lang="zh-CN" altLang="en-US" sz="3200" b="1">
                <a:solidFill>
                  <a:srgbClr val="FF0000"/>
                </a:solidFill>
              </a:rPr>
              <a:t>仍然忙得无法分身</a:t>
            </a:r>
            <a:r>
              <a:rPr lang="zh-CN" altLang="en-US" sz="3200" b="1"/>
              <a:t>。</a:t>
            </a: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1"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ppt_x"/>
                                          </p:val>
                                        </p:tav>
                                        <p:tav tm="100000">
                                          <p:val>
                                            <p:strVal val="#ppt_x"/>
                                          </p:val>
                                        </p:tav>
                                      </p:tavLst>
                                    </p:anim>
                                    <p:anim calcmode="lin" valueType="num">
                                      <p:cBhvr additive="base">
                                        <p:cTn id="1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1"/>
    </p:bldLst>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90459" y="1047733"/>
            <a:ext cx="11811083" cy="5810267"/>
          </a:xfrm>
        </p:spPr>
        <p:txBody>
          <a:bodyPr>
            <a:normAutofit fontScale="95000"/>
          </a:bodyPr>
          <a:lstStyle/>
          <a:p>
            <a:r>
              <a:rPr lang="en-US" altLang="zh-CN" b="1" smtClean="0"/>
              <a:t>2017</a:t>
            </a:r>
            <a:r>
              <a:rPr lang="zh-CN" altLang="en-US" b="1" smtClean="0"/>
              <a:t>年（新课标</a:t>
            </a:r>
            <a:r>
              <a:rPr lang="en-US" altLang="zh-CN" b="1" smtClean="0"/>
              <a:t>II</a:t>
            </a:r>
            <a:r>
              <a:rPr lang="zh-CN" altLang="en-US" b="1" smtClean="0"/>
              <a:t>卷）</a:t>
            </a:r>
          </a:p>
          <a:p>
            <a:r>
              <a:rPr lang="en-US" altLang="zh-CN" b="1" smtClean="0"/>
              <a:t>12</a:t>
            </a:r>
            <a:r>
              <a:rPr lang="zh-CN" altLang="en-US" b="1" smtClean="0"/>
              <a:t>．下列对原文有关内容的概括和分析，不正确的一项是（</a:t>
            </a:r>
            <a:r>
              <a:rPr lang="en-US" altLang="zh-CN" b="1" smtClean="0"/>
              <a:t>3</a:t>
            </a:r>
            <a:r>
              <a:rPr lang="zh-CN" altLang="en-US" b="1" smtClean="0"/>
              <a:t>分）</a:t>
            </a:r>
            <a:br>
              <a:rPr lang="zh-CN" altLang="en-US" b="1" smtClean="0"/>
            </a:br>
            <a:r>
              <a:rPr lang="zh-CN" altLang="en-US" b="1" smtClean="0"/>
              <a:t>　　</a:t>
            </a:r>
            <a:r>
              <a:rPr lang="en-US" altLang="zh-CN" b="1" smtClean="0"/>
              <a:t>C</a:t>
            </a:r>
            <a:r>
              <a:rPr lang="zh-CN" altLang="en-US" b="1" smtClean="0"/>
              <a:t>．赵熹制止祸患，大力推崇义行。他担任平原太守时，诛杀盗贼首领，但对待余党却能区别处理，只是将他们迁往异地，并教导他们应该弃恶从善。</a:t>
            </a:r>
            <a:endParaRPr lang="en-US" altLang="zh-CN" b="1" smtClean="0"/>
          </a:p>
          <a:p>
            <a:r>
              <a:rPr lang="zh-CN" altLang="en-US" b="1" smtClean="0"/>
              <a:t>原文：</a:t>
            </a:r>
            <a:r>
              <a:rPr lang="zh-CN" altLang="en-US" b="1" smtClean="0">
                <a:latin typeface="楷体" panose="02010609060101010101" charset="-122"/>
                <a:ea typeface="楷体" panose="02010609060101010101" charset="-122"/>
              </a:rPr>
              <a:t>其年，迁憙平原太守。时平原多盗贼，憙与诸郡讨捕，斩其渠帅，余党当坐者数千人。憙上言：“恶恶止其身，可一切徙京师近郡。”帝从之，乃悉移置颍川、陈留。于是擢举义行，诛锄奸恶。</a:t>
            </a:r>
            <a:endParaRPr lang="en-US" altLang="zh-CN" b="1" smtClean="0">
              <a:latin typeface="楷体" panose="02010609060101010101" charset="-122"/>
              <a:ea typeface="楷体" panose="02010609060101010101" charset="-122"/>
            </a:endParaRPr>
          </a:p>
          <a:p>
            <a:r>
              <a:rPr lang="zh-CN" altLang="en-US" b="1" smtClean="0">
                <a:solidFill>
                  <a:srgbClr val="FF0000"/>
                </a:solidFill>
              </a:rPr>
              <a:t>“并教导他们弃恶从善”于文无据，无中生有</a:t>
            </a:r>
            <a:r>
              <a:rPr lang="zh-CN" altLang="en-US" b="1" smtClean="0">
                <a:solidFill>
                  <a:srgbClr val="0000FF"/>
                </a:solidFill>
              </a:rPr>
              <a:t>。</a:t>
            </a:r>
            <a:endParaRPr lang="zh-CN" altLang="en-US" b="1" smtClean="0">
              <a:solidFill>
                <a:srgbClr val="0000FF"/>
              </a:solidFill>
              <a:latin typeface="楷体" panose="02010609060101010101" charset="-122"/>
              <a:ea typeface="楷体" panose="02010609060101010101" charset="-122"/>
            </a:endParaRPr>
          </a:p>
          <a:p>
            <a:r>
              <a:rPr lang="zh-CN" altLang="en-US" b="1" smtClean="0">
                <a:solidFill>
                  <a:srgbClr val="0000FF"/>
                </a:solidFill>
              </a:rPr>
              <a:t>将作余党迁往异地的是皇帝，是皇帝听从了赵熹的建议，才这样做的。</a:t>
            </a:r>
            <a:r>
              <a:rPr lang="zh-CN" altLang="en-US" b="1" smtClean="0">
                <a:solidFill>
                  <a:srgbClr val="C00000"/>
                </a:solidFill>
              </a:rPr>
              <a:t>不是赵熹直接将他们迁往异地</a:t>
            </a:r>
            <a:r>
              <a:rPr lang="zh-CN" altLang="en-US" b="1" smtClean="0">
                <a:solidFill>
                  <a:srgbClr val="0000FF"/>
                </a:solidFill>
              </a:rPr>
              <a:t>。</a:t>
            </a:r>
            <a:endParaRPr lang="en-US" altLang="zh-CN" b="1" smtClean="0">
              <a:solidFill>
                <a:srgbClr val="0000FF"/>
              </a:solidFill>
            </a:endParaRPr>
          </a:p>
        </p:txBody>
      </p:sp>
      <p:sp>
        <p:nvSpPr>
          <p:cNvPr id="5" name="椭圆 4"/>
          <p:cNvSpPr/>
          <p:nvPr/>
        </p:nvSpPr>
        <p:spPr>
          <a:xfrm>
            <a:off x="627975" y="3020055"/>
            <a:ext cx="4095779" cy="57150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椭圆 5"/>
          <p:cNvSpPr/>
          <p:nvPr/>
        </p:nvSpPr>
        <p:spPr>
          <a:xfrm>
            <a:off x="2010410" y="4438650"/>
            <a:ext cx="10182225" cy="5715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 name="椭圆 6"/>
          <p:cNvSpPr/>
          <p:nvPr/>
        </p:nvSpPr>
        <p:spPr>
          <a:xfrm>
            <a:off x="6082656" y="2448555"/>
            <a:ext cx="4762533" cy="57150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3"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down)">
                                      <p:cBhvr>
                                        <p:cTn id="13" dur="500"/>
                                        <p:tgtEl>
                                          <p:spTgt spid="3">
                                            <p:txEl>
                                              <p:pRg st="3" end="3"/>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2" presetClass="entr" presetSubtype="4" fill="hold" grpId="1"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2" presetClass="entr" presetSubtype="4" fill="hold" grpId="2"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down)">
                                      <p:cBhvr>
                                        <p:cTn id="25" dur="500"/>
                                        <p:tgtEl>
                                          <p:spTgt spid="6"/>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wipe(down)">
                                      <p:cBhvr>
                                        <p:cTn id="31"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1"/>
      <p:bldP spid="6" grpId="2"/>
      <p:bldP spid="7" grpId="3"/>
    </p:bldLst>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04775" y="0"/>
            <a:ext cx="11948160" cy="6703695"/>
          </a:xfrm>
        </p:spPr>
        <p:txBody>
          <a:bodyPr>
            <a:noAutofit/>
          </a:bodyPr>
          <a:lstStyle/>
          <a:p>
            <a:pPr marL="0" indent="0" fontAlgn="auto">
              <a:lnSpc>
                <a:spcPct val="130000"/>
              </a:lnSpc>
              <a:spcBef>
                <a:spcPct val="0"/>
              </a:spcBef>
              <a:buNone/>
            </a:pPr>
            <a:r>
              <a:rPr lang="en-US" altLang="zh-CN" sz="2800" b="1" smtClean="0">
                <a:solidFill>
                  <a:schemeClr val="bg1"/>
                </a:solidFill>
                <a:effectLst>
                  <a:outerShdw blurRad="38100" dist="19050" dir="2700000" algn="tl" rotWithShape="0">
                    <a:schemeClr val="dk1">
                      <a:alpha val="40000"/>
                    </a:schemeClr>
                  </a:outerShdw>
                </a:effectLst>
              </a:rPr>
              <a:t>2014</a:t>
            </a:r>
            <a:r>
              <a:rPr lang="zh-CN" altLang="en-US" sz="2800" b="1" smtClean="0">
                <a:solidFill>
                  <a:schemeClr val="bg1"/>
                </a:solidFill>
                <a:effectLst>
                  <a:outerShdw blurRad="38100" dist="19050" dir="2700000" algn="tl" rotWithShape="0">
                    <a:schemeClr val="dk1">
                      <a:alpha val="40000"/>
                    </a:schemeClr>
                  </a:outerShdw>
                </a:effectLst>
              </a:rPr>
              <a:t>年高考语文试题（新课标</a:t>
            </a:r>
            <a:r>
              <a:rPr lang="en-US" altLang="zh-CN" sz="2800" b="1" smtClean="0">
                <a:solidFill>
                  <a:schemeClr val="bg1"/>
                </a:solidFill>
                <a:effectLst>
                  <a:outerShdw blurRad="38100" dist="19050" dir="2700000" algn="tl" rotWithShape="0">
                    <a:schemeClr val="dk1">
                      <a:alpha val="40000"/>
                    </a:schemeClr>
                  </a:outerShdw>
                </a:effectLst>
              </a:rPr>
              <a:t>II</a:t>
            </a:r>
            <a:r>
              <a:rPr lang="zh-CN" altLang="en-US" sz="2800" b="1" smtClean="0">
                <a:solidFill>
                  <a:schemeClr val="bg1"/>
                </a:solidFill>
                <a:effectLst>
                  <a:outerShdw blurRad="38100" dist="19050" dir="2700000" algn="tl" rotWithShape="0">
                    <a:schemeClr val="dk1">
                      <a:alpha val="40000"/>
                    </a:schemeClr>
                  </a:outerShdw>
                </a:effectLst>
              </a:rPr>
              <a:t>卷）</a:t>
            </a:r>
          </a:p>
          <a:p>
            <a:pPr marL="0" indent="0" fontAlgn="auto">
              <a:lnSpc>
                <a:spcPct val="130000"/>
              </a:lnSpc>
              <a:spcBef>
                <a:spcPct val="0"/>
              </a:spcBef>
              <a:buNone/>
            </a:pPr>
            <a:r>
              <a:rPr lang="zh-CN" altLang="en-US" sz="2400" b="1" smtClean="0"/>
              <a:t>下列对原文的概括和分析，不正确的一项是（</a:t>
            </a:r>
            <a:r>
              <a:rPr lang="en-US" altLang="zh-CN" sz="2400" b="1" smtClean="0"/>
              <a:t>3</a:t>
            </a:r>
            <a:r>
              <a:rPr lang="zh-CN" altLang="en-US" sz="2400" b="1" smtClean="0"/>
              <a:t>分 ）</a:t>
            </a:r>
            <a:br>
              <a:rPr lang="zh-CN" altLang="en-US" sz="2400" b="1" smtClean="0"/>
            </a:br>
            <a:r>
              <a:rPr lang="zh-CN" altLang="en-US" sz="2400" b="1" smtClean="0"/>
              <a:t>　　</a:t>
            </a:r>
            <a:r>
              <a:rPr lang="en-US" altLang="zh-CN" sz="2400" b="1" smtClean="0"/>
              <a:t>A</a:t>
            </a:r>
            <a:r>
              <a:rPr lang="zh-CN" altLang="en-US" sz="2400" b="1" smtClean="0"/>
              <a:t>．韩文为官清正，关注民众生活，他在湖广，妥善处理九溪士酋与临境争地一事；担任南京兵部尚书时，年成歉收，他开仓取粮十六万石，平抑米价。</a:t>
            </a:r>
            <a:br>
              <a:rPr lang="zh-CN" altLang="en-US" sz="2400" b="1" smtClean="0"/>
            </a:br>
            <a:r>
              <a:rPr lang="zh-CN" altLang="en-US" sz="2400" b="1" smtClean="0"/>
              <a:t>　　</a:t>
            </a:r>
            <a:r>
              <a:rPr lang="en-US" altLang="zh-CN" sz="2400" b="1" smtClean="0"/>
              <a:t>B</a:t>
            </a:r>
            <a:r>
              <a:rPr lang="zh-CN" altLang="en-US" sz="2400" b="1" smtClean="0"/>
              <a:t>．韩文刚正不屈，敢于奏议国事，武宗继位，诸项费用供给不足，他不顾非议，一再提出自己看法；有关机构冗员渐增，他援引成例，着手压缩编制。</a:t>
            </a:r>
            <a:endParaRPr lang="en-US" altLang="zh-CN" sz="2400" b="1" smtClean="0"/>
          </a:p>
          <a:p>
            <a:pPr marL="0" indent="0" fontAlgn="auto">
              <a:lnSpc>
                <a:spcPct val="130000"/>
              </a:lnSpc>
              <a:spcBef>
                <a:spcPct val="0"/>
              </a:spcBef>
            </a:pPr>
            <a:r>
              <a:rPr lang="zh-CN" altLang="en-US" sz="2400" b="1" smtClean="0"/>
              <a:t>原文：</a:t>
            </a:r>
            <a:r>
              <a:rPr lang="zh-CN" altLang="en-US" sz="2400" b="1" smtClean="0">
                <a:latin typeface="华文楷体" panose="02010600040101010101" pitchFamily="2" charset="-122"/>
                <a:ea typeface="华文楷体" panose="02010600040101010101" pitchFamily="2" charset="-122"/>
              </a:rPr>
              <a:t>九溪土酋与邻境争地相攻，文往谕，皆服。弘治十六年拜南京兵部尚书。岁侵，米价翔踊。</a:t>
            </a:r>
            <a:r>
              <a:rPr lang="en-US" altLang="zh-CN" sz="2400" b="1" smtClean="0">
                <a:latin typeface="华文楷体" panose="02010600040101010101" pitchFamily="2" charset="-122"/>
                <a:ea typeface="华文楷体" panose="02010600040101010101" pitchFamily="2" charset="-122"/>
              </a:rPr>
              <a:t>……</a:t>
            </a:r>
            <a:r>
              <a:rPr lang="zh-CN" altLang="en-US" sz="2400" b="1" smtClean="0">
                <a:latin typeface="华文楷体" panose="02010600040101010101" pitchFamily="2" charset="-122"/>
                <a:ea typeface="华文楷体" panose="02010600040101010101" pitchFamily="2" charset="-122"/>
              </a:rPr>
              <a:t>乃发廪十六万石，米价为平。</a:t>
            </a:r>
            <a:endParaRPr lang="en-US" altLang="zh-CN" sz="2400" b="1" smtClean="0">
              <a:latin typeface="华文楷体" panose="02010600040101010101" pitchFamily="2" charset="-122"/>
              <a:ea typeface="华文楷体" panose="02010600040101010101" pitchFamily="2" charset="-122"/>
            </a:endParaRPr>
          </a:p>
          <a:p>
            <a:pPr marL="0" indent="0" fontAlgn="auto">
              <a:lnSpc>
                <a:spcPct val="130000"/>
              </a:lnSpc>
              <a:spcBef>
                <a:spcPct val="0"/>
              </a:spcBef>
            </a:pPr>
            <a:r>
              <a:rPr lang="zh-CN" altLang="en-US" sz="2400" b="1" smtClean="0">
                <a:latin typeface="华文楷体" panose="02010600040101010101" pitchFamily="2" charset="-122"/>
                <a:ea typeface="华文楷体" panose="02010600040101010101" pitchFamily="2" charset="-122"/>
              </a:rPr>
              <a:t>武宗即位，赏赉及山陵、大婚诸费，需银百八十万两有奇，部帑不给。文请先发承运库，诏不许。文言：“帑藏虚，</a:t>
            </a:r>
            <a:r>
              <a:rPr lang="en-US" altLang="zh-CN" sz="2400" b="1" smtClean="0">
                <a:latin typeface="华文楷体" panose="02010600040101010101" pitchFamily="2" charset="-122"/>
                <a:ea typeface="华文楷体" panose="02010600040101010101" pitchFamily="2" charset="-122"/>
              </a:rPr>
              <a:t>……</a:t>
            </a:r>
            <a:r>
              <a:rPr lang="zh-CN" altLang="en-US" sz="2400" b="1" smtClean="0">
                <a:latin typeface="华文楷体" panose="02010600040101010101" pitchFamily="2" charset="-122"/>
                <a:ea typeface="华文楷体" panose="02010600040101010101" pitchFamily="2" charset="-122"/>
              </a:rPr>
              <a:t>且尽罢诸不急费。”旧制，监局、仓库内官不过二三人，后渐添注，或一仓十余人，文力请裁汰。淳安公主赐田三百顷，复欲夺任丘民业，文力争乃止。</a:t>
            </a:r>
          </a:p>
        </p:txBody>
      </p:sp>
      <p:sp>
        <p:nvSpPr>
          <p:cNvPr id="5" name="椭圆 4"/>
          <p:cNvSpPr/>
          <p:nvPr/>
        </p:nvSpPr>
        <p:spPr>
          <a:xfrm>
            <a:off x="215265" y="4375150"/>
            <a:ext cx="1113790" cy="60452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椭圆 5"/>
          <p:cNvSpPr/>
          <p:nvPr/>
        </p:nvSpPr>
        <p:spPr>
          <a:xfrm>
            <a:off x="9569450" y="2082165"/>
            <a:ext cx="2148840" cy="47625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 name="椭圆 6"/>
          <p:cNvSpPr/>
          <p:nvPr/>
        </p:nvSpPr>
        <p:spPr>
          <a:xfrm>
            <a:off x="7428230" y="2558415"/>
            <a:ext cx="2052320" cy="47625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 name="椭圆 7"/>
          <p:cNvSpPr/>
          <p:nvPr/>
        </p:nvSpPr>
        <p:spPr>
          <a:xfrm>
            <a:off x="3884295" y="4861560"/>
            <a:ext cx="1714500" cy="61976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矩形 8"/>
          <p:cNvSpPr/>
          <p:nvPr/>
        </p:nvSpPr>
        <p:spPr>
          <a:xfrm>
            <a:off x="8738253" y="181589"/>
            <a:ext cx="2631440" cy="829945"/>
          </a:xfrm>
          <a:prstGeom prst="rect">
            <a:avLst/>
          </a:prstGeom>
          <a:ln>
            <a:noFill/>
          </a:ln>
        </p:spPr>
        <p:txBody>
          <a:bodyPr wrap="none">
            <a:spAutoFit/>
          </a:bodyPr>
          <a:lstStyle/>
          <a:p>
            <a:pPr lvl="0">
              <a:spcBef>
                <a:spcPct val="0"/>
              </a:spcBef>
              <a:defRPr/>
            </a:pPr>
            <a:r>
              <a:rPr lang="zh-CN" altLang="en-US" sz="4800" b="1" smtClean="0">
                <a:solidFill>
                  <a:srgbClr val="FF0000"/>
                </a:solidFill>
                <a:latin typeface="义启粗楷体" panose="02010601030101010101" charset="-128"/>
                <a:ea typeface="义启粗楷体" panose="02010601030101010101" charset="-128"/>
              </a:rPr>
              <a:t>无中生有</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2" presetClass="entr" presetSubtype="4" fill="hold" grpId="2"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2" presetClass="entr" presetSubtype="4" fill="hold" grpId="3"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9" presetClass="entr" presetSubtype="0" fill="hold" grpId="4"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dissolve">
                                      <p:cBhvr>
                                        <p:cTn id="3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P spid="7" grpId="2"/>
      <p:bldP spid="8" grpId="3"/>
      <p:bldP spid="9" grpId="4"/>
    </p:bldLst>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0" y="181610"/>
            <a:ext cx="11903710" cy="6485890"/>
          </a:xfrm>
        </p:spPr>
        <p:txBody>
          <a:bodyPr>
            <a:normAutofit/>
          </a:bodyPr>
          <a:lstStyle/>
          <a:p>
            <a:pPr>
              <a:buFont typeface="Wingdings"/>
              <a:buChar char="ü"/>
            </a:pPr>
            <a:r>
              <a:rPr lang="en-US" altLang="zh-CN" b="1" smtClean="0"/>
              <a:t>【</a:t>
            </a:r>
            <a:r>
              <a:rPr lang="zh-CN" altLang="en-US" b="1" smtClean="0"/>
              <a:t>例题</a:t>
            </a:r>
            <a:r>
              <a:rPr lang="en-US" altLang="zh-CN" b="1" smtClean="0"/>
              <a:t>】 2014</a:t>
            </a:r>
            <a:r>
              <a:rPr lang="zh-CN" altLang="en-US" b="1" smtClean="0"/>
              <a:t>年（全国大纲卷）</a:t>
            </a:r>
          </a:p>
          <a:p>
            <a:pPr>
              <a:buFont typeface="Wingdings"/>
              <a:buChar char="ü"/>
            </a:pPr>
            <a:r>
              <a:rPr lang="en-US" altLang="zh-CN" b="1" smtClean="0">
                <a:latin typeface="黑体" panose="02010609060101010101" charset="-122"/>
                <a:ea typeface="黑体" panose="02010609060101010101" charset="-122"/>
              </a:rPr>
              <a:t>10</a:t>
            </a:r>
            <a:r>
              <a:rPr lang="zh-CN" altLang="en-US" b="1" smtClean="0">
                <a:latin typeface="黑体" panose="02010609060101010101" charset="-122"/>
                <a:ea typeface="黑体" panose="02010609060101010101" charset="-122"/>
              </a:rPr>
              <a:t>．下列对原文有关内容的概括和分析，不正确的一项是</a:t>
            </a:r>
            <a:endParaRPr lang="en-US" altLang="zh-CN" b="1" smtClean="0">
              <a:latin typeface="黑体" panose="02010609060101010101" charset="-122"/>
              <a:ea typeface="黑体" panose="02010609060101010101" charset="-122"/>
            </a:endParaRPr>
          </a:p>
          <a:p>
            <a:pPr>
              <a:buFont typeface="Wingdings"/>
              <a:buChar char="ü"/>
            </a:pPr>
            <a:r>
              <a:rPr lang="en-US" altLang="zh-CN" b="1" smtClean="0">
                <a:solidFill>
                  <a:srgbClr val="7030A0"/>
                </a:solidFill>
                <a:latin typeface="黑体" panose="02010609060101010101" charset="-122"/>
                <a:ea typeface="黑体" panose="02010609060101010101" charset="-122"/>
              </a:rPr>
              <a:t>B</a:t>
            </a:r>
            <a:r>
              <a:rPr lang="zh-CN" altLang="en-US" b="1" smtClean="0">
                <a:solidFill>
                  <a:srgbClr val="7030A0"/>
                </a:solidFill>
                <a:latin typeface="黑体" panose="02010609060101010101" charset="-122"/>
                <a:ea typeface="黑体" panose="02010609060101010101" charset="-122"/>
              </a:rPr>
              <a:t>．韦凑参议朝政，敢于据理力争。景云初年，朝廷议建金仙观，他认为农事季节，建观必使农民抛弃耕作；皇上不听从，他又会同其他官员一同谏诤。</a:t>
            </a:r>
            <a:endParaRPr lang="en-US" altLang="zh-CN" b="1" smtClean="0">
              <a:solidFill>
                <a:srgbClr val="7030A0"/>
              </a:solidFill>
              <a:latin typeface="黑体" panose="02010609060101010101" charset="-122"/>
              <a:ea typeface="黑体" panose="02010609060101010101" charset="-122"/>
            </a:endParaRPr>
          </a:p>
          <a:p>
            <a:pPr>
              <a:buFont typeface="Wingdings"/>
              <a:buChar char="ü"/>
            </a:pPr>
            <a:r>
              <a:rPr lang="zh-CN" altLang="en-US" b="1" smtClean="0"/>
              <a:t>原文：</a:t>
            </a:r>
            <a:r>
              <a:rPr lang="zh-CN" altLang="en-US" b="1" smtClean="0">
                <a:latin typeface="楷体" panose="02010609060101010101" charset="-122"/>
                <a:ea typeface="楷体" panose="02010609060101010101" charset="-122"/>
              </a:rPr>
              <a:t>景云初，作金仙等观，凑（</a:t>
            </a:r>
            <a:r>
              <a:rPr lang="zh-CN" altLang="en-US" smtClean="0">
                <a:latin typeface="楷体" panose="02010609060101010101" charset="-122"/>
                <a:ea typeface="楷体" panose="02010609060101010101" charset="-122"/>
              </a:rPr>
              <a:t>韦凑</a:t>
            </a:r>
            <a:r>
              <a:rPr lang="zh-CN" altLang="en-US" b="1" smtClean="0">
                <a:latin typeface="楷体" panose="02010609060101010101" charset="-122"/>
                <a:ea typeface="楷体" panose="02010609060101010101" charset="-122"/>
              </a:rPr>
              <a:t>）谏，以为：“方农月兴功，虽赀出公主，然高直售庸，则农人舍耕取顾，趋末弃本，恐天下有受其饥者。”不听。凑执争</a:t>
            </a:r>
            <a:r>
              <a:rPr lang="zh-CN" altLang="en-US" sz="4135" b="1" smtClean="0">
                <a:latin typeface="楷体" panose="02010609060101010101" charset="-122"/>
                <a:ea typeface="楷体" panose="02010609060101010101" charset="-122"/>
              </a:rPr>
              <a:t>，以“万物生育，草木昆蛟伤伐甚多，非仁圣本意”。帝诏外详议。</a:t>
            </a:r>
          </a:p>
        </p:txBody>
      </p:sp>
      <p:sp>
        <p:nvSpPr>
          <p:cNvPr id="5" name="椭圆 4"/>
          <p:cNvSpPr/>
          <p:nvPr/>
        </p:nvSpPr>
        <p:spPr>
          <a:xfrm>
            <a:off x="4142110" y="3994793"/>
            <a:ext cx="3619525" cy="57150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椭圆 5"/>
          <p:cNvSpPr/>
          <p:nvPr/>
        </p:nvSpPr>
        <p:spPr>
          <a:xfrm>
            <a:off x="119354" y="2354579"/>
            <a:ext cx="4762533" cy="57150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Lst>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0" name="矩形 19"/>
          <p:cNvSpPr/>
          <p:nvPr/>
        </p:nvSpPr>
        <p:spPr>
          <a:xfrm>
            <a:off x="285750" y="192405"/>
            <a:ext cx="8067675" cy="755650"/>
          </a:xfrm>
          <a:prstGeom prst="rect">
            <a:avLst/>
          </a:prstGeom>
        </p:spPr>
        <p:txBody>
          <a:bodyPr wrap="square" lIns="91440" tIns="45720" rIns="91440" bIns="45720">
            <a:spAutoFit/>
          </a:bodyPr>
          <a:lstStyle/>
          <a:p>
            <a:pPr>
              <a:lnSpc>
                <a:spcPct val="120000"/>
              </a:lnSpc>
              <a:spcBef>
                <a:spcPct val="0"/>
              </a:spcBef>
            </a:pPr>
            <a:r>
              <a:rPr lang="zh-CN" altLang="en-US" sz="3600" b="1" smtClean="0">
                <a:solidFill>
                  <a:srgbClr val="002060"/>
                </a:solidFill>
                <a:effectLst>
                  <a:outerShdw blurRad="38100" dist="19050" dir="2700000" algn="tl" rotWithShape="0">
                    <a:schemeClr val="dk1">
                      <a:alpha val="40000"/>
                    </a:schemeClr>
                  </a:outerShdw>
                </a:effectLst>
                <a:latin typeface="义启粗楷体" panose="02010601030101010101" charset="-128"/>
                <a:ea typeface="义启粗楷体" panose="02010601030101010101" charset="-128"/>
                <a:sym typeface="+mn-ea"/>
              </a:rPr>
              <a:t>妙用</a:t>
            </a:r>
            <a:r>
              <a:rPr lang="zh-CN" altLang="en-US" sz="3600" b="1" smtClean="0">
                <a:solidFill>
                  <a:srgbClr val="002060"/>
                </a:solidFill>
                <a:effectLst>
                  <a:outerShdw blurRad="38100" dist="19050" dir="2700000" algn="tl" rotWithShape="0">
                    <a:schemeClr val="dk1">
                      <a:alpha val="40000"/>
                    </a:schemeClr>
                  </a:outerShdw>
                </a:effectLst>
                <a:latin typeface="义启粗楷体" panose="02010601030101010101" charset="-128"/>
                <a:ea typeface="义启粗楷体" panose="02010601030101010101" charset="-128"/>
              </a:rPr>
              <a:t>文意理解选项，题文齐读快速准确</a:t>
            </a:r>
          </a:p>
        </p:txBody>
      </p:sp>
      <p:grpSp>
        <p:nvGrpSpPr>
          <p:cNvPr id="21" name="千图PPT彼岸天：ID 8661124库_组合 6"/>
          <p:cNvGrpSpPr/>
          <p:nvPr>
            <p:custDataLst>
              <p:tags r:id="rId3"/>
            </p:custDataLst>
          </p:nvPr>
        </p:nvGrpSpPr>
        <p:grpSpPr>
          <a:xfrm>
            <a:off x="5640696" y="2032521"/>
            <a:ext cx="1015909" cy="3225957"/>
            <a:chOff x="5438775" y="1724025"/>
            <a:chExt cx="1085850" cy="3448050"/>
          </a:xfrm>
          <a:solidFill>
            <a:srgbClr val="6D986A"/>
          </a:solidFill>
        </p:grpSpPr>
        <p:cxnSp>
          <p:nvCxnSpPr>
            <p:cNvPr id="22" name="Straight Connector 4"/>
            <p:cNvCxnSpPr/>
            <p:nvPr/>
          </p:nvCxnSpPr>
          <p:spPr>
            <a:xfrm flipH="1">
              <a:off x="5981700" y="2200275"/>
              <a:ext cx="0" cy="2771775"/>
            </a:xfrm>
            <a:prstGeom prst="line">
              <a:avLst/>
            </a:prstGeom>
            <a:grpFill/>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Oval 1"/>
            <p:cNvSpPr/>
            <p:nvPr/>
          </p:nvSpPr>
          <p:spPr>
            <a:xfrm>
              <a:off x="5438775" y="1724025"/>
              <a:ext cx="1085850" cy="1085850"/>
            </a:xfrm>
            <a:prstGeom prst="ellipse">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sp>
          <p:nvSpPr>
            <p:cNvPr id="27" name="Oval 2"/>
            <p:cNvSpPr/>
            <p:nvPr/>
          </p:nvSpPr>
          <p:spPr>
            <a:xfrm>
              <a:off x="5781675" y="4772025"/>
              <a:ext cx="400050" cy="400050"/>
            </a:xfrm>
            <a:prstGeom prst="ellipse">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cs typeface="+mn-ea"/>
                <a:sym typeface="+mn-lt"/>
              </a:endParaRPr>
            </a:p>
          </p:txBody>
        </p:sp>
      </p:grpSp>
      <p:sp>
        <p:nvSpPr>
          <p:cNvPr id="29" name="千图PPT彼岸天：ID 8661124库_Freeform: Shape 43"/>
          <p:cNvSpPr/>
          <p:nvPr>
            <p:custDataLst>
              <p:tags r:id="rId4"/>
            </p:custDataLst>
          </p:nvPr>
        </p:nvSpPr>
        <p:spPr>
          <a:xfrm>
            <a:off x="6335792" y="1926047"/>
            <a:ext cx="2247773" cy="1735791"/>
          </a:xfrm>
          <a:custGeom>
            <a:gdLst>
              <a:gd name="connsiteX0" fmla="*/ 1500961 w 2402522"/>
              <a:gd name="connsiteY0" fmla="*/ 379 h 1855293"/>
              <a:gd name="connsiteX1" fmla="*/ 2258040 w 2402522"/>
              <a:gd name="connsiteY1" fmla="*/ 430391 h 1855293"/>
              <a:gd name="connsiteX2" fmla="*/ 2324916 w 2402522"/>
              <a:gd name="connsiteY2" fmla="*/ 1298497 h 1855293"/>
              <a:gd name="connsiteX3" fmla="*/ 1972131 w 2402522"/>
              <a:gd name="connsiteY3" fmla="*/ 1709958 h 1855293"/>
              <a:gd name="connsiteX4" fmla="*/ 1804289 w 2402522"/>
              <a:gd name="connsiteY4" fmla="*/ 1794183 h 1855293"/>
              <a:gd name="connsiteX5" fmla="*/ 1703481 w 2402522"/>
              <a:gd name="connsiteY5" fmla="*/ 1821496 h 1855293"/>
              <a:gd name="connsiteX6" fmla="*/ 1705549 w 2402522"/>
              <a:gd name="connsiteY6" fmla="*/ 1824741 h 1855293"/>
              <a:gd name="connsiteX7" fmla="*/ 1686949 w 2402522"/>
              <a:gd name="connsiteY7" fmla="*/ 1825975 h 1855293"/>
              <a:gd name="connsiteX8" fmla="*/ 1628410 w 2402522"/>
              <a:gd name="connsiteY8" fmla="*/ 1841834 h 1855293"/>
              <a:gd name="connsiteX9" fmla="*/ 1539068 w 2402522"/>
              <a:gd name="connsiteY9" fmla="*/ 1852302 h 1855293"/>
              <a:gd name="connsiteX10" fmla="*/ 1472337 w 2402522"/>
              <a:gd name="connsiteY10" fmla="*/ 1853614 h 1855293"/>
              <a:gd name="connsiteX11" fmla="*/ 1472337 w 2402522"/>
              <a:gd name="connsiteY11" fmla="*/ 1855293 h 1855293"/>
              <a:gd name="connsiteX12" fmla="*/ 0 w 2402522"/>
              <a:gd name="connsiteY12" fmla="*/ 1855293 h 1855293"/>
              <a:gd name="connsiteX13" fmla="*/ 369083 w 2402522"/>
              <a:gd name="connsiteY13" fmla="*/ 1074912 h 1855293"/>
              <a:gd name="connsiteX14" fmla="*/ 444650 w 2402522"/>
              <a:gd name="connsiteY14" fmla="*/ 931337 h 1855293"/>
              <a:gd name="connsiteX15" fmla="*/ 644898 w 2402522"/>
              <a:gd name="connsiteY15" fmla="*/ 514845 h 1855293"/>
              <a:gd name="connsiteX16" fmla="*/ 645800 w 2402522"/>
              <a:gd name="connsiteY16" fmla="*/ 515278 h 1855293"/>
              <a:gd name="connsiteX17" fmla="*/ 665339 w 2402522"/>
              <a:gd name="connsiteY17" fmla="*/ 475771 h 1855293"/>
              <a:gd name="connsiteX18" fmla="*/ 712840 w 2402522"/>
              <a:gd name="connsiteY18" fmla="*/ 399380 h 1855293"/>
              <a:gd name="connsiteX19" fmla="*/ 750416 w 2402522"/>
              <a:gd name="connsiteY19" fmla="*/ 350396 h 1855293"/>
              <a:gd name="connsiteX20" fmla="*/ 757540 w 2402522"/>
              <a:gd name="connsiteY20" fmla="*/ 336863 h 1855293"/>
              <a:gd name="connsiteX21" fmla="*/ 759019 w 2402522"/>
              <a:gd name="connsiteY21" fmla="*/ 339183 h 1855293"/>
              <a:gd name="connsiteX22" fmla="*/ 768048 w 2402522"/>
              <a:gd name="connsiteY22" fmla="*/ 327413 h 1855293"/>
              <a:gd name="connsiteX23" fmla="*/ 978474 w 2402522"/>
              <a:gd name="connsiteY23" fmla="*/ 144481 h 1855293"/>
              <a:gd name="connsiteX24" fmla="*/ 1500961 w 2402522"/>
              <a:gd name="connsiteY24" fmla="*/ 379 h 185529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02522" h="1855293">
                <a:moveTo>
                  <a:pt x="1500961" y="379"/>
                </a:moveTo>
                <a:cubicBezTo>
                  <a:pt x="1798454" y="8885"/>
                  <a:pt x="2086546" y="160207"/>
                  <a:pt x="2258040" y="430391"/>
                </a:cubicBezTo>
                <a:cubicBezTo>
                  <a:pt x="2429535" y="700575"/>
                  <a:pt x="2443843" y="1025676"/>
                  <a:pt x="2324916" y="1298497"/>
                </a:cubicBezTo>
                <a:cubicBezTo>
                  <a:pt x="2253561" y="1462190"/>
                  <a:pt x="2134241" y="1607061"/>
                  <a:pt x="1972131" y="1709958"/>
                </a:cubicBezTo>
                <a:cubicBezTo>
                  <a:pt x="1918094" y="1744257"/>
                  <a:pt x="1861861" y="1772268"/>
                  <a:pt x="1804289" y="1794183"/>
                </a:cubicBezTo>
                <a:lnTo>
                  <a:pt x="1703481" y="1821496"/>
                </a:lnTo>
                <a:lnTo>
                  <a:pt x="1705549" y="1824741"/>
                </a:lnTo>
                <a:lnTo>
                  <a:pt x="1686949" y="1825975"/>
                </a:lnTo>
                <a:lnTo>
                  <a:pt x="1628410" y="1841834"/>
                </a:lnTo>
                <a:cubicBezTo>
                  <a:pt x="1598714" y="1846791"/>
                  <a:pt x="1568897" y="1850273"/>
                  <a:pt x="1539068" y="1852302"/>
                </a:cubicBezTo>
                <a:lnTo>
                  <a:pt x="1472337" y="1853614"/>
                </a:lnTo>
                <a:lnTo>
                  <a:pt x="1472337" y="1855293"/>
                </a:lnTo>
                <a:lnTo>
                  <a:pt x="0" y="1855293"/>
                </a:lnTo>
                <a:lnTo>
                  <a:pt x="369083" y="1074912"/>
                </a:lnTo>
                <a:lnTo>
                  <a:pt x="444650" y="931337"/>
                </a:lnTo>
                <a:lnTo>
                  <a:pt x="644898" y="514845"/>
                </a:lnTo>
                <a:lnTo>
                  <a:pt x="645800" y="515278"/>
                </a:lnTo>
                <a:lnTo>
                  <a:pt x="665339" y="475771"/>
                </a:lnTo>
                <a:cubicBezTo>
                  <a:pt x="679872" y="449642"/>
                  <a:pt x="695714" y="424142"/>
                  <a:pt x="712840" y="399380"/>
                </a:cubicBezTo>
                <a:lnTo>
                  <a:pt x="750416" y="350396"/>
                </a:lnTo>
                <a:lnTo>
                  <a:pt x="757540" y="336863"/>
                </a:lnTo>
                <a:lnTo>
                  <a:pt x="759019" y="339183"/>
                </a:lnTo>
                <a:lnTo>
                  <a:pt x="768048" y="327413"/>
                </a:lnTo>
                <a:cubicBezTo>
                  <a:pt x="827061" y="257872"/>
                  <a:pt x="897418" y="195929"/>
                  <a:pt x="978474" y="144481"/>
                </a:cubicBezTo>
                <a:cubicBezTo>
                  <a:pt x="1140584" y="41585"/>
                  <a:pt x="1322465" y="-4725"/>
                  <a:pt x="1500961" y="379"/>
                </a:cubicBezTo>
                <a:close/>
              </a:path>
            </a:pathLst>
          </a:custGeom>
          <a:solidFill>
            <a:srgbClr val="6D986A"/>
          </a:solidFill>
          <a:ln w="7620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endParaRPr sz="2400">
              <a:cs typeface="+mn-ea"/>
              <a:sym typeface="+mn-lt"/>
            </a:endParaRPr>
          </a:p>
        </p:txBody>
      </p:sp>
      <p:sp>
        <p:nvSpPr>
          <p:cNvPr id="30" name="千图PPT彼岸天：ID 8661124库_Freeform: Shape 45"/>
          <p:cNvSpPr/>
          <p:nvPr>
            <p:custDataLst>
              <p:tags r:id="rId5"/>
            </p:custDataLst>
          </p:nvPr>
        </p:nvSpPr>
        <p:spPr>
          <a:xfrm flipH="1">
            <a:off x="3713736" y="1926047"/>
            <a:ext cx="2247773" cy="1735791"/>
          </a:xfrm>
          <a:custGeom>
            <a:gdLst>
              <a:gd name="connsiteX0" fmla="*/ 1500961 w 2402522"/>
              <a:gd name="connsiteY0" fmla="*/ 379 h 1855293"/>
              <a:gd name="connsiteX1" fmla="*/ 2258040 w 2402522"/>
              <a:gd name="connsiteY1" fmla="*/ 430391 h 1855293"/>
              <a:gd name="connsiteX2" fmla="*/ 2324916 w 2402522"/>
              <a:gd name="connsiteY2" fmla="*/ 1298497 h 1855293"/>
              <a:gd name="connsiteX3" fmla="*/ 1972131 w 2402522"/>
              <a:gd name="connsiteY3" fmla="*/ 1709958 h 1855293"/>
              <a:gd name="connsiteX4" fmla="*/ 1804289 w 2402522"/>
              <a:gd name="connsiteY4" fmla="*/ 1794183 h 1855293"/>
              <a:gd name="connsiteX5" fmla="*/ 1703481 w 2402522"/>
              <a:gd name="connsiteY5" fmla="*/ 1821496 h 1855293"/>
              <a:gd name="connsiteX6" fmla="*/ 1705549 w 2402522"/>
              <a:gd name="connsiteY6" fmla="*/ 1824741 h 1855293"/>
              <a:gd name="connsiteX7" fmla="*/ 1686949 w 2402522"/>
              <a:gd name="connsiteY7" fmla="*/ 1825975 h 1855293"/>
              <a:gd name="connsiteX8" fmla="*/ 1628410 w 2402522"/>
              <a:gd name="connsiteY8" fmla="*/ 1841834 h 1855293"/>
              <a:gd name="connsiteX9" fmla="*/ 1539068 w 2402522"/>
              <a:gd name="connsiteY9" fmla="*/ 1852302 h 1855293"/>
              <a:gd name="connsiteX10" fmla="*/ 1472337 w 2402522"/>
              <a:gd name="connsiteY10" fmla="*/ 1853614 h 1855293"/>
              <a:gd name="connsiteX11" fmla="*/ 1472337 w 2402522"/>
              <a:gd name="connsiteY11" fmla="*/ 1855293 h 1855293"/>
              <a:gd name="connsiteX12" fmla="*/ 0 w 2402522"/>
              <a:gd name="connsiteY12" fmla="*/ 1855293 h 1855293"/>
              <a:gd name="connsiteX13" fmla="*/ 369083 w 2402522"/>
              <a:gd name="connsiteY13" fmla="*/ 1074912 h 1855293"/>
              <a:gd name="connsiteX14" fmla="*/ 444650 w 2402522"/>
              <a:gd name="connsiteY14" fmla="*/ 931337 h 1855293"/>
              <a:gd name="connsiteX15" fmla="*/ 644898 w 2402522"/>
              <a:gd name="connsiteY15" fmla="*/ 514845 h 1855293"/>
              <a:gd name="connsiteX16" fmla="*/ 645800 w 2402522"/>
              <a:gd name="connsiteY16" fmla="*/ 515278 h 1855293"/>
              <a:gd name="connsiteX17" fmla="*/ 665339 w 2402522"/>
              <a:gd name="connsiteY17" fmla="*/ 475771 h 1855293"/>
              <a:gd name="connsiteX18" fmla="*/ 712840 w 2402522"/>
              <a:gd name="connsiteY18" fmla="*/ 399380 h 1855293"/>
              <a:gd name="connsiteX19" fmla="*/ 750416 w 2402522"/>
              <a:gd name="connsiteY19" fmla="*/ 350396 h 1855293"/>
              <a:gd name="connsiteX20" fmla="*/ 757540 w 2402522"/>
              <a:gd name="connsiteY20" fmla="*/ 336863 h 1855293"/>
              <a:gd name="connsiteX21" fmla="*/ 759019 w 2402522"/>
              <a:gd name="connsiteY21" fmla="*/ 339183 h 1855293"/>
              <a:gd name="connsiteX22" fmla="*/ 768048 w 2402522"/>
              <a:gd name="connsiteY22" fmla="*/ 327413 h 1855293"/>
              <a:gd name="connsiteX23" fmla="*/ 978474 w 2402522"/>
              <a:gd name="connsiteY23" fmla="*/ 144481 h 1855293"/>
              <a:gd name="connsiteX24" fmla="*/ 1500961 w 2402522"/>
              <a:gd name="connsiteY24" fmla="*/ 379 h 185529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02522" h="1855293">
                <a:moveTo>
                  <a:pt x="1500961" y="379"/>
                </a:moveTo>
                <a:cubicBezTo>
                  <a:pt x="1798454" y="8885"/>
                  <a:pt x="2086546" y="160207"/>
                  <a:pt x="2258040" y="430391"/>
                </a:cubicBezTo>
                <a:cubicBezTo>
                  <a:pt x="2429535" y="700575"/>
                  <a:pt x="2443843" y="1025676"/>
                  <a:pt x="2324916" y="1298497"/>
                </a:cubicBezTo>
                <a:cubicBezTo>
                  <a:pt x="2253561" y="1462190"/>
                  <a:pt x="2134241" y="1607061"/>
                  <a:pt x="1972131" y="1709958"/>
                </a:cubicBezTo>
                <a:cubicBezTo>
                  <a:pt x="1918094" y="1744257"/>
                  <a:pt x="1861861" y="1772268"/>
                  <a:pt x="1804289" y="1794183"/>
                </a:cubicBezTo>
                <a:lnTo>
                  <a:pt x="1703481" y="1821496"/>
                </a:lnTo>
                <a:lnTo>
                  <a:pt x="1705549" y="1824741"/>
                </a:lnTo>
                <a:lnTo>
                  <a:pt x="1686949" y="1825975"/>
                </a:lnTo>
                <a:lnTo>
                  <a:pt x="1628410" y="1841834"/>
                </a:lnTo>
                <a:cubicBezTo>
                  <a:pt x="1598714" y="1846791"/>
                  <a:pt x="1568897" y="1850273"/>
                  <a:pt x="1539068" y="1852302"/>
                </a:cubicBezTo>
                <a:lnTo>
                  <a:pt x="1472337" y="1853614"/>
                </a:lnTo>
                <a:lnTo>
                  <a:pt x="1472337" y="1855293"/>
                </a:lnTo>
                <a:lnTo>
                  <a:pt x="0" y="1855293"/>
                </a:lnTo>
                <a:lnTo>
                  <a:pt x="369083" y="1074912"/>
                </a:lnTo>
                <a:lnTo>
                  <a:pt x="444650" y="931337"/>
                </a:lnTo>
                <a:lnTo>
                  <a:pt x="644898" y="514845"/>
                </a:lnTo>
                <a:lnTo>
                  <a:pt x="645800" y="515278"/>
                </a:lnTo>
                <a:lnTo>
                  <a:pt x="665339" y="475771"/>
                </a:lnTo>
                <a:cubicBezTo>
                  <a:pt x="679872" y="449642"/>
                  <a:pt x="695714" y="424142"/>
                  <a:pt x="712840" y="399380"/>
                </a:cubicBezTo>
                <a:lnTo>
                  <a:pt x="750416" y="350396"/>
                </a:lnTo>
                <a:lnTo>
                  <a:pt x="757540" y="336863"/>
                </a:lnTo>
                <a:lnTo>
                  <a:pt x="759019" y="339183"/>
                </a:lnTo>
                <a:lnTo>
                  <a:pt x="768048" y="327413"/>
                </a:lnTo>
                <a:cubicBezTo>
                  <a:pt x="827061" y="257872"/>
                  <a:pt x="897418" y="195929"/>
                  <a:pt x="978474" y="144481"/>
                </a:cubicBezTo>
                <a:cubicBezTo>
                  <a:pt x="1140584" y="41585"/>
                  <a:pt x="1322465" y="-4725"/>
                  <a:pt x="1500961" y="379"/>
                </a:cubicBezTo>
                <a:close/>
              </a:path>
            </a:pathLst>
          </a:custGeom>
          <a:solidFill>
            <a:srgbClr val="6D986A"/>
          </a:solidFill>
          <a:ln w="7620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endParaRPr sz="2400">
              <a:cs typeface="+mn-ea"/>
              <a:sym typeface="+mn-lt"/>
            </a:endParaRPr>
          </a:p>
        </p:txBody>
      </p:sp>
      <p:sp>
        <p:nvSpPr>
          <p:cNvPr id="31" name="千图PPT彼岸天：ID 8661124库_Freeform: Shape 46"/>
          <p:cNvSpPr/>
          <p:nvPr>
            <p:custDataLst>
              <p:tags r:id="rId6"/>
            </p:custDataLst>
          </p:nvPr>
        </p:nvSpPr>
        <p:spPr>
          <a:xfrm flipV="1">
            <a:off x="6335792" y="3834588"/>
            <a:ext cx="1474595" cy="1138723"/>
          </a:xfrm>
          <a:custGeom>
            <a:gdLst>
              <a:gd name="connsiteX0" fmla="*/ 1500961 w 2402522"/>
              <a:gd name="connsiteY0" fmla="*/ 379 h 1855293"/>
              <a:gd name="connsiteX1" fmla="*/ 2258040 w 2402522"/>
              <a:gd name="connsiteY1" fmla="*/ 430391 h 1855293"/>
              <a:gd name="connsiteX2" fmla="*/ 2324916 w 2402522"/>
              <a:gd name="connsiteY2" fmla="*/ 1298497 h 1855293"/>
              <a:gd name="connsiteX3" fmla="*/ 1972131 w 2402522"/>
              <a:gd name="connsiteY3" fmla="*/ 1709958 h 1855293"/>
              <a:gd name="connsiteX4" fmla="*/ 1804289 w 2402522"/>
              <a:gd name="connsiteY4" fmla="*/ 1794183 h 1855293"/>
              <a:gd name="connsiteX5" fmla="*/ 1703481 w 2402522"/>
              <a:gd name="connsiteY5" fmla="*/ 1821496 h 1855293"/>
              <a:gd name="connsiteX6" fmla="*/ 1705549 w 2402522"/>
              <a:gd name="connsiteY6" fmla="*/ 1824741 h 1855293"/>
              <a:gd name="connsiteX7" fmla="*/ 1686949 w 2402522"/>
              <a:gd name="connsiteY7" fmla="*/ 1825975 h 1855293"/>
              <a:gd name="connsiteX8" fmla="*/ 1628410 w 2402522"/>
              <a:gd name="connsiteY8" fmla="*/ 1841834 h 1855293"/>
              <a:gd name="connsiteX9" fmla="*/ 1539068 w 2402522"/>
              <a:gd name="connsiteY9" fmla="*/ 1852302 h 1855293"/>
              <a:gd name="connsiteX10" fmla="*/ 1472337 w 2402522"/>
              <a:gd name="connsiteY10" fmla="*/ 1853614 h 1855293"/>
              <a:gd name="connsiteX11" fmla="*/ 1472337 w 2402522"/>
              <a:gd name="connsiteY11" fmla="*/ 1855293 h 1855293"/>
              <a:gd name="connsiteX12" fmla="*/ 0 w 2402522"/>
              <a:gd name="connsiteY12" fmla="*/ 1855293 h 1855293"/>
              <a:gd name="connsiteX13" fmla="*/ 369083 w 2402522"/>
              <a:gd name="connsiteY13" fmla="*/ 1074912 h 1855293"/>
              <a:gd name="connsiteX14" fmla="*/ 444650 w 2402522"/>
              <a:gd name="connsiteY14" fmla="*/ 931337 h 1855293"/>
              <a:gd name="connsiteX15" fmla="*/ 644898 w 2402522"/>
              <a:gd name="connsiteY15" fmla="*/ 514845 h 1855293"/>
              <a:gd name="connsiteX16" fmla="*/ 645800 w 2402522"/>
              <a:gd name="connsiteY16" fmla="*/ 515278 h 1855293"/>
              <a:gd name="connsiteX17" fmla="*/ 665339 w 2402522"/>
              <a:gd name="connsiteY17" fmla="*/ 475771 h 1855293"/>
              <a:gd name="connsiteX18" fmla="*/ 712840 w 2402522"/>
              <a:gd name="connsiteY18" fmla="*/ 399380 h 1855293"/>
              <a:gd name="connsiteX19" fmla="*/ 750416 w 2402522"/>
              <a:gd name="connsiteY19" fmla="*/ 350396 h 1855293"/>
              <a:gd name="connsiteX20" fmla="*/ 757540 w 2402522"/>
              <a:gd name="connsiteY20" fmla="*/ 336863 h 1855293"/>
              <a:gd name="connsiteX21" fmla="*/ 759019 w 2402522"/>
              <a:gd name="connsiteY21" fmla="*/ 339183 h 1855293"/>
              <a:gd name="connsiteX22" fmla="*/ 768048 w 2402522"/>
              <a:gd name="connsiteY22" fmla="*/ 327413 h 1855293"/>
              <a:gd name="connsiteX23" fmla="*/ 978474 w 2402522"/>
              <a:gd name="connsiteY23" fmla="*/ 144481 h 1855293"/>
              <a:gd name="connsiteX24" fmla="*/ 1500961 w 2402522"/>
              <a:gd name="connsiteY24" fmla="*/ 379 h 185529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02522" h="1855293">
                <a:moveTo>
                  <a:pt x="1500961" y="379"/>
                </a:moveTo>
                <a:cubicBezTo>
                  <a:pt x="1798454" y="8885"/>
                  <a:pt x="2086546" y="160207"/>
                  <a:pt x="2258040" y="430391"/>
                </a:cubicBezTo>
                <a:cubicBezTo>
                  <a:pt x="2429535" y="700575"/>
                  <a:pt x="2443843" y="1025676"/>
                  <a:pt x="2324916" y="1298497"/>
                </a:cubicBezTo>
                <a:cubicBezTo>
                  <a:pt x="2253561" y="1462190"/>
                  <a:pt x="2134241" y="1607061"/>
                  <a:pt x="1972131" y="1709958"/>
                </a:cubicBezTo>
                <a:cubicBezTo>
                  <a:pt x="1918094" y="1744257"/>
                  <a:pt x="1861861" y="1772268"/>
                  <a:pt x="1804289" y="1794183"/>
                </a:cubicBezTo>
                <a:lnTo>
                  <a:pt x="1703481" y="1821496"/>
                </a:lnTo>
                <a:lnTo>
                  <a:pt x="1705549" y="1824741"/>
                </a:lnTo>
                <a:lnTo>
                  <a:pt x="1686949" y="1825975"/>
                </a:lnTo>
                <a:lnTo>
                  <a:pt x="1628410" y="1841834"/>
                </a:lnTo>
                <a:cubicBezTo>
                  <a:pt x="1598714" y="1846791"/>
                  <a:pt x="1568897" y="1850273"/>
                  <a:pt x="1539068" y="1852302"/>
                </a:cubicBezTo>
                <a:lnTo>
                  <a:pt x="1472337" y="1853614"/>
                </a:lnTo>
                <a:lnTo>
                  <a:pt x="1472337" y="1855293"/>
                </a:lnTo>
                <a:lnTo>
                  <a:pt x="0" y="1855293"/>
                </a:lnTo>
                <a:lnTo>
                  <a:pt x="369083" y="1074912"/>
                </a:lnTo>
                <a:lnTo>
                  <a:pt x="444650" y="931337"/>
                </a:lnTo>
                <a:lnTo>
                  <a:pt x="644898" y="514845"/>
                </a:lnTo>
                <a:lnTo>
                  <a:pt x="645800" y="515278"/>
                </a:lnTo>
                <a:lnTo>
                  <a:pt x="665339" y="475771"/>
                </a:lnTo>
                <a:cubicBezTo>
                  <a:pt x="679872" y="449642"/>
                  <a:pt x="695714" y="424142"/>
                  <a:pt x="712840" y="399380"/>
                </a:cubicBezTo>
                <a:lnTo>
                  <a:pt x="750416" y="350396"/>
                </a:lnTo>
                <a:lnTo>
                  <a:pt x="757540" y="336863"/>
                </a:lnTo>
                <a:lnTo>
                  <a:pt x="759019" y="339183"/>
                </a:lnTo>
                <a:lnTo>
                  <a:pt x="768048" y="327413"/>
                </a:lnTo>
                <a:cubicBezTo>
                  <a:pt x="827061" y="257872"/>
                  <a:pt x="897418" y="195929"/>
                  <a:pt x="978474" y="144481"/>
                </a:cubicBezTo>
                <a:cubicBezTo>
                  <a:pt x="1140584" y="41585"/>
                  <a:pt x="1322465" y="-4725"/>
                  <a:pt x="1500961" y="379"/>
                </a:cubicBezTo>
                <a:close/>
              </a:path>
            </a:pathLst>
          </a:custGeom>
          <a:solidFill>
            <a:srgbClr val="6D986A"/>
          </a:solidFill>
          <a:ln w="7620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endParaRPr sz="2400">
              <a:cs typeface="+mn-ea"/>
              <a:sym typeface="+mn-lt"/>
            </a:endParaRPr>
          </a:p>
        </p:txBody>
      </p:sp>
      <p:sp>
        <p:nvSpPr>
          <p:cNvPr id="32" name="千图PPT彼岸天：ID 8661124库_Freeform: Shape 47"/>
          <p:cNvSpPr/>
          <p:nvPr>
            <p:custDataLst>
              <p:tags r:id="rId7"/>
            </p:custDataLst>
          </p:nvPr>
        </p:nvSpPr>
        <p:spPr>
          <a:xfrm flipH="1" flipV="1">
            <a:off x="4486915" y="3834588"/>
            <a:ext cx="1474595" cy="1138723"/>
          </a:xfrm>
          <a:custGeom>
            <a:gdLst>
              <a:gd name="connsiteX0" fmla="*/ 1500961 w 2402522"/>
              <a:gd name="connsiteY0" fmla="*/ 379 h 1855293"/>
              <a:gd name="connsiteX1" fmla="*/ 2258040 w 2402522"/>
              <a:gd name="connsiteY1" fmla="*/ 430391 h 1855293"/>
              <a:gd name="connsiteX2" fmla="*/ 2324916 w 2402522"/>
              <a:gd name="connsiteY2" fmla="*/ 1298497 h 1855293"/>
              <a:gd name="connsiteX3" fmla="*/ 1972131 w 2402522"/>
              <a:gd name="connsiteY3" fmla="*/ 1709958 h 1855293"/>
              <a:gd name="connsiteX4" fmla="*/ 1804289 w 2402522"/>
              <a:gd name="connsiteY4" fmla="*/ 1794183 h 1855293"/>
              <a:gd name="connsiteX5" fmla="*/ 1703481 w 2402522"/>
              <a:gd name="connsiteY5" fmla="*/ 1821496 h 1855293"/>
              <a:gd name="connsiteX6" fmla="*/ 1705549 w 2402522"/>
              <a:gd name="connsiteY6" fmla="*/ 1824741 h 1855293"/>
              <a:gd name="connsiteX7" fmla="*/ 1686949 w 2402522"/>
              <a:gd name="connsiteY7" fmla="*/ 1825975 h 1855293"/>
              <a:gd name="connsiteX8" fmla="*/ 1628410 w 2402522"/>
              <a:gd name="connsiteY8" fmla="*/ 1841834 h 1855293"/>
              <a:gd name="connsiteX9" fmla="*/ 1539068 w 2402522"/>
              <a:gd name="connsiteY9" fmla="*/ 1852302 h 1855293"/>
              <a:gd name="connsiteX10" fmla="*/ 1472337 w 2402522"/>
              <a:gd name="connsiteY10" fmla="*/ 1853614 h 1855293"/>
              <a:gd name="connsiteX11" fmla="*/ 1472337 w 2402522"/>
              <a:gd name="connsiteY11" fmla="*/ 1855293 h 1855293"/>
              <a:gd name="connsiteX12" fmla="*/ 0 w 2402522"/>
              <a:gd name="connsiteY12" fmla="*/ 1855293 h 1855293"/>
              <a:gd name="connsiteX13" fmla="*/ 369083 w 2402522"/>
              <a:gd name="connsiteY13" fmla="*/ 1074912 h 1855293"/>
              <a:gd name="connsiteX14" fmla="*/ 444650 w 2402522"/>
              <a:gd name="connsiteY14" fmla="*/ 931337 h 1855293"/>
              <a:gd name="connsiteX15" fmla="*/ 644898 w 2402522"/>
              <a:gd name="connsiteY15" fmla="*/ 514845 h 1855293"/>
              <a:gd name="connsiteX16" fmla="*/ 645800 w 2402522"/>
              <a:gd name="connsiteY16" fmla="*/ 515278 h 1855293"/>
              <a:gd name="connsiteX17" fmla="*/ 665339 w 2402522"/>
              <a:gd name="connsiteY17" fmla="*/ 475771 h 1855293"/>
              <a:gd name="connsiteX18" fmla="*/ 712840 w 2402522"/>
              <a:gd name="connsiteY18" fmla="*/ 399380 h 1855293"/>
              <a:gd name="connsiteX19" fmla="*/ 750416 w 2402522"/>
              <a:gd name="connsiteY19" fmla="*/ 350396 h 1855293"/>
              <a:gd name="connsiteX20" fmla="*/ 757540 w 2402522"/>
              <a:gd name="connsiteY20" fmla="*/ 336863 h 1855293"/>
              <a:gd name="connsiteX21" fmla="*/ 759019 w 2402522"/>
              <a:gd name="connsiteY21" fmla="*/ 339183 h 1855293"/>
              <a:gd name="connsiteX22" fmla="*/ 768048 w 2402522"/>
              <a:gd name="connsiteY22" fmla="*/ 327413 h 1855293"/>
              <a:gd name="connsiteX23" fmla="*/ 978474 w 2402522"/>
              <a:gd name="connsiteY23" fmla="*/ 144481 h 1855293"/>
              <a:gd name="connsiteX24" fmla="*/ 1500961 w 2402522"/>
              <a:gd name="connsiteY24" fmla="*/ 379 h 185529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02522" h="1855293">
                <a:moveTo>
                  <a:pt x="1500961" y="379"/>
                </a:moveTo>
                <a:cubicBezTo>
                  <a:pt x="1798454" y="8885"/>
                  <a:pt x="2086546" y="160207"/>
                  <a:pt x="2258040" y="430391"/>
                </a:cubicBezTo>
                <a:cubicBezTo>
                  <a:pt x="2429535" y="700575"/>
                  <a:pt x="2443843" y="1025676"/>
                  <a:pt x="2324916" y="1298497"/>
                </a:cubicBezTo>
                <a:cubicBezTo>
                  <a:pt x="2253561" y="1462190"/>
                  <a:pt x="2134241" y="1607061"/>
                  <a:pt x="1972131" y="1709958"/>
                </a:cubicBezTo>
                <a:cubicBezTo>
                  <a:pt x="1918094" y="1744257"/>
                  <a:pt x="1861861" y="1772268"/>
                  <a:pt x="1804289" y="1794183"/>
                </a:cubicBezTo>
                <a:lnTo>
                  <a:pt x="1703481" y="1821496"/>
                </a:lnTo>
                <a:lnTo>
                  <a:pt x="1705549" y="1824741"/>
                </a:lnTo>
                <a:lnTo>
                  <a:pt x="1686949" y="1825975"/>
                </a:lnTo>
                <a:lnTo>
                  <a:pt x="1628410" y="1841834"/>
                </a:lnTo>
                <a:cubicBezTo>
                  <a:pt x="1598714" y="1846791"/>
                  <a:pt x="1568897" y="1850273"/>
                  <a:pt x="1539068" y="1852302"/>
                </a:cubicBezTo>
                <a:lnTo>
                  <a:pt x="1472337" y="1853614"/>
                </a:lnTo>
                <a:lnTo>
                  <a:pt x="1472337" y="1855293"/>
                </a:lnTo>
                <a:lnTo>
                  <a:pt x="0" y="1855293"/>
                </a:lnTo>
                <a:lnTo>
                  <a:pt x="369083" y="1074912"/>
                </a:lnTo>
                <a:lnTo>
                  <a:pt x="444650" y="931337"/>
                </a:lnTo>
                <a:lnTo>
                  <a:pt x="644898" y="514845"/>
                </a:lnTo>
                <a:lnTo>
                  <a:pt x="645800" y="515278"/>
                </a:lnTo>
                <a:lnTo>
                  <a:pt x="665339" y="475771"/>
                </a:lnTo>
                <a:cubicBezTo>
                  <a:pt x="679872" y="449642"/>
                  <a:pt x="695714" y="424142"/>
                  <a:pt x="712840" y="399380"/>
                </a:cubicBezTo>
                <a:lnTo>
                  <a:pt x="750416" y="350396"/>
                </a:lnTo>
                <a:lnTo>
                  <a:pt x="757540" y="336863"/>
                </a:lnTo>
                <a:lnTo>
                  <a:pt x="759019" y="339183"/>
                </a:lnTo>
                <a:lnTo>
                  <a:pt x="768048" y="327413"/>
                </a:lnTo>
                <a:cubicBezTo>
                  <a:pt x="827061" y="257872"/>
                  <a:pt x="897418" y="195929"/>
                  <a:pt x="978474" y="144481"/>
                </a:cubicBezTo>
                <a:cubicBezTo>
                  <a:pt x="1140584" y="41585"/>
                  <a:pt x="1322465" y="-4725"/>
                  <a:pt x="1500961" y="379"/>
                </a:cubicBezTo>
                <a:close/>
              </a:path>
            </a:pathLst>
          </a:custGeom>
          <a:solidFill>
            <a:srgbClr val="6D986A"/>
          </a:solidFill>
          <a:ln w="7620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endParaRPr sz="2400">
              <a:cs typeface="+mn-ea"/>
              <a:sym typeface="+mn-lt"/>
            </a:endParaRPr>
          </a:p>
        </p:txBody>
      </p:sp>
      <p:sp>
        <p:nvSpPr>
          <p:cNvPr id="44" name="Rectangle 20"/>
          <p:cNvSpPr/>
          <p:nvPr/>
        </p:nvSpPr>
        <p:spPr>
          <a:xfrm>
            <a:off x="372745" y="1671320"/>
            <a:ext cx="3882390" cy="879475"/>
          </a:xfrm>
          <a:prstGeom prst="rect">
            <a:avLst/>
          </a:prstGeom>
        </p:spPr>
        <p:txBody>
          <a:bodyPr wrap="none" lIns="96000" tIns="0" rIns="96000" bIns="0">
            <a:noAutofit/>
          </a:bodyPr>
          <a:lstStyle/>
          <a:p>
            <a:pPr algn="ctr" defTabSz="685165">
              <a:defRPr/>
            </a:pPr>
            <a:r>
              <a:rPr lang="zh-CN" altLang="en-US" sz="2800" b="1" smtClean="0">
                <a:solidFill>
                  <a:schemeClr val="tx1"/>
                </a:solidFill>
                <a:effectLst>
                  <a:outerShdw blurRad="38100" dist="19050" dir="2700000" algn="tl" rotWithShape="0">
                    <a:schemeClr val="dk1">
                      <a:alpha val="40000"/>
                    </a:schemeClr>
                  </a:outerShdw>
                </a:effectLst>
                <a:latin typeface="兰米宋体加粗" panose="02000503000000000000" charset="-122"/>
                <a:ea typeface="兰米宋体加粗" panose="02000503000000000000" charset="-122"/>
                <a:cs typeface="兰米宋体加粗" panose="02000503000000000000" charset="-122"/>
                <a:sym typeface="+mn-lt"/>
              </a:rPr>
              <a:t>达到</a:t>
            </a:r>
          </a:p>
          <a:p>
            <a:pPr algn="ctr" defTabSz="685165">
              <a:defRPr/>
            </a:pPr>
            <a:r>
              <a:rPr lang="zh-CN" altLang="en-US" sz="2800" b="1" smtClean="0">
                <a:solidFill>
                  <a:schemeClr val="tx1"/>
                </a:solidFill>
                <a:effectLst>
                  <a:outerShdw blurRad="38100" dist="19050" dir="2700000" algn="tl" rotWithShape="0">
                    <a:schemeClr val="dk1">
                      <a:alpha val="40000"/>
                    </a:schemeClr>
                  </a:outerShdw>
                </a:effectLst>
                <a:latin typeface="兰米宋体加粗" panose="02000503000000000000" charset="-122"/>
                <a:ea typeface="兰米宋体加粗" panose="02000503000000000000" charset="-122"/>
                <a:cs typeface="兰米宋体加粗" panose="02000503000000000000" charset="-122"/>
                <a:sym typeface="+mn-lt"/>
              </a:rPr>
              <a:t>“文题最优结合”</a:t>
            </a:r>
          </a:p>
        </p:txBody>
      </p:sp>
      <p:sp>
        <p:nvSpPr>
          <p:cNvPr id="48" name="Freeform 105"/>
          <p:cNvSpPr>
            <a:spLocks noChangeArrowheads="1"/>
          </p:cNvSpPr>
          <p:nvPr/>
        </p:nvSpPr>
        <p:spPr bwMode="auto">
          <a:xfrm>
            <a:off x="4428619" y="2551236"/>
            <a:ext cx="497195" cy="497195"/>
          </a:xfrm>
          <a:custGeom>
            <a:gdLst>
              <a:gd name="T0" fmla="*/ 2147483646 w 602"/>
              <a:gd name="T1" fmla="*/ 2147483646 h 602"/>
              <a:gd name="T2" fmla="*/ 2147483646 w 602"/>
              <a:gd name="T3" fmla="*/ 2147483646 h 602"/>
              <a:gd name="T4" fmla="*/ 2147483646 w 602"/>
              <a:gd name="T5" fmla="*/ 2147483646 h 602"/>
              <a:gd name="T6" fmla="*/ 2147483646 w 602"/>
              <a:gd name="T7" fmla="*/ 2147483646 h 602"/>
              <a:gd name="T8" fmla="*/ 2147483646 w 602"/>
              <a:gd name="T9" fmla="*/ 2147483646 h 602"/>
              <a:gd name="T10" fmla="*/ 2147483646 w 602"/>
              <a:gd name="T11" fmla="*/ 2147483646 h 602"/>
              <a:gd name="T12" fmla="*/ 2147483646 w 602"/>
              <a:gd name="T13" fmla="*/ 2147483646 h 602"/>
              <a:gd name="T14" fmla="*/ 2147483646 w 602"/>
              <a:gd name="T15" fmla="*/ 2147483646 h 602"/>
              <a:gd name="T16" fmla="*/ 2147483646 w 602"/>
              <a:gd name="T17" fmla="*/ 2147483646 h 602"/>
              <a:gd name="T18" fmla="*/ 2147483646 w 602"/>
              <a:gd name="T19" fmla="*/ 2147483646 h 602"/>
              <a:gd name="T20" fmla="*/ 2147483646 w 602"/>
              <a:gd name="T21" fmla="*/ 0 h 602"/>
              <a:gd name="T22" fmla="*/ 2147483646 w 602"/>
              <a:gd name="T23" fmla="*/ 0 h 602"/>
              <a:gd name="T24" fmla="*/ 2147483646 w 602"/>
              <a:gd name="T25" fmla="*/ 2147483646 h 602"/>
              <a:gd name="T26" fmla="*/ 2147483646 w 602"/>
              <a:gd name="T27" fmla="*/ 2147483646 h 602"/>
              <a:gd name="T28" fmla="*/ 2147483646 w 602"/>
              <a:gd name="T29" fmla="*/ 2147483646 h 602"/>
              <a:gd name="T30" fmla="*/ 2147483646 w 602"/>
              <a:gd name="T31" fmla="*/ 2147483646 h 602"/>
              <a:gd name="T32" fmla="*/ 2147483646 w 602"/>
              <a:gd name="T33" fmla="*/ 2147483646 h 602"/>
              <a:gd name="T34" fmla="*/ 2147483646 w 602"/>
              <a:gd name="T35" fmla="*/ 2147483646 h 602"/>
              <a:gd name="T36" fmla="*/ 2147483646 w 602"/>
              <a:gd name="T37" fmla="*/ 2147483646 h 602"/>
              <a:gd name="T38" fmla="*/ 2147483646 w 602"/>
              <a:gd name="T39" fmla="*/ 2147483646 h 602"/>
              <a:gd name="T40" fmla="*/ 0 w 602"/>
              <a:gd name="T41" fmla="*/ 2147483646 h 602"/>
              <a:gd name="T42" fmla="*/ 0 w 602"/>
              <a:gd name="T43" fmla="*/ 2147483646 h 602"/>
              <a:gd name="T44" fmla="*/ 2147483646 w 602"/>
              <a:gd name="T45" fmla="*/ 2147483646 h 602"/>
              <a:gd name="T46" fmla="*/ 2147483646 w 602"/>
              <a:gd name="T47" fmla="*/ 2147483646 h 602"/>
              <a:gd name="T48" fmla="*/ 2147483646 w 602"/>
              <a:gd name="T49" fmla="*/ 2147483646 h 602"/>
              <a:gd name="T50" fmla="*/ 2147483646 w 602"/>
              <a:gd name="T51" fmla="*/ 2147483646 h 602"/>
              <a:gd name="T52" fmla="*/ 2147483646 w 602"/>
              <a:gd name="T53" fmla="*/ 2147483646 h 602"/>
              <a:gd name="T54" fmla="*/ 2147483646 w 602"/>
              <a:gd name="T55" fmla="*/ 2147483646 h 602"/>
              <a:gd name="T56" fmla="*/ 2147483646 w 602"/>
              <a:gd name="T57" fmla="*/ 2147483646 h 602"/>
              <a:gd name="T58" fmla="*/ 2147483646 w 602"/>
              <a:gd name="T59" fmla="*/ 2147483646 h 602"/>
              <a:gd name="T60" fmla="*/ 2147483646 w 602"/>
              <a:gd name="T61" fmla="*/ 2147483646 h 60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02" h="602">
                <a:moveTo>
                  <a:pt x="573" y="488"/>
                </a:moveTo>
                <a:lnTo>
                  <a:pt x="573" y="488"/>
                </a:lnTo>
                <a:cubicBezTo>
                  <a:pt x="481" y="488"/>
                  <a:pt x="481" y="488"/>
                  <a:pt x="481" y="488"/>
                </a:cubicBezTo>
                <a:cubicBezTo>
                  <a:pt x="481" y="347"/>
                  <a:pt x="481" y="347"/>
                  <a:pt x="481" y="347"/>
                </a:cubicBezTo>
                <a:cubicBezTo>
                  <a:pt x="544" y="347"/>
                  <a:pt x="544" y="347"/>
                  <a:pt x="544" y="347"/>
                </a:cubicBezTo>
                <a:cubicBezTo>
                  <a:pt x="544" y="57"/>
                  <a:pt x="544" y="57"/>
                  <a:pt x="544" y="57"/>
                </a:cubicBezTo>
                <a:cubicBezTo>
                  <a:pt x="205" y="57"/>
                  <a:pt x="205" y="57"/>
                  <a:pt x="205" y="57"/>
                </a:cubicBezTo>
                <a:cubicBezTo>
                  <a:pt x="205" y="85"/>
                  <a:pt x="205" y="85"/>
                  <a:pt x="205" y="85"/>
                </a:cubicBezTo>
                <a:cubicBezTo>
                  <a:pt x="149" y="85"/>
                  <a:pt x="149" y="85"/>
                  <a:pt x="149" y="85"/>
                </a:cubicBezTo>
                <a:cubicBezTo>
                  <a:pt x="149" y="29"/>
                  <a:pt x="149" y="29"/>
                  <a:pt x="149" y="29"/>
                </a:cubicBezTo>
                <a:cubicBezTo>
                  <a:pt x="149" y="15"/>
                  <a:pt x="163" y="0"/>
                  <a:pt x="177" y="0"/>
                </a:cubicBezTo>
                <a:cubicBezTo>
                  <a:pt x="573" y="0"/>
                  <a:pt x="573" y="0"/>
                  <a:pt x="573" y="0"/>
                </a:cubicBezTo>
                <a:cubicBezTo>
                  <a:pt x="594" y="0"/>
                  <a:pt x="601" y="15"/>
                  <a:pt x="601" y="29"/>
                </a:cubicBezTo>
                <a:cubicBezTo>
                  <a:pt x="601" y="460"/>
                  <a:pt x="601" y="460"/>
                  <a:pt x="601" y="460"/>
                </a:cubicBezTo>
                <a:cubicBezTo>
                  <a:pt x="601" y="481"/>
                  <a:pt x="594" y="488"/>
                  <a:pt x="573" y="488"/>
                </a:cubicBezTo>
                <a:close/>
                <a:moveTo>
                  <a:pt x="453" y="142"/>
                </a:moveTo>
                <a:lnTo>
                  <a:pt x="453" y="142"/>
                </a:lnTo>
                <a:cubicBezTo>
                  <a:pt x="453" y="573"/>
                  <a:pt x="453" y="573"/>
                  <a:pt x="453" y="573"/>
                </a:cubicBezTo>
                <a:cubicBezTo>
                  <a:pt x="453" y="594"/>
                  <a:pt x="439" y="601"/>
                  <a:pt x="424" y="601"/>
                </a:cubicBezTo>
                <a:cubicBezTo>
                  <a:pt x="29" y="601"/>
                  <a:pt x="29" y="601"/>
                  <a:pt x="29" y="601"/>
                </a:cubicBezTo>
                <a:cubicBezTo>
                  <a:pt x="15" y="601"/>
                  <a:pt x="0" y="594"/>
                  <a:pt x="0" y="573"/>
                </a:cubicBezTo>
                <a:cubicBezTo>
                  <a:pt x="0" y="142"/>
                  <a:pt x="0" y="142"/>
                  <a:pt x="0" y="142"/>
                </a:cubicBezTo>
                <a:cubicBezTo>
                  <a:pt x="0" y="128"/>
                  <a:pt x="15" y="113"/>
                  <a:pt x="29" y="113"/>
                </a:cubicBezTo>
                <a:cubicBezTo>
                  <a:pt x="424" y="113"/>
                  <a:pt x="424" y="113"/>
                  <a:pt x="424" y="113"/>
                </a:cubicBezTo>
                <a:cubicBezTo>
                  <a:pt x="439" y="113"/>
                  <a:pt x="453" y="128"/>
                  <a:pt x="453" y="142"/>
                </a:cubicBezTo>
                <a:close/>
                <a:moveTo>
                  <a:pt x="396" y="170"/>
                </a:moveTo>
                <a:lnTo>
                  <a:pt x="396" y="170"/>
                </a:lnTo>
                <a:cubicBezTo>
                  <a:pt x="57" y="170"/>
                  <a:pt x="57" y="170"/>
                  <a:pt x="57" y="170"/>
                </a:cubicBezTo>
                <a:cubicBezTo>
                  <a:pt x="57" y="460"/>
                  <a:pt x="57" y="460"/>
                  <a:pt x="57" y="460"/>
                </a:cubicBezTo>
                <a:cubicBezTo>
                  <a:pt x="396" y="460"/>
                  <a:pt x="396" y="460"/>
                  <a:pt x="396" y="460"/>
                </a:cubicBezTo>
                <a:lnTo>
                  <a:pt x="396" y="17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lIns="91440" tIns="45720" rIns="91440" bIns="45720" anchor="ctr"/>
          <a:lstStyle/>
          <a:p>
            <a:endParaRPr lang="zh-CN" altLang="en-US" sz="2400"/>
          </a:p>
        </p:txBody>
      </p:sp>
      <p:sp>
        <p:nvSpPr>
          <p:cNvPr id="49" name="Freeform 105"/>
          <p:cNvSpPr>
            <a:spLocks noChangeArrowheads="1"/>
          </p:cNvSpPr>
          <p:nvPr/>
        </p:nvSpPr>
        <p:spPr bwMode="auto">
          <a:xfrm>
            <a:off x="4912633" y="4200637"/>
            <a:ext cx="378983" cy="378983"/>
          </a:xfrm>
          <a:custGeom>
            <a:gdLst>
              <a:gd name="T0" fmla="*/ 2147483646 w 602"/>
              <a:gd name="T1" fmla="*/ 2147483646 h 602"/>
              <a:gd name="T2" fmla="*/ 2147483646 w 602"/>
              <a:gd name="T3" fmla="*/ 2147483646 h 602"/>
              <a:gd name="T4" fmla="*/ 2147483646 w 602"/>
              <a:gd name="T5" fmla="*/ 2147483646 h 602"/>
              <a:gd name="T6" fmla="*/ 2147483646 w 602"/>
              <a:gd name="T7" fmla="*/ 2147483646 h 602"/>
              <a:gd name="T8" fmla="*/ 2147483646 w 602"/>
              <a:gd name="T9" fmla="*/ 2147483646 h 602"/>
              <a:gd name="T10" fmla="*/ 2147483646 w 602"/>
              <a:gd name="T11" fmla="*/ 2147483646 h 602"/>
              <a:gd name="T12" fmla="*/ 2147483646 w 602"/>
              <a:gd name="T13" fmla="*/ 2147483646 h 602"/>
              <a:gd name="T14" fmla="*/ 2147483646 w 602"/>
              <a:gd name="T15" fmla="*/ 2147483646 h 602"/>
              <a:gd name="T16" fmla="*/ 2147483646 w 602"/>
              <a:gd name="T17" fmla="*/ 2147483646 h 602"/>
              <a:gd name="T18" fmla="*/ 2147483646 w 602"/>
              <a:gd name="T19" fmla="*/ 2147483646 h 602"/>
              <a:gd name="T20" fmla="*/ 2147483646 w 602"/>
              <a:gd name="T21" fmla="*/ 0 h 602"/>
              <a:gd name="T22" fmla="*/ 2147483646 w 602"/>
              <a:gd name="T23" fmla="*/ 0 h 602"/>
              <a:gd name="T24" fmla="*/ 2147483646 w 602"/>
              <a:gd name="T25" fmla="*/ 2147483646 h 602"/>
              <a:gd name="T26" fmla="*/ 2147483646 w 602"/>
              <a:gd name="T27" fmla="*/ 2147483646 h 602"/>
              <a:gd name="T28" fmla="*/ 2147483646 w 602"/>
              <a:gd name="T29" fmla="*/ 2147483646 h 602"/>
              <a:gd name="T30" fmla="*/ 2147483646 w 602"/>
              <a:gd name="T31" fmla="*/ 2147483646 h 602"/>
              <a:gd name="T32" fmla="*/ 2147483646 w 602"/>
              <a:gd name="T33" fmla="*/ 2147483646 h 602"/>
              <a:gd name="T34" fmla="*/ 2147483646 w 602"/>
              <a:gd name="T35" fmla="*/ 2147483646 h 602"/>
              <a:gd name="T36" fmla="*/ 2147483646 w 602"/>
              <a:gd name="T37" fmla="*/ 2147483646 h 602"/>
              <a:gd name="T38" fmla="*/ 2147483646 w 602"/>
              <a:gd name="T39" fmla="*/ 2147483646 h 602"/>
              <a:gd name="T40" fmla="*/ 0 w 602"/>
              <a:gd name="T41" fmla="*/ 2147483646 h 602"/>
              <a:gd name="T42" fmla="*/ 0 w 602"/>
              <a:gd name="T43" fmla="*/ 2147483646 h 602"/>
              <a:gd name="T44" fmla="*/ 2147483646 w 602"/>
              <a:gd name="T45" fmla="*/ 2147483646 h 602"/>
              <a:gd name="T46" fmla="*/ 2147483646 w 602"/>
              <a:gd name="T47" fmla="*/ 2147483646 h 602"/>
              <a:gd name="T48" fmla="*/ 2147483646 w 602"/>
              <a:gd name="T49" fmla="*/ 2147483646 h 602"/>
              <a:gd name="T50" fmla="*/ 2147483646 w 602"/>
              <a:gd name="T51" fmla="*/ 2147483646 h 602"/>
              <a:gd name="T52" fmla="*/ 2147483646 w 602"/>
              <a:gd name="T53" fmla="*/ 2147483646 h 602"/>
              <a:gd name="T54" fmla="*/ 2147483646 w 602"/>
              <a:gd name="T55" fmla="*/ 2147483646 h 602"/>
              <a:gd name="T56" fmla="*/ 2147483646 w 602"/>
              <a:gd name="T57" fmla="*/ 2147483646 h 602"/>
              <a:gd name="T58" fmla="*/ 2147483646 w 602"/>
              <a:gd name="T59" fmla="*/ 2147483646 h 602"/>
              <a:gd name="T60" fmla="*/ 2147483646 w 602"/>
              <a:gd name="T61" fmla="*/ 2147483646 h 60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02" h="602">
                <a:moveTo>
                  <a:pt x="573" y="488"/>
                </a:moveTo>
                <a:lnTo>
                  <a:pt x="573" y="488"/>
                </a:lnTo>
                <a:cubicBezTo>
                  <a:pt x="481" y="488"/>
                  <a:pt x="481" y="488"/>
                  <a:pt x="481" y="488"/>
                </a:cubicBezTo>
                <a:cubicBezTo>
                  <a:pt x="481" y="347"/>
                  <a:pt x="481" y="347"/>
                  <a:pt x="481" y="347"/>
                </a:cubicBezTo>
                <a:cubicBezTo>
                  <a:pt x="544" y="347"/>
                  <a:pt x="544" y="347"/>
                  <a:pt x="544" y="347"/>
                </a:cubicBezTo>
                <a:cubicBezTo>
                  <a:pt x="544" y="57"/>
                  <a:pt x="544" y="57"/>
                  <a:pt x="544" y="57"/>
                </a:cubicBezTo>
                <a:cubicBezTo>
                  <a:pt x="205" y="57"/>
                  <a:pt x="205" y="57"/>
                  <a:pt x="205" y="57"/>
                </a:cubicBezTo>
                <a:cubicBezTo>
                  <a:pt x="205" y="85"/>
                  <a:pt x="205" y="85"/>
                  <a:pt x="205" y="85"/>
                </a:cubicBezTo>
                <a:cubicBezTo>
                  <a:pt x="149" y="85"/>
                  <a:pt x="149" y="85"/>
                  <a:pt x="149" y="85"/>
                </a:cubicBezTo>
                <a:cubicBezTo>
                  <a:pt x="149" y="29"/>
                  <a:pt x="149" y="29"/>
                  <a:pt x="149" y="29"/>
                </a:cubicBezTo>
                <a:cubicBezTo>
                  <a:pt x="149" y="15"/>
                  <a:pt x="163" y="0"/>
                  <a:pt x="177" y="0"/>
                </a:cubicBezTo>
                <a:cubicBezTo>
                  <a:pt x="573" y="0"/>
                  <a:pt x="573" y="0"/>
                  <a:pt x="573" y="0"/>
                </a:cubicBezTo>
                <a:cubicBezTo>
                  <a:pt x="594" y="0"/>
                  <a:pt x="601" y="15"/>
                  <a:pt x="601" y="29"/>
                </a:cubicBezTo>
                <a:cubicBezTo>
                  <a:pt x="601" y="460"/>
                  <a:pt x="601" y="460"/>
                  <a:pt x="601" y="460"/>
                </a:cubicBezTo>
                <a:cubicBezTo>
                  <a:pt x="601" y="481"/>
                  <a:pt x="594" y="488"/>
                  <a:pt x="573" y="488"/>
                </a:cubicBezTo>
                <a:close/>
                <a:moveTo>
                  <a:pt x="453" y="142"/>
                </a:moveTo>
                <a:lnTo>
                  <a:pt x="453" y="142"/>
                </a:lnTo>
                <a:cubicBezTo>
                  <a:pt x="453" y="573"/>
                  <a:pt x="453" y="573"/>
                  <a:pt x="453" y="573"/>
                </a:cubicBezTo>
                <a:cubicBezTo>
                  <a:pt x="453" y="594"/>
                  <a:pt x="439" y="601"/>
                  <a:pt x="424" y="601"/>
                </a:cubicBezTo>
                <a:cubicBezTo>
                  <a:pt x="29" y="601"/>
                  <a:pt x="29" y="601"/>
                  <a:pt x="29" y="601"/>
                </a:cubicBezTo>
                <a:cubicBezTo>
                  <a:pt x="15" y="601"/>
                  <a:pt x="0" y="594"/>
                  <a:pt x="0" y="573"/>
                </a:cubicBezTo>
                <a:cubicBezTo>
                  <a:pt x="0" y="142"/>
                  <a:pt x="0" y="142"/>
                  <a:pt x="0" y="142"/>
                </a:cubicBezTo>
                <a:cubicBezTo>
                  <a:pt x="0" y="128"/>
                  <a:pt x="15" y="113"/>
                  <a:pt x="29" y="113"/>
                </a:cubicBezTo>
                <a:cubicBezTo>
                  <a:pt x="424" y="113"/>
                  <a:pt x="424" y="113"/>
                  <a:pt x="424" y="113"/>
                </a:cubicBezTo>
                <a:cubicBezTo>
                  <a:pt x="439" y="113"/>
                  <a:pt x="453" y="128"/>
                  <a:pt x="453" y="142"/>
                </a:cubicBezTo>
                <a:close/>
                <a:moveTo>
                  <a:pt x="396" y="170"/>
                </a:moveTo>
                <a:lnTo>
                  <a:pt x="396" y="170"/>
                </a:lnTo>
                <a:cubicBezTo>
                  <a:pt x="57" y="170"/>
                  <a:pt x="57" y="170"/>
                  <a:pt x="57" y="170"/>
                </a:cubicBezTo>
                <a:cubicBezTo>
                  <a:pt x="57" y="460"/>
                  <a:pt x="57" y="460"/>
                  <a:pt x="57" y="460"/>
                </a:cubicBezTo>
                <a:cubicBezTo>
                  <a:pt x="396" y="460"/>
                  <a:pt x="396" y="460"/>
                  <a:pt x="396" y="460"/>
                </a:cubicBezTo>
                <a:lnTo>
                  <a:pt x="396" y="17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lIns="91440" tIns="45720" rIns="91440" bIns="45720" anchor="ctr"/>
          <a:lstStyle/>
          <a:p>
            <a:endParaRPr lang="zh-CN" altLang="en-US" sz="2400"/>
          </a:p>
        </p:txBody>
      </p:sp>
      <p:sp>
        <p:nvSpPr>
          <p:cNvPr id="50" name="Freeform 105"/>
          <p:cNvSpPr>
            <a:spLocks noChangeArrowheads="1"/>
          </p:cNvSpPr>
          <p:nvPr/>
        </p:nvSpPr>
        <p:spPr bwMode="auto">
          <a:xfrm>
            <a:off x="7021589" y="4200637"/>
            <a:ext cx="378983" cy="378983"/>
          </a:xfrm>
          <a:custGeom>
            <a:gdLst>
              <a:gd name="T0" fmla="*/ 2147483646 w 602"/>
              <a:gd name="T1" fmla="*/ 2147483646 h 602"/>
              <a:gd name="T2" fmla="*/ 2147483646 w 602"/>
              <a:gd name="T3" fmla="*/ 2147483646 h 602"/>
              <a:gd name="T4" fmla="*/ 2147483646 w 602"/>
              <a:gd name="T5" fmla="*/ 2147483646 h 602"/>
              <a:gd name="T6" fmla="*/ 2147483646 w 602"/>
              <a:gd name="T7" fmla="*/ 2147483646 h 602"/>
              <a:gd name="T8" fmla="*/ 2147483646 w 602"/>
              <a:gd name="T9" fmla="*/ 2147483646 h 602"/>
              <a:gd name="T10" fmla="*/ 2147483646 w 602"/>
              <a:gd name="T11" fmla="*/ 2147483646 h 602"/>
              <a:gd name="T12" fmla="*/ 2147483646 w 602"/>
              <a:gd name="T13" fmla="*/ 2147483646 h 602"/>
              <a:gd name="T14" fmla="*/ 2147483646 w 602"/>
              <a:gd name="T15" fmla="*/ 2147483646 h 602"/>
              <a:gd name="T16" fmla="*/ 2147483646 w 602"/>
              <a:gd name="T17" fmla="*/ 2147483646 h 602"/>
              <a:gd name="T18" fmla="*/ 2147483646 w 602"/>
              <a:gd name="T19" fmla="*/ 2147483646 h 602"/>
              <a:gd name="T20" fmla="*/ 2147483646 w 602"/>
              <a:gd name="T21" fmla="*/ 0 h 602"/>
              <a:gd name="T22" fmla="*/ 2147483646 w 602"/>
              <a:gd name="T23" fmla="*/ 0 h 602"/>
              <a:gd name="T24" fmla="*/ 2147483646 w 602"/>
              <a:gd name="T25" fmla="*/ 2147483646 h 602"/>
              <a:gd name="T26" fmla="*/ 2147483646 w 602"/>
              <a:gd name="T27" fmla="*/ 2147483646 h 602"/>
              <a:gd name="T28" fmla="*/ 2147483646 w 602"/>
              <a:gd name="T29" fmla="*/ 2147483646 h 602"/>
              <a:gd name="T30" fmla="*/ 2147483646 w 602"/>
              <a:gd name="T31" fmla="*/ 2147483646 h 602"/>
              <a:gd name="T32" fmla="*/ 2147483646 w 602"/>
              <a:gd name="T33" fmla="*/ 2147483646 h 602"/>
              <a:gd name="T34" fmla="*/ 2147483646 w 602"/>
              <a:gd name="T35" fmla="*/ 2147483646 h 602"/>
              <a:gd name="T36" fmla="*/ 2147483646 w 602"/>
              <a:gd name="T37" fmla="*/ 2147483646 h 602"/>
              <a:gd name="T38" fmla="*/ 2147483646 w 602"/>
              <a:gd name="T39" fmla="*/ 2147483646 h 602"/>
              <a:gd name="T40" fmla="*/ 0 w 602"/>
              <a:gd name="T41" fmla="*/ 2147483646 h 602"/>
              <a:gd name="T42" fmla="*/ 0 w 602"/>
              <a:gd name="T43" fmla="*/ 2147483646 h 602"/>
              <a:gd name="T44" fmla="*/ 2147483646 w 602"/>
              <a:gd name="T45" fmla="*/ 2147483646 h 602"/>
              <a:gd name="T46" fmla="*/ 2147483646 w 602"/>
              <a:gd name="T47" fmla="*/ 2147483646 h 602"/>
              <a:gd name="T48" fmla="*/ 2147483646 w 602"/>
              <a:gd name="T49" fmla="*/ 2147483646 h 602"/>
              <a:gd name="T50" fmla="*/ 2147483646 w 602"/>
              <a:gd name="T51" fmla="*/ 2147483646 h 602"/>
              <a:gd name="T52" fmla="*/ 2147483646 w 602"/>
              <a:gd name="T53" fmla="*/ 2147483646 h 602"/>
              <a:gd name="T54" fmla="*/ 2147483646 w 602"/>
              <a:gd name="T55" fmla="*/ 2147483646 h 602"/>
              <a:gd name="T56" fmla="*/ 2147483646 w 602"/>
              <a:gd name="T57" fmla="*/ 2147483646 h 602"/>
              <a:gd name="T58" fmla="*/ 2147483646 w 602"/>
              <a:gd name="T59" fmla="*/ 2147483646 h 602"/>
              <a:gd name="T60" fmla="*/ 2147483646 w 602"/>
              <a:gd name="T61" fmla="*/ 2147483646 h 60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02" h="602">
                <a:moveTo>
                  <a:pt x="573" y="488"/>
                </a:moveTo>
                <a:lnTo>
                  <a:pt x="573" y="488"/>
                </a:lnTo>
                <a:cubicBezTo>
                  <a:pt x="481" y="488"/>
                  <a:pt x="481" y="488"/>
                  <a:pt x="481" y="488"/>
                </a:cubicBezTo>
                <a:cubicBezTo>
                  <a:pt x="481" y="347"/>
                  <a:pt x="481" y="347"/>
                  <a:pt x="481" y="347"/>
                </a:cubicBezTo>
                <a:cubicBezTo>
                  <a:pt x="544" y="347"/>
                  <a:pt x="544" y="347"/>
                  <a:pt x="544" y="347"/>
                </a:cubicBezTo>
                <a:cubicBezTo>
                  <a:pt x="544" y="57"/>
                  <a:pt x="544" y="57"/>
                  <a:pt x="544" y="57"/>
                </a:cubicBezTo>
                <a:cubicBezTo>
                  <a:pt x="205" y="57"/>
                  <a:pt x="205" y="57"/>
                  <a:pt x="205" y="57"/>
                </a:cubicBezTo>
                <a:cubicBezTo>
                  <a:pt x="205" y="85"/>
                  <a:pt x="205" y="85"/>
                  <a:pt x="205" y="85"/>
                </a:cubicBezTo>
                <a:cubicBezTo>
                  <a:pt x="149" y="85"/>
                  <a:pt x="149" y="85"/>
                  <a:pt x="149" y="85"/>
                </a:cubicBezTo>
                <a:cubicBezTo>
                  <a:pt x="149" y="29"/>
                  <a:pt x="149" y="29"/>
                  <a:pt x="149" y="29"/>
                </a:cubicBezTo>
                <a:cubicBezTo>
                  <a:pt x="149" y="15"/>
                  <a:pt x="163" y="0"/>
                  <a:pt x="177" y="0"/>
                </a:cubicBezTo>
                <a:cubicBezTo>
                  <a:pt x="573" y="0"/>
                  <a:pt x="573" y="0"/>
                  <a:pt x="573" y="0"/>
                </a:cubicBezTo>
                <a:cubicBezTo>
                  <a:pt x="594" y="0"/>
                  <a:pt x="601" y="15"/>
                  <a:pt x="601" y="29"/>
                </a:cubicBezTo>
                <a:cubicBezTo>
                  <a:pt x="601" y="460"/>
                  <a:pt x="601" y="460"/>
                  <a:pt x="601" y="460"/>
                </a:cubicBezTo>
                <a:cubicBezTo>
                  <a:pt x="601" y="481"/>
                  <a:pt x="594" y="488"/>
                  <a:pt x="573" y="488"/>
                </a:cubicBezTo>
                <a:close/>
                <a:moveTo>
                  <a:pt x="453" y="142"/>
                </a:moveTo>
                <a:lnTo>
                  <a:pt x="453" y="142"/>
                </a:lnTo>
                <a:cubicBezTo>
                  <a:pt x="453" y="573"/>
                  <a:pt x="453" y="573"/>
                  <a:pt x="453" y="573"/>
                </a:cubicBezTo>
                <a:cubicBezTo>
                  <a:pt x="453" y="594"/>
                  <a:pt x="439" y="601"/>
                  <a:pt x="424" y="601"/>
                </a:cubicBezTo>
                <a:cubicBezTo>
                  <a:pt x="29" y="601"/>
                  <a:pt x="29" y="601"/>
                  <a:pt x="29" y="601"/>
                </a:cubicBezTo>
                <a:cubicBezTo>
                  <a:pt x="15" y="601"/>
                  <a:pt x="0" y="594"/>
                  <a:pt x="0" y="573"/>
                </a:cubicBezTo>
                <a:cubicBezTo>
                  <a:pt x="0" y="142"/>
                  <a:pt x="0" y="142"/>
                  <a:pt x="0" y="142"/>
                </a:cubicBezTo>
                <a:cubicBezTo>
                  <a:pt x="0" y="128"/>
                  <a:pt x="15" y="113"/>
                  <a:pt x="29" y="113"/>
                </a:cubicBezTo>
                <a:cubicBezTo>
                  <a:pt x="424" y="113"/>
                  <a:pt x="424" y="113"/>
                  <a:pt x="424" y="113"/>
                </a:cubicBezTo>
                <a:cubicBezTo>
                  <a:pt x="439" y="113"/>
                  <a:pt x="453" y="128"/>
                  <a:pt x="453" y="142"/>
                </a:cubicBezTo>
                <a:close/>
                <a:moveTo>
                  <a:pt x="396" y="170"/>
                </a:moveTo>
                <a:lnTo>
                  <a:pt x="396" y="170"/>
                </a:lnTo>
                <a:cubicBezTo>
                  <a:pt x="57" y="170"/>
                  <a:pt x="57" y="170"/>
                  <a:pt x="57" y="170"/>
                </a:cubicBezTo>
                <a:cubicBezTo>
                  <a:pt x="57" y="460"/>
                  <a:pt x="57" y="460"/>
                  <a:pt x="57" y="460"/>
                </a:cubicBezTo>
                <a:cubicBezTo>
                  <a:pt x="396" y="460"/>
                  <a:pt x="396" y="460"/>
                  <a:pt x="396" y="460"/>
                </a:cubicBezTo>
                <a:lnTo>
                  <a:pt x="396" y="17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lIns="91440" tIns="45720" rIns="91440" bIns="45720" anchor="ctr"/>
          <a:lstStyle/>
          <a:p>
            <a:endParaRPr lang="zh-CN" altLang="en-US" sz="2400"/>
          </a:p>
        </p:txBody>
      </p:sp>
      <p:sp>
        <p:nvSpPr>
          <p:cNvPr id="51" name="Freeform 105"/>
          <p:cNvSpPr>
            <a:spLocks noChangeArrowheads="1"/>
          </p:cNvSpPr>
          <p:nvPr/>
        </p:nvSpPr>
        <p:spPr bwMode="auto">
          <a:xfrm>
            <a:off x="7459677" y="2540475"/>
            <a:ext cx="497195" cy="497195"/>
          </a:xfrm>
          <a:custGeom>
            <a:gdLst>
              <a:gd name="T0" fmla="*/ 2147483646 w 602"/>
              <a:gd name="T1" fmla="*/ 2147483646 h 602"/>
              <a:gd name="T2" fmla="*/ 2147483646 w 602"/>
              <a:gd name="T3" fmla="*/ 2147483646 h 602"/>
              <a:gd name="T4" fmla="*/ 2147483646 w 602"/>
              <a:gd name="T5" fmla="*/ 2147483646 h 602"/>
              <a:gd name="T6" fmla="*/ 2147483646 w 602"/>
              <a:gd name="T7" fmla="*/ 2147483646 h 602"/>
              <a:gd name="T8" fmla="*/ 2147483646 w 602"/>
              <a:gd name="T9" fmla="*/ 2147483646 h 602"/>
              <a:gd name="T10" fmla="*/ 2147483646 w 602"/>
              <a:gd name="T11" fmla="*/ 2147483646 h 602"/>
              <a:gd name="T12" fmla="*/ 2147483646 w 602"/>
              <a:gd name="T13" fmla="*/ 2147483646 h 602"/>
              <a:gd name="T14" fmla="*/ 2147483646 w 602"/>
              <a:gd name="T15" fmla="*/ 2147483646 h 602"/>
              <a:gd name="T16" fmla="*/ 2147483646 w 602"/>
              <a:gd name="T17" fmla="*/ 2147483646 h 602"/>
              <a:gd name="T18" fmla="*/ 2147483646 w 602"/>
              <a:gd name="T19" fmla="*/ 2147483646 h 602"/>
              <a:gd name="T20" fmla="*/ 2147483646 w 602"/>
              <a:gd name="T21" fmla="*/ 0 h 602"/>
              <a:gd name="T22" fmla="*/ 2147483646 w 602"/>
              <a:gd name="T23" fmla="*/ 0 h 602"/>
              <a:gd name="T24" fmla="*/ 2147483646 w 602"/>
              <a:gd name="T25" fmla="*/ 2147483646 h 602"/>
              <a:gd name="T26" fmla="*/ 2147483646 w 602"/>
              <a:gd name="T27" fmla="*/ 2147483646 h 602"/>
              <a:gd name="T28" fmla="*/ 2147483646 w 602"/>
              <a:gd name="T29" fmla="*/ 2147483646 h 602"/>
              <a:gd name="T30" fmla="*/ 2147483646 w 602"/>
              <a:gd name="T31" fmla="*/ 2147483646 h 602"/>
              <a:gd name="T32" fmla="*/ 2147483646 w 602"/>
              <a:gd name="T33" fmla="*/ 2147483646 h 602"/>
              <a:gd name="T34" fmla="*/ 2147483646 w 602"/>
              <a:gd name="T35" fmla="*/ 2147483646 h 602"/>
              <a:gd name="T36" fmla="*/ 2147483646 w 602"/>
              <a:gd name="T37" fmla="*/ 2147483646 h 602"/>
              <a:gd name="T38" fmla="*/ 2147483646 w 602"/>
              <a:gd name="T39" fmla="*/ 2147483646 h 602"/>
              <a:gd name="T40" fmla="*/ 0 w 602"/>
              <a:gd name="T41" fmla="*/ 2147483646 h 602"/>
              <a:gd name="T42" fmla="*/ 0 w 602"/>
              <a:gd name="T43" fmla="*/ 2147483646 h 602"/>
              <a:gd name="T44" fmla="*/ 2147483646 w 602"/>
              <a:gd name="T45" fmla="*/ 2147483646 h 602"/>
              <a:gd name="T46" fmla="*/ 2147483646 w 602"/>
              <a:gd name="T47" fmla="*/ 2147483646 h 602"/>
              <a:gd name="T48" fmla="*/ 2147483646 w 602"/>
              <a:gd name="T49" fmla="*/ 2147483646 h 602"/>
              <a:gd name="T50" fmla="*/ 2147483646 w 602"/>
              <a:gd name="T51" fmla="*/ 2147483646 h 602"/>
              <a:gd name="T52" fmla="*/ 2147483646 w 602"/>
              <a:gd name="T53" fmla="*/ 2147483646 h 602"/>
              <a:gd name="T54" fmla="*/ 2147483646 w 602"/>
              <a:gd name="T55" fmla="*/ 2147483646 h 602"/>
              <a:gd name="T56" fmla="*/ 2147483646 w 602"/>
              <a:gd name="T57" fmla="*/ 2147483646 h 602"/>
              <a:gd name="T58" fmla="*/ 2147483646 w 602"/>
              <a:gd name="T59" fmla="*/ 2147483646 h 602"/>
              <a:gd name="T60" fmla="*/ 2147483646 w 602"/>
              <a:gd name="T61" fmla="*/ 2147483646 h 60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02" h="602">
                <a:moveTo>
                  <a:pt x="573" y="488"/>
                </a:moveTo>
                <a:lnTo>
                  <a:pt x="573" y="488"/>
                </a:lnTo>
                <a:cubicBezTo>
                  <a:pt x="481" y="488"/>
                  <a:pt x="481" y="488"/>
                  <a:pt x="481" y="488"/>
                </a:cubicBezTo>
                <a:cubicBezTo>
                  <a:pt x="481" y="347"/>
                  <a:pt x="481" y="347"/>
                  <a:pt x="481" y="347"/>
                </a:cubicBezTo>
                <a:cubicBezTo>
                  <a:pt x="544" y="347"/>
                  <a:pt x="544" y="347"/>
                  <a:pt x="544" y="347"/>
                </a:cubicBezTo>
                <a:cubicBezTo>
                  <a:pt x="544" y="57"/>
                  <a:pt x="544" y="57"/>
                  <a:pt x="544" y="57"/>
                </a:cubicBezTo>
                <a:cubicBezTo>
                  <a:pt x="205" y="57"/>
                  <a:pt x="205" y="57"/>
                  <a:pt x="205" y="57"/>
                </a:cubicBezTo>
                <a:cubicBezTo>
                  <a:pt x="205" y="85"/>
                  <a:pt x="205" y="85"/>
                  <a:pt x="205" y="85"/>
                </a:cubicBezTo>
                <a:cubicBezTo>
                  <a:pt x="149" y="85"/>
                  <a:pt x="149" y="85"/>
                  <a:pt x="149" y="85"/>
                </a:cubicBezTo>
                <a:cubicBezTo>
                  <a:pt x="149" y="29"/>
                  <a:pt x="149" y="29"/>
                  <a:pt x="149" y="29"/>
                </a:cubicBezTo>
                <a:cubicBezTo>
                  <a:pt x="149" y="15"/>
                  <a:pt x="163" y="0"/>
                  <a:pt x="177" y="0"/>
                </a:cubicBezTo>
                <a:cubicBezTo>
                  <a:pt x="573" y="0"/>
                  <a:pt x="573" y="0"/>
                  <a:pt x="573" y="0"/>
                </a:cubicBezTo>
                <a:cubicBezTo>
                  <a:pt x="594" y="0"/>
                  <a:pt x="601" y="15"/>
                  <a:pt x="601" y="29"/>
                </a:cubicBezTo>
                <a:cubicBezTo>
                  <a:pt x="601" y="460"/>
                  <a:pt x="601" y="460"/>
                  <a:pt x="601" y="460"/>
                </a:cubicBezTo>
                <a:cubicBezTo>
                  <a:pt x="601" y="481"/>
                  <a:pt x="594" y="488"/>
                  <a:pt x="573" y="488"/>
                </a:cubicBezTo>
                <a:close/>
                <a:moveTo>
                  <a:pt x="453" y="142"/>
                </a:moveTo>
                <a:lnTo>
                  <a:pt x="453" y="142"/>
                </a:lnTo>
                <a:cubicBezTo>
                  <a:pt x="453" y="573"/>
                  <a:pt x="453" y="573"/>
                  <a:pt x="453" y="573"/>
                </a:cubicBezTo>
                <a:cubicBezTo>
                  <a:pt x="453" y="594"/>
                  <a:pt x="439" y="601"/>
                  <a:pt x="424" y="601"/>
                </a:cubicBezTo>
                <a:cubicBezTo>
                  <a:pt x="29" y="601"/>
                  <a:pt x="29" y="601"/>
                  <a:pt x="29" y="601"/>
                </a:cubicBezTo>
                <a:cubicBezTo>
                  <a:pt x="15" y="601"/>
                  <a:pt x="0" y="594"/>
                  <a:pt x="0" y="573"/>
                </a:cubicBezTo>
                <a:cubicBezTo>
                  <a:pt x="0" y="142"/>
                  <a:pt x="0" y="142"/>
                  <a:pt x="0" y="142"/>
                </a:cubicBezTo>
                <a:cubicBezTo>
                  <a:pt x="0" y="128"/>
                  <a:pt x="15" y="113"/>
                  <a:pt x="29" y="113"/>
                </a:cubicBezTo>
                <a:cubicBezTo>
                  <a:pt x="424" y="113"/>
                  <a:pt x="424" y="113"/>
                  <a:pt x="424" y="113"/>
                </a:cubicBezTo>
                <a:cubicBezTo>
                  <a:pt x="439" y="113"/>
                  <a:pt x="453" y="128"/>
                  <a:pt x="453" y="142"/>
                </a:cubicBezTo>
                <a:close/>
                <a:moveTo>
                  <a:pt x="396" y="170"/>
                </a:moveTo>
                <a:lnTo>
                  <a:pt x="396" y="170"/>
                </a:lnTo>
                <a:cubicBezTo>
                  <a:pt x="57" y="170"/>
                  <a:pt x="57" y="170"/>
                  <a:pt x="57" y="170"/>
                </a:cubicBezTo>
                <a:cubicBezTo>
                  <a:pt x="57" y="460"/>
                  <a:pt x="57" y="460"/>
                  <a:pt x="57" y="460"/>
                </a:cubicBezTo>
                <a:cubicBezTo>
                  <a:pt x="396" y="460"/>
                  <a:pt x="396" y="460"/>
                  <a:pt x="396" y="460"/>
                </a:cubicBezTo>
                <a:lnTo>
                  <a:pt x="396" y="17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lIns="91440" tIns="45720" rIns="91440" bIns="45720" anchor="ctr"/>
          <a:lstStyle/>
          <a:p>
            <a:endParaRPr lang="zh-CN" altLang="en-US" sz="2400"/>
          </a:p>
        </p:txBody>
      </p:sp>
      <p:sp>
        <p:nvSpPr>
          <p:cNvPr id="52" name="Freeform 97"/>
          <p:cNvSpPr>
            <a:spLocks noChangeArrowheads="1"/>
          </p:cNvSpPr>
          <p:nvPr/>
        </p:nvSpPr>
        <p:spPr bwMode="auto">
          <a:xfrm>
            <a:off x="5961200" y="2392915"/>
            <a:ext cx="374900" cy="328379"/>
          </a:xfrm>
          <a:custGeom>
            <a:gdLst>
              <a:gd name="T0" fmla="*/ 2147483646 w 602"/>
              <a:gd name="T1" fmla="*/ 0 h 531"/>
              <a:gd name="T2" fmla="*/ 2147483646 w 602"/>
              <a:gd name="T3" fmla="*/ 0 h 531"/>
              <a:gd name="T4" fmla="*/ 2147483646 w 602"/>
              <a:gd name="T5" fmla="*/ 2147483646 h 531"/>
              <a:gd name="T6" fmla="*/ 2147483646 w 602"/>
              <a:gd name="T7" fmla="*/ 2147483646 h 531"/>
              <a:gd name="T8" fmla="*/ 2147483646 w 602"/>
              <a:gd name="T9" fmla="*/ 2147483646 h 531"/>
              <a:gd name="T10" fmla="*/ 2147483646 w 602"/>
              <a:gd name="T11" fmla="*/ 2147483646 h 531"/>
              <a:gd name="T12" fmla="*/ 2147483646 w 602"/>
              <a:gd name="T13" fmla="*/ 2147483646 h 531"/>
              <a:gd name="T14" fmla="*/ 2147483646 w 602"/>
              <a:gd name="T15" fmla="*/ 2147483646 h 531"/>
              <a:gd name="T16" fmla="*/ 2147483646 w 602"/>
              <a:gd name="T17" fmla="*/ 2147483646 h 531"/>
              <a:gd name="T18" fmla="*/ 2147483646 w 602"/>
              <a:gd name="T19" fmla="*/ 2147483646 h 531"/>
              <a:gd name="T20" fmla="*/ 2147483646 w 602"/>
              <a:gd name="T21" fmla="*/ 0 h 531"/>
              <a:gd name="T22" fmla="*/ 2147483646 w 602"/>
              <a:gd name="T23" fmla="*/ 2147483646 h 531"/>
              <a:gd name="T24" fmla="*/ 0 w 602"/>
              <a:gd name="T25" fmla="*/ 2147483646 h 531"/>
              <a:gd name="T26" fmla="*/ 2147483646 w 602"/>
              <a:gd name="T27" fmla="*/ 2147483646 h 531"/>
              <a:gd name="T28" fmla="*/ 2147483646 w 602"/>
              <a:gd name="T29" fmla="*/ 2147483646 h 531"/>
              <a:gd name="T30" fmla="*/ 2147483646 w 602"/>
              <a:gd name="T31" fmla="*/ 2147483646 h 531"/>
              <a:gd name="T32" fmla="*/ 2147483646 w 602"/>
              <a:gd name="T33" fmla="*/ 2147483646 h 531"/>
              <a:gd name="T34" fmla="*/ 2147483646 w 602"/>
              <a:gd name="T35" fmla="*/ 2147483646 h 531"/>
              <a:gd name="T36" fmla="*/ 2147483646 w 602"/>
              <a:gd name="T37" fmla="*/ 2147483646 h 531"/>
              <a:gd name="T38" fmla="*/ 2147483646 w 602"/>
              <a:gd name="T39" fmla="*/ 2147483646 h 531"/>
              <a:gd name="T40" fmla="*/ 2147483646 w 602"/>
              <a:gd name="T41" fmla="*/ 0 h 5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02" h="531">
                <a:moveTo>
                  <a:pt x="431" y="0"/>
                </a:moveTo>
                <a:lnTo>
                  <a:pt x="431" y="0"/>
                </a:lnTo>
                <a:cubicBezTo>
                  <a:pt x="389" y="0"/>
                  <a:pt x="346" y="21"/>
                  <a:pt x="318" y="49"/>
                </a:cubicBezTo>
                <a:cubicBezTo>
                  <a:pt x="297" y="70"/>
                  <a:pt x="297" y="70"/>
                  <a:pt x="297" y="70"/>
                </a:cubicBezTo>
                <a:cubicBezTo>
                  <a:pt x="283" y="49"/>
                  <a:pt x="283" y="49"/>
                  <a:pt x="283" y="49"/>
                </a:cubicBezTo>
                <a:cubicBezTo>
                  <a:pt x="248" y="21"/>
                  <a:pt x="212" y="0"/>
                  <a:pt x="170" y="0"/>
                </a:cubicBezTo>
                <a:cubicBezTo>
                  <a:pt x="120" y="0"/>
                  <a:pt x="78" y="21"/>
                  <a:pt x="50" y="49"/>
                </a:cubicBezTo>
                <a:cubicBezTo>
                  <a:pt x="14" y="84"/>
                  <a:pt x="0" y="127"/>
                  <a:pt x="0" y="169"/>
                </a:cubicBezTo>
                <a:cubicBezTo>
                  <a:pt x="0" y="219"/>
                  <a:pt x="14" y="261"/>
                  <a:pt x="50" y="290"/>
                </a:cubicBezTo>
                <a:cubicBezTo>
                  <a:pt x="276" y="516"/>
                  <a:pt x="276" y="516"/>
                  <a:pt x="276" y="516"/>
                </a:cubicBezTo>
                <a:cubicBezTo>
                  <a:pt x="283" y="523"/>
                  <a:pt x="290" y="530"/>
                  <a:pt x="297" y="530"/>
                </a:cubicBezTo>
                <a:cubicBezTo>
                  <a:pt x="311" y="530"/>
                  <a:pt x="318" y="523"/>
                  <a:pt x="325" y="516"/>
                </a:cubicBezTo>
                <a:cubicBezTo>
                  <a:pt x="551" y="290"/>
                  <a:pt x="551" y="290"/>
                  <a:pt x="551" y="290"/>
                </a:cubicBezTo>
                <a:cubicBezTo>
                  <a:pt x="587" y="261"/>
                  <a:pt x="601" y="219"/>
                  <a:pt x="601" y="169"/>
                </a:cubicBezTo>
                <a:cubicBezTo>
                  <a:pt x="601" y="127"/>
                  <a:pt x="587" y="84"/>
                  <a:pt x="551" y="49"/>
                </a:cubicBezTo>
                <a:cubicBezTo>
                  <a:pt x="516" y="21"/>
                  <a:pt x="474" y="0"/>
                  <a:pt x="431" y="0"/>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lIns="91440" tIns="45720" rIns="91440" bIns="45720" anchor="ctr"/>
          <a:lstStyle/>
          <a:p>
            <a:endParaRPr lang="zh-CN" altLang="en-US" sz="2400"/>
          </a:p>
        </p:txBody>
      </p:sp>
      <p:sp>
        <p:nvSpPr>
          <p:cNvPr id="56" name="Rectangle 20"/>
          <p:cNvSpPr/>
          <p:nvPr/>
        </p:nvSpPr>
        <p:spPr>
          <a:xfrm>
            <a:off x="7219107" y="5071483"/>
            <a:ext cx="4375992" cy="768575"/>
          </a:xfrm>
          <a:prstGeom prst="rect">
            <a:avLst/>
          </a:prstGeom>
        </p:spPr>
        <p:txBody>
          <a:bodyPr wrap="none" lIns="96000" tIns="0" rIns="96000" bIns="0">
            <a:noAutofit/>
          </a:bodyPr>
          <a:lstStyle/>
          <a:p>
            <a:pPr algn="ctr" defTabSz="685165">
              <a:defRPr/>
            </a:pPr>
            <a:r>
              <a:rPr lang="zh-CN" altLang="en-US" sz="2400" b="1" smtClean="0">
                <a:solidFill>
                  <a:schemeClr val="tx1"/>
                </a:solidFill>
                <a:effectLst>
                  <a:outerShdw blurRad="38100" dist="19050" dir="2700000" algn="tl" rotWithShape="0">
                    <a:schemeClr val="dk1">
                      <a:alpha val="40000"/>
                    </a:schemeClr>
                  </a:outerShdw>
                </a:effectLst>
                <a:latin typeface="兰米宋体加粗" panose="02000503000000000000" charset="-122"/>
                <a:ea typeface="兰米宋体加粗" panose="02000503000000000000" charset="-122"/>
                <a:cs typeface="兰米宋体加粗" panose="02000503000000000000" charset="-122"/>
                <a:sym typeface="+mn-lt"/>
              </a:rPr>
              <a:t>收获</a:t>
            </a:r>
            <a:endParaRPr lang="en-US" altLang="zh-CN" sz="2400" b="1" smtClean="0">
              <a:solidFill>
                <a:schemeClr val="tx1"/>
              </a:solidFill>
              <a:effectLst>
                <a:outerShdw blurRad="38100" dist="19050" dir="2700000" algn="tl" rotWithShape="0">
                  <a:schemeClr val="dk1">
                    <a:alpha val="40000"/>
                  </a:schemeClr>
                </a:outerShdw>
              </a:effectLst>
              <a:latin typeface="兰米宋体加粗" panose="02000503000000000000" charset="-122"/>
              <a:ea typeface="兰米宋体加粗" panose="02000503000000000000" charset="-122"/>
              <a:cs typeface="兰米宋体加粗" panose="02000503000000000000" charset="-122"/>
              <a:sym typeface="+mn-lt"/>
            </a:endParaRPr>
          </a:p>
          <a:p>
            <a:pPr algn="ctr" defTabSz="685165">
              <a:defRPr/>
            </a:pPr>
            <a:r>
              <a:rPr lang="zh-CN" altLang="en-US" sz="2400" b="1" smtClean="0">
                <a:solidFill>
                  <a:schemeClr val="tx1"/>
                </a:solidFill>
                <a:effectLst>
                  <a:outerShdw blurRad="38100" dist="19050" dir="2700000" algn="tl" rotWithShape="0">
                    <a:schemeClr val="dk1">
                      <a:alpha val="40000"/>
                    </a:schemeClr>
                  </a:outerShdw>
                </a:effectLst>
                <a:latin typeface="兰米宋体加粗" panose="02000503000000000000" charset="-122"/>
                <a:ea typeface="兰米宋体加粗" panose="02000503000000000000" charset="-122"/>
                <a:cs typeface="兰米宋体加粗" panose="02000503000000000000" charset="-122"/>
                <a:sym typeface="+mn-lt"/>
              </a:rPr>
              <a:t>“最短作答时间”与“最准题目答案”</a:t>
            </a:r>
          </a:p>
        </p:txBody>
      </p:sp>
      <p:sp>
        <p:nvSpPr>
          <p:cNvPr id="57" name="Rectangle 20"/>
          <p:cNvSpPr/>
          <p:nvPr/>
        </p:nvSpPr>
        <p:spPr>
          <a:xfrm>
            <a:off x="1406525" y="4884420"/>
            <a:ext cx="3317240" cy="803275"/>
          </a:xfrm>
          <a:prstGeom prst="rect">
            <a:avLst/>
          </a:prstGeom>
        </p:spPr>
        <p:txBody>
          <a:bodyPr wrap="none" lIns="96000" tIns="0" rIns="96000" bIns="0">
            <a:noAutofit/>
          </a:bodyPr>
          <a:lstStyle/>
          <a:p>
            <a:pPr algn="ctr" defTabSz="685165">
              <a:defRPr/>
            </a:pPr>
            <a:r>
              <a:rPr lang="zh-CN" altLang="en-US" sz="2800" b="1" smtClean="0">
                <a:solidFill>
                  <a:schemeClr val="tx1"/>
                </a:solidFill>
                <a:effectLst>
                  <a:outerShdw blurRad="38100" dist="19050" dir="2700000" algn="tl" rotWithShape="0">
                    <a:schemeClr val="dk1">
                      <a:alpha val="40000"/>
                    </a:schemeClr>
                  </a:outerShdw>
                </a:effectLst>
                <a:latin typeface="兰米宋体加粗" panose="02000503000000000000" charset="-122"/>
                <a:ea typeface="兰米宋体加粗" panose="02000503000000000000" charset="-122"/>
                <a:cs typeface="兰米宋体加粗" panose="02000503000000000000" charset="-122"/>
                <a:sym typeface="+mn-lt"/>
              </a:rPr>
              <a:t>理解</a:t>
            </a:r>
            <a:endParaRPr lang="en-US" altLang="zh-CN" sz="2800" b="1" smtClean="0">
              <a:solidFill>
                <a:schemeClr val="tx1"/>
              </a:solidFill>
              <a:effectLst>
                <a:outerShdw blurRad="38100" dist="19050" dir="2700000" algn="tl" rotWithShape="0">
                  <a:schemeClr val="dk1">
                    <a:alpha val="40000"/>
                  </a:schemeClr>
                </a:outerShdw>
              </a:effectLst>
              <a:latin typeface="兰米宋体加粗" panose="02000503000000000000" charset="-122"/>
              <a:ea typeface="兰米宋体加粗" panose="02000503000000000000" charset="-122"/>
              <a:cs typeface="兰米宋体加粗" panose="02000503000000000000" charset="-122"/>
              <a:sym typeface="+mn-lt"/>
            </a:endParaRPr>
          </a:p>
          <a:p>
            <a:pPr algn="ctr" defTabSz="685165">
              <a:defRPr/>
            </a:pPr>
            <a:r>
              <a:rPr lang="zh-CN" altLang="en-US" sz="2800" b="1" smtClean="0">
                <a:solidFill>
                  <a:schemeClr val="tx1"/>
                </a:solidFill>
                <a:effectLst>
                  <a:outerShdw blurRad="38100" dist="19050" dir="2700000" algn="tl" rotWithShape="0">
                    <a:schemeClr val="dk1">
                      <a:alpha val="40000"/>
                    </a:schemeClr>
                  </a:outerShdw>
                </a:effectLst>
                <a:latin typeface="兰米宋体加粗" panose="02000503000000000000" charset="-122"/>
                <a:ea typeface="兰米宋体加粗" panose="02000503000000000000" charset="-122"/>
                <a:cs typeface="兰米宋体加粗" panose="02000503000000000000" charset="-122"/>
                <a:sym typeface="+mn-lt"/>
              </a:rPr>
              <a:t>“其它题目语境”</a:t>
            </a:r>
          </a:p>
        </p:txBody>
      </p:sp>
      <p:sp>
        <p:nvSpPr>
          <p:cNvPr id="58" name="Rectangle 20"/>
          <p:cNvSpPr/>
          <p:nvPr/>
        </p:nvSpPr>
        <p:spPr>
          <a:xfrm>
            <a:off x="8211185" y="1553845"/>
            <a:ext cx="3631565" cy="768350"/>
          </a:xfrm>
          <a:prstGeom prst="rect">
            <a:avLst/>
          </a:prstGeom>
        </p:spPr>
        <p:txBody>
          <a:bodyPr wrap="none" lIns="96000" tIns="0" rIns="96000" bIns="0">
            <a:noAutofit/>
          </a:bodyPr>
          <a:lstStyle/>
          <a:p>
            <a:pPr algn="ctr" defTabSz="685165">
              <a:defRPr/>
            </a:pPr>
            <a:r>
              <a:rPr lang="zh-CN" altLang="en-US" sz="2800" b="1" smtClean="0">
                <a:solidFill>
                  <a:schemeClr val="tx1"/>
                </a:solidFill>
                <a:effectLst>
                  <a:outerShdw blurRad="38100" dist="19050" dir="2700000" algn="tl" rotWithShape="0">
                    <a:schemeClr val="dk1">
                      <a:alpha val="40000"/>
                    </a:schemeClr>
                  </a:outerShdw>
                </a:effectLst>
                <a:latin typeface="兰米宋体加粗" panose="02000503000000000000" charset="-122"/>
                <a:ea typeface="兰米宋体加粗" panose="02000503000000000000" charset="-122"/>
                <a:cs typeface="兰米宋体加粗" panose="02000503000000000000" charset="-122"/>
                <a:sym typeface="+mn-lt"/>
              </a:rPr>
              <a:t>瞬间读懂</a:t>
            </a:r>
            <a:endParaRPr lang="en-US" altLang="zh-CN" sz="2800" b="1" smtClean="0">
              <a:solidFill>
                <a:schemeClr val="tx1"/>
              </a:solidFill>
              <a:effectLst>
                <a:outerShdw blurRad="38100" dist="19050" dir="2700000" algn="tl" rotWithShape="0">
                  <a:schemeClr val="dk1">
                    <a:alpha val="40000"/>
                  </a:schemeClr>
                </a:outerShdw>
              </a:effectLst>
              <a:latin typeface="兰米宋体加粗" panose="02000503000000000000" charset="-122"/>
              <a:ea typeface="兰米宋体加粗" panose="02000503000000000000" charset="-122"/>
              <a:cs typeface="兰米宋体加粗" panose="02000503000000000000" charset="-122"/>
              <a:sym typeface="+mn-lt"/>
            </a:endParaRPr>
          </a:p>
          <a:p>
            <a:pPr algn="ctr" defTabSz="685165">
              <a:defRPr/>
            </a:pPr>
            <a:r>
              <a:rPr lang="zh-CN" altLang="en-US" sz="2800" b="1" smtClean="0">
                <a:solidFill>
                  <a:schemeClr val="tx1"/>
                </a:solidFill>
                <a:effectLst>
                  <a:outerShdw blurRad="38100" dist="19050" dir="2700000" algn="tl" rotWithShape="0">
                    <a:schemeClr val="dk1">
                      <a:alpha val="40000"/>
                    </a:schemeClr>
                  </a:outerShdw>
                </a:effectLst>
                <a:latin typeface="兰米宋体加粗" panose="02000503000000000000" charset="-122"/>
                <a:ea typeface="兰米宋体加粗" panose="02000503000000000000" charset="-122"/>
                <a:cs typeface="兰米宋体加粗" panose="02000503000000000000" charset="-122"/>
                <a:sym typeface="+mn-lt"/>
              </a:rPr>
              <a:t>“文段要点”</a:t>
            </a: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353695" y="660400"/>
            <a:ext cx="11485245" cy="4831080"/>
          </a:xfrm>
          <a:prstGeom prst="rect">
            <a:avLst/>
          </a:prstGeom>
          <a:noFill/>
        </p:spPr>
        <p:txBody>
          <a:bodyPr wrap="square" rtlCol="0" anchor="t">
            <a:spAutoFit/>
          </a:bodyPr>
          <a:lstStyle/>
          <a:p>
            <a:r>
              <a:rPr lang="zh-CN" altLang="en-US" sz="2800" b="1">
                <a:solidFill>
                  <a:srgbClr val="FF0000"/>
                </a:solidFill>
                <a:latin typeface="义启粗楷体" panose="02010601030101010101" charset="-128"/>
                <a:ea typeface="义启粗楷体" panose="02010601030101010101" charset="-128"/>
                <a:cs typeface="义启粗楷体" panose="02010601030101010101" charset="-128"/>
              </a:rPr>
              <a:t>[原文]　</a:t>
            </a:r>
            <a:r>
              <a:rPr lang="zh-CN" altLang="en-US" sz="2800" b="1">
                <a:latin typeface="义启粗楷体" panose="02010601030101010101" charset="-128"/>
                <a:ea typeface="义启粗楷体" panose="02010601030101010101" charset="-128"/>
                <a:cs typeface="义启粗楷体" panose="02010601030101010101" charset="-128"/>
              </a:rPr>
              <a:t>(2016•全国卷Ⅲ)</a:t>
            </a:r>
            <a:r>
              <a:rPr lang="zh-CN" altLang="en-US" sz="2800" b="1">
                <a:solidFill>
                  <a:srgbClr val="000000"/>
                </a:solidFill>
                <a:effectLst>
                  <a:outerShdw blurRad="38100" dist="19050" dir="2700000" algn="tl" rotWithShape="0">
                    <a:schemeClr val="dk1">
                      <a:alpha val="40000"/>
                    </a:schemeClr>
                  </a:outerShdw>
                </a:effectLst>
                <a:latin typeface="义启粗楷体" panose="02010601030101010101" charset="-128"/>
                <a:ea typeface="义启粗楷体" panose="02010601030101010101" charset="-128"/>
                <a:cs typeface="义启粗楷体" panose="02010601030101010101" charset="-128"/>
              </a:rPr>
              <a:t>珪居闲类木讷者。及当大事，毅然执持，人不能夺，卒以此忤权幸去。教坊司臧贤请易牙牌，制如朝士，又请改铸方印，珪格不行。贤日夜腾谤于诸阉间，冀去珪。……极陈时弊十事，语多斥权幸，权幸益深嫉之。会户部尚书孙交亦以守正见忤，遂矫旨令二人致仕。两京言官交章请留，不听。</a:t>
            </a:r>
          </a:p>
          <a:p>
            <a:r>
              <a:rPr lang="zh-CN" altLang="en-US" sz="2800" b="1">
                <a:solidFill>
                  <a:srgbClr val="FF0000"/>
                </a:solidFill>
                <a:latin typeface="义启粗楷体" panose="02010601030101010101" charset="-128"/>
                <a:ea typeface="义启粗楷体" panose="02010601030101010101" charset="-128"/>
                <a:cs typeface="义启粗楷体" panose="02010601030101010101" charset="-128"/>
              </a:rPr>
              <a:t>[选项C]</a:t>
            </a:r>
            <a:r>
              <a:rPr lang="zh-CN" altLang="en-US" sz="2800" b="1">
                <a:latin typeface="义启粗楷体" panose="02010601030101010101" charset="-128"/>
                <a:ea typeface="义启粗楷体" panose="02010601030101010101" charset="-128"/>
                <a:cs typeface="义启粗楷体" panose="02010601030101010101" charset="-128"/>
              </a:rPr>
              <a:t>　</a:t>
            </a:r>
            <a:r>
              <a:rPr lang="zh-CN" altLang="en-US" sz="2800" b="1">
                <a:gradFill>
                  <a:gsLst>
                    <a:gs pos="0">
                      <a:srgbClr val="7B32B2"/>
                    </a:gs>
                    <a:gs pos="100000">
                      <a:srgbClr val="401A5D"/>
                    </a:gs>
                  </a:gsLst>
                  <a:lin scaled="0"/>
                </a:gradFill>
                <a:latin typeface="义启粗楷体" panose="02010601030101010101" charset="-128"/>
                <a:ea typeface="义启粗楷体" panose="02010601030101010101" charset="-128"/>
                <a:cs typeface="义启粗楷体" panose="02010601030101010101" charset="-128"/>
              </a:rPr>
              <a:t>傅珪守正不阿，反遭诬蔑报复。每遇大事，他都能坚持己见，不肯随意改易，因而触怒许多人；后因得罪权贵被迫退休，虽有言官请留，他仍坚持离职。</a:t>
            </a:r>
            <a:endParaRPr lang="zh-CN" altLang="en-US" sz="2800" b="1">
              <a:gradFill>
                <a:gsLst>
                  <a:gs pos="0">
                    <a:srgbClr val="7B32B2"/>
                  </a:gs>
                  <a:gs pos="100000">
                    <a:srgbClr val="401A5D"/>
                  </a:gs>
                </a:gsLst>
                <a:lin scaled="0"/>
              </a:gradFill>
              <a:latin typeface="义启粗楷体" panose="02010601030101010101" charset="-128"/>
              <a:ea typeface="义启粗楷体" panose="02010601030101010101" charset="-128"/>
              <a:cs typeface="义启粗楷体" panose="02010601030101010101" charset="-128"/>
            </a:endParaRPr>
          </a:p>
          <a:p>
            <a:r>
              <a:rPr lang="zh-CN" altLang="en-US" sz="2800" b="1">
                <a:solidFill>
                  <a:srgbClr val="FF0000"/>
                </a:solidFill>
                <a:latin typeface="义启粗楷体" panose="02010601030101010101" charset="-128"/>
                <a:ea typeface="义启粗楷体" panose="02010601030101010101" charset="-128"/>
                <a:cs typeface="义启粗楷体" panose="02010601030101010101" charset="-128"/>
              </a:rPr>
              <a:t>分析：</a:t>
            </a:r>
            <a:r>
              <a:rPr lang="zh-CN" altLang="en-US" sz="2800" b="1">
                <a:latin typeface="义启粗楷体" panose="02010601030101010101" charset="-128"/>
                <a:ea typeface="义启粗楷体" panose="02010601030101010101" charset="-128"/>
                <a:cs typeface="义启粗楷体" panose="02010601030101010101" charset="-128"/>
              </a:rPr>
              <a:t>从无中生有角度设误。文中说权幸“矫旨令二人致仕”“两京言官交章请留，不听”，说明造成傅珪离职的原因，一是权幸的逼迫，二是皇上不答应言官的请求，而非傅珪“坚持”。</a:t>
            </a:r>
          </a:p>
        </p:txBody>
      </p:sp>
    </p:spTree>
  </p:cSld>
  <p:clrMapOvr>
    <a:masterClrMapping/>
  </p:clrMapOvr>
  <p:transition>
    <p:diamond/>
  </p:transition>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93538" name="Text Box 2"/>
          <p:cNvSpPr txBox="1">
            <a:spLocks noChangeArrowheads="1"/>
          </p:cNvSpPr>
          <p:nvPr/>
        </p:nvSpPr>
        <p:spPr bwMode="auto">
          <a:xfrm>
            <a:off x="114300" y="2634615"/>
            <a:ext cx="11963400" cy="3881755"/>
          </a:xfrm>
          <a:prstGeom prst="rect">
            <a:avLst/>
          </a:prstGeom>
          <a:noFill/>
          <a:ln w="63500">
            <a:noFill/>
            <a:miter lim="800000"/>
          </a:ln>
        </p:spPr>
        <p:txBody>
          <a:bodyPr wrap="square">
            <a:spAutoFit/>
          </a:bodyPr>
          <a:lstStyle/>
          <a:p>
            <a:pPr>
              <a:lnSpc>
                <a:spcPct val="110000"/>
              </a:lnSpc>
            </a:pPr>
            <a:r>
              <a:rPr lang="zh-CN" altLang="zh-CN" sz="2800" b="1">
                <a:solidFill>
                  <a:srgbClr val="FF0000"/>
                </a:solidFill>
                <a:latin typeface="楷体" panose="02010609060101010101" charset="-122"/>
                <a:ea typeface="楷体" panose="02010609060101010101" charset="-122"/>
                <a:cs typeface="楷体" panose="02010609060101010101" charset="-122"/>
              </a:rPr>
              <a:t>【</a:t>
            </a:r>
            <a:r>
              <a:rPr lang="zh-CN" altLang="en-US" sz="2800" b="1">
                <a:solidFill>
                  <a:srgbClr val="FF0000"/>
                </a:solidFill>
                <a:latin typeface="楷体" panose="02010609060101010101" charset="-122"/>
                <a:ea typeface="楷体" panose="02010609060101010101" charset="-122"/>
                <a:cs typeface="楷体" panose="02010609060101010101" charset="-122"/>
              </a:rPr>
              <a:t>原文</a:t>
            </a:r>
            <a:r>
              <a:rPr lang="zh-CN" altLang="zh-CN" sz="2800" b="1">
                <a:solidFill>
                  <a:srgbClr val="FF0000"/>
                </a:solidFill>
                <a:latin typeface="楷体" panose="02010609060101010101" charset="-122"/>
                <a:ea typeface="楷体" panose="02010609060101010101" charset="-122"/>
                <a:cs typeface="楷体" panose="02010609060101010101" charset="-122"/>
              </a:rPr>
              <a:t>】</a:t>
            </a:r>
            <a:r>
              <a:rPr lang="zh-CN" altLang="zh-CN" sz="2800" b="1">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欧阳君</a:t>
            </a:r>
            <a:r>
              <a:rPr lang="zh-CN" altLang="zh-CN" sz="2800" b="1">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年十许岁，里中无爱者。每见河滨山畔有片景可采，心独娱之，常执卷一编，忘归于其间。逮风月清晖，或暮而尚留，窅不能释，不自知所由，盖其性所多也。</a:t>
            </a:r>
            <a:r>
              <a:rPr lang="zh-CN" altLang="zh-CN" sz="2800" b="1">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父母不识其志，每尝谓里人曰：“此男子未知其指何如，要恐不为汩没之饥氓也。未知为吉凶邪？”乡人有览事多而熟于闻见者，皆贺之曰：“此若家之宝也，奈何虑之过欤！”</a:t>
            </a:r>
          </a:p>
          <a:p>
            <a:pPr>
              <a:lnSpc>
                <a:spcPct val="110000"/>
              </a:lnSpc>
            </a:pPr>
            <a:r>
              <a:rPr lang="zh-CN" altLang="en-US" sz="2800" b="1">
                <a:solidFill>
                  <a:srgbClr val="7030A0"/>
                </a:solidFill>
                <a:latin typeface="楷体" panose="02010609060101010101" charset="-122"/>
                <a:ea typeface="楷体" panose="02010609060101010101" charset="-122"/>
                <a:cs typeface="楷体" panose="02010609060101010101" charset="-122"/>
              </a:rPr>
              <a:t>选项</a:t>
            </a:r>
            <a:r>
              <a:rPr lang="zh-CN" altLang="zh-CN" sz="2800" b="1">
                <a:solidFill>
                  <a:srgbClr val="7030A0"/>
                </a:solidFill>
                <a:latin typeface="楷体" panose="02010609060101010101" charset="-122"/>
                <a:ea typeface="楷体" panose="02010609060101010101" charset="-122"/>
                <a:cs typeface="楷体" panose="02010609060101010101" charset="-122"/>
              </a:rPr>
              <a:t>B</a:t>
            </a:r>
            <a:r>
              <a:rPr lang="zh-CN" altLang="en-US" sz="2800" b="1">
                <a:solidFill>
                  <a:srgbClr val="7030A0"/>
                </a:solidFill>
                <a:latin typeface="楷体" panose="02010609060101010101" charset="-122"/>
                <a:ea typeface="楷体" panose="02010609060101010101" charset="-122"/>
                <a:cs typeface="楷体" panose="02010609060101010101" charset="-122"/>
              </a:rPr>
              <a:t>：</a:t>
            </a:r>
            <a:r>
              <a:rPr lang="zh-CN" altLang="en-US" sz="2800" b="1">
                <a:solidFill>
                  <a:srgbClr val="0000FF"/>
                </a:solidFill>
                <a:latin typeface="楷体" panose="02010609060101010101" charset="-122"/>
                <a:ea typeface="楷体" panose="02010609060101010101" charset="-122"/>
                <a:cs typeface="楷体" panose="02010609060101010101" charset="-122"/>
              </a:rPr>
              <a:t>欧阳行周年少时酷爱山水与读书，尽管乡人都不喜欢他，父母也为他的将来忧心忡忡，但他天资聪颖，文笔超群，终于成为福建最著名的文士。</a:t>
            </a:r>
          </a:p>
        </p:txBody>
      </p:sp>
      <p:sp>
        <p:nvSpPr>
          <p:cNvPr id="4" name="文本框 3"/>
          <p:cNvSpPr txBox="1"/>
          <p:nvPr/>
        </p:nvSpPr>
        <p:spPr>
          <a:xfrm>
            <a:off x="106045" y="176530"/>
            <a:ext cx="777875" cy="2306955"/>
          </a:xfrm>
          <a:prstGeom prst="rect">
            <a:avLst/>
          </a:prstGeom>
          <a:noFill/>
        </p:spPr>
        <p:txBody>
          <a:bodyPr wrap="square" rtlCol="0">
            <a:spAutoFit/>
          </a:bodyPr>
          <a:lstStyle/>
          <a:p>
            <a:pPr marL="0" marR="0" lvl="0" indent="0" algn="dist" defTabSz="914400" rtl="0" eaLnBrk="1" fontAlgn="auto"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a:noFill/>
                </a:ln>
                <a:solidFill>
                  <a:srgbClr val="7030A0"/>
                </a:solidFill>
                <a:effectLst/>
                <a:uLnTx/>
                <a:uFillTx/>
                <a:latin typeface="义启粗楷体" panose="02010601030101010101" charset="-128"/>
                <a:ea typeface="义启粗楷体" panose="02010601030101010101" charset="-128"/>
                <a:cs typeface="+mn-cs"/>
              </a:rPr>
              <a:t>范围程度</a:t>
            </a:r>
            <a:endParaRPr kumimoji="0" lang="zh-CN" altLang="en-US" sz="3600" b="1" i="0" u="none" strike="noStrike" kern="1200" cap="none" spc="0" normalizeH="0" baseline="0" noProof="0">
              <a:ln>
                <a:noFill/>
              </a:ln>
              <a:solidFill>
                <a:srgbClr val="7030A0"/>
              </a:solidFill>
              <a:effectLst/>
              <a:uLnTx/>
              <a:uFillTx/>
              <a:latin typeface="义启粗楷体" panose="02010601030101010101" charset="-128"/>
              <a:ea typeface="义启粗楷体" panose="02010601030101010101" charset="-128"/>
              <a:cs typeface="+mn-cs"/>
            </a:endParaRPr>
          </a:p>
        </p:txBody>
      </p:sp>
      <p:sp>
        <p:nvSpPr>
          <p:cNvPr id="192517" name="Text Box 5"/>
          <p:cNvSpPr txBox="1">
            <a:spLocks noChangeArrowheads="1"/>
          </p:cNvSpPr>
          <p:nvPr/>
        </p:nvSpPr>
        <p:spPr bwMode="auto">
          <a:xfrm>
            <a:off x="1029970" y="212090"/>
            <a:ext cx="11162030" cy="2271395"/>
          </a:xfrm>
          <a:prstGeom prst="rect">
            <a:avLst/>
          </a:prstGeom>
          <a:noFill/>
          <a:ln w="25400">
            <a:solidFill>
              <a:srgbClr val="FF6600"/>
            </a:solidFill>
            <a:miter lim="800000"/>
          </a:ln>
        </p:spPr>
        <p:txBody>
          <a:bodyPr wrap="square">
            <a:spAutoFit/>
          </a:bodyPr>
          <a:lstStyle/>
          <a:p>
            <a:pPr algn="just">
              <a:lnSpc>
                <a:spcPts val="3400"/>
              </a:lnSpc>
            </a:pPr>
            <a:r>
              <a:rPr lang="zh-CN" altLang="en-US" sz="3200" b="1">
                <a:solidFill>
                  <a:srgbClr val="FF0066"/>
                </a:solidFill>
                <a:latin typeface="楷体" panose="02010609060101010101" charset="-122"/>
                <a:ea typeface="楷体" panose="02010609060101010101" charset="-122"/>
              </a:rPr>
              <a:t>比对表范围、程度等的词语</a:t>
            </a:r>
          </a:p>
          <a:p>
            <a:pPr algn="just">
              <a:lnSpc>
                <a:spcPts val="3400"/>
              </a:lnSpc>
            </a:pPr>
            <a:r>
              <a:rPr lang="zh-CN" altLang="en-US" sz="3200" b="1">
                <a:latin typeface="楷体" panose="02010609060101010101" charset="-122"/>
                <a:ea typeface="楷体" panose="02010609060101010101" charset="-122"/>
              </a:rPr>
              <a:t>比对一些增删的表范围或程度及其他类的词语，看看有无</a:t>
            </a:r>
            <a:r>
              <a:rPr lang="zh-CN" altLang="en-US" sz="3200" b="1">
                <a:solidFill>
                  <a:srgbClr val="FF0066"/>
                </a:solidFill>
                <a:latin typeface="楷体" panose="02010609060101010101" charset="-122"/>
                <a:ea typeface="楷体" panose="02010609060101010101" charset="-122"/>
              </a:rPr>
              <a:t>以偏概全的</a:t>
            </a:r>
            <a:r>
              <a:rPr lang="zh-CN" altLang="en-US" sz="3200" b="1">
                <a:latin typeface="楷体" panose="02010609060101010101" charset="-122"/>
                <a:ea typeface="楷体" panose="02010609060101010101" charset="-122"/>
              </a:rPr>
              <a:t>陷阱。</a:t>
            </a:r>
          </a:p>
          <a:p>
            <a:pPr algn="just">
              <a:lnSpc>
                <a:spcPts val="3400"/>
              </a:lnSpc>
            </a:pPr>
            <a:r>
              <a:rPr lang="zh-CN" altLang="en-US" sz="3200" b="1">
                <a:latin typeface="楷体" panose="02010609060101010101" charset="-122"/>
                <a:ea typeface="楷体" panose="02010609060101010101" charset="-122"/>
              </a:rPr>
              <a:t>文言文中表程度的常用词有：</a:t>
            </a:r>
            <a:r>
              <a:rPr lang="zh-CN" altLang="en-US" sz="3200" b="1">
                <a:solidFill>
                  <a:srgbClr val="3333FF"/>
                </a:solidFill>
                <a:latin typeface="楷体" panose="02010609060101010101" charset="-122"/>
                <a:ea typeface="楷体" panose="02010609060101010101" charset="-122"/>
              </a:rPr>
              <a:t>益、愈、弥、尤、加、倍等；</a:t>
            </a:r>
          </a:p>
          <a:p>
            <a:pPr algn="just">
              <a:lnSpc>
                <a:spcPts val="3400"/>
              </a:lnSpc>
            </a:pPr>
            <a:r>
              <a:rPr lang="zh-CN" altLang="en-US" sz="3200" b="1">
                <a:latin typeface="楷体" panose="02010609060101010101" charset="-122"/>
                <a:ea typeface="楷体" panose="02010609060101010101" charset="-122"/>
              </a:rPr>
              <a:t>表范围的常用词有：</a:t>
            </a:r>
            <a:r>
              <a:rPr lang="zh-CN" altLang="en-US" sz="3200" b="1">
                <a:solidFill>
                  <a:srgbClr val="3333FF"/>
                </a:solidFill>
                <a:latin typeface="楷体" panose="02010609060101010101" charset="-122"/>
                <a:ea typeface="楷体" panose="02010609060101010101" charset="-122"/>
              </a:rPr>
              <a:t>悉、皆、咸、尽、毕、但、只等。</a:t>
            </a: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7" presetClass="entr" presetSubtype="10" fill="hold" grpId="0" nodeType="afterEffect">
                                  <p:stCondLst>
                                    <p:cond delay="0"/>
                                  </p:stCondLst>
                                  <p:childTnLst>
                                    <p:set>
                                      <p:cBhvr>
                                        <p:cTn id="7" dur="1" fill="hold">
                                          <p:stCondLst>
                                            <p:cond delay="0"/>
                                          </p:stCondLst>
                                        </p:cTn>
                                        <p:tgtEl>
                                          <p:spTgt spid="192517"/>
                                        </p:tgtEl>
                                        <p:attrNameLst>
                                          <p:attrName>style.visibility</p:attrName>
                                        </p:attrNameLst>
                                      </p:cBhvr>
                                      <p:to>
                                        <p:strVal val="visible"/>
                                      </p:to>
                                    </p:set>
                                    <p:anim calcmode="lin" valueType="num">
                                      <p:cBhvr>
                                        <p:cTn id="8" dur="500" fill="hold"/>
                                        <p:tgtEl>
                                          <p:spTgt spid="192517"/>
                                        </p:tgtEl>
                                        <p:attrNameLst>
                                          <p:attrName>ppt_w</p:attrName>
                                        </p:attrNameLst>
                                      </p:cBhvr>
                                      <p:tavLst>
                                        <p:tav tm="0">
                                          <p:val>
                                            <p:fltVal val="0"/>
                                          </p:val>
                                        </p:tav>
                                        <p:tav tm="100000">
                                          <p:val>
                                            <p:strVal val="#ppt_w"/>
                                          </p:val>
                                        </p:tav>
                                      </p:tavLst>
                                    </p:anim>
                                    <p:anim calcmode="lin" valueType="num">
                                      <p:cBhvr>
                                        <p:cTn id="9" dur="500" fill="hold"/>
                                        <p:tgtEl>
                                          <p:spTgt spid="192517"/>
                                        </p:tgtEl>
                                        <p:attrNameLst>
                                          <p:attrName>ppt_h</p:attrName>
                                        </p:attrNameLst>
                                      </p:cBhvr>
                                      <p:tavLst>
                                        <p:tav tm="0">
                                          <p:val>
                                            <p:strVal val="#ppt_h"/>
                                          </p:val>
                                        </p:tav>
                                        <p:tav tm="100000">
                                          <p:val>
                                            <p:strVal val="#ppt_h"/>
                                          </p:val>
                                        </p:tav>
                                      </p:tavLst>
                                    </p:anim>
                                  </p:childTnLst>
                                </p:cTn>
                              </p:par>
                              <p:par>
                                <p:cTn id="10" presetID="2" presetClass="entr" presetSubtype="4" fill="hold" nodeType="withEffect">
                                  <p:stCondLst>
                                    <p:cond delay="0"/>
                                  </p:stCondLst>
                                  <p:childTnLst>
                                    <p:set>
                                      <p:cBhvr>
                                        <p:cTn id="11" dur="1" fill="hold">
                                          <p:stCondLst>
                                            <p:cond delay="0"/>
                                          </p:stCondLst>
                                        </p:cTn>
                                        <p:tgtEl>
                                          <p:spTgt spid="193538">
                                            <p:txEl>
                                              <p:pRg st="0" end="0"/>
                                            </p:txEl>
                                          </p:spTgt>
                                        </p:tgtEl>
                                        <p:attrNameLst>
                                          <p:attrName>style.visibility</p:attrName>
                                        </p:attrNameLst>
                                      </p:cBhvr>
                                      <p:to>
                                        <p:strVal val="visible"/>
                                      </p:to>
                                    </p:set>
                                    <p:anim calcmode="lin" valueType="num">
                                      <p:cBhvr additive="base">
                                        <p:cTn id="12" dur="500" fill="hold"/>
                                        <p:tgtEl>
                                          <p:spTgt spid="193538">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9353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cond evt="onBegin" delay="0">
                          <p:tn val="13"/>
                        </p:cond>
                      </p:stCondLst>
                      <p:childTnLst>
                        <p:par>
                          <p:cTn id="15" fill="hold" nodeType="withGroup">
                            <p:stCondLst>
                              <p:cond delay="indefinite"/>
                            </p:stCondLst>
                          </p:cTn>
                        </p:par>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93538">
                                            <p:txEl>
                                              <p:pRg st="1" end="1"/>
                                            </p:txEl>
                                          </p:spTgt>
                                        </p:tgtEl>
                                        <p:attrNameLst>
                                          <p:attrName>style.visibility</p:attrName>
                                        </p:attrNameLst>
                                      </p:cBhvr>
                                      <p:to>
                                        <p:strVal val="visible"/>
                                      </p:to>
                                    </p:set>
                                    <p:anim calcmode="lin" valueType="num">
                                      <p:cBhvr additive="base">
                                        <p:cTn id="19" dur="500" fill="hold"/>
                                        <p:tgtEl>
                                          <p:spTgt spid="193538">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93538">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2517" grpId="0"/>
    </p:bldLst>
  </p:timing>
</p:sld>
</file>

<file path=ppt/slides/slide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0" y="511810"/>
            <a:ext cx="12017375" cy="5614670"/>
          </a:xfrm>
        </p:spPr>
        <p:txBody>
          <a:bodyPr>
            <a:noAutofit/>
          </a:bodyPr>
          <a:lstStyle/>
          <a:p>
            <a:r>
              <a:rPr lang="en-US" altLang="zh-CN" sz="3735" b="1" smtClean="0">
                <a:solidFill>
                  <a:srgbClr val="7030A0"/>
                </a:solidFill>
              </a:rPr>
              <a:t>【</a:t>
            </a:r>
            <a:r>
              <a:rPr lang="zh-CN" altLang="en-US" sz="3735" b="1" smtClean="0">
                <a:solidFill>
                  <a:srgbClr val="7030A0"/>
                </a:solidFill>
              </a:rPr>
              <a:t>选项</a:t>
            </a:r>
            <a:r>
              <a:rPr lang="en-US" altLang="zh-CN" sz="3735" b="1" smtClean="0">
                <a:solidFill>
                  <a:srgbClr val="7030A0"/>
                </a:solidFill>
              </a:rPr>
              <a:t>】</a:t>
            </a:r>
            <a:r>
              <a:rPr lang="zh-CN" altLang="en-US" sz="3735" b="1" smtClean="0"/>
              <a:t>　 </a:t>
            </a:r>
            <a:r>
              <a:rPr lang="en-US" altLang="zh-CN" sz="3735" b="1" smtClean="0"/>
              <a:t>C.</a:t>
            </a:r>
            <a:r>
              <a:rPr lang="zh-CN" altLang="en-US" sz="3735" b="1" smtClean="0"/>
              <a:t>张淳体恤百姓。永康县有很多贫穷的人生下孩子无法抚养，张淳耐心规劝，拿出自己的俸禄给百姓，使很多人活了下来。 </a:t>
            </a:r>
            <a:endParaRPr lang="en-US" altLang="zh-CN" sz="3735" b="1" smtClean="0"/>
          </a:p>
          <a:p>
            <a:endParaRPr lang="zh-CN" altLang="en-US" sz="3735" b="1" smtClean="0">
              <a:solidFill>
                <a:srgbClr val="7030A0"/>
              </a:solidFill>
            </a:endParaRPr>
          </a:p>
          <a:p>
            <a:endParaRPr lang="zh-CN" altLang="en-US" sz="3735" b="1" smtClean="0">
              <a:solidFill>
                <a:srgbClr val="7030A0"/>
              </a:solidFill>
            </a:endParaRPr>
          </a:p>
          <a:p>
            <a:r>
              <a:rPr lang="en-US" altLang="zh-CN" sz="3730" b="1" smtClean="0">
                <a:solidFill>
                  <a:srgbClr val="7030A0"/>
                </a:solidFill>
                <a:sym typeface="+mn-ea"/>
              </a:rPr>
              <a:t>【</a:t>
            </a:r>
            <a:r>
              <a:rPr lang="zh-CN" altLang="en-US" sz="3735" b="1" smtClean="0">
                <a:solidFill>
                  <a:srgbClr val="7030A0"/>
                </a:solidFill>
              </a:rPr>
              <a:t>原文</a:t>
            </a:r>
            <a:r>
              <a:rPr lang="en-US" altLang="zh-CN" sz="3730" b="1" smtClean="0">
                <a:solidFill>
                  <a:srgbClr val="7030A0"/>
                </a:solidFill>
                <a:sym typeface="+mn-ea"/>
              </a:rPr>
              <a:t>】</a:t>
            </a:r>
            <a:r>
              <a:rPr lang="zh-CN" altLang="en-US" sz="3735" b="1" smtClean="0">
                <a:solidFill>
                  <a:srgbClr val="7030A0"/>
                </a:solidFill>
              </a:rPr>
              <a:t>：</a:t>
            </a:r>
            <a:r>
              <a:rPr lang="zh-CN" altLang="en-US" sz="3735" b="1" smtClean="0">
                <a:latin typeface="华文中宋" panose="02010600040101010101" pitchFamily="2" charset="-122"/>
                <a:ea typeface="华文中宋" panose="02010600040101010101" pitchFamily="2" charset="-122"/>
              </a:rPr>
              <a:t>永人贫，生女多不举。淳劝诫备至，贫无力者，捐俸量给，全活无数。 </a:t>
            </a:r>
            <a:br>
              <a:rPr lang="zh-CN" altLang="en-US" sz="3735" b="1" smtClean="0"/>
            </a:br>
            <a:r>
              <a:rPr lang="zh-CN" altLang="en-US" sz="3735" b="1" smtClean="0"/>
              <a:t>　　</a:t>
            </a:r>
            <a:endParaRPr lang="zh-CN" altLang="en-US" sz="3735" b="1"/>
          </a:p>
        </p:txBody>
      </p:sp>
      <p:sp>
        <p:nvSpPr>
          <p:cNvPr id="5" name="椭圆 4"/>
          <p:cNvSpPr/>
          <p:nvPr/>
        </p:nvSpPr>
        <p:spPr>
          <a:xfrm>
            <a:off x="1172845" y="1130935"/>
            <a:ext cx="1293495" cy="5715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椭圆 5"/>
          <p:cNvSpPr/>
          <p:nvPr/>
        </p:nvSpPr>
        <p:spPr>
          <a:xfrm>
            <a:off x="4436110" y="3735705"/>
            <a:ext cx="1386205" cy="5715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Lst>
  </p:timing>
</p:sld>
</file>

<file path=ppt/slides/slide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灯片编号占位符 3"/>
          <p:cNvSpPr>
            <a:spLocks noGrp="1"/>
          </p:cNvSpPr>
          <p:nvPr>
            <p:ph type="sldNum" sz="quarter" idx="12"/>
          </p:nvPr>
        </p:nvSpPr>
        <p:spPr/>
        <p:txBody>
          <a:bodyPr/>
          <a:lstStyle/>
          <a:p>
            <a:fld id="{A7FCCCB7-BB58-4C17-A399-FAA07AC3C0AE}" type="slidenum">
              <a:rPr lang="zh-CN" altLang="en-US" smtClean="0"/>
              <a:t>33</a:t>
            </a:fld>
            <a:endParaRPr lang="zh-CN" altLang="en-US"/>
          </a:p>
        </p:txBody>
      </p:sp>
      <p:sp>
        <p:nvSpPr>
          <p:cNvPr id="5" name="文本框 4"/>
          <p:cNvSpPr txBox="1"/>
          <p:nvPr/>
        </p:nvSpPr>
        <p:spPr>
          <a:xfrm>
            <a:off x="187960" y="459105"/>
            <a:ext cx="12004040" cy="5631180"/>
          </a:xfrm>
          <a:prstGeom prst="rect">
            <a:avLst/>
          </a:prstGeom>
          <a:noFill/>
        </p:spPr>
        <p:txBody>
          <a:bodyPr wrap="square" rtlCol="0">
            <a:spAutoFit/>
          </a:bodyPr>
          <a:lstStyle/>
          <a:p>
            <a:pPr indent="609600" fontAlgn="auto">
              <a:lnSpc>
                <a:spcPct val="100000"/>
              </a:lnSpc>
            </a:pPr>
            <a:r>
              <a:rPr sz="2400" b="1">
                <a:solidFill>
                  <a:srgbClr val="FF0000"/>
                </a:solidFill>
                <a:latin typeface="义启粗楷体" panose="02010601030101010101" charset="-128"/>
                <a:ea typeface="义启粗楷体" panose="02010601030101010101" charset="-128"/>
                <a:cs typeface="义启粗楷体" panose="02010601030101010101" charset="-128"/>
                <a:sym typeface="+mn-ea"/>
              </a:rPr>
              <a:t>(2015年全国新课标卷Ⅰ)</a:t>
            </a:r>
            <a:r>
              <a:rPr sz="2400" b="1">
                <a:latin typeface="义启粗楷体" panose="02010601030101010101" charset="-128"/>
                <a:ea typeface="义启粗楷体" panose="02010601030101010101" charset="-128"/>
                <a:cs typeface="义启粗楷体" panose="02010601030101010101" charset="-128"/>
                <a:sym typeface="+mn-ea"/>
              </a:rPr>
              <a:t>金人来索太上、帝后、诸王、妃主,傅留太子不遣。密谋匿之民间,别求状类宦者二人杀之,并斩十数死囚,持首送之,绐金人曰:“宦者欲窃太子出,都人争斗杀之,误伤太子。因帅兵讨定,斩其为乱者以献。苟不已,则以死继之。”(《宋史·孙傅传》)</a:t>
            </a:r>
          </a:p>
          <a:p>
            <a:pPr indent="609600" fontAlgn="auto">
              <a:lnSpc>
                <a:spcPct val="100000"/>
              </a:lnSpc>
            </a:pPr>
            <a:r>
              <a:rPr sz="2400" b="1">
                <a:solidFill>
                  <a:srgbClr val="FF0000"/>
                </a:solidFill>
                <a:latin typeface="义启粗楷体" panose="02010601030101010101" charset="-128"/>
                <a:ea typeface="义启粗楷体" panose="02010601030101010101" charset="-128"/>
                <a:cs typeface="义启粗楷体" panose="02010601030101010101" charset="-128"/>
                <a:sym typeface="+mn-ea"/>
              </a:rPr>
              <a:t>【选项设置】</a:t>
            </a:r>
            <a:r>
              <a:rPr sz="2400" b="1">
                <a:latin typeface="义启粗楷体" panose="02010601030101010101" charset="-128"/>
                <a:ea typeface="义启粗楷体" panose="02010601030101010101" charset="-128"/>
                <a:cs typeface="义启粗楷体" panose="02010601030101010101" charset="-128"/>
                <a:sym typeface="+mn-ea"/>
              </a:rPr>
              <a:t>B.孙傅不畏金人,努力保全太子。金人掳走钦宗后又索求太子,他密谋藏匿太子,杀二宦者将首级送至金营,欺骗金人说,这就是误伤太子之人。</a:t>
            </a:r>
          </a:p>
          <a:p>
            <a:pPr indent="609600" fontAlgn="auto">
              <a:lnSpc>
                <a:spcPct val="100000"/>
              </a:lnSpc>
            </a:pPr>
            <a:r>
              <a:rPr sz="2400" b="1">
                <a:solidFill>
                  <a:srgbClr val="FF0000"/>
                </a:solidFill>
                <a:latin typeface="义启粗楷体" panose="02010601030101010101" charset="-128"/>
                <a:ea typeface="义启粗楷体" panose="02010601030101010101" charset="-128"/>
                <a:cs typeface="义启粗楷体" panose="02010601030101010101" charset="-128"/>
                <a:sym typeface="+mn-ea"/>
              </a:rPr>
              <a:t>【文段翻译】</a:t>
            </a:r>
            <a:r>
              <a:rPr sz="2400" b="1">
                <a:latin typeface="义启粗楷体" panose="02010601030101010101" charset="-128"/>
                <a:ea typeface="义启粗楷体" panose="02010601030101010101" charset="-128"/>
                <a:cs typeface="义启粗楷体" panose="02010601030101010101" charset="-128"/>
                <a:sym typeface="+mn-ea"/>
              </a:rPr>
              <a:t>金人前来索要太上皇、皇后、各位王爷、嫔妃、公主,孙傅留下太子不让前去。密谋把太子藏到民间,另外找两个外貌像宦官的人杀掉,同时杀了十几个死刑犯,拿着这些人的脑袋送给金人,欺骗金人说:“宦官打算偷偷把太子送走,京城里的人赶来争斗杀死了他们,误杀了太子。于是我带兵讨伐平定叛乱,杀了作乱的人来献给你们。如果这样还不行,就把死了的太子送过来。”</a:t>
            </a:r>
          </a:p>
          <a:p>
            <a:pPr indent="609600" fontAlgn="auto">
              <a:lnSpc>
                <a:spcPct val="100000"/>
              </a:lnSpc>
            </a:pPr>
            <a:r>
              <a:rPr sz="2400" b="1">
                <a:solidFill>
                  <a:srgbClr val="FF0000"/>
                </a:solidFill>
                <a:latin typeface="义启粗楷体" panose="02010601030101010101" charset="-128"/>
                <a:ea typeface="义启粗楷体" panose="02010601030101010101" charset="-128"/>
                <a:cs typeface="义启粗楷体" panose="02010601030101010101" charset="-128"/>
                <a:sym typeface="+mn-ea"/>
              </a:rPr>
              <a:t>【对比分析】</a:t>
            </a:r>
            <a:r>
              <a:rPr sz="2400" b="1">
                <a:latin typeface="义启粗楷体" panose="02010601030101010101" charset="-128"/>
                <a:ea typeface="义启粗楷体" panose="02010601030101010101" charset="-128"/>
                <a:cs typeface="义启粗楷体" panose="02010601030101010101" charset="-128"/>
                <a:sym typeface="+mn-ea"/>
              </a:rPr>
              <a:t>“杀二宦者将首级送至金营,欺骗金人说,这就是误伤太子之人”有误,原文中说“别求状类宦者二人杀之,并斩十数死囚”,实际上是杀了两个外貌像宦官的人和十几个犯了死罪的人,而不是只杀了两个宦官,这是以偏概全。</a:t>
            </a:r>
          </a:p>
          <a:p>
            <a:pPr indent="609600" fontAlgn="auto">
              <a:lnSpc>
                <a:spcPct val="100000"/>
              </a:lnSpc>
            </a:pPr>
            <a:endParaRPr sz="2400" b="1">
              <a:latin typeface="义启粗楷体" panose="02010601030101010101" charset="-128"/>
              <a:ea typeface="义启粗楷体" panose="02010601030101010101" charset="-128"/>
              <a:cs typeface="义启粗楷体" panose="02010601030101010101" charset="-128"/>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6" presetClass="entr" presetSubtype="21"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barn(inVertical)">
                                      <p:cBhvr>
                                        <p:cTn id="13" dur="500"/>
                                        <p:tgtEl>
                                          <p:spTgt spid="5">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16" presetClass="entr" presetSubtype="21"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Effect transition="in" filter="barn(inVertical)">
                                      <p:cBhvr>
                                        <p:cTn id="19" dur="500"/>
                                        <p:tgtEl>
                                          <p:spTgt spid="5">
                                            <p:txEl>
                                              <p:pRg st="2" end="2"/>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16" presetClass="entr" presetSubtype="21" fill="hold"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Effect transition="in" filter="barn(inVertical)">
                                      <p:cBhvr>
                                        <p:cTn id="25"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灯片编号占位符 3"/>
          <p:cNvSpPr>
            <a:spLocks noGrp="1"/>
          </p:cNvSpPr>
          <p:nvPr>
            <p:ph type="sldNum" sz="quarter" idx="12"/>
          </p:nvPr>
        </p:nvSpPr>
        <p:spPr/>
        <p:txBody>
          <a:bodyPr/>
          <a:lstStyle/>
          <a:p>
            <a:fld id="{A7FCCCB7-BB58-4C17-A399-FAA07AC3C0AE}" type="slidenum">
              <a:rPr lang="zh-CN" altLang="en-US" smtClean="0"/>
              <a:t>34</a:t>
            </a:fld>
            <a:endParaRPr lang="zh-CN" altLang="en-US"/>
          </a:p>
        </p:txBody>
      </p:sp>
      <p:sp>
        <p:nvSpPr>
          <p:cNvPr id="5" name="文本框 4"/>
          <p:cNvSpPr txBox="1"/>
          <p:nvPr/>
        </p:nvSpPr>
        <p:spPr>
          <a:xfrm>
            <a:off x="276860" y="613410"/>
            <a:ext cx="11998325" cy="5631180"/>
          </a:xfrm>
          <a:prstGeom prst="rect">
            <a:avLst/>
          </a:prstGeom>
          <a:noFill/>
        </p:spPr>
        <p:txBody>
          <a:bodyPr wrap="square" rtlCol="0">
            <a:spAutoFit/>
          </a:bodyPr>
          <a:lstStyle/>
          <a:p>
            <a:pPr indent="609600" fontAlgn="auto">
              <a:lnSpc>
                <a:spcPct val="100000"/>
              </a:lnSpc>
            </a:pPr>
            <a:r>
              <a:rPr sz="2400" b="1">
                <a:solidFill>
                  <a:srgbClr val="FF0000"/>
                </a:solidFill>
                <a:latin typeface="义启粗楷体" panose="02010601030101010101" charset="-128"/>
                <a:ea typeface="义启粗楷体" panose="02010601030101010101" charset="-128"/>
                <a:cs typeface="义启粗楷体" panose="02010601030101010101" charset="-128"/>
                <a:sym typeface="+mn-ea"/>
              </a:rPr>
              <a:t>(2015年重庆卷)</a:t>
            </a:r>
            <a:r>
              <a:rPr sz="2400" b="1">
                <a:latin typeface="义启粗楷体" panose="02010601030101010101" charset="-128"/>
                <a:ea typeface="义启粗楷体" panose="02010601030101010101" charset="-128"/>
                <a:cs typeface="义启粗楷体" panose="02010601030101010101" charset="-128"/>
                <a:sym typeface="+mn-ea"/>
              </a:rPr>
              <a:t>楚俗信巫不信医,自三代以来为然,今为甚。凡疾不计久近浅深,药一入口不效,即屏去。至于巫,反覆十数不效,不悔,且引咎痛自责,殚其财,竭其力,卒不效,且死,乃交责之曰,是医之误,而用巫之晚也。终不一语加咎巫。故功恒归于巫,而败恒归于医。效不效,巫恒受上赏而医辄后焉。(《揭傒斯全集》)</a:t>
            </a:r>
          </a:p>
          <a:p>
            <a:pPr indent="609600" fontAlgn="auto">
              <a:lnSpc>
                <a:spcPct val="100000"/>
              </a:lnSpc>
            </a:pPr>
            <a:r>
              <a:rPr sz="2400" b="1">
                <a:solidFill>
                  <a:srgbClr val="FF0000"/>
                </a:solidFill>
                <a:latin typeface="义启粗楷体" panose="02010601030101010101" charset="-128"/>
                <a:ea typeface="义启粗楷体" panose="02010601030101010101" charset="-128"/>
                <a:cs typeface="义启粗楷体" panose="02010601030101010101" charset="-128"/>
                <a:sym typeface="+mn-ea"/>
              </a:rPr>
              <a:t>【选项设置】</a:t>
            </a:r>
            <a:r>
              <a:rPr sz="2400" b="1">
                <a:latin typeface="义启粗楷体" panose="02010601030101010101" charset="-128"/>
                <a:ea typeface="义启粗楷体" panose="02010601030101010101" charset="-128"/>
                <a:cs typeface="义启粗楷体" panose="02010601030101010101" charset="-128"/>
                <a:sym typeface="+mn-ea"/>
              </a:rPr>
              <a:t>A.楚地的风俗是信巫不信医。长久以来,巫祸横行,巫师把人治死也很少受到谴责,医生要取信于民不得不装神弄鬼,学者不愿行医,所以求一良医而不可得。</a:t>
            </a:r>
          </a:p>
          <a:p>
            <a:pPr indent="609600" fontAlgn="auto">
              <a:lnSpc>
                <a:spcPct val="100000"/>
              </a:lnSpc>
            </a:pPr>
            <a:r>
              <a:rPr sz="2400" b="1">
                <a:solidFill>
                  <a:srgbClr val="FF0000"/>
                </a:solidFill>
                <a:latin typeface="义启粗楷体" panose="02010601030101010101" charset="-128"/>
                <a:ea typeface="义启粗楷体" panose="02010601030101010101" charset="-128"/>
                <a:cs typeface="义启粗楷体" panose="02010601030101010101" charset="-128"/>
                <a:sym typeface="+mn-ea"/>
              </a:rPr>
              <a:t>【文段翻译】</a:t>
            </a:r>
            <a:r>
              <a:rPr sz="2400" b="1">
                <a:latin typeface="义启粗楷体" panose="02010601030101010101" charset="-128"/>
                <a:ea typeface="义启粗楷体" panose="02010601030101010101" charset="-128"/>
                <a:cs typeface="义启粗楷体" panose="02010601030101010101" charset="-128"/>
                <a:sym typeface="+mn-ea"/>
              </a:rPr>
              <a:t>楚地的风俗是相信巫师而不相信医生,从夏、商、周三代以来都是这样,现在就更厉害了。凡是有病不管时间长短病情轻重,药一入口不见效,就摒弃了。至于巫师,反复十数次不见效,不后悔,并且把过失归在自己身上痛加责备自己,用尽他们的钱财,耗尽他们的精力,最终不见效,将要死了,反而相互指责说,这是医生的失误,而找巫师太晚了。始终不责怪巫师一句。所以功劳永远归于巫师,而失败永远归于医生。见效不见效,巫师总是受上等赏赐而医生总置于他们的后面。</a:t>
            </a:r>
          </a:p>
          <a:p>
            <a:pPr indent="609600" fontAlgn="auto">
              <a:lnSpc>
                <a:spcPct val="100000"/>
              </a:lnSpc>
            </a:pPr>
            <a:r>
              <a:rPr sz="2400" b="1">
                <a:solidFill>
                  <a:srgbClr val="FF0000"/>
                </a:solidFill>
                <a:latin typeface="义启粗楷体" panose="02010601030101010101" charset="-128"/>
                <a:ea typeface="义启粗楷体" panose="02010601030101010101" charset="-128"/>
                <a:cs typeface="义启粗楷体" panose="02010601030101010101" charset="-128"/>
                <a:sym typeface="+mn-ea"/>
              </a:rPr>
              <a:t>【对比分析】</a:t>
            </a:r>
            <a:r>
              <a:rPr lang="en-US" sz="2400" b="1">
                <a:solidFill>
                  <a:schemeClr val="bg1"/>
                </a:solidFill>
                <a:latin typeface="义启粗楷体" panose="02010601030101010101" charset="-128"/>
                <a:ea typeface="义启粗楷体" panose="02010601030101010101" charset="-128"/>
                <a:cs typeface="义启粗楷体" panose="02010601030101010101" charset="-128"/>
                <a:sym typeface="+mn-ea"/>
              </a:rPr>
              <a:t>“</a:t>
            </a:r>
            <a:r>
              <a:rPr sz="2400" b="1">
                <a:latin typeface="义启粗楷体" panose="02010601030101010101" charset="-128"/>
                <a:ea typeface="义启粗楷体" panose="02010601030101010101" charset="-128"/>
                <a:cs typeface="义启粗楷体" panose="02010601030101010101" charset="-128"/>
                <a:sym typeface="+mn-ea"/>
              </a:rPr>
              <a:t>巫师把人治死也很少受到谴责”错,根据原文“终不一语加咎巫”可知,巫师把人治死始终不会受到一句责怪。</a:t>
            </a:r>
          </a:p>
          <a:p>
            <a:pPr indent="609600" fontAlgn="auto">
              <a:lnSpc>
                <a:spcPct val="100000"/>
              </a:lnSpc>
            </a:pPr>
            <a:endParaRPr sz="2400" b="1">
              <a:latin typeface="义启粗楷体" panose="02010601030101010101" charset="-128"/>
              <a:ea typeface="义启粗楷体" panose="02010601030101010101" charset="-128"/>
              <a:cs typeface="义启粗楷体" panose="02010601030101010101" charset="-128"/>
              <a:sym typeface="+mn-ea"/>
            </a:endParaRPr>
          </a:p>
        </p:txBody>
      </p:sp>
      <p:sp>
        <p:nvSpPr>
          <p:cNvPr id="6" name="椭圆 5"/>
          <p:cNvSpPr/>
          <p:nvPr/>
        </p:nvSpPr>
        <p:spPr>
          <a:xfrm>
            <a:off x="5024120" y="1282700"/>
            <a:ext cx="2362835" cy="66675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 name="椭圆 6"/>
          <p:cNvSpPr/>
          <p:nvPr/>
        </p:nvSpPr>
        <p:spPr>
          <a:xfrm>
            <a:off x="11289665" y="1949450"/>
            <a:ext cx="902335" cy="66675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6" presetClass="entr" presetSubtype="21"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barn(inVertical)">
                                      <p:cBhvr>
                                        <p:cTn id="13" dur="500"/>
                                        <p:tgtEl>
                                          <p:spTgt spid="5">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16" presetClass="entr" presetSubtype="21"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Effect transition="in" filter="barn(inVertical)">
                                      <p:cBhvr>
                                        <p:cTn id="19" dur="500"/>
                                        <p:tgtEl>
                                          <p:spTgt spid="5">
                                            <p:txEl>
                                              <p:pRg st="2" end="2"/>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16" presetClass="entr" presetSubtype="21" fill="hold"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Effect transition="in" filter="barn(inVertical)">
                                      <p:cBhvr>
                                        <p:cTn id="25" dur="500"/>
                                        <p:tgtEl>
                                          <p:spTgt spid="5">
                                            <p:txEl>
                                              <p:pRg st="3" end="3"/>
                                            </p:txEl>
                                          </p:spTgt>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down)">
                                      <p:cBhvr>
                                        <p:cTn id="31" dur="500"/>
                                        <p:tgtEl>
                                          <p:spTgt spid="6"/>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22" presetClass="entr" presetSubtype="4" fill="hold" grpId="1"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down)">
                                      <p:cBhvr>
                                        <p:cTn id="3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1"/>
    </p:bldLst>
  </p:timing>
</p:sld>
</file>

<file path=ppt/slides/slide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fld id="{49AE70B2-8BF9-45C0-BB95-33D1B9D3A854}" type="slidenum">
              <a:rPr lang="zh-CN" altLang="en-US" smtClean="0"/>
              <a:t>35</a:t>
            </a:fld>
            <a:endParaRPr lang="zh-CN" altLang="en-US"/>
          </a:p>
        </p:txBody>
      </p:sp>
      <p:graphicFrame>
        <p:nvGraphicFramePr>
          <p:cNvPr id="1033290" name="表格 1033289"/>
          <p:cNvGraphicFramePr>
            <a:graphicFrameLocks noGrp="1"/>
          </p:cNvGraphicFramePr>
          <p:nvPr>
            <p:custDataLst>
              <p:tags r:id="rId2"/>
            </p:custDataLst>
          </p:nvPr>
        </p:nvGraphicFramePr>
        <p:xfrm>
          <a:off x="183515" y="750570"/>
          <a:ext cx="6863715" cy="5781675"/>
        </p:xfrm>
        <a:graphic>
          <a:graphicData uri="http://schemas.openxmlformats.org/drawingml/2006/table">
            <a:tbl>
              <a:tblPr/>
              <a:tblGrid>
                <a:gridCol w="798195"/>
                <a:gridCol w="893445"/>
                <a:gridCol w="5172075"/>
              </a:tblGrid>
              <a:tr h="1508125">
                <a:tc rowSpan="2">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itchFamily="34" charset="0"/>
                          <a:ea typeface="宋体" pitchFamily="2" charset="-122"/>
                        </a:defRPr>
                      </a:lvl1pPr>
                      <a:lvl2pPr marL="742950" lvl="1" indent="-285750">
                        <a:buClr>
                          <a:schemeClr val="accent2"/>
                        </a:buClr>
                        <a:buSzPct val="80000"/>
                        <a:buFont typeface="Wingdings" panose="05000000000000000000" pitchFamily="2" charset="2"/>
                        <a:buChar char="¨"/>
                        <a:defRPr sz="2400" kern="1200"/>
                      </a:lvl2pPr>
                      <a:lvl3pPr marL="1143000" lvl="2" indent="-228600">
                        <a:buClr>
                          <a:schemeClr val="bg2"/>
                        </a:buClr>
                        <a:buSzPct val="65000"/>
                        <a:buFont typeface="Wingdings" panose="05000000000000000000" pitchFamily="2" charset="2"/>
                        <a:buChar char="n"/>
                        <a:defRPr sz="2000" kern="1200"/>
                      </a:lvl3pPr>
                      <a:lvl4pPr marL="1600200" lvl="3" indent="-228600">
                        <a:buClr>
                          <a:schemeClr val="accent2"/>
                        </a:buClr>
                        <a:buSzPct val="70000"/>
                        <a:buFont typeface="Wingdings" panose="05000000000000000000" pitchFamily="2" charset="2"/>
                        <a:buChar char="¨"/>
                        <a:defRPr sz="1800" kern="1200"/>
                      </a:lvl4pPr>
                      <a:lvl5pPr marL="2057400" lvl="4" indent="-228600">
                        <a:buClr>
                          <a:schemeClr val="bg2"/>
                        </a:buClr>
                        <a:buSzTx/>
                        <a:buFont typeface="Wingdings" panose="05000000000000000000" pitchFamily="2" charset="2"/>
                        <a:buChar char="§"/>
                        <a:defRPr sz="1800" kern="1200"/>
                      </a:lvl5pPr>
                    </a:lstStyle>
                    <a:p>
                      <a:pPr marL="0" lvl="0" indent="0" algn="ctr" defTabSz="914400">
                        <a:lnSpc>
                          <a:spcPct val="130000"/>
                        </a:lnSpc>
                        <a:spcBef>
                          <a:spcPct val="0"/>
                        </a:spcBef>
                        <a:buClrTx/>
                        <a:buSzTx/>
                        <a:buFont typeface="Arial" pitchFamily="34" charset="0"/>
                        <a:buNone/>
                        <a:tabLst>
                          <a:tab pos="2400300"/>
                        </a:tabLst>
                      </a:pPr>
                      <a:r>
                        <a:rPr lang="zh-CN" altLang="en-US" sz="2000" b="1">
                          <a:latin typeface="Times New Roman" panose="02020603050405020304" pitchFamily="18" charset="0"/>
                          <a:cs typeface="Times New Roman" panose="02020603050405020304" pitchFamily="18" charset="0"/>
                        </a:rPr>
                        <a:t>命题设误</a:t>
                      </a:r>
                    </a:p>
                  </a:txBody>
                  <a:tcPr anchor="ctr">
                    <a:lnL w="19050" cap="flat" cmpd="sng">
                      <a:solidFill>
                        <a:schemeClr val="tx1"/>
                      </a:solidFill>
                      <a:prstDash val="solid"/>
                      <a:headEnd type="none" w="med" len="med"/>
                      <a:tailEnd type="none" w="med" len="med"/>
                    </a:lnL>
                    <a:lnR w="19050" cap="flat" cmpd="sng">
                      <a:solidFill>
                        <a:schemeClr val="tx1"/>
                      </a:solidFill>
                      <a:prstDash val="solid"/>
                      <a:headEnd type="none" w="med" len="med"/>
                      <a:tailEnd type="none" w="med" len="med"/>
                    </a:lnR>
                    <a:lnT w="19050" cap="flat" cmpd="sng">
                      <a:solidFill>
                        <a:schemeClr val="tx1"/>
                      </a:solidFill>
                      <a:prstDash val="solid"/>
                      <a:headEnd type="none" w="med" len="med"/>
                      <a:tailEnd type="none" w="med" len="med"/>
                    </a:lnT>
                    <a:lnB w="1905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itchFamily="34" charset="0"/>
                          <a:ea typeface="宋体" pitchFamily="2" charset="-122"/>
                        </a:defRPr>
                      </a:lvl1pPr>
                      <a:lvl2pPr marL="742950" lvl="1" indent="-285750">
                        <a:buClr>
                          <a:schemeClr val="accent2"/>
                        </a:buClr>
                        <a:buSzPct val="80000"/>
                        <a:buFont typeface="Wingdings" panose="05000000000000000000" pitchFamily="2" charset="2"/>
                        <a:buChar char="¨"/>
                        <a:defRPr sz="2400" kern="1200"/>
                      </a:lvl2pPr>
                      <a:lvl3pPr marL="1143000" lvl="2" indent="-228600">
                        <a:buClr>
                          <a:schemeClr val="bg2"/>
                        </a:buClr>
                        <a:buSzPct val="65000"/>
                        <a:buFont typeface="Wingdings" panose="05000000000000000000" pitchFamily="2" charset="2"/>
                        <a:buChar char="n"/>
                        <a:defRPr sz="2000" kern="1200"/>
                      </a:lvl3pPr>
                      <a:lvl4pPr marL="1600200" lvl="3" indent="-228600">
                        <a:buClr>
                          <a:schemeClr val="accent2"/>
                        </a:buClr>
                        <a:buSzPct val="70000"/>
                        <a:buFont typeface="Wingdings" panose="05000000000000000000" pitchFamily="2" charset="2"/>
                        <a:buChar char="¨"/>
                        <a:defRPr sz="1800" kern="1200"/>
                      </a:lvl4pPr>
                      <a:lvl5pPr marL="2057400" lvl="4" indent="-228600">
                        <a:buClr>
                          <a:schemeClr val="bg2"/>
                        </a:buClr>
                        <a:buSzTx/>
                        <a:buFont typeface="Wingdings" panose="05000000000000000000" pitchFamily="2" charset="2"/>
                        <a:buChar char="§"/>
                        <a:defRPr sz="1800" kern="1200"/>
                      </a:lvl5pPr>
                    </a:lstStyle>
                    <a:p>
                      <a:pPr marL="0" lvl="0" indent="0" algn="ctr" defTabSz="914400">
                        <a:lnSpc>
                          <a:spcPct val="130000"/>
                        </a:lnSpc>
                        <a:spcBef>
                          <a:spcPct val="0"/>
                        </a:spcBef>
                        <a:buClrTx/>
                        <a:buSzTx/>
                        <a:buFont typeface="Arial" pitchFamily="34" charset="0"/>
                        <a:buNone/>
                        <a:tabLst>
                          <a:tab pos="2400300"/>
                        </a:tabLst>
                      </a:pPr>
                      <a:r>
                        <a:rPr lang="zh-CN" altLang="en-US" sz="2000" b="1">
                          <a:latin typeface="Times New Roman" panose="02020603050405020304" pitchFamily="18" charset="0"/>
                          <a:cs typeface="Times New Roman" panose="02020603050405020304" pitchFamily="18" charset="0"/>
                        </a:rPr>
                        <a:t>改变因果</a:t>
                      </a:r>
                    </a:p>
                  </a:txBody>
                  <a:tcPr anchor="ctr">
                    <a:lnL w="19050" cap="flat" cmpd="sng">
                      <a:solidFill>
                        <a:schemeClr val="tx1"/>
                      </a:solidFill>
                      <a:prstDash val="solid"/>
                      <a:headEnd type="none" w="med" len="med"/>
                      <a:tailEnd type="none" w="med" len="med"/>
                    </a:lnL>
                    <a:lnR w="19050" cap="flat" cmpd="sng">
                      <a:solidFill>
                        <a:schemeClr val="tx1"/>
                      </a:solidFill>
                      <a:prstDash val="solid"/>
                      <a:headEnd type="none" w="med" len="med"/>
                      <a:tailEnd type="none" w="med" len="med"/>
                    </a:lnR>
                    <a:lnT w="19050" cap="flat" cmpd="sng">
                      <a:solidFill>
                        <a:schemeClr val="tx1"/>
                      </a:solidFill>
                      <a:prstDash val="solid"/>
                      <a:headEnd type="none" w="med" len="med"/>
                      <a:tailEnd type="none" w="med" len="med"/>
                    </a:lnT>
                    <a:lnB w="1905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itchFamily="34" charset="0"/>
                          <a:ea typeface="宋体" pitchFamily="2" charset="-122"/>
                        </a:defRPr>
                      </a:lvl1pPr>
                      <a:lvl2pPr marL="742950" lvl="1" indent="-285750">
                        <a:buClr>
                          <a:schemeClr val="accent2"/>
                        </a:buClr>
                        <a:buSzPct val="80000"/>
                        <a:buFont typeface="Wingdings" panose="05000000000000000000" pitchFamily="2" charset="2"/>
                        <a:buChar char="¨"/>
                        <a:defRPr sz="2400" kern="1200"/>
                      </a:lvl2pPr>
                      <a:lvl3pPr marL="1143000" lvl="2" indent="-228600">
                        <a:buClr>
                          <a:schemeClr val="bg2"/>
                        </a:buClr>
                        <a:buSzPct val="65000"/>
                        <a:buFont typeface="Wingdings" panose="05000000000000000000" pitchFamily="2" charset="2"/>
                        <a:buChar char="n"/>
                        <a:defRPr sz="2000" kern="1200"/>
                      </a:lvl3pPr>
                      <a:lvl4pPr marL="1600200" lvl="3" indent="-228600">
                        <a:buClr>
                          <a:schemeClr val="accent2"/>
                        </a:buClr>
                        <a:buSzPct val="70000"/>
                        <a:buFont typeface="Wingdings" panose="05000000000000000000" pitchFamily="2" charset="2"/>
                        <a:buChar char="¨"/>
                        <a:defRPr sz="1800" kern="1200"/>
                      </a:lvl4pPr>
                      <a:lvl5pPr marL="2057400" lvl="4" indent="-228600">
                        <a:buClr>
                          <a:schemeClr val="bg2"/>
                        </a:buClr>
                        <a:buSzTx/>
                        <a:buFont typeface="Wingdings" panose="05000000000000000000" pitchFamily="2" charset="2"/>
                        <a:buChar char="§"/>
                        <a:defRPr sz="1800" kern="1200"/>
                      </a:lvl5pPr>
                    </a:lstStyle>
                    <a:p>
                      <a:pPr marL="0" lvl="0" indent="0" defTabSz="914400">
                        <a:lnSpc>
                          <a:spcPct val="130000"/>
                        </a:lnSpc>
                        <a:spcBef>
                          <a:spcPct val="0"/>
                        </a:spcBef>
                        <a:buClrTx/>
                        <a:buSzTx/>
                        <a:buFont typeface="Arial" pitchFamily="34" charset="0"/>
                        <a:buNone/>
                        <a:tabLst>
                          <a:tab pos="2400300"/>
                        </a:tabLst>
                      </a:pPr>
                      <a:r>
                        <a:rPr lang="zh-CN" altLang="en-US" sz="2000" b="1">
                          <a:latin typeface="Times New Roman" panose="02020603050405020304" pitchFamily="18" charset="0"/>
                          <a:cs typeface="Times New Roman" panose="02020603050405020304" pitchFamily="18" charset="0"/>
                        </a:rPr>
                        <a:t>命题人将原因说成结果，或将结果说成原因，或给句子强加因果关系，或将因果关系改变成了其他关系。</a:t>
                      </a:r>
                    </a:p>
                  </a:txBody>
                  <a:tcPr anchor="ctr">
                    <a:lnL w="19050" cap="flat" cmpd="sng">
                      <a:solidFill>
                        <a:schemeClr val="tx1"/>
                      </a:solidFill>
                      <a:prstDash val="solid"/>
                      <a:headEnd type="none" w="med" len="med"/>
                      <a:tailEnd type="none" w="med" len="med"/>
                    </a:lnL>
                    <a:lnR w="19050" cap="flat" cmpd="sng">
                      <a:solidFill>
                        <a:schemeClr val="tx1"/>
                      </a:solidFill>
                      <a:prstDash val="solid"/>
                      <a:headEnd type="none" w="med" len="med"/>
                      <a:tailEnd type="none" w="med" len="med"/>
                    </a:lnR>
                    <a:lnT w="19050" cap="flat" cmpd="sng">
                      <a:solidFill>
                        <a:schemeClr val="tx1"/>
                      </a:solidFill>
                      <a:prstDash val="solid"/>
                      <a:headEnd type="none" w="med" len="med"/>
                      <a:tailEnd type="none" w="med" len="med"/>
                    </a:lnT>
                    <a:lnB w="19050" cap="flat" cmpd="sng">
                      <a:solidFill>
                        <a:schemeClr val="tx1"/>
                      </a:solidFill>
                      <a:prstDash val="solid"/>
                      <a:headEnd type="none" w="med" len="med"/>
                      <a:tailEnd type="none" w="med" len="med"/>
                    </a:lnB>
                    <a:lnTlToBr>
                      <a:noFill/>
                    </a:lnTlToBr>
                    <a:lnBlToTr>
                      <a:noFill/>
                    </a:lnBlToTr>
                    <a:noFill/>
                  </a:tcPr>
                </a:tc>
              </a:tr>
              <a:tr h="1971040">
                <a:tc vMerge="1">
                  <a:txBody>
                    <a:bodyPr/>
                    <a:lstStyle/>
                    <a:p/>
                  </a:txBody>
                  <a:tcPr>
                    <a:lnL w="19050" cap="flat" cmpd="sng">
                      <a:solidFill>
                        <a:schemeClr val="tx1"/>
                      </a:solidFill>
                      <a:prstDash val="solid"/>
                      <a:headEnd type="none" w="med" len="med"/>
                      <a:tailEnd type="none" w="med" len="med"/>
                    </a:lnL>
                    <a:lnR w="19050" cap="flat" cmpd="sng">
                      <a:solidFill>
                        <a:schemeClr val="tx1"/>
                      </a:solidFill>
                      <a:prstDash val="solid"/>
                      <a:headEnd type="none" w="med" len="med"/>
                      <a:tailEnd type="none" w="med" len="med"/>
                    </a:lnR>
                    <a:lnB w="19050" cap="flat" cmpd="sng">
                      <a:solidFill>
                        <a:schemeClr val="tx1"/>
                      </a:solidFill>
                      <a:prstDash val="solid"/>
                      <a:headEnd type="none" w="med" len="med"/>
                      <a:tailEnd type="none" w="med" len="med"/>
                    </a:lnB>
                  </a:tcPr>
                </a:tc>
                <a:tc>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itchFamily="34" charset="0"/>
                          <a:ea typeface="宋体" pitchFamily="2" charset="-122"/>
                        </a:defRPr>
                      </a:lvl1pPr>
                      <a:lvl2pPr marL="742950" lvl="1" indent="-285750">
                        <a:buClr>
                          <a:schemeClr val="accent2"/>
                        </a:buClr>
                        <a:buSzPct val="80000"/>
                        <a:buFont typeface="Wingdings" panose="05000000000000000000" pitchFamily="2" charset="2"/>
                        <a:buChar char="¨"/>
                        <a:defRPr sz="2400" kern="1200"/>
                      </a:lvl2pPr>
                      <a:lvl3pPr marL="1143000" lvl="2" indent="-228600">
                        <a:buClr>
                          <a:schemeClr val="bg2"/>
                        </a:buClr>
                        <a:buSzPct val="65000"/>
                        <a:buFont typeface="Wingdings" panose="05000000000000000000" pitchFamily="2" charset="2"/>
                        <a:buChar char="n"/>
                        <a:defRPr sz="2000" kern="1200"/>
                      </a:lvl3pPr>
                      <a:lvl4pPr marL="1600200" lvl="3" indent="-228600">
                        <a:buClr>
                          <a:schemeClr val="accent2"/>
                        </a:buClr>
                        <a:buSzPct val="70000"/>
                        <a:buFont typeface="Wingdings" panose="05000000000000000000" pitchFamily="2" charset="2"/>
                        <a:buChar char="¨"/>
                        <a:defRPr sz="1800" kern="1200"/>
                      </a:lvl4pPr>
                      <a:lvl5pPr marL="2057400" lvl="4" indent="-228600">
                        <a:buClr>
                          <a:schemeClr val="bg2"/>
                        </a:buClr>
                        <a:buSzTx/>
                        <a:buFont typeface="Wingdings" panose="05000000000000000000" pitchFamily="2" charset="2"/>
                        <a:buChar char="§"/>
                        <a:defRPr sz="1800" kern="1200"/>
                      </a:lvl5pPr>
                    </a:lstStyle>
                    <a:p>
                      <a:pPr marL="0" lvl="0" indent="0" algn="ctr" defTabSz="914400">
                        <a:lnSpc>
                          <a:spcPct val="130000"/>
                        </a:lnSpc>
                        <a:spcBef>
                          <a:spcPct val="0"/>
                        </a:spcBef>
                        <a:buClrTx/>
                        <a:buSzTx/>
                        <a:buFont typeface="Arial" pitchFamily="34" charset="0"/>
                        <a:buNone/>
                        <a:tabLst>
                          <a:tab pos="2400300"/>
                        </a:tabLst>
                      </a:pPr>
                      <a:r>
                        <a:rPr lang="zh-CN" altLang="en-US" sz="2000" b="1">
                          <a:latin typeface="Times New Roman" panose="02020603050405020304" pitchFamily="18" charset="0"/>
                          <a:cs typeface="Times New Roman" panose="02020603050405020304" pitchFamily="18" charset="0"/>
                        </a:rPr>
                        <a:t>事件杂糅</a:t>
                      </a:r>
                    </a:p>
                  </a:txBody>
                  <a:tcPr anchor="ctr">
                    <a:lnL w="19050" cap="flat" cmpd="sng">
                      <a:solidFill>
                        <a:schemeClr val="tx1"/>
                      </a:solidFill>
                      <a:prstDash val="solid"/>
                      <a:headEnd type="none" w="med" len="med"/>
                      <a:tailEnd type="none" w="med" len="med"/>
                    </a:lnL>
                    <a:lnR w="19050" cap="flat" cmpd="sng">
                      <a:solidFill>
                        <a:schemeClr val="tx1"/>
                      </a:solidFill>
                      <a:prstDash val="solid"/>
                      <a:headEnd type="none" w="med" len="med"/>
                      <a:tailEnd type="none" w="med" len="med"/>
                    </a:lnR>
                    <a:lnT w="19050" cap="flat" cmpd="sng">
                      <a:solidFill>
                        <a:schemeClr val="tx1"/>
                      </a:solidFill>
                      <a:prstDash val="solid"/>
                      <a:headEnd type="none" w="med" len="med"/>
                      <a:tailEnd type="none" w="med" len="med"/>
                    </a:lnT>
                    <a:lnB w="1905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itchFamily="34" charset="0"/>
                          <a:ea typeface="宋体" pitchFamily="2" charset="-122"/>
                        </a:defRPr>
                      </a:lvl1pPr>
                      <a:lvl2pPr marL="742950" lvl="1" indent="-285750">
                        <a:buClr>
                          <a:schemeClr val="accent2"/>
                        </a:buClr>
                        <a:buSzPct val="80000"/>
                        <a:buFont typeface="Wingdings" panose="05000000000000000000" pitchFamily="2" charset="2"/>
                        <a:buChar char="¨"/>
                        <a:defRPr sz="2400" kern="1200"/>
                      </a:lvl2pPr>
                      <a:lvl3pPr marL="1143000" lvl="2" indent="-228600">
                        <a:buClr>
                          <a:schemeClr val="bg2"/>
                        </a:buClr>
                        <a:buSzPct val="65000"/>
                        <a:buFont typeface="Wingdings" panose="05000000000000000000" pitchFamily="2" charset="2"/>
                        <a:buChar char="n"/>
                        <a:defRPr sz="2000" kern="1200"/>
                      </a:lvl3pPr>
                      <a:lvl4pPr marL="1600200" lvl="3" indent="-228600">
                        <a:buClr>
                          <a:schemeClr val="accent2"/>
                        </a:buClr>
                        <a:buSzPct val="70000"/>
                        <a:buFont typeface="Wingdings" panose="05000000000000000000" pitchFamily="2" charset="2"/>
                        <a:buChar char="¨"/>
                        <a:defRPr sz="1800" kern="1200"/>
                      </a:lvl4pPr>
                      <a:lvl5pPr marL="2057400" lvl="4" indent="-228600">
                        <a:buClr>
                          <a:schemeClr val="bg2"/>
                        </a:buClr>
                        <a:buSzTx/>
                        <a:buFont typeface="Wingdings" panose="05000000000000000000" pitchFamily="2" charset="2"/>
                        <a:buChar char="§"/>
                        <a:defRPr sz="1800" kern="1200"/>
                      </a:lvl5pPr>
                    </a:lstStyle>
                    <a:p>
                      <a:pPr marL="0" lvl="0" indent="0" defTabSz="914400">
                        <a:lnSpc>
                          <a:spcPct val="130000"/>
                        </a:lnSpc>
                        <a:spcBef>
                          <a:spcPct val="0"/>
                        </a:spcBef>
                        <a:buClrTx/>
                        <a:buSzTx/>
                        <a:buFont typeface="Arial" pitchFamily="34" charset="0"/>
                        <a:buNone/>
                        <a:tabLst>
                          <a:tab pos="2400300"/>
                        </a:tabLst>
                      </a:pPr>
                      <a:r>
                        <a:rPr lang="zh-CN" altLang="en-US" sz="2000" b="1">
                          <a:latin typeface="Times New Roman" panose="02020603050405020304" pitchFamily="18" charset="0"/>
                          <a:cs typeface="Times New Roman" panose="02020603050405020304" pitchFamily="18" charset="0"/>
                        </a:rPr>
                        <a:t>将文段叙述的几件事情或事情的细节进行杂糅混编，或把多个人做的事说成一个人做的，故意制造事实的混乱状态，使考生难以厘清头绪。</a:t>
                      </a:r>
                    </a:p>
                  </a:txBody>
                  <a:tcPr anchor="ctr">
                    <a:lnL w="19050" cap="flat" cmpd="sng">
                      <a:solidFill>
                        <a:schemeClr val="tx1"/>
                      </a:solidFill>
                      <a:prstDash val="solid"/>
                      <a:headEnd type="none" w="med" len="med"/>
                      <a:tailEnd type="none" w="med" len="med"/>
                    </a:lnL>
                    <a:lnR w="19050" cap="flat" cmpd="sng">
                      <a:solidFill>
                        <a:schemeClr val="tx1"/>
                      </a:solidFill>
                      <a:prstDash val="solid"/>
                      <a:headEnd type="none" w="med" len="med"/>
                      <a:tailEnd type="none" w="med" len="med"/>
                    </a:lnR>
                    <a:lnT w="19050" cap="flat" cmpd="sng">
                      <a:solidFill>
                        <a:schemeClr val="tx1"/>
                      </a:solidFill>
                      <a:prstDash val="solid"/>
                      <a:headEnd type="none" w="med" len="med"/>
                      <a:tailEnd type="none" w="med" len="med"/>
                    </a:lnT>
                    <a:lnB w="19050" cap="flat" cmpd="sng">
                      <a:solidFill>
                        <a:schemeClr val="tx1"/>
                      </a:solidFill>
                      <a:prstDash val="solid"/>
                      <a:headEnd type="none" w="med" len="med"/>
                      <a:tailEnd type="none" w="med" len="med"/>
                    </a:lnB>
                    <a:lnTlToBr>
                      <a:noFill/>
                    </a:lnTlToBr>
                    <a:lnBlToTr>
                      <a:noFill/>
                    </a:lnBlToTr>
                    <a:noFill/>
                  </a:tcPr>
                </a:tc>
              </a:tr>
              <a:tr h="2302510">
                <a:tc>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itchFamily="34" charset="0"/>
                          <a:ea typeface="宋体" pitchFamily="2" charset="-122"/>
                        </a:defRPr>
                      </a:lvl1pPr>
                      <a:lvl2pPr marL="742950" lvl="1" indent="-285750">
                        <a:buClr>
                          <a:schemeClr val="accent2"/>
                        </a:buClr>
                        <a:buSzPct val="80000"/>
                        <a:buFont typeface="Wingdings" panose="05000000000000000000" pitchFamily="2" charset="2"/>
                        <a:buChar char="¨"/>
                        <a:defRPr sz="2400" kern="1200"/>
                      </a:lvl2pPr>
                      <a:lvl3pPr marL="1143000" lvl="2" indent="-228600">
                        <a:buClr>
                          <a:schemeClr val="bg2"/>
                        </a:buClr>
                        <a:buSzPct val="65000"/>
                        <a:buFont typeface="Wingdings" panose="05000000000000000000" pitchFamily="2" charset="2"/>
                        <a:buChar char="n"/>
                        <a:defRPr sz="2000" kern="1200"/>
                      </a:lvl3pPr>
                      <a:lvl4pPr marL="1600200" lvl="3" indent="-228600">
                        <a:buClr>
                          <a:schemeClr val="accent2"/>
                        </a:buClr>
                        <a:buSzPct val="70000"/>
                        <a:buFont typeface="Wingdings" panose="05000000000000000000" pitchFamily="2" charset="2"/>
                        <a:buChar char="¨"/>
                        <a:defRPr sz="1800" kern="1200"/>
                      </a:lvl4pPr>
                      <a:lvl5pPr marL="2057400" lvl="4" indent="-228600">
                        <a:buClr>
                          <a:schemeClr val="bg2"/>
                        </a:buClr>
                        <a:buSzTx/>
                        <a:buFont typeface="Wingdings" panose="05000000000000000000" pitchFamily="2" charset="2"/>
                        <a:buChar char="§"/>
                        <a:defRPr sz="1800" kern="1200"/>
                      </a:lvl5pPr>
                    </a:lstStyle>
                    <a:p>
                      <a:pPr marL="0" lvl="0" indent="0" algn="ctr" defTabSz="914400">
                        <a:lnSpc>
                          <a:spcPct val="130000"/>
                        </a:lnSpc>
                        <a:spcBef>
                          <a:spcPct val="0"/>
                        </a:spcBef>
                        <a:buClrTx/>
                        <a:buSzTx/>
                        <a:buFont typeface="Arial" pitchFamily="34" charset="0"/>
                        <a:buNone/>
                        <a:tabLst>
                          <a:tab pos="2400300"/>
                        </a:tabLst>
                      </a:pPr>
                      <a:r>
                        <a:rPr lang="zh-CN" altLang="en-US" sz="2000" b="1">
                          <a:latin typeface="Times New Roman" panose="02020603050405020304" pitchFamily="18" charset="0"/>
                          <a:cs typeface="Times New Roman" panose="02020603050405020304" pitchFamily="18" charset="0"/>
                        </a:rPr>
                        <a:t>比对方法</a:t>
                      </a:r>
                    </a:p>
                  </a:txBody>
                  <a:tcPr anchor="ctr">
                    <a:lnL w="19050" cap="flat" cmpd="sng">
                      <a:solidFill>
                        <a:schemeClr val="tx1"/>
                      </a:solidFill>
                      <a:prstDash val="solid"/>
                      <a:headEnd type="none" w="med" len="med"/>
                      <a:tailEnd type="none" w="med" len="med"/>
                    </a:lnL>
                    <a:lnR w="19050" cap="flat" cmpd="sng">
                      <a:solidFill>
                        <a:schemeClr val="tx1"/>
                      </a:solidFill>
                      <a:prstDash val="solid"/>
                      <a:headEnd type="none" w="med" len="med"/>
                      <a:tailEnd type="none" w="med" len="med"/>
                    </a:lnR>
                    <a:lnT w="19050" cap="flat" cmpd="sng">
                      <a:solidFill>
                        <a:schemeClr val="tx1"/>
                      </a:solidFill>
                      <a:prstDash val="solid"/>
                      <a:headEnd type="none" w="med" len="med"/>
                      <a:tailEnd type="none" w="med" len="med"/>
                    </a:lnT>
                    <a:lnB w="19050" cap="flat" cmpd="sng">
                      <a:solidFill>
                        <a:schemeClr val="tx1"/>
                      </a:solidFill>
                      <a:prstDash val="solid"/>
                      <a:headEnd type="none" w="med" len="med"/>
                      <a:tailEnd type="none" w="med" len="med"/>
                    </a:lnB>
                    <a:lnTlToBr>
                      <a:noFill/>
                    </a:lnTlToBr>
                    <a:lnBlToTr>
                      <a:noFill/>
                    </a:lnBlToTr>
                    <a:noFill/>
                  </a:tcPr>
                </a:tc>
                <a:tc gridSpan="2">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itchFamily="34" charset="0"/>
                          <a:ea typeface="宋体" pitchFamily="2" charset="-122"/>
                        </a:defRPr>
                      </a:lvl1pPr>
                      <a:lvl2pPr marL="742950" lvl="1" indent="-285750">
                        <a:buClr>
                          <a:schemeClr val="accent2"/>
                        </a:buClr>
                        <a:buSzPct val="80000"/>
                        <a:buFont typeface="Wingdings" panose="05000000000000000000" pitchFamily="2" charset="2"/>
                        <a:buChar char="¨"/>
                        <a:defRPr sz="2400" kern="1200"/>
                      </a:lvl2pPr>
                      <a:lvl3pPr marL="1143000" lvl="2" indent="-228600">
                        <a:buClr>
                          <a:schemeClr val="bg2"/>
                        </a:buClr>
                        <a:buSzPct val="65000"/>
                        <a:buFont typeface="Wingdings" panose="05000000000000000000" pitchFamily="2" charset="2"/>
                        <a:buChar char="n"/>
                        <a:defRPr sz="2000" kern="1200"/>
                      </a:lvl3pPr>
                      <a:lvl4pPr marL="1600200" lvl="3" indent="-228600">
                        <a:buClr>
                          <a:schemeClr val="accent2"/>
                        </a:buClr>
                        <a:buSzPct val="70000"/>
                        <a:buFont typeface="Wingdings" panose="05000000000000000000" pitchFamily="2" charset="2"/>
                        <a:buChar char="¨"/>
                        <a:defRPr sz="1800" kern="1200"/>
                      </a:lvl4pPr>
                      <a:lvl5pPr marL="2057400" lvl="4" indent="-228600">
                        <a:buClr>
                          <a:schemeClr val="bg2"/>
                        </a:buClr>
                        <a:buSzTx/>
                        <a:buFont typeface="Wingdings" panose="05000000000000000000" pitchFamily="2" charset="2"/>
                        <a:buChar char="§"/>
                        <a:defRPr sz="1800" kern="1200"/>
                      </a:lvl5pPr>
                    </a:lstStyle>
                    <a:p>
                      <a:pPr marL="0" lvl="0" indent="0" defTabSz="914400">
                        <a:lnSpc>
                          <a:spcPct val="130000"/>
                        </a:lnSpc>
                        <a:spcBef>
                          <a:spcPct val="0"/>
                        </a:spcBef>
                        <a:buClrTx/>
                        <a:buSzTx/>
                        <a:buFont typeface="Arial" pitchFamily="34" charset="0"/>
                        <a:buNone/>
                        <a:tabLst>
                          <a:tab pos="2400300"/>
                        </a:tabLst>
                      </a:pPr>
                      <a:r>
                        <a:rPr lang="zh-CN" altLang="en-US" sz="2000" b="1">
                          <a:latin typeface="Times New Roman" panose="02020603050405020304" pitchFamily="18" charset="0"/>
                          <a:cs typeface="Times New Roman" panose="02020603050405020304" pitchFamily="18" charset="0"/>
                        </a:rPr>
                        <a:t>辨析时厘清人物与事件的关系，事件产生的原因、结果及其内在的逻辑关系，将选项与原文仔细比对，检查关系是否恰当。</a:t>
                      </a:r>
                    </a:p>
                  </a:txBody>
                  <a:tcPr anchor="ctr">
                    <a:lnL w="19050" cap="flat" cmpd="sng">
                      <a:solidFill>
                        <a:schemeClr val="tx1"/>
                      </a:solidFill>
                      <a:prstDash val="solid"/>
                      <a:headEnd type="none" w="med" len="med"/>
                      <a:tailEnd type="none" w="med" len="med"/>
                    </a:lnL>
                    <a:lnR w="19050" cap="flat" cmpd="sng">
                      <a:solidFill>
                        <a:schemeClr val="tx1"/>
                      </a:solidFill>
                      <a:prstDash val="solid"/>
                      <a:headEnd type="none" w="med" len="med"/>
                      <a:tailEnd type="none" w="med" len="med"/>
                    </a:lnR>
                    <a:lnT w="19050" cap="flat" cmpd="sng">
                      <a:solidFill>
                        <a:schemeClr val="tx1"/>
                      </a:solidFill>
                      <a:prstDash val="solid"/>
                      <a:headEnd type="none" w="med" len="med"/>
                      <a:tailEnd type="none" w="med" len="med"/>
                    </a:lnT>
                    <a:lnB w="19050" cap="flat" cmpd="sng">
                      <a:solidFill>
                        <a:schemeClr val="tx1"/>
                      </a:solidFill>
                      <a:prstDash val="solid"/>
                      <a:headEnd type="none" w="med" len="med"/>
                      <a:tailEnd type="none" w="med" len="med"/>
                    </a:lnB>
                    <a:lnTlToBr>
                      <a:noFill/>
                    </a:lnTlToBr>
                    <a:lnBlToTr>
                      <a:noFill/>
                    </a:lnBlToTr>
                    <a:noFill/>
                  </a:tcPr>
                </a:tc>
                <a:tc hMerge="1">
                  <a:txBody>
                    <a:bodyPr/>
                    <a:lstStyle/>
                    <a:p/>
                  </a:txBody>
                  <a:tcPr>
                    <a:lnR w="19050" cap="flat" cmpd="sng">
                      <a:solidFill>
                        <a:schemeClr val="tx1"/>
                      </a:solidFill>
                      <a:prstDash val="solid"/>
                      <a:headEnd type="none" w="med" len="med"/>
                      <a:tailEnd type="none" w="med" len="med"/>
                    </a:lnR>
                    <a:lnT w="19050" cap="flat" cmpd="sng">
                      <a:solidFill>
                        <a:schemeClr val="tx1"/>
                      </a:solidFill>
                      <a:prstDash val="solid"/>
                      <a:headEnd type="none" w="med" len="med"/>
                      <a:tailEnd type="none" w="med" len="med"/>
                    </a:lnT>
                    <a:lnB w="19050" cap="flat" cmpd="sng">
                      <a:solidFill>
                        <a:schemeClr val="tx1"/>
                      </a:solidFill>
                      <a:prstDash val="solid"/>
                      <a:headEnd type="none" w="med" len="med"/>
                      <a:tailEnd type="none" w="med" len="med"/>
                    </a:lnB>
                  </a:tcPr>
                </a:tc>
              </a:tr>
            </a:tbl>
          </a:graphicData>
        </a:graphic>
      </p:graphicFrame>
      <p:sp>
        <p:nvSpPr>
          <p:cNvPr id="5" name="文本框 4"/>
          <p:cNvSpPr txBox="1"/>
          <p:nvPr/>
        </p:nvSpPr>
        <p:spPr>
          <a:xfrm>
            <a:off x="147955" y="135890"/>
            <a:ext cx="6120765" cy="521970"/>
          </a:xfrm>
          <a:prstGeom prst="rect">
            <a:avLst/>
          </a:prstGeom>
          <a:noFill/>
        </p:spPr>
        <p:txBody>
          <a:bodyPr wrap="square" rtlCol="0">
            <a:spAutoFit/>
          </a:bodyPr>
          <a:lstStyle/>
          <a:p>
            <a:r>
              <a:rPr lang="en-US" altLang="zh-CN" sz="2800" b="1">
                <a:solidFill>
                  <a:schemeClr val="bg1"/>
                </a:solidFill>
              </a:rPr>
              <a:t>5</a:t>
            </a:r>
            <a:r>
              <a:rPr lang="zh-CN" sz="2800" b="1">
                <a:solidFill>
                  <a:schemeClr val="bg1"/>
                </a:solidFill>
              </a:rPr>
              <a:t>、比对关系</a:t>
            </a:r>
          </a:p>
        </p:txBody>
      </p:sp>
      <p:sp>
        <p:nvSpPr>
          <p:cNvPr id="193538" name="Text Box 2"/>
          <p:cNvSpPr txBox="1">
            <a:spLocks noChangeArrowheads="1"/>
          </p:cNvSpPr>
          <p:nvPr/>
        </p:nvSpPr>
        <p:spPr bwMode="auto">
          <a:xfrm>
            <a:off x="7464425" y="135890"/>
            <a:ext cx="4543425" cy="6450330"/>
          </a:xfrm>
          <a:prstGeom prst="rect">
            <a:avLst/>
          </a:prstGeom>
          <a:noFill/>
          <a:ln w="63500">
            <a:noFill/>
            <a:miter lim="800000"/>
          </a:ln>
        </p:spPr>
        <p:txBody>
          <a:bodyPr wrap="square">
            <a:spAutoFit/>
          </a:bodyPr>
          <a:lstStyle/>
          <a:p>
            <a:pPr algn="just">
              <a:lnSpc>
                <a:spcPct val="110000"/>
              </a:lnSpc>
            </a:pPr>
            <a:r>
              <a:rPr lang="zh-CN" altLang="en-US" sz="3200" b="1" noProof="0">
                <a:ln>
                  <a:noFill/>
                </a:ln>
                <a:solidFill>
                  <a:srgbClr val="000000"/>
                </a:solidFill>
                <a:effectLst/>
                <a:uLnTx/>
                <a:uFillTx/>
                <a:latin typeface="楷体" panose="02010609060101010101" charset="-122"/>
                <a:ea typeface="楷体" panose="02010609060101010101" charset="-122"/>
                <a:sym typeface="+mn-ea"/>
              </a:rPr>
              <a:t>因果关系</a:t>
            </a:r>
            <a:r>
              <a:rPr lang="zh-CN" altLang="en-US" sz="2400" b="1">
                <a:solidFill>
                  <a:srgbClr val="FF0066"/>
                </a:solidFill>
                <a:latin typeface="楷体" panose="02010609060101010101" charset="-122"/>
                <a:ea typeface="楷体" panose="02010609060101010101" charset="-122"/>
                <a:cs typeface="楷体" panose="02010609060101010101" charset="-122"/>
                <a:sym typeface="+mn-ea"/>
              </a:rPr>
              <a:t>注意选项中“因此”“以致”等表因果的词语</a:t>
            </a:r>
            <a:r>
              <a:rPr lang="zh-CN" altLang="en-US" sz="2400" b="1">
                <a:latin typeface="楷体" panose="02010609060101010101" charset="-122"/>
                <a:ea typeface="楷体" panose="02010609060101010101" charset="-122"/>
                <a:cs typeface="楷体" panose="02010609060101010101" charset="-122"/>
                <a:sym typeface="+mn-ea"/>
              </a:rPr>
              <a:t>。</a:t>
            </a:r>
            <a:endParaRPr lang="zh-CN" altLang="en-US" sz="2400" b="1">
              <a:latin typeface="楷体" panose="02010609060101010101" charset="-122"/>
              <a:ea typeface="楷体" panose="02010609060101010101" charset="-122"/>
              <a:cs typeface="楷体" panose="02010609060101010101" charset="-122"/>
            </a:endParaRPr>
          </a:p>
          <a:p>
            <a:pPr algn="just">
              <a:lnSpc>
                <a:spcPct val="110000"/>
              </a:lnSpc>
            </a:pPr>
            <a:r>
              <a:rPr lang="zh-CN" altLang="zh-CN" sz="3200" b="1">
                <a:solidFill>
                  <a:srgbClr val="FF0000"/>
                </a:solidFill>
                <a:latin typeface="楷体" panose="02010609060101010101" charset="-122"/>
                <a:ea typeface="楷体" panose="02010609060101010101" charset="-122"/>
                <a:cs typeface="楷体" panose="02010609060101010101" charset="-122"/>
              </a:rPr>
              <a:t>【</a:t>
            </a:r>
            <a:r>
              <a:rPr lang="zh-CN" altLang="en-US" sz="3200" b="1">
                <a:solidFill>
                  <a:srgbClr val="FF0000"/>
                </a:solidFill>
                <a:latin typeface="楷体" panose="02010609060101010101" charset="-122"/>
                <a:ea typeface="楷体" panose="02010609060101010101" charset="-122"/>
                <a:cs typeface="楷体" panose="02010609060101010101" charset="-122"/>
              </a:rPr>
              <a:t>原文</a:t>
            </a:r>
            <a:r>
              <a:rPr lang="zh-CN" altLang="zh-CN" sz="3200" b="1">
                <a:solidFill>
                  <a:srgbClr val="FF0000"/>
                </a:solidFill>
                <a:latin typeface="楷体" panose="02010609060101010101" charset="-122"/>
                <a:ea typeface="楷体" panose="02010609060101010101" charset="-122"/>
                <a:cs typeface="楷体" panose="02010609060101010101" charset="-122"/>
              </a:rPr>
              <a:t>】</a:t>
            </a:r>
            <a:r>
              <a:rPr lang="zh-CN" altLang="zh-CN" sz="3200" b="1">
                <a:latin typeface="楷体" panose="02010609060101010101" charset="-122"/>
                <a:ea typeface="楷体" panose="02010609060101010101" charset="-122"/>
                <a:cs typeface="楷体" panose="02010609060101010101" charset="-122"/>
              </a:rPr>
              <a:t>(</a:t>
            </a:r>
            <a:r>
              <a:rPr lang="zh-CN" altLang="en-US" sz="3200" b="1">
                <a:latin typeface="楷体" panose="02010609060101010101" charset="-122"/>
                <a:ea typeface="楷体" panose="02010609060101010101" charset="-122"/>
                <a:cs typeface="楷体" panose="02010609060101010101" charset="-122"/>
              </a:rPr>
              <a:t>贺钦</a:t>
            </a:r>
            <a:r>
              <a:rPr lang="zh-CN" altLang="zh-CN" sz="3200" b="1">
                <a:latin typeface="楷体" panose="02010609060101010101" charset="-122"/>
                <a:ea typeface="楷体" panose="02010609060101010101" charset="-122"/>
                <a:cs typeface="楷体" panose="02010609060101010101" charset="-122"/>
              </a:rPr>
              <a:t>)</a:t>
            </a:r>
            <a:r>
              <a:rPr lang="zh-CN" altLang="en-US" sz="3200" b="1">
                <a:latin typeface="楷体" panose="02010609060101010101" charset="-122"/>
                <a:ea typeface="楷体" panose="02010609060101010101" charset="-122"/>
                <a:cs typeface="楷体" panose="02010609060101010101" charset="-122"/>
              </a:rPr>
              <a:t>晚更好</a:t>
            </a:r>
            <a:r>
              <a:rPr lang="zh-CN" altLang="zh-CN" sz="3200" b="1">
                <a:latin typeface="楷体" panose="02010609060101010101" charset="-122"/>
                <a:ea typeface="楷体" panose="02010609060101010101" charset="-122"/>
                <a:cs typeface="楷体" panose="02010609060101010101" charset="-122"/>
              </a:rPr>
              <a:t>《</a:t>
            </a:r>
            <a:r>
              <a:rPr lang="zh-CN" altLang="en-US" sz="3200" b="1">
                <a:latin typeface="楷体" panose="02010609060101010101" charset="-122"/>
                <a:ea typeface="楷体" panose="02010609060101010101" charset="-122"/>
                <a:cs typeface="楷体" panose="02010609060101010101" charset="-122"/>
              </a:rPr>
              <a:t>易</a:t>
            </a:r>
            <a:r>
              <a:rPr lang="zh-CN" altLang="zh-CN" sz="3200" b="1">
                <a:latin typeface="楷体" panose="02010609060101010101" charset="-122"/>
                <a:ea typeface="楷体" panose="02010609060101010101" charset="-122"/>
                <a:cs typeface="楷体" panose="02010609060101010101" charset="-122"/>
              </a:rPr>
              <a:t>》</a:t>
            </a:r>
            <a:r>
              <a:rPr lang="zh-CN" altLang="en-US" sz="3200" b="1">
                <a:latin typeface="楷体" panose="02010609060101010101" charset="-122"/>
                <a:ea typeface="楷体" panose="02010609060101010101" charset="-122"/>
                <a:cs typeface="楷体" panose="02010609060101010101" charset="-122"/>
              </a:rPr>
              <a:t>，究心象数，手不释卷，大臣荐引相属，终不起。少尝隐居医无闾山，因以医闾自号，人遂称为医闾先生。</a:t>
            </a:r>
          </a:p>
          <a:p>
            <a:pPr algn="just">
              <a:lnSpc>
                <a:spcPct val="110000"/>
              </a:lnSpc>
            </a:pPr>
            <a:r>
              <a:rPr lang="zh-CN" altLang="en-US" sz="3200" b="1">
                <a:solidFill>
                  <a:srgbClr val="FF0066"/>
                </a:solidFill>
                <a:latin typeface="楷体" panose="02010609060101010101" charset="-122"/>
                <a:ea typeface="楷体" panose="02010609060101010101" charset="-122"/>
                <a:cs typeface="楷体" panose="02010609060101010101" charset="-122"/>
              </a:rPr>
              <a:t>选项</a:t>
            </a:r>
            <a:r>
              <a:rPr lang="zh-CN" altLang="zh-CN" sz="3200" b="1">
                <a:solidFill>
                  <a:srgbClr val="FF0066"/>
                </a:solidFill>
                <a:latin typeface="楷体" panose="02010609060101010101" charset="-122"/>
                <a:ea typeface="楷体" panose="02010609060101010101" charset="-122"/>
                <a:cs typeface="楷体" panose="02010609060101010101" charset="-122"/>
              </a:rPr>
              <a:t>D</a:t>
            </a:r>
            <a:r>
              <a:rPr lang="zh-CN" altLang="en-US" sz="3200" b="1">
                <a:solidFill>
                  <a:srgbClr val="FF0066"/>
                </a:solidFill>
                <a:latin typeface="楷体" panose="02010609060101010101" charset="-122"/>
                <a:ea typeface="楷体" panose="02010609060101010101" charset="-122"/>
                <a:cs typeface="楷体" panose="02010609060101010101" charset="-122"/>
              </a:rPr>
              <a:t>：贺钦晚年好</a:t>
            </a:r>
            <a:r>
              <a:rPr lang="zh-CN" altLang="zh-CN" sz="3200" b="1">
                <a:solidFill>
                  <a:srgbClr val="FF0066"/>
                </a:solidFill>
                <a:latin typeface="楷体" panose="02010609060101010101" charset="-122"/>
                <a:ea typeface="楷体" panose="02010609060101010101" charset="-122"/>
                <a:cs typeface="楷体" panose="02010609060101010101" charset="-122"/>
              </a:rPr>
              <a:t>《</a:t>
            </a:r>
            <a:r>
              <a:rPr lang="zh-CN" altLang="en-US" sz="3200" b="1">
                <a:solidFill>
                  <a:srgbClr val="FF0066"/>
                </a:solidFill>
                <a:latin typeface="楷体" panose="02010609060101010101" charset="-122"/>
                <a:ea typeface="楷体" panose="02010609060101010101" charset="-122"/>
                <a:cs typeface="楷体" panose="02010609060101010101" charset="-122"/>
              </a:rPr>
              <a:t>易</a:t>
            </a:r>
            <a:r>
              <a:rPr lang="zh-CN" altLang="zh-CN" sz="3200" b="1">
                <a:solidFill>
                  <a:srgbClr val="FF0066"/>
                </a:solidFill>
                <a:latin typeface="楷体" panose="02010609060101010101" charset="-122"/>
                <a:ea typeface="楷体" panose="02010609060101010101" charset="-122"/>
                <a:cs typeface="楷体" panose="02010609060101010101" charset="-122"/>
              </a:rPr>
              <a:t>》</a:t>
            </a:r>
            <a:r>
              <a:rPr lang="zh-CN" altLang="en-US" sz="3200" b="1">
                <a:solidFill>
                  <a:srgbClr val="FF0066"/>
                </a:solidFill>
                <a:latin typeface="楷体" panose="02010609060101010101" charset="-122"/>
                <a:ea typeface="楷体" panose="02010609060101010101" charset="-122"/>
                <a:cs typeface="楷体" panose="02010609060101010101" charset="-122"/>
              </a:rPr>
              <a:t>不愿做官，</a:t>
            </a:r>
            <a:r>
              <a:rPr lang="zh-CN" altLang="en-US" sz="3200" b="1" u="sng">
                <a:gradFill>
                  <a:gsLst>
                    <a:gs pos="0">
                      <a:srgbClr val="7B32B2"/>
                    </a:gs>
                    <a:gs pos="100000">
                      <a:srgbClr val="401A5D"/>
                    </a:gs>
                  </a:gsLst>
                  <a:lin scaled="0"/>
                </a:gradFill>
                <a:latin typeface="楷体" panose="02010609060101010101" charset="-122"/>
                <a:ea typeface="楷体" panose="02010609060101010101" charset="-122"/>
                <a:cs typeface="楷体" panose="02010609060101010101" charset="-122"/>
              </a:rPr>
              <a:t>因</a:t>
            </a:r>
            <a:r>
              <a:rPr lang="zh-CN" altLang="en-US" sz="3200" b="1">
                <a:solidFill>
                  <a:srgbClr val="FF0066"/>
                </a:solidFill>
                <a:latin typeface="楷体" panose="02010609060101010101" charset="-122"/>
                <a:ea typeface="楷体" panose="02010609060101010101" charset="-122"/>
                <a:cs typeface="楷体" panose="02010609060101010101" charset="-122"/>
              </a:rPr>
              <a:t>年轻时曾隐居学医，大家称他医闾先生。</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3538"/>
                                        </p:tgtEl>
                                        <p:attrNameLst>
                                          <p:attrName>style.visibility</p:attrName>
                                        </p:attrNameLst>
                                      </p:cBhvr>
                                      <p:to>
                                        <p:strVal val="visible"/>
                                      </p:to>
                                    </p:set>
                                    <p:anim calcmode="lin" valueType="num">
                                      <p:cBhvr>
                                        <p:cTn id="7" dur="500" fill="hold"/>
                                        <p:tgtEl>
                                          <p:spTgt spid="193538"/>
                                        </p:tgtEl>
                                        <p:attrNameLst>
                                          <p:attrName>ppt_x</p:attrName>
                                        </p:attrNameLst>
                                      </p:cBhvr>
                                      <p:tavLst>
                                        <p:tav tm="0">
                                          <p:val>
                                            <p:strVal val="#ppt_x"/>
                                          </p:val>
                                        </p:tav>
                                        <p:tav tm="100000">
                                          <p:val>
                                            <p:strVal val="#ppt_x"/>
                                          </p:val>
                                        </p:tav>
                                      </p:tavLst>
                                    </p:anim>
                                    <p:anim calcmode="lin" valueType="num">
                                      <p:cBhvr>
                                        <p:cTn id="8" dur="500" fill="hold"/>
                                        <p:tgtEl>
                                          <p:spTgt spid="19353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93538">
                                            <p:txEl>
                                              <p:pRg st="1" end="1"/>
                                            </p:txEl>
                                          </p:spTgt>
                                        </p:tgtEl>
                                        <p:attrNameLst>
                                          <p:attrName>style.visibility</p:attrName>
                                        </p:attrNameLst>
                                      </p:cBhvr>
                                      <p:to>
                                        <p:strVal val="visible"/>
                                      </p:to>
                                    </p:set>
                                    <p:anim calcmode="lin" valueType="num">
                                      <p:cBhvr additive="base">
                                        <p:cTn id="11" dur="500" fill="hold"/>
                                        <p:tgtEl>
                                          <p:spTgt spid="193538">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93538">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93538">
                                            <p:txEl>
                                              <p:pRg st="0" end="0"/>
                                            </p:txEl>
                                          </p:spTgt>
                                        </p:tgtEl>
                                        <p:attrNameLst>
                                          <p:attrName>style.visibility</p:attrName>
                                        </p:attrNameLst>
                                      </p:cBhvr>
                                      <p:to>
                                        <p:strVal val="visible"/>
                                      </p:to>
                                    </p:set>
                                    <p:anim calcmode="lin" valueType="num">
                                      <p:cBhvr additive="base">
                                        <p:cTn id="15" dur="500" fill="hold"/>
                                        <p:tgtEl>
                                          <p:spTgt spid="193538">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9353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2" presetClass="entr" presetSubtype="4" fill="hold" nodeType="clickEffect">
                                  <p:stCondLst>
                                    <p:cond delay="0"/>
                                  </p:stCondLst>
                                  <p:childTnLst>
                                    <p:set>
                                      <p:cBhvr>
                                        <p:cTn id="21" dur="1" fill="hold">
                                          <p:stCondLst>
                                            <p:cond delay="0"/>
                                          </p:stCondLst>
                                        </p:cTn>
                                        <p:tgtEl>
                                          <p:spTgt spid="193538">
                                            <p:txEl>
                                              <p:pRg st="2" end="2"/>
                                            </p:txEl>
                                          </p:spTgt>
                                        </p:tgtEl>
                                        <p:attrNameLst>
                                          <p:attrName>style.visibility</p:attrName>
                                        </p:attrNameLst>
                                      </p:cBhvr>
                                      <p:to>
                                        <p:strVal val="visible"/>
                                      </p:to>
                                    </p:set>
                                    <p:anim calcmode="lin" valueType="num">
                                      <p:cBhvr additive="base">
                                        <p:cTn id="22" dur="500" fill="hold"/>
                                        <p:tgtEl>
                                          <p:spTgt spid="193538">
                                            <p:txEl>
                                              <p:pRg st="2" end="2"/>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93538">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3538" grpId="0"/>
    </p:bldLst>
  </p:timing>
</p:sld>
</file>

<file path=ppt/slides/slide3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3" name="内容占位符 2"/>
          <p:cNvSpPr>
            <a:spLocks noGrp="1"/>
          </p:cNvSpPr>
          <p:nvPr>
            <p:ph idx="1"/>
          </p:nvPr>
        </p:nvSpPr>
        <p:spPr>
          <a:xfrm>
            <a:off x="203200" y="694690"/>
            <a:ext cx="11607800" cy="5972810"/>
          </a:xfrm>
        </p:spPr>
        <p:txBody>
          <a:bodyPr>
            <a:normAutofit fontScale="70000" lnSpcReduction="20000"/>
          </a:bodyPr>
          <a:lstStyle/>
          <a:p>
            <a:pPr fontAlgn="auto">
              <a:lnSpc>
                <a:spcPct val="100000"/>
              </a:lnSpc>
              <a:spcBef>
                <a:spcPct val="0"/>
              </a:spcBef>
              <a:buFont typeface="Wingdings"/>
              <a:buChar char="p"/>
            </a:pPr>
            <a:r>
              <a:rPr lang="en-US" altLang="zh-CN" sz="4000" b="1" smtClean="0"/>
              <a:t>【</a:t>
            </a:r>
            <a:r>
              <a:rPr lang="zh-CN" altLang="en-US" sz="4000" b="1" smtClean="0"/>
              <a:t>例题</a:t>
            </a:r>
            <a:r>
              <a:rPr lang="en-US" altLang="zh-CN" sz="4000" b="1" smtClean="0"/>
              <a:t>】 2015</a:t>
            </a:r>
            <a:r>
              <a:rPr lang="zh-CN" altLang="en-US" sz="4000" b="1" smtClean="0"/>
              <a:t>年（新课标</a:t>
            </a:r>
            <a:r>
              <a:rPr lang="en-US" altLang="zh-CN" sz="4000" b="1" smtClean="0"/>
              <a:t>II</a:t>
            </a:r>
            <a:r>
              <a:rPr lang="zh-CN" altLang="en-US" sz="4000" b="1" smtClean="0"/>
              <a:t>）</a:t>
            </a:r>
          </a:p>
          <a:p>
            <a:pPr fontAlgn="auto">
              <a:lnSpc>
                <a:spcPts val="3760"/>
              </a:lnSpc>
              <a:spcBef>
                <a:spcPct val="0"/>
              </a:spcBef>
              <a:buFont typeface="Wingdings"/>
              <a:buChar char="p"/>
            </a:pPr>
            <a:r>
              <a:rPr lang="en-US" altLang="zh-CN" sz="4000" b="1" smtClean="0"/>
              <a:t>6</a:t>
            </a:r>
            <a:r>
              <a:rPr lang="zh-CN" altLang="en-US" sz="4000" b="1" smtClean="0"/>
              <a:t>．下列对原文有关内容的概括和分析，不正确的一项是（</a:t>
            </a:r>
            <a:r>
              <a:rPr lang="en-US" altLang="zh-CN" sz="4000" b="1" smtClean="0"/>
              <a:t>3</a:t>
            </a:r>
            <a:r>
              <a:rPr lang="zh-CN" altLang="en-US" sz="4000" b="1" smtClean="0"/>
              <a:t>分）</a:t>
            </a:r>
            <a:br>
              <a:rPr lang="zh-CN" altLang="en-US" sz="4000" b="1" smtClean="0"/>
            </a:br>
            <a:r>
              <a:rPr lang="zh-CN" altLang="en-US" sz="4000" b="1" smtClean="0"/>
              <a:t>　　</a:t>
            </a:r>
            <a:r>
              <a:rPr lang="en-US" altLang="zh-CN" sz="4000" b="1" smtClean="0"/>
              <a:t>C</a:t>
            </a:r>
            <a:r>
              <a:rPr lang="zh-CN" altLang="en-US" sz="4000" b="1" smtClean="0"/>
              <a:t>．来护儿直言劝谏，后被奸人杀害。他谏请炀帝停驾洛阳，不再远游江都，引发炀帝大怒，</a:t>
            </a:r>
            <a:r>
              <a:rPr lang="zh-CN" altLang="en-US" sz="4000" b="1" smtClean="0">
                <a:solidFill>
                  <a:srgbClr val="FF0000"/>
                </a:solidFill>
              </a:rPr>
              <a:t>以致</a:t>
            </a:r>
            <a:r>
              <a:rPr lang="zh-CN" altLang="en-US" sz="4000" b="1" smtClean="0"/>
              <a:t>宇文化及杀害他时，炀帝也没有设法保护。</a:t>
            </a:r>
            <a:endParaRPr lang="en-US" altLang="zh-CN" sz="4000" b="1" smtClean="0"/>
          </a:p>
          <a:p>
            <a:pPr fontAlgn="auto">
              <a:lnSpc>
                <a:spcPct val="100000"/>
              </a:lnSpc>
              <a:buFont typeface="Wingdings"/>
              <a:buChar char="p"/>
            </a:pPr>
            <a:r>
              <a:rPr lang="zh-CN" altLang="en-US" b="1" smtClean="0"/>
              <a:t>原文：</a:t>
            </a:r>
            <a:r>
              <a:rPr lang="zh-CN" altLang="en-US" sz="4535" b="1" smtClean="0">
                <a:latin typeface="华文中宋" panose="02010600040101010101" pitchFamily="2" charset="-122"/>
                <a:ea typeface="华文中宋" panose="02010600040101010101" pitchFamily="2" charset="-122"/>
              </a:rPr>
              <a:t>十二年，驾幸江都，护儿谏曰：“陛下兴军旅，百姓易咨怨。车架游幸，深恐非宜。伏愿驻驾洛阳，与时休息，陛下今幸江都，是臣衣锦之地。臣荷恩深重，不敢专为身谋。”帝闻之，厉色而起。数日不得见。后怒解，方被引入，谓曰：“公意乃尔，朕复何望！”护儿因不敢言。及宇文化及构逆，深忌之。是日旦将朝，见执。护儿曰：“陛下今何在？”左右曰：“今被执矣。”护儿叹曰：“吾备位大臣，荷国重任，不能肃清凶逆，遂令王室至此，抱恨泉壤，知复何言！ ”乃遇害。</a:t>
            </a:r>
            <a:endParaRPr lang="en-US" altLang="zh-CN" sz="4400" b="1" smtClean="0">
              <a:latin typeface="华文中宋" panose="02010600040101010101" pitchFamily="2" charset="-122"/>
              <a:ea typeface="华文中宋" panose="02010600040101010101" pitchFamily="2" charset="-122"/>
            </a:endParaRPr>
          </a:p>
        </p:txBody>
      </p:sp>
      <p:sp>
        <p:nvSpPr>
          <p:cNvPr id="5" name="椭圆 4"/>
          <p:cNvSpPr/>
          <p:nvPr/>
        </p:nvSpPr>
        <p:spPr>
          <a:xfrm>
            <a:off x="4850130" y="1953895"/>
            <a:ext cx="6874510" cy="66675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椭圆 5"/>
          <p:cNvSpPr/>
          <p:nvPr/>
        </p:nvSpPr>
        <p:spPr>
          <a:xfrm>
            <a:off x="961360" y="4178940"/>
            <a:ext cx="8572560" cy="47625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Lst>
  </p:timing>
</p:sld>
</file>

<file path=ppt/slides/slide3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灯片编号占位符 3"/>
          <p:cNvSpPr>
            <a:spLocks noGrp="1"/>
          </p:cNvSpPr>
          <p:nvPr>
            <p:ph type="sldNum" sz="quarter" idx="12"/>
          </p:nvPr>
        </p:nvSpPr>
        <p:spPr/>
        <p:txBody>
          <a:bodyPr/>
          <a:lstStyle/>
          <a:p>
            <a:fld id="{A7FCCCB7-BB58-4C17-A399-FAA07AC3C0AE}" type="slidenum">
              <a:rPr lang="zh-CN" altLang="en-US" smtClean="0"/>
              <a:t>37</a:t>
            </a:fld>
            <a:endParaRPr lang="zh-CN" altLang="en-US"/>
          </a:p>
        </p:txBody>
      </p:sp>
      <p:sp>
        <p:nvSpPr>
          <p:cNvPr id="5" name="文本框 4"/>
          <p:cNvSpPr txBox="1"/>
          <p:nvPr/>
        </p:nvSpPr>
        <p:spPr>
          <a:xfrm>
            <a:off x="217170" y="146050"/>
            <a:ext cx="11874500" cy="6739255"/>
          </a:xfrm>
          <a:prstGeom prst="rect">
            <a:avLst/>
          </a:prstGeom>
          <a:noFill/>
        </p:spPr>
        <p:txBody>
          <a:bodyPr wrap="square" rtlCol="0">
            <a:spAutoFit/>
          </a:bodyPr>
          <a:lstStyle/>
          <a:p>
            <a:pPr indent="609600" fontAlgn="auto">
              <a:lnSpc>
                <a:spcPct val="150000"/>
              </a:lnSpc>
            </a:pPr>
            <a:r>
              <a:rPr sz="2400" b="1">
                <a:solidFill>
                  <a:srgbClr val="FF0000"/>
                </a:solidFill>
                <a:latin typeface="义启粗楷体" panose="02010601030101010101" charset="-128"/>
                <a:ea typeface="义启粗楷体" panose="02010601030101010101" charset="-128"/>
                <a:cs typeface="义启粗楷体" panose="02010601030101010101" charset="-128"/>
                <a:sym typeface="+mn-ea"/>
              </a:rPr>
              <a:t>(2019年全国Ⅲ卷)</a:t>
            </a:r>
            <a:r>
              <a:rPr sz="2400" b="1">
                <a:latin typeface="义启粗楷体" panose="02010601030101010101" charset="-128"/>
                <a:ea typeface="义启粗楷体" panose="02010601030101010101" charset="-128"/>
                <a:cs typeface="义启粗楷体" panose="02010601030101010101" charset="-128"/>
                <a:sym typeface="+mn-ea"/>
              </a:rPr>
              <a:t>吴起为西河守,甚有声名。魏置相,相田文。吴起不悦……吴起乃自知弗如田文。田文既死,公叔为相,尚魏公主,而害吴起。吴起惧得罪,遂去,即之楚。(《史记·孙子吴起列传》)</a:t>
            </a:r>
          </a:p>
          <a:p>
            <a:pPr indent="609600" fontAlgn="auto">
              <a:lnSpc>
                <a:spcPct val="150000"/>
              </a:lnSpc>
            </a:pPr>
            <a:r>
              <a:rPr sz="2400" b="1">
                <a:solidFill>
                  <a:srgbClr val="FF0000"/>
                </a:solidFill>
                <a:latin typeface="义启粗楷体" panose="02010601030101010101" charset="-128"/>
                <a:ea typeface="义启粗楷体" panose="02010601030101010101" charset="-128"/>
                <a:cs typeface="义启粗楷体" panose="02010601030101010101" charset="-128"/>
                <a:sym typeface="+mn-ea"/>
              </a:rPr>
              <a:t>【选项设置】</a:t>
            </a:r>
            <a:r>
              <a:rPr sz="2400" b="1">
                <a:latin typeface="义启粗楷体" panose="02010601030101010101" charset="-128"/>
                <a:ea typeface="义启粗楷体" panose="02010601030101010101" charset="-128"/>
                <a:cs typeface="义启粗楷体" panose="02010601030101010101" charset="-128"/>
                <a:sym typeface="+mn-ea"/>
              </a:rPr>
              <a:t>C.吴起声名渐起,遭到公叔嫉妒。他虽然对田文担任魏相表示不悦,但不久就平复了心情;而公叔继田文后为相,他深表不满,担心被害,于是逃往楚国。</a:t>
            </a:r>
          </a:p>
          <a:p>
            <a:pPr indent="609600" fontAlgn="auto">
              <a:lnSpc>
                <a:spcPct val="150000"/>
              </a:lnSpc>
            </a:pPr>
            <a:r>
              <a:rPr sz="2400" b="1">
                <a:solidFill>
                  <a:srgbClr val="FF0000"/>
                </a:solidFill>
                <a:latin typeface="义启粗楷体" panose="02010601030101010101" charset="-128"/>
                <a:ea typeface="义启粗楷体" panose="02010601030101010101" charset="-128"/>
                <a:cs typeface="义启粗楷体" panose="02010601030101010101" charset="-128"/>
                <a:sym typeface="+mn-ea"/>
              </a:rPr>
              <a:t>【文段翻译】</a:t>
            </a:r>
            <a:r>
              <a:rPr sz="2400" b="1">
                <a:latin typeface="义启粗楷体" panose="02010601030101010101" charset="-128"/>
                <a:ea typeface="义启粗楷体" panose="02010601030101010101" charset="-128"/>
                <a:cs typeface="义启粗楷体" panose="02010601030101010101" charset="-128"/>
                <a:sym typeface="+mn-ea"/>
              </a:rPr>
              <a:t>吴起(继续)担任西河太守,很有声誉。魏国设置相职,任命田文为相。吴起心里很不高兴……吴起才知道自己不如田文。田文死后,公叔担任魏相,娶魏公主为妻,很妒忌吴起。吴起害怕武侯加罪,便离开(魏国),就去了楚国。</a:t>
            </a:r>
          </a:p>
          <a:p>
            <a:pPr indent="609600" fontAlgn="auto">
              <a:lnSpc>
                <a:spcPct val="150000"/>
              </a:lnSpc>
            </a:pPr>
            <a:r>
              <a:rPr sz="2400" b="1">
                <a:solidFill>
                  <a:srgbClr val="FF0000"/>
                </a:solidFill>
                <a:latin typeface="义启粗楷体" panose="02010601030101010101" charset="-128"/>
                <a:ea typeface="义启粗楷体" panose="02010601030101010101" charset="-128"/>
                <a:cs typeface="义启粗楷体" panose="02010601030101010101" charset="-128"/>
                <a:sym typeface="+mn-ea"/>
              </a:rPr>
              <a:t>【对比分析】</a:t>
            </a:r>
            <a:r>
              <a:rPr sz="2400" b="1">
                <a:latin typeface="义启粗楷体" panose="02010601030101010101" charset="-128"/>
                <a:ea typeface="义启粗楷体" panose="02010601030101010101" charset="-128"/>
                <a:cs typeface="义启粗楷体" panose="02010601030101010101" charset="-128"/>
                <a:sym typeface="+mn-ea"/>
              </a:rPr>
              <a:t>“公叔继田文后为相,他深表不满,担心被害,于是逃往楚国”错。原文“公叔为相,尚魏公主,而害吴起。吴起惧得罪,遂去,即之楚”是指公叔嫉妒吴起,而吴起逃往楚国的原因是怕被武侯加罪,并未提到吴起对公叔继任相位的不满。</a:t>
            </a:r>
          </a:p>
          <a:p>
            <a:pPr indent="609600" fontAlgn="auto">
              <a:lnSpc>
                <a:spcPct val="150000"/>
              </a:lnSpc>
            </a:pPr>
            <a:endParaRPr sz="2400" b="1">
              <a:latin typeface="义启粗楷体" panose="02010601030101010101" charset="-128"/>
              <a:ea typeface="义启粗楷体" panose="02010601030101010101" charset="-128"/>
              <a:cs typeface="义启粗楷体" panose="02010601030101010101" charset="-128"/>
              <a:sym typeface="+mn-ea"/>
            </a:endParaRPr>
          </a:p>
        </p:txBody>
      </p:sp>
      <p:sp>
        <p:nvSpPr>
          <p:cNvPr id="6" name="椭圆 5"/>
          <p:cNvSpPr/>
          <p:nvPr/>
        </p:nvSpPr>
        <p:spPr>
          <a:xfrm>
            <a:off x="7439025" y="704850"/>
            <a:ext cx="3234055" cy="66675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 name="椭圆 6"/>
          <p:cNvSpPr/>
          <p:nvPr/>
        </p:nvSpPr>
        <p:spPr>
          <a:xfrm>
            <a:off x="2759710" y="2419985"/>
            <a:ext cx="7651115" cy="66675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6" presetClass="entr" presetSubtype="21"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barn(inVertical)">
                                      <p:cBhvr>
                                        <p:cTn id="13" dur="500"/>
                                        <p:tgtEl>
                                          <p:spTgt spid="5">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16" presetClass="entr" presetSubtype="21"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Effect transition="in" filter="barn(inVertical)">
                                      <p:cBhvr>
                                        <p:cTn id="19" dur="500"/>
                                        <p:tgtEl>
                                          <p:spTgt spid="5">
                                            <p:txEl>
                                              <p:pRg st="2" end="2"/>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16" presetClass="entr" presetSubtype="21" fill="hold"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Effect transition="in" filter="barn(inVertical)">
                                      <p:cBhvr>
                                        <p:cTn id="25" dur="500"/>
                                        <p:tgtEl>
                                          <p:spTgt spid="5">
                                            <p:txEl>
                                              <p:pRg st="3" end="3"/>
                                            </p:txEl>
                                          </p:spTgt>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down)">
                                      <p:cBhvr>
                                        <p:cTn id="31" dur="500"/>
                                        <p:tgtEl>
                                          <p:spTgt spid="6"/>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22" presetClass="entr" presetSubtype="4" fill="hold" grpId="1"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down)">
                                      <p:cBhvr>
                                        <p:cTn id="3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1"/>
    </p:bldLst>
  </p:timing>
</p:sld>
</file>

<file path=ppt/slides/slide3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灯片编号占位符 3"/>
          <p:cNvSpPr>
            <a:spLocks noGrp="1"/>
          </p:cNvSpPr>
          <p:nvPr>
            <p:ph type="sldNum" sz="quarter" idx="12"/>
          </p:nvPr>
        </p:nvSpPr>
        <p:spPr/>
        <p:txBody>
          <a:bodyPr/>
          <a:lstStyle/>
          <a:p>
            <a:fld id="{A7FCCCB7-BB58-4C17-A399-FAA07AC3C0AE}" type="slidenum">
              <a:rPr lang="zh-CN" altLang="en-US" smtClean="0"/>
              <a:t>38</a:t>
            </a:fld>
            <a:endParaRPr lang="zh-CN" altLang="en-US"/>
          </a:p>
        </p:txBody>
      </p:sp>
      <p:sp>
        <p:nvSpPr>
          <p:cNvPr id="5" name="文本框 4"/>
          <p:cNvSpPr txBox="1"/>
          <p:nvPr/>
        </p:nvSpPr>
        <p:spPr>
          <a:xfrm>
            <a:off x="276225" y="74930"/>
            <a:ext cx="11915775" cy="6985635"/>
          </a:xfrm>
          <a:prstGeom prst="rect">
            <a:avLst/>
          </a:prstGeom>
          <a:noFill/>
        </p:spPr>
        <p:txBody>
          <a:bodyPr wrap="square" rtlCol="0">
            <a:spAutoFit/>
          </a:bodyPr>
          <a:lstStyle/>
          <a:p>
            <a:pPr indent="711200" fontAlgn="auto">
              <a:lnSpc>
                <a:spcPct val="100000"/>
              </a:lnSpc>
            </a:pPr>
            <a:r>
              <a:rPr sz="2800" b="1">
                <a:solidFill>
                  <a:srgbClr val="FF0000"/>
                </a:solidFill>
                <a:latin typeface="义启粗楷体" panose="02010601030101010101" charset="-128"/>
                <a:ea typeface="义启粗楷体" panose="02010601030101010101" charset="-128"/>
                <a:cs typeface="义启粗楷体" panose="02010601030101010101" charset="-128"/>
                <a:sym typeface="+mn-ea"/>
              </a:rPr>
              <a:t>(2016年全国Ⅲ卷)</a:t>
            </a:r>
            <a:r>
              <a:rPr sz="2800" b="1">
                <a:solidFill>
                  <a:schemeClr val="bg1"/>
                </a:solidFill>
                <a:latin typeface="义启粗楷体" panose="02010601030101010101" charset="-128"/>
                <a:ea typeface="义启粗楷体" panose="02010601030101010101" charset="-128"/>
                <a:cs typeface="义启粗楷体" panose="02010601030101010101" charset="-128"/>
                <a:sym typeface="+mn-ea"/>
              </a:rPr>
              <a:t>珪居闲类木讷者。及当大事,毅然执持,人不能夺,卒以此忤权幸去……极陈时弊十事,语多斥权幸,权幸益深嫉之。会户部尚书孙交亦以守正见忤,遂矫旨令二人致仕。两京言官交章请留,不听。(《明史·傅珪传》)</a:t>
            </a:r>
          </a:p>
          <a:p>
            <a:pPr indent="711200" fontAlgn="auto">
              <a:lnSpc>
                <a:spcPct val="100000"/>
              </a:lnSpc>
            </a:pPr>
            <a:r>
              <a:rPr sz="2800" b="1">
                <a:solidFill>
                  <a:srgbClr val="FF0000"/>
                </a:solidFill>
                <a:latin typeface="义启粗楷体" panose="02010601030101010101" charset="-128"/>
                <a:ea typeface="义启粗楷体" panose="02010601030101010101" charset="-128"/>
                <a:cs typeface="义启粗楷体" panose="02010601030101010101" charset="-128"/>
                <a:sym typeface="+mn-ea"/>
              </a:rPr>
              <a:t>【选项设置】</a:t>
            </a:r>
            <a:r>
              <a:rPr sz="2800" b="1">
                <a:latin typeface="义启粗楷体" panose="02010601030101010101" charset="-128"/>
                <a:ea typeface="义启粗楷体" panose="02010601030101010101" charset="-128"/>
                <a:cs typeface="义启粗楷体" panose="02010601030101010101" charset="-128"/>
                <a:sym typeface="+mn-ea"/>
              </a:rPr>
              <a:t>C.傅珪守正不阿,反遭诬蔑报复。每遇大事,他都能坚持己见,不肯随意改易,因而触怒许多人;后因得罪权贵被迫退休,虽有言官请留,他仍坚持离职。</a:t>
            </a:r>
          </a:p>
          <a:p>
            <a:pPr indent="711200" fontAlgn="auto">
              <a:lnSpc>
                <a:spcPct val="100000"/>
              </a:lnSpc>
            </a:pPr>
            <a:r>
              <a:rPr sz="2800" b="1">
                <a:solidFill>
                  <a:srgbClr val="FF0000"/>
                </a:solidFill>
                <a:latin typeface="义启粗楷体" panose="02010601030101010101" charset="-128"/>
                <a:ea typeface="义启粗楷体" panose="02010601030101010101" charset="-128"/>
                <a:cs typeface="义启粗楷体" panose="02010601030101010101" charset="-128"/>
                <a:sym typeface="+mn-ea"/>
              </a:rPr>
              <a:t>【文段翻译】</a:t>
            </a:r>
            <a:r>
              <a:rPr sz="2800" b="1">
                <a:gradFill>
                  <a:gsLst>
                    <a:gs pos="0">
                      <a:srgbClr val="7B32B2"/>
                    </a:gs>
                    <a:gs pos="100000">
                      <a:srgbClr val="401A5D"/>
                    </a:gs>
                  </a:gsLst>
                  <a:lin scaled="0"/>
                </a:gradFill>
                <a:latin typeface="义启粗楷体" panose="02010601030101010101" charset="-128"/>
                <a:ea typeface="义启粗楷体" panose="02010601030101010101" charset="-128"/>
                <a:cs typeface="义启粗楷体" panose="02010601030101010101" charset="-128"/>
                <a:sym typeface="+mn-ea"/>
              </a:rPr>
              <a:t>傅珪闲居无事时像质朴而不善辞令的人。一旦遇到大事,毅然果敢,坚持立场,别人不能改变,最终因此忤逆受皇上宠爱的权贵而离开朝廷……极力奏陈当时数十件社会弊病,话语多指斥受宠的权贵,权贵愈加痛恨他。正赶上户部尚书孙交也因为恪守正道被认为忤逆,于是权贵假托皇帝诏命让二人辞职。两京的言官纷纷上奏请求挽留,都不同意。</a:t>
            </a:r>
            <a:endParaRPr sz="2800" b="1">
              <a:gradFill>
                <a:gsLst>
                  <a:gs pos="0">
                    <a:srgbClr val="7B32B2"/>
                  </a:gs>
                  <a:gs pos="100000">
                    <a:srgbClr val="401A5D"/>
                  </a:gs>
                </a:gsLst>
                <a:lin scaled="0"/>
              </a:gradFill>
              <a:latin typeface="义启粗楷体" panose="02010601030101010101" charset="-128"/>
              <a:ea typeface="义启粗楷体" panose="02010601030101010101" charset="-128"/>
              <a:cs typeface="义启粗楷体" panose="02010601030101010101" charset="-128"/>
              <a:sym typeface="+mn-ea"/>
            </a:endParaRPr>
          </a:p>
          <a:p>
            <a:pPr indent="711200" fontAlgn="auto">
              <a:lnSpc>
                <a:spcPct val="100000"/>
              </a:lnSpc>
            </a:pPr>
            <a:r>
              <a:rPr sz="2800" b="1">
                <a:solidFill>
                  <a:srgbClr val="FF0000"/>
                </a:solidFill>
                <a:latin typeface="义启粗楷体" panose="02010601030101010101" charset="-128"/>
                <a:ea typeface="义启粗楷体" panose="02010601030101010101" charset="-128"/>
                <a:cs typeface="义启粗楷体" panose="02010601030101010101" charset="-128"/>
                <a:sym typeface="+mn-ea"/>
              </a:rPr>
              <a:t>【对比分析】</a:t>
            </a:r>
            <a:r>
              <a:rPr sz="2800" b="1">
                <a:latin typeface="义启粗楷体" panose="02010601030101010101" charset="-128"/>
                <a:ea typeface="义启粗楷体" panose="02010601030101010101" charset="-128"/>
                <a:cs typeface="义启粗楷体" panose="02010601030101010101" charset="-128"/>
                <a:sym typeface="+mn-ea"/>
              </a:rPr>
              <a:t>“他仍坚持离职”错,原文“两京言官交章请留,不听”是指长安和洛阳的监官和谏官交互向皇帝上书请求让二人留任,皇帝不同意;此处“不听”的主语是皇帝,不是傅珪。</a:t>
            </a:r>
          </a:p>
          <a:p>
            <a:pPr indent="711200" fontAlgn="auto">
              <a:lnSpc>
                <a:spcPct val="100000"/>
              </a:lnSpc>
            </a:pPr>
            <a:endParaRPr sz="2800" b="1">
              <a:latin typeface="义启粗楷体" panose="02010601030101010101" charset="-128"/>
              <a:ea typeface="义启粗楷体" panose="02010601030101010101" charset="-128"/>
              <a:cs typeface="义启粗楷体" panose="02010601030101010101" charset="-128"/>
              <a:sym typeface="+mn-ea"/>
            </a:endParaRPr>
          </a:p>
        </p:txBody>
      </p:sp>
      <p:sp>
        <p:nvSpPr>
          <p:cNvPr id="6" name="椭圆 5"/>
          <p:cNvSpPr/>
          <p:nvPr/>
        </p:nvSpPr>
        <p:spPr>
          <a:xfrm>
            <a:off x="5271770" y="857885"/>
            <a:ext cx="4058285" cy="66675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 name="椭圆 6"/>
          <p:cNvSpPr/>
          <p:nvPr/>
        </p:nvSpPr>
        <p:spPr>
          <a:xfrm>
            <a:off x="179705" y="2540000"/>
            <a:ext cx="2445385" cy="66675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6" presetClass="entr" presetSubtype="21"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barn(inVertical)">
                                      <p:cBhvr>
                                        <p:cTn id="13" dur="500"/>
                                        <p:tgtEl>
                                          <p:spTgt spid="5">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16" presetClass="entr" presetSubtype="21"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Effect transition="in" filter="barn(inVertical)">
                                      <p:cBhvr>
                                        <p:cTn id="19" dur="500"/>
                                        <p:tgtEl>
                                          <p:spTgt spid="5">
                                            <p:txEl>
                                              <p:pRg st="2" end="2"/>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16" presetClass="entr" presetSubtype="21" fill="hold"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Effect transition="in" filter="barn(inVertical)">
                                      <p:cBhvr>
                                        <p:cTn id="25" dur="500"/>
                                        <p:tgtEl>
                                          <p:spTgt spid="5">
                                            <p:txEl>
                                              <p:pRg st="3" end="3"/>
                                            </p:txEl>
                                          </p:spTgt>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down)">
                                      <p:cBhvr>
                                        <p:cTn id="31" dur="500"/>
                                        <p:tgtEl>
                                          <p:spTgt spid="6"/>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22" presetClass="entr" presetSubtype="4" fill="hold" grpId="1"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down)">
                                      <p:cBhvr>
                                        <p:cTn id="3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1"/>
    </p:bldLst>
  </p:timing>
</p:sld>
</file>

<file path=ppt/slides/slide3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graphicFrame>
        <p:nvGraphicFramePr>
          <p:cNvPr id="6548" name="表格 6547"/>
          <p:cNvGraphicFramePr>
            <a:graphicFrameLocks noGrp="1"/>
          </p:cNvGraphicFramePr>
          <p:nvPr>
            <p:custDataLst>
              <p:tags r:id="rId2"/>
            </p:custDataLst>
          </p:nvPr>
        </p:nvGraphicFramePr>
        <p:xfrm>
          <a:off x="108585" y="947103"/>
          <a:ext cx="6534150" cy="4937760"/>
        </p:xfrm>
        <a:graphic>
          <a:graphicData uri="http://schemas.openxmlformats.org/drawingml/2006/table">
            <a:tbl>
              <a:tblPr/>
              <a:tblGrid>
                <a:gridCol w="2891790"/>
                <a:gridCol w="3642360"/>
              </a:tblGrid>
              <a:tr h="471805">
                <a:tc>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itchFamily="34" charset="0"/>
                          <a:ea typeface="宋体" pitchFamily="2" charset="-122"/>
                        </a:defRPr>
                      </a:lvl1pPr>
                      <a:lvl2pPr marL="742950" lvl="1" indent="-285750">
                        <a:buClr>
                          <a:schemeClr val="accent2"/>
                        </a:buClr>
                        <a:buSzPct val="80000"/>
                        <a:buFont typeface="Wingdings" panose="05000000000000000000" pitchFamily="2" charset="2"/>
                        <a:buChar char="¨"/>
                        <a:defRPr sz="2400" kern="1200"/>
                      </a:lvl2pPr>
                      <a:lvl3pPr marL="1143000" lvl="2" indent="-228600">
                        <a:buClr>
                          <a:schemeClr val="bg2"/>
                        </a:buClr>
                        <a:buSzPct val="65000"/>
                        <a:buFont typeface="Wingdings" panose="05000000000000000000" pitchFamily="2" charset="2"/>
                        <a:buChar char="n"/>
                        <a:defRPr sz="2000" kern="1200"/>
                      </a:lvl3pPr>
                      <a:lvl4pPr marL="1600200" lvl="3" indent="-228600">
                        <a:buClr>
                          <a:schemeClr val="accent2"/>
                        </a:buClr>
                        <a:buSzPct val="70000"/>
                        <a:buFont typeface="Wingdings" panose="05000000000000000000" pitchFamily="2" charset="2"/>
                        <a:buChar char="¨"/>
                        <a:defRPr sz="1800" kern="1200"/>
                      </a:lvl4pPr>
                      <a:lvl5pPr marL="2057400" lvl="4" indent="-228600">
                        <a:buClr>
                          <a:schemeClr val="bg2"/>
                        </a:buClr>
                        <a:buSzTx/>
                        <a:buFont typeface="Wingdings" panose="05000000000000000000" pitchFamily="2" charset="2"/>
                        <a:buChar char="§"/>
                        <a:defRPr sz="1800" kern="1200"/>
                      </a:lvl5pPr>
                    </a:lstStyle>
                    <a:p>
                      <a:pPr marL="0" lvl="0" indent="0" algn="ctr" defTabSz="914400">
                        <a:lnSpc>
                          <a:spcPct val="130000"/>
                        </a:lnSpc>
                        <a:spcBef>
                          <a:spcPct val="0"/>
                        </a:spcBef>
                        <a:buClrTx/>
                        <a:buSzTx/>
                        <a:buFont typeface="Arial" pitchFamily="34" charset="0"/>
                        <a:buNone/>
                        <a:tabLst>
                          <a:tab pos="2400300"/>
                        </a:tabLst>
                      </a:pPr>
                      <a:r>
                        <a:rPr lang="zh-CN" altLang="en-US" sz="2400" b="1">
                          <a:solidFill>
                            <a:srgbClr val="FF0000"/>
                          </a:solidFill>
                          <a:latin typeface="义启粗楷体" panose="02010601030101010101" charset="-128"/>
                          <a:ea typeface="义启粗楷体" panose="02010601030101010101" charset="-128"/>
                          <a:cs typeface="Times New Roman" panose="02020603050405020304" pitchFamily="18" charset="0"/>
                        </a:rPr>
                        <a:t>选项切片</a:t>
                      </a:r>
                    </a:p>
                  </a:txBody>
                  <a:tcPr anchor="ctr">
                    <a:lnL w="19050" cap="flat" cmpd="sng">
                      <a:solidFill>
                        <a:schemeClr val="tx1"/>
                      </a:solidFill>
                      <a:prstDash val="solid"/>
                      <a:headEnd type="none" w="med" len="med"/>
                      <a:tailEnd type="none" w="med" len="med"/>
                    </a:lnL>
                    <a:lnR w="19050" cap="flat" cmpd="sng">
                      <a:solidFill>
                        <a:schemeClr val="tx1"/>
                      </a:solidFill>
                      <a:prstDash val="solid"/>
                      <a:headEnd type="none" w="med" len="med"/>
                      <a:tailEnd type="none" w="med" len="med"/>
                    </a:lnR>
                    <a:lnT w="19050" cap="flat" cmpd="sng">
                      <a:solidFill>
                        <a:schemeClr val="tx1"/>
                      </a:solidFill>
                      <a:prstDash val="solid"/>
                      <a:headEnd type="none" w="med" len="med"/>
                      <a:tailEnd type="none" w="med" len="med"/>
                    </a:lnT>
                    <a:lnB w="1905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itchFamily="34" charset="0"/>
                          <a:ea typeface="宋体" pitchFamily="2" charset="-122"/>
                        </a:defRPr>
                      </a:lvl1pPr>
                      <a:lvl2pPr marL="742950" lvl="1" indent="-285750">
                        <a:buClr>
                          <a:schemeClr val="accent2"/>
                        </a:buClr>
                        <a:buSzPct val="80000"/>
                        <a:buFont typeface="Wingdings" panose="05000000000000000000" pitchFamily="2" charset="2"/>
                        <a:buChar char="¨"/>
                        <a:defRPr sz="2400" kern="1200"/>
                      </a:lvl2pPr>
                      <a:lvl3pPr marL="1143000" lvl="2" indent="-228600">
                        <a:buClr>
                          <a:schemeClr val="bg2"/>
                        </a:buClr>
                        <a:buSzPct val="65000"/>
                        <a:buFont typeface="Wingdings" panose="05000000000000000000" pitchFamily="2" charset="2"/>
                        <a:buChar char="n"/>
                        <a:defRPr sz="2000" kern="1200"/>
                      </a:lvl3pPr>
                      <a:lvl4pPr marL="1600200" lvl="3" indent="-228600">
                        <a:buClr>
                          <a:schemeClr val="accent2"/>
                        </a:buClr>
                        <a:buSzPct val="70000"/>
                        <a:buFont typeface="Wingdings" panose="05000000000000000000" pitchFamily="2" charset="2"/>
                        <a:buChar char="¨"/>
                        <a:defRPr sz="1800" kern="1200"/>
                      </a:lvl4pPr>
                      <a:lvl5pPr marL="2057400" lvl="4" indent="-228600">
                        <a:buClr>
                          <a:schemeClr val="bg2"/>
                        </a:buClr>
                        <a:buSzTx/>
                        <a:buFont typeface="Wingdings" panose="05000000000000000000" pitchFamily="2" charset="2"/>
                        <a:buChar char="§"/>
                        <a:defRPr sz="1800" kern="1200"/>
                      </a:lvl5pPr>
                    </a:lstStyle>
                    <a:p>
                      <a:pPr marL="0" lvl="0" indent="0" algn="ctr" defTabSz="914400">
                        <a:lnSpc>
                          <a:spcPct val="130000"/>
                        </a:lnSpc>
                        <a:spcBef>
                          <a:spcPct val="0"/>
                        </a:spcBef>
                        <a:buClrTx/>
                        <a:buSzTx/>
                        <a:buFont typeface="Arial" pitchFamily="34" charset="0"/>
                        <a:buNone/>
                        <a:tabLst>
                          <a:tab pos="2400300"/>
                        </a:tabLst>
                      </a:pPr>
                      <a:r>
                        <a:rPr lang="zh-CN" altLang="en-US" sz="2400" b="1">
                          <a:solidFill>
                            <a:srgbClr val="FF0000"/>
                          </a:solidFill>
                          <a:latin typeface="义启粗楷体" panose="02010601030101010101" charset="-128"/>
                          <a:ea typeface="义启粗楷体" panose="02010601030101010101" charset="-128"/>
                          <a:cs typeface="Times New Roman" panose="02020603050405020304" pitchFamily="18" charset="0"/>
                        </a:rPr>
                        <a:t>对应原文</a:t>
                      </a:r>
                    </a:p>
                  </a:txBody>
                  <a:tcPr anchor="ctr">
                    <a:lnL w="19050" cap="flat" cmpd="sng">
                      <a:solidFill>
                        <a:schemeClr val="tx1"/>
                      </a:solidFill>
                      <a:prstDash val="solid"/>
                      <a:headEnd type="none" w="med" len="med"/>
                      <a:tailEnd type="none" w="med" len="med"/>
                    </a:lnL>
                    <a:lnR w="19050" cap="flat" cmpd="sng">
                      <a:solidFill>
                        <a:schemeClr val="tx1"/>
                      </a:solidFill>
                      <a:prstDash val="solid"/>
                      <a:headEnd type="none" w="med" len="med"/>
                      <a:tailEnd type="none" w="med" len="med"/>
                    </a:lnR>
                    <a:lnT w="19050" cap="flat" cmpd="sng">
                      <a:solidFill>
                        <a:schemeClr val="tx1"/>
                      </a:solidFill>
                      <a:prstDash val="solid"/>
                      <a:headEnd type="none" w="med" len="med"/>
                      <a:tailEnd type="none" w="med" len="med"/>
                    </a:lnT>
                    <a:lnB w="19050" cap="flat" cmpd="sng">
                      <a:solidFill>
                        <a:schemeClr val="tx1"/>
                      </a:solidFill>
                      <a:prstDash val="solid"/>
                      <a:headEnd type="none" w="med" len="med"/>
                      <a:tailEnd type="none" w="med" len="med"/>
                    </a:lnB>
                    <a:lnTlToBr>
                      <a:noFill/>
                    </a:lnTlToBr>
                    <a:lnBlToTr>
                      <a:noFill/>
                    </a:lnBlToTr>
                    <a:noFill/>
                  </a:tcPr>
                </a:tc>
              </a:tr>
              <a:tr h="4366260">
                <a:tc>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itchFamily="34" charset="0"/>
                          <a:ea typeface="宋体" pitchFamily="2" charset="-122"/>
                        </a:defRPr>
                      </a:lvl1pPr>
                      <a:lvl2pPr marL="742950" lvl="1" indent="-285750">
                        <a:buClr>
                          <a:schemeClr val="accent2"/>
                        </a:buClr>
                        <a:buSzPct val="80000"/>
                        <a:buFont typeface="Wingdings" panose="05000000000000000000" pitchFamily="2" charset="2"/>
                        <a:buChar char="¨"/>
                        <a:defRPr sz="2400" kern="1200"/>
                      </a:lvl2pPr>
                      <a:lvl3pPr marL="1143000" lvl="2" indent="-228600">
                        <a:buClr>
                          <a:schemeClr val="bg2"/>
                        </a:buClr>
                        <a:buSzPct val="65000"/>
                        <a:buFont typeface="Wingdings" panose="05000000000000000000" pitchFamily="2" charset="2"/>
                        <a:buChar char="n"/>
                        <a:defRPr sz="2000" kern="1200"/>
                      </a:lvl3pPr>
                      <a:lvl4pPr marL="1600200" lvl="3" indent="-228600">
                        <a:buClr>
                          <a:schemeClr val="accent2"/>
                        </a:buClr>
                        <a:buSzPct val="70000"/>
                        <a:buFont typeface="Wingdings" panose="05000000000000000000" pitchFamily="2" charset="2"/>
                        <a:buChar char="¨"/>
                        <a:defRPr sz="1800" kern="1200"/>
                      </a:lvl4pPr>
                      <a:lvl5pPr marL="2057400" lvl="4" indent="-228600">
                        <a:buClr>
                          <a:schemeClr val="bg2"/>
                        </a:buClr>
                        <a:buSzTx/>
                        <a:buFont typeface="Wingdings" panose="05000000000000000000" pitchFamily="2" charset="2"/>
                        <a:buChar char="§"/>
                        <a:defRPr sz="1800" kern="1200"/>
                      </a:lvl5pPr>
                    </a:lstStyle>
                    <a:p>
                      <a:pPr marL="0" lvl="0" indent="0" defTabSz="914400">
                        <a:lnSpc>
                          <a:spcPct val="130000"/>
                        </a:lnSpc>
                        <a:spcBef>
                          <a:spcPct val="0"/>
                        </a:spcBef>
                        <a:buClrTx/>
                        <a:buSzTx/>
                        <a:buFont typeface="Arial" pitchFamily="34" charset="0"/>
                        <a:buNone/>
                        <a:tabLst>
                          <a:tab pos="2400300"/>
                        </a:tabLst>
                      </a:pPr>
                      <a:r>
                        <a:rPr lang="en-US" altLang="zh-CN" sz="2400" b="1">
                          <a:latin typeface="义启粗楷体" panose="02010601030101010101" charset="-128"/>
                          <a:ea typeface="义启粗楷体" panose="02010601030101010101" charset="-128"/>
                          <a:cs typeface="义启粗楷体" panose="02010601030101010101" charset="-128"/>
                        </a:rPr>
                        <a:t>C.</a:t>
                      </a:r>
                      <a:r>
                        <a:rPr lang="zh-CN" altLang="en-US" sz="2400" b="1">
                          <a:latin typeface="义启粗楷体" panose="02010601030101010101" charset="-128"/>
                          <a:ea typeface="义启粗楷体" panose="02010601030101010101" charset="-128"/>
                          <a:cs typeface="义启粗楷体" panose="02010601030101010101" charset="-128"/>
                        </a:rPr>
                        <a:t>赵憙制止祸患，大力推崇义行。</a:t>
                      </a:r>
                      <a:r>
                        <a:rPr lang="en-US" altLang="zh-CN" sz="2400" b="1">
                          <a:latin typeface="义启粗楷体" panose="02010601030101010101" charset="-128"/>
                          <a:ea typeface="义启粗楷体" panose="02010601030101010101" charset="-128"/>
                          <a:cs typeface="义启粗楷体" panose="02010601030101010101" charset="-128"/>
                        </a:rPr>
                        <a:t>//①</a:t>
                      </a:r>
                      <a:r>
                        <a:rPr lang="zh-CN" altLang="en-US" sz="2400" b="1">
                          <a:latin typeface="义启粗楷体" panose="02010601030101010101" charset="-128"/>
                          <a:ea typeface="义启粗楷体" panose="02010601030101010101" charset="-128"/>
                          <a:cs typeface="义启粗楷体" panose="02010601030101010101" charset="-128"/>
                        </a:rPr>
                        <a:t>他担任平原太守时，诛杀盗贼首领，</a:t>
                      </a:r>
                      <a:r>
                        <a:rPr lang="en-US" altLang="zh-CN" sz="2400" b="1">
                          <a:latin typeface="义启粗楷体" panose="02010601030101010101" charset="-128"/>
                          <a:ea typeface="义启粗楷体" panose="02010601030101010101" charset="-128"/>
                          <a:cs typeface="义启粗楷体" panose="02010601030101010101" charset="-128"/>
                        </a:rPr>
                        <a:t>/②</a:t>
                      </a:r>
                      <a:r>
                        <a:rPr lang="zh-CN" altLang="en-US" sz="2400" b="1">
                          <a:latin typeface="义启粗楷体" panose="02010601030101010101" charset="-128"/>
                          <a:ea typeface="义启粗楷体" panose="02010601030101010101" charset="-128"/>
                          <a:cs typeface="义启粗楷体" panose="02010601030101010101" charset="-128"/>
                        </a:rPr>
                        <a:t>但对待余党却能区别处理，只是将他们迁往异地，</a:t>
                      </a:r>
                      <a:r>
                        <a:rPr lang="en-US" altLang="zh-CN" sz="2400" b="1">
                          <a:latin typeface="义启粗楷体" panose="02010601030101010101" charset="-128"/>
                          <a:ea typeface="义启粗楷体" panose="02010601030101010101" charset="-128"/>
                          <a:cs typeface="义启粗楷体" panose="02010601030101010101" charset="-128"/>
                        </a:rPr>
                        <a:t>/③</a:t>
                      </a:r>
                      <a:r>
                        <a:rPr lang="zh-CN" altLang="en-US" sz="2400" b="1">
                          <a:latin typeface="义启粗楷体" panose="02010601030101010101" charset="-128"/>
                          <a:ea typeface="义启粗楷体" panose="02010601030101010101" charset="-128"/>
                          <a:cs typeface="义启粗楷体" panose="02010601030101010101" charset="-128"/>
                        </a:rPr>
                        <a:t>并教导他们应该弃恶从善。</a:t>
                      </a:r>
                      <a:endParaRPr lang="zh-CN" altLang="en-US" sz="1800">
                        <a:latin typeface="义启粗楷体" panose="02010601030101010101" charset="-128"/>
                        <a:ea typeface="义启粗楷体" panose="02010601030101010101" charset="-128"/>
                        <a:cs typeface="义启粗楷体" panose="02010601030101010101" charset="-128"/>
                      </a:endParaRPr>
                    </a:p>
                  </a:txBody>
                  <a:tcPr anchor="ctr">
                    <a:lnL w="19050" cap="flat" cmpd="sng">
                      <a:solidFill>
                        <a:schemeClr val="tx1"/>
                      </a:solidFill>
                      <a:prstDash val="solid"/>
                      <a:headEnd type="none" w="med" len="med"/>
                      <a:tailEnd type="none" w="med" len="med"/>
                    </a:lnL>
                    <a:lnR w="19050" cap="flat" cmpd="sng">
                      <a:solidFill>
                        <a:schemeClr val="tx1"/>
                      </a:solidFill>
                      <a:prstDash val="solid"/>
                      <a:headEnd type="none" w="med" len="med"/>
                      <a:tailEnd type="none" w="med" len="med"/>
                    </a:lnR>
                    <a:lnT w="19050" cap="flat" cmpd="sng">
                      <a:solidFill>
                        <a:schemeClr val="tx1"/>
                      </a:solidFill>
                      <a:prstDash val="solid"/>
                      <a:headEnd type="none" w="med" len="med"/>
                      <a:tailEnd type="none" w="med" len="med"/>
                    </a:lnT>
                    <a:lnB w="1905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itchFamily="34" charset="0"/>
                          <a:ea typeface="宋体" pitchFamily="2" charset="-122"/>
                        </a:defRPr>
                      </a:lvl1pPr>
                      <a:lvl2pPr marL="742950" lvl="1" indent="-285750">
                        <a:buClr>
                          <a:schemeClr val="accent2"/>
                        </a:buClr>
                        <a:buSzPct val="80000"/>
                        <a:buFont typeface="Wingdings" panose="05000000000000000000" pitchFamily="2" charset="2"/>
                        <a:buChar char="¨"/>
                        <a:defRPr sz="2400" kern="1200"/>
                      </a:lvl2pPr>
                      <a:lvl3pPr marL="1143000" lvl="2" indent="-228600">
                        <a:buClr>
                          <a:schemeClr val="bg2"/>
                        </a:buClr>
                        <a:buSzPct val="65000"/>
                        <a:buFont typeface="Wingdings" panose="05000000000000000000" pitchFamily="2" charset="2"/>
                        <a:buChar char="n"/>
                        <a:defRPr sz="2000" kern="1200"/>
                      </a:lvl3pPr>
                      <a:lvl4pPr marL="1600200" lvl="3" indent="-228600">
                        <a:buClr>
                          <a:schemeClr val="accent2"/>
                        </a:buClr>
                        <a:buSzPct val="70000"/>
                        <a:buFont typeface="Wingdings" panose="05000000000000000000" pitchFamily="2" charset="2"/>
                        <a:buChar char="¨"/>
                        <a:defRPr sz="1800" kern="1200"/>
                      </a:lvl4pPr>
                      <a:lvl5pPr marL="2057400" lvl="4" indent="-228600">
                        <a:buClr>
                          <a:schemeClr val="bg2"/>
                        </a:buClr>
                        <a:buSzTx/>
                        <a:buFont typeface="Wingdings" panose="05000000000000000000" pitchFamily="2" charset="2"/>
                        <a:buChar char="§"/>
                        <a:defRPr sz="1800" kern="1200"/>
                      </a:lvl5pPr>
                    </a:lstStyle>
                    <a:p>
                      <a:pPr marL="0" lvl="0" indent="0" defTabSz="914400">
                        <a:lnSpc>
                          <a:spcPct val="130000"/>
                        </a:lnSpc>
                        <a:spcBef>
                          <a:spcPct val="0"/>
                        </a:spcBef>
                        <a:buClrTx/>
                        <a:buSzTx/>
                        <a:buFont typeface="Arial" pitchFamily="34" charset="0"/>
                        <a:buNone/>
                        <a:tabLst>
                          <a:tab pos="2400300"/>
                        </a:tabLst>
                      </a:pPr>
                      <a:r>
                        <a:rPr lang="zh-CN" altLang="en-US" sz="2400" b="1">
                          <a:solidFill>
                            <a:schemeClr val="bg1"/>
                          </a:solidFill>
                          <a:latin typeface="义启粗楷体" panose="02010601030101010101" charset="-128"/>
                          <a:ea typeface="义启粗楷体" panose="02010601030101010101" charset="-128"/>
                          <a:cs typeface="义启粗楷体" panose="02010601030101010101" charset="-128"/>
                        </a:rPr>
                        <a:t>迁憙平原太守。时平原多盗贼，憙与诸郡讨捕，斩其渠帅，余党当坐者数千人。憙上言：“恶恶止其身，可一切徙京师近郡。”帝从之，乃悉移置颍川、陈留。于是擢举义行，诛锄奸恶。</a:t>
                      </a:r>
                    </a:p>
                  </a:txBody>
                  <a:tcPr anchor="ctr">
                    <a:lnL w="19050" cap="flat" cmpd="sng">
                      <a:solidFill>
                        <a:schemeClr val="tx1"/>
                      </a:solidFill>
                      <a:prstDash val="solid"/>
                      <a:headEnd type="none" w="med" len="med"/>
                      <a:tailEnd type="none" w="med" len="med"/>
                    </a:lnL>
                    <a:lnR w="19050" cap="flat" cmpd="sng">
                      <a:solidFill>
                        <a:schemeClr val="tx1"/>
                      </a:solidFill>
                      <a:prstDash val="solid"/>
                      <a:headEnd type="none" w="med" len="med"/>
                      <a:tailEnd type="none" w="med" len="med"/>
                    </a:lnR>
                    <a:lnT w="19050" cap="flat" cmpd="sng">
                      <a:solidFill>
                        <a:schemeClr val="tx1"/>
                      </a:solidFill>
                      <a:prstDash val="solid"/>
                      <a:headEnd type="none" w="med" len="med"/>
                      <a:tailEnd type="none" w="med" len="med"/>
                    </a:lnT>
                    <a:lnB w="19050"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5" name="标题 1"/>
          <p:cNvSpPr>
            <a:spLocks noGrp="1"/>
          </p:cNvSpPr>
          <p:nvPr/>
        </p:nvSpPr>
        <p:spPr>
          <a:xfrm>
            <a:off x="253326" y="196825"/>
            <a:ext cx="11144328" cy="76200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4265" smtClean="0">
                <a:solidFill>
                  <a:srgbClr val="7030A0"/>
                </a:solidFill>
                <a:effectLst>
                  <a:outerShdw blurRad="38100" dist="19050" dir="2700000" algn="tl" rotWithShape="0">
                    <a:schemeClr val="dk1">
                      <a:alpha val="40000"/>
                    </a:schemeClr>
                  </a:outerShdw>
                </a:effectLst>
                <a:latin typeface="义启粗楷体" panose="02010601030101010101" charset="-128"/>
                <a:ea typeface="义启粗楷体" panose="02010601030101010101" charset="-128"/>
                <a:cs typeface="义启粗楷体" panose="02010601030101010101" charset="-128"/>
              </a:rPr>
              <a:t>三、“题文齐读法</a:t>
            </a:r>
            <a:r>
              <a:rPr lang="zh-CN" altLang="en-US" sz="4265" smtClean="0">
                <a:solidFill>
                  <a:srgbClr val="7030A0"/>
                </a:solidFill>
                <a:effectLst>
                  <a:outerShdw blurRad="38100" dist="19050" dir="2700000" algn="tl" rotWithShape="0">
                    <a:schemeClr val="dk1">
                      <a:alpha val="40000"/>
                    </a:schemeClr>
                  </a:outerShdw>
                </a:effectLst>
                <a:latin typeface="义启粗楷体" panose="02010601030101010101" charset="-128"/>
                <a:ea typeface="义启粗楷体" panose="02010601030101010101" charset="-128"/>
                <a:cs typeface="义启粗楷体" panose="02010601030101010101" charset="-128"/>
                <a:sym typeface="+mn-ea"/>
              </a:rPr>
              <a:t>”</a:t>
            </a:r>
            <a:r>
              <a:rPr lang="zh-CN" altLang="en-US" sz="4265" smtClean="0">
                <a:solidFill>
                  <a:srgbClr val="7030A0"/>
                </a:solidFill>
                <a:effectLst>
                  <a:outerShdw blurRad="38100" dist="19050" dir="2700000" algn="tl" rotWithShape="0">
                    <a:schemeClr val="dk1">
                      <a:alpha val="40000"/>
                    </a:schemeClr>
                  </a:outerShdw>
                </a:effectLst>
                <a:latin typeface="义启粗楷体" panose="02010601030101010101" charset="-128"/>
                <a:ea typeface="义启粗楷体" panose="02010601030101010101" charset="-128"/>
                <a:cs typeface="义启粗楷体" panose="02010601030101010101" charset="-128"/>
              </a:rPr>
              <a:t>示范</a:t>
            </a:r>
          </a:p>
        </p:txBody>
      </p:sp>
      <p:graphicFrame>
        <p:nvGraphicFramePr>
          <p:cNvPr id="7394" name="表格 7393"/>
          <p:cNvGraphicFramePr>
            <a:graphicFrameLocks noGrp="1"/>
          </p:cNvGraphicFramePr>
          <p:nvPr/>
        </p:nvGraphicFramePr>
        <p:xfrm>
          <a:off x="6678295" y="958850"/>
          <a:ext cx="5014595" cy="5225161"/>
        </p:xfrm>
        <a:graphic>
          <a:graphicData uri="http://schemas.openxmlformats.org/drawingml/2006/table">
            <a:tbl>
              <a:tblPr/>
              <a:tblGrid>
                <a:gridCol w="5014595"/>
              </a:tblGrid>
              <a:tr h="525145">
                <a:tc>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itchFamily="34" charset="0"/>
                          <a:ea typeface="宋体" pitchFamily="2" charset="-122"/>
                        </a:defRPr>
                      </a:lvl1pPr>
                      <a:lvl2pPr marL="742950" lvl="1" indent="-285750">
                        <a:buClr>
                          <a:schemeClr val="accent2"/>
                        </a:buClr>
                        <a:buSzPct val="80000"/>
                        <a:buFont typeface="Wingdings" panose="05000000000000000000" pitchFamily="2" charset="2"/>
                        <a:buChar char="¨"/>
                        <a:defRPr sz="2400" kern="1200"/>
                      </a:lvl2pPr>
                      <a:lvl3pPr marL="1143000" lvl="2" indent="-228600">
                        <a:buClr>
                          <a:schemeClr val="bg2"/>
                        </a:buClr>
                        <a:buSzPct val="65000"/>
                        <a:buFont typeface="Wingdings" panose="05000000000000000000" pitchFamily="2" charset="2"/>
                        <a:buChar char="n"/>
                        <a:defRPr sz="2000" kern="1200"/>
                      </a:lvl3pPr>
                      <a:lvl4pPr marL="1600200" lvl="3" indent="-228600">
                        <a:buClr>
                          <a:schemeClr val="accent2"/>
                        </a:buClr>
                        <a:buSzPct val="70000"/>
                        <a:buFont typeface="Wingdings" panose="05000000000000000000" pitchFamily="2" charset="2"/>
                        <a:buChar char="¨"/>
                        <a:defRPr sz="1800" kern="1200"/>
                      </a:lvl4pPr>
                      <a:lvl5pPr marL="2057400" lvl="4" indent="-228600">
                        <a:buClr>
                          <a:schemeClr val="bg2"/>
                        </a:buClr>
                        <a:buSzTx/>
                        <a:buFont typeface="Wingdings" panose="05000000000000000000" pitchFamily="2" charset="2"/>
                        <a:buChar char="§"/>
                        <a:defRPr sz="1800" kern="1200"/>
                      </a:lvl5pPr>
                    </a:lstStyle>
                    <a:p>
                      <a:pPr marL="0" lvl="0" indent="0" algn="ctr">
                        <a:lnSpc>
                          <a:spcPct val="120000"/>
                        </a:lnSpc>
                        <a:spcBef>
                          <a:spcPct val="0"/>
                        </a:spcBef>
                        <a:buClrTx/>
                        <a:buSzTx/>
                        <a:buFont typeface="Arial" pitchFamily="34" charset="0"/>
                        <a:buNone/>
                      </a:pPr>
                      <a:r>
                        <a:rPr lang="zh-CN" altLang="en-US" sz="2000" b="1">
                          <a:solidFill>
                            <a:srgbClr val="FF0000"/>
                          </a:solidFill>
                          <a:latin typeface="义启粗楷体" panose="02010601030101010101" charset="-128"/>
                          <a:ea typeface="义启粗楷体" panose="02010601030101010101" charset="-128"/>
                          <a:cs typeface="Times New Roman" panose="02020603050405020304" pitchFamily="18" charset="0"/>
                        </a:rPr>
                        <a:t>分层比对</a:t>
                      </a:r>
                    </a:p>
                  </a:txBody>
                  <a:tcPr anchor="ctr">
                    <a:lnL w="19050" cap="flat" cmpd="sng">
                      <a:solidFill>
                        <a:schemeClr val="tx1"/>
                      </a:solidFill>
                      <a:prstDash val="solid"/>
                      <a:headEnd type="none" w="med" len="med"/>
                      <a:tailEnd type="none" w="med" len="med"/>
                    </a:lnL>
                    <a:lnR w="19050" cap="flat" cmpd="sng">
                      <a:solidFill>
                        <a:schemeClr val="tx1"/>
                      </a:solidFill>
                      <a:prstDash val="solid"/>
                      <a:headEnd type="none" w="med" len="med"/>
                      <a:tailEnd type="none" w="med" len="med"/>
                    </a:lnR>
                    <a:lnT w="19050" cap="flat" cmpd="sng">
                      <a:solidFill>
                        <a:schemeClr val="tx1"/>
                      </a:solidFill>
                      <a:prstDash val="solid"/>
                      <a:headEnd type="none" w="med" len="med"/>
                      <a:tailEnd type="none" w="med" len="med"/>
                    </a:lnT>
                    <a:lnB w="19050" cap="flat" cmpd="sng">
                      <a:solidFill>
                        <a:schemeClr val="tx1"/>
                      </a:solidFill>
                      <a:prstDash val="solid"/>
                      <a:headEnd type="none" w="med" len="med"/>
                      <a:tailEnd type="none" w="med" len="med"/>
                    </a:lnB>
                    <a:lnTlToBr>
                      <a:noFill/>
                    </a:lnTlToBr>
                    <a:lnBlToTr>
                      <a:noFill/>
                    </a:lnBlToTr>
                    <a:noFill/>
                  </a:tcPr>
                </a:tc>
              </a:tr>
              <a:tr h="4407535">
                <a:tc>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itchFamily="34" charset="0"/>
                          <a:ea typeface="宋体" pitchFamily="2" charset="-122"/>
                        </a:defRPr>
                      </a:lvl1pPr>
                      <a:lvl2pPr marL="742950" lvl="1" indent="-285750">
                        <a:buClr>
                          <a:schemeClr val="accent2"/>
                        </a:buClr>
                        <a:buSzPct val="80000"/>
                        <a:buFont typeface="Wingdings" panose="05000000000000000000" pitchFamily="2" charset="2"/>
                        <a:buChar char="¨"/>
                        <a:defRPr sz="2400" kern="1200"/>
                      </a:lvl2pPr>
                      <a:lvl3pPr marL="1143000" lvl="2" indent="-228600">
                        <a:buClr>
                          <a:schemeClr val="bg2"/>
                        </a:buClr>
                        <a:buSzPct val="65000"/>
                        <a:buFont typeface="Wingdings" panose="05000000000000000000" pitchFamily="2" charset="2"/>
                        <a:buChar char="n"/>
                        <a:defRPr sz="2000" kern="1200"/>
                      </a:lvl3pPr>
                      <a:lvl4pPr marL="1600200" lvl="3" indent="-228600">
                        <a:buClr>
                          <a:schemeClr val="accent2"/>
                        </a:buClr>
                        <a:buSzPct val="70000"/>
                        <a:buFont typeface="Wingdings" panose="05000000000000000000" pitchFamily="2" charset="2"/>
                        <a:buChar char="¨"/>
                        <a:defRPr sz="1800" kern="1200"/>
                      </a:lvl4pPr>
                      <a:lvl5pPr marL="2057400" lvl="4" indent="-228600">
                        <a:buClr>
                          <a:schemeClr val="bg2"/>
                        </a:buClr>
                        <a:buSzTx/>
                        <a:buFont typeface="Wingdings" panose="05000000000000000000" pitchFamily="2" charset="2"/>
                        <a:buChar char="§"/>
                        <a:defRPr sz="1800" kern="1200"/>
                      </a:lvl5pPr>
                    </a:lstStyle>
                    <a:p>
                      <a:pPr marL="0" lvl="0" indent="0">
                        <a:lnSpc>
                          <a:spcPct val="120000"/>
                        </a:lnSpc>
                        <a:spcBef>
                          <a:spcPct val="0"/>
                        </a:spcBef>
                        <a:buClrTx/>
                        <a:buSzTx/>
                        <a:buFont typeface="Arial" pitchFamily="34" charset="0"/>
                        <a:buNone/>
                      </a:pPr>
                      <a:r>
                        <a:rPr lang="zh-CN" altLang="en-US" sz="1800" b="1">
                          <a:latin typeface="义启粗楷体" panose="02010601030101010101" charset="-128"/>
                          <a:ea typeface="义启粗楷体" panose="02010601030101010101" charset="-128"/>
                          <a:cs typeface="义启粗楷体" panose="02010601030101010101" charset="-128"/>
                        </a:rPr>
                        <a:t>①“担任平原太守时，诛杀盗贼首领”与原文“迁憙平原太守”“憙与诸郡讨捕，斩其渠帅”对照，表述没有错误。</a:t>
                      </a:r>
                      <a:endParaRPr lang="zh-CN" altLang="en-US" sz="800" b="1">
                        <a:latin typeface="义启粗楷体" panose="02010601030101010101" charset="-128"/>
                        <a:ea typeface="义启粗楷体" panose="02010601030101010101" charset="-128"/>
                        <a:cs typeface="义启粗楷体" panose="02010601030101010101" charset="-128"/>
                      </a:endParaRPr>
                    </a:p>
                    <a:p>
                      <a:pPr marL="0" lvl="0" indent="0" eaLnBrk="0" hangingPunct="0">
                        <a:lnSpc>
                          <a:spcPct val="120000"/>
                        </a:lnSpc>
                        <a:spcBef>
                          <a:spcPct val="0"/>
                        </a:spcBef>
                        <a:buClrTx/>
                        <a:buSzTx/>
                        <a:buFontTx/>
                        <a:buNone/>
                      </a:pPr>
                      <a:r>
                        <a:rPr lang="zh-CN" altLang="en-US" sz="1800" b="1">
                          <a:latin typeface="义启粗楷体" panose="02010601030101010101" charset="-128"/>
                          <a:ea typeface="义启粗楷体" panose="02010601030101010101" charset="-128"/>
                          <a:cs typeface="义启粗楷体" panose="02010601030101010101" charset="-128"/>
                        </a:rPr>
                        <a:t>②“但对待余党却能区别处理，只是将他们迁往异地”与原文“余党当坐者数千人”“恶恶止其身，可一切徙京师近郡”“帝从之，乃悉移置颍川、陈留”对照，意思没有改变，表述正确。</a:t>
                      </a:r>
                      <a:endParaRPr lang="zh-CN" altLang="en-US" sz="800" b="1">
                        <a:latin typeface="义启粗楷体" panose="02010601030101010101" charset="-128"/>
                        <a:ea typeface="义启粗楷体" panose="02010601030101010101" charset="-128"/>
                        <a:cs typeface="义启粗楷体" panose="02010601030101010101" charset="-128"/>
                      </a:endParaRPr>
                    </a:p>
                    <a:p>
                      <a:pPr marL="0" lvl="0" indent="0" eaLnBrk="0" hangingPunct="0">
                        <a:lnSpc>
                          <a:spcPct val="120000"/>
                        </a:lnSpc>
                        <a:spcBef>
                          <a:spcPct val="0"/>
                        </a:spcBef>
                        <a:buClrTx/>
                        <a:buSzTx/>
                        <a:buFontTx/>
                        <a:buNone/>
                      </a:pPr>
                      <a:r>
                        <a:rPr lang="zh-CN" altLang="en-US" sz="1800" b="1">
                          <a:latin typeface="义启粗楷体" panose="02010601030101010101" charset="-128"/>
                          <a:ea typeface="义启粗楷体" panose="02010601030101010101" charset="-128"/>
                          <a:cs typeface="义启粗楷体" panose="02010601030101010101" charset="-128"/>
                        </a:rPr>
                        <a:t>③“并教导他们应该弃恶从善”与原文对照，原文无法找到与此表述对应的语句，故属于无中生有。且将盗贼余党“迁往异地”的不是“赵憙”，而是“皇上”，属于张冠李戴。</a:t>
                      </a:r>
                      <a:endParaRPr lang="zh-CN" altLang="en-US" sz="800" b="1">
                        <a:latin typeface="义启粗楷体" panose="02010601030101010101" charset="-128"/>
                        <a:ea typeface="义启粗楷体" panose="02010601030101010101" charset="-128"/>
                        <a:cs typeface="义启粗楷体" panose="02010601030101010101" charset="-128"/>
                      </a:endParaRPr>
                    </a:p>
                    <a:p>
                      <a:pPr marL="0" lvl="0" indent="0" eaLnBrk="0" hangingPunct="0">
                        <a:lnSpc>
                          <a:spcPct val="120000"/>
                        </a:lnSpc>
                        <a:spcBef>
                          <a:spcPct val="0"/>
                        </a:spcBef>
                        <a:buClrTx/>
                        <a:buSzTx/>
                        <a:buFontTx/>
                        <a:buNone/>
                      </a:pPr>
                      <a:r>
                        <a:rPr lang="zh-CN" altLang="en-US" sz="1800" b="1">
                          <a:latin typeface="义启粗楷体" panose="02010601030101010101" charset="-128"/>
                          <a:ea typeface="义启粗楷体" panose="02010601030101010101" charset="-128"/>
                          <a:cs typeface="义启粗楷体" panose="02010601030101010101" charset="-128"/>
                        </a:rPr>
                        <a:t>通过以上切片分析，分析部分③已经存在错误。故本项错误。</a:t>
                      </a:r>
                    </a:p>
                  </a:txBody>
                  <a:tcPr anchor="ctr">
                    <a:lnL w="19050" cap="flat" cmpd="sng">
                      <a:solidFill>
                        <a:schemeClr val="tx1"/>
                      </a:solidFill>
                      <a:prstDash val="solid"/>
                      <a:headEnd type="none" w="med" len="med"/>
                      <a:tailEnd type="none" w="med" len="med"/>
                    </a:lnL>
                    <a:lnR w="19050" cap="flat" cmpd="sng">
                      <a:solidFill>
                        <a:schemeClr val="tx1"/>
                      </a:solidFill>
                      <a:prstDash val="solid"/>
                      <a:headEnd type="none" w="med" len="med"/>
                      <a:tailEnd type="none" w="med" len="med"/>
                    </a:lnR>
                    <a:lnT w="19050" cap="flat" cmpd="sng">
                      <a:solidFill>
                        <a:schemeClr val="tx1"/>
                      </a:solidFill>
                      <a:prstDash val="solid"/>
                      <a:headEnd type="none" w="med" len="med"/>
                      <a:tailEnd type="none" w="med" len="med"/>
                    </a:lnT>
                    <a:lnB w="19050" cap="flat" cmpd="sng">
                      <a:solidFill>
                        <a:schemeClr val="tx1"/>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diamond/>
  </p:transition>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2" name="文本框 1"/>
          <p:cNvSpPr txBox="1"/>
          <p:nvPr/>
        </p:nvSpPr>
        <p:spPr>
          <a:xfrm>
            <a:off x="123825" y="1308735"/>
            <a:ext cx="11943715" cy="4523105"/>
          </a:xfrm>
          <a:prstGeom prst="rect">
            <a:avLst/>
          </a:prstGeom>
          <a:noFill/>
        </p:spPr>
        <p:txBody>
          <a:bodyPr wrap="square" rtlCol="0" anchor="t">
            <a:spAutoFit/>
          </a:bodyPr>
          <a:lstStyle/>
          <a:p>
            <a:pPr algn="just" fontAlgn="auto">
              <a:lnSpc>
                <a:spcPct val="150000"/>
              </a:lnSpc>
            </a:pPr>
            <a:r>
              <a:rPr lang="en-US" altLang="zh-CN" sz="4800" b="1" smtClean="0">
                <a:latin typeface="米开软笔行楷" panose="03000600000000000000" charset="-122"/>
                <a:ea typeface="米开软笔行楷" panose="03000600000000000000" charset="-122"/>
                <a:sym typeface="+mn-ea"/>
              </a:rPr>
              <a:t>    </a:t>
            </a:r>
            <a:r>
              <a:rPr lang="zh-CN" altLang="en-US" sz="4800" b="1" smtClean="0">
                <a:latin typeface="米开软笔行楷" panose="03000600000000000000" charset="-122"/>
                <a:ea typeface="米开软笔行楷" panose="03000600000000000000" charset="-122"/>
                <a:sym typeface="+mn-ea"/>
              </a:rPr>
              <a:t>分析概括题选项内容多是命题者对原文进行的</a:t>
            </a:r>
            <a:r>
              <a:rPr lang="zh-CN" altLang="en-US" sz="4800" b="1" smtClean="0">
                <a:solidFill>
                  <a:srgbClr val="FF0000"/>
                </a:solidFill>
                <a:latin typeface="米开软笔行楷" panose="03000600000000000000" charset="-122"/>
                <a:ea typeface="米开软笔行楷" panose="03000600000000000000" charset="-122"/>
                <a:sym typeface="+mn-ea"/>
              </a:rPr>
              <a:t>翻译、转述和分析</a:t>
            </a:r>
            <a:r>
              <a:rPr lang="zh-CN" altLang="en-US" sz="4800" b="1" smtClean="0">
                <a:latin typeface="米开软笔行楷" panose="03000600000000000000" charset="-122"/>
                <a:ea typeface="米开软笔行楷" panose="03000600000000000000" charset="-122"/>
                <a:sym typeface="+mn-ea"/>
              </a:rPr>
              <a:t>。在这一过程中，命题者有意识地设置错误干扰，让考生进行判断。</a:t>
            </a:r>
          </a:p>
        </p:txBody>
      </p:sp>
      <p:sp>
        <p:nvSpPr>
          <p:cNvPr id="5" name="标题 1"/>
          <p:cNvSpPr>
            <a:spLocks noGrp="1"/>
          </p:cNvSpPr>
          <p:nvPr/>
        </p:nvSpPr>
        <p:spPr>
          <a:xfrm>
            <a:off x="123786" y="222225"/>
            <a:ext cx="11144328" cy="76200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4265" smtClean="0">
                <a:solidFill>
                  <a:srgbClr val="7030A0"/>
                </a:solidFill>
                <a:effectLst>
                  <a:outerShdw blurRad="38100" dist="19050" dir="2700000" algn="tl" rotWithShape="0">
                    <a:schemeClr val="dk1">
                      <a:alpha val="40000"/>
                    </a:schemeClr>
                  </a:outerShdw>
                </a:effectLst>
                <a:latin typeface="腾祥伯当行楷繁" panose="01010104010101010101" charset="-122"/>
                <a:ea typeface="腾祥伯当行楷繁" panose="01010104010101010101" charset="-122"/>
              </a:rPr>
              <a:t>一、考查题型及命题特点</a:t>
            </a:r>
          </a:p>
        </p:txBody>
      </p:sp>
    </p:spTree>
    <p:custDataLst>
      <p:tags r:id="rId2"/>
    </p:custDataLst>
  </p:cSld>
  <p:clrMapOvr>
    <a:masterClrMapping/>
  </p:clrMapOvr>
  <p:transition/>
  <p:timing/>
</p:sld>
</file>

<file path=ppt/slides/slide4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graphicFrame>
        <p:nvGraphicFramePr>
          <p:cNvPr id="221336" name="表格 221335"/>
          <p:cNvGraphicFramePr>
            <a:graphicFrameLocks noGrp="1"/>
          </p:cNvGraphicFramePr>
          <p:nvPr>
            <p:custDataLst>
              <p:tags r:id="rId2"/>
            </p:custDataLst>
          </p:nvPr>
        </p:nvGraphicFramePr>
        <p:xfrm>
          <a:off x="272733" y="1238885"/>
          <a:ext cx="11700510" cy="5095875"/>
        </p:xfrm>
        <a:graphic>
          <a:graphicData uri="http://schemas.openxmlformats.org/drawingml/2006/table">
            <a:tbl>
              <a:tblPr/>
              <a:tblGrid>
                <a:gridCol w="2442845"/>
                <a:gridCol w="2337435"/>
                <a:gridCol w="6920230"/>
              </a:tblGrid>
              <a:tr h="441960">
                <a:tc>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itchFamily="34" charset="0"/>
                          <a:ea typeface="宋体" pitchFamily="2" charset="-122"/>
                        </a:defRPr>
                      </a:lvl1pPr>
                      <a:lvl2pPr marL="742950" lvl="1" indent="-285750">
                        <a:buClr>
                          <a:schemeClr val="accent2"/>
                        </a:buClr>
                        <a:buSzPct val="80000"/>
                        <a:buFont typeface="Wingdings" panose="05000000000000000000" pitchFamily="2" charset="2"/>
                        <a:buChar char="¨"/>
                        <a:defRPr sz="2400" kern="1200"/>
                      </a:lvl2pPr>
                      <a:lvl3pPr marL="1143000" lvl="2" indent="-228600">
                        <a:buClr>
                          <a:schemeClr val="bg2"/>
                        </a:buClr>
                        <a:buSzPct val="65000"/>
                        <a:buFont typeface="Wingdings" panose="05000000000000000000" pitchFamily="2" charset="2"/>
                        <a:buChar char="n"/>
                        <a:defRPr sz="2000" kern="1200"/>
                      </a:lvl3pPr>
                      <a:lvl4pPr marL="1600200" lvl="3" indent="-228600">
                        <a:buClr>
                          <a:schemeClr val="accent2"/>
                        </a:buClr>
                        <a:buSzPct val="70000"/>
                        <a:buFont typeface="Wingdings" panose="05000000000000000000" pitchFamily="2" charset="2"/>
                        <a:buChar char="¨"/>
                        <a:defRPr sz="1800" kern="1200"/>
                      </a:lvl4pPr>
                      <a:lvl5pPr marL="2057400" lvl="4" indent="-228600">
                        <a:buClr>
                          <a:schemeClr val="bg2"/>
                        </a:buClr>
                        <a:buSzTx/>
                        <a:buFont typeface="Wingdings" panose="05000000000000000000" pitchFamily="2" charset="2"/>
                        <a:buChar char="§"/>
                        <a:defRPr sz="1800" kern="1200"/>
                      </a:lvl5pPr>
                    </a:lstStyle>
                    <a:p>
                      <a:pPr marL="0" lvl="0" indent="0" algn="ctr" defTabSz="914400">
                        <a:spcBef>
                          <a:spcPct val="0"/>
                        </a:spcBef>
                        <a:buClrTx/>
                        <a:buSzTx/>
                        <a:buFont typeface="Arial" pitchFamily="34" charset="0"/>
                        <a:buNone/>
                        <a:tabLst>
                          <a:tab pos="2400300"/>
                        </a:tabLst>
                      </a:pPr>
                      <a:r>
                        <a:rPr lang="zh-CN" altLang="en-US" sz="2300" b="1">
                          <a:solidFill>
                            <a:srgbClr val="FF0000"/>
                          </a:solidFill>
                          <a:latin typeface="义启粗楷体" panose="02010601030101010101" charset="-128"/>
                          <a:ea typeface="义启粗楷体" panose="02010601030101010101" charset="-128"/>
                          <a:cs typeface="Times New Roman" panose="02020603050405020304" pitchFamily="18" charset="0"/>
                        </a:rPr>
                        <a:t>选项切片</a:t>
                      </a:r>
                    </a:p>
                  </a:txBody>
                  <a:tcPr anchor="ctr">
                    <a:lnL w="19050" cap="flat" cmpd="sng">
                      <a:solidFill>
                        <a:schemeClr val="tx1"/>
                      </a:solidFill>
                      <a:prstDash val="solid"/>
                      <a:headEnd type="none" w="med" len="med"/>
                      <a:tailEnd type="none" w="med" len="med"/>
                    </a:lnL>
                    <a:lnR w="19050" cap="flat" cmpd="sng">
                      <a:solidFill>
                        <a:schemeClr val="tx1"/>
                      </a:solidFill>
                      <a:prstDash val="solid"/>
                      <a:headEnd type="none" w="med" len="med"/>
                      <a:tailEnd type="none" w="med" len="med"/>
                    </a:lnR>
                    <a:lnT w="19050" cap="flat" cmpd="sng">
                      <a:solidFill>
                        <a:schemeClr val="tx1"/>
                      </a:solidFill>
                      <a:prstDash val="solid"/>
                      <a:headEnd type="none" w="med" len="med"/>
                      <a:tailEnd type="none" w="med" len="med"/>
                    </a:lnT>
                    <a:lnB w="1905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itchFamily="34" charset="0"/>
                          <a:ea typeface="宋体" pitchFamily="2" charset="-122"/>
                        </a:defRPr>
                      </a:lvl1pPr>
                      <a:lvl2pPr marL="742950" lvl="1" indent="-285750">
                        <a:buClr>
                          <a:schemeClr val="accent2"/>
                        </a:buClr>
                        <a:buSzPct val="80000"/>
                        <a:buFont typeface="Wingdings" panose="05000000000000000000" pitchFamily="2" charset="2"/>
                        <a:buChar char="¨"/>
                        <a:defRPr sz="2400" kern="1200"/>
                      </a:lvl2pPr>
                      <a:lvl3pPr marL="1143000" lvl="2" indent="-228600">
                        <a:buClr>
                          <a:schemeClr val="bg2"/>
                        </a:buClr>
                        <a:buSzPct val="65000"/>
                        <a:buFont typeface="Wingdings" panose="05000000000000000000" pitchFamily="2" charset="2"/>
                        <a:buChar char="n"/>
                        <a:defRPr sz="2000" kern="1200"/>
                      </a:lvl3pPr>
                      <a:lvl4pPr marL="1600200" lvl="3" indent="-228600">
                        <a:buClr>
                          <a:schemeClr val="accent2"/>
                        </a:buClr>
                        <a:buSzPct val="70000"/>
                        <a:buFont typeface="Wingdings" panose="05000000000000000000" pitchFamily="2" charset="2"/>
                        <a:buChar char="¨"/>
                        <a:defRPr sz="1800" kern="1200"/>
                      </a:lvl4pPr>
                      <a:lvl5pPr marL="2057400" lvl="4" indent="-228600">
                        <a:buClr>
                          <a:schemeClr val="bg2"/>
                        </a:buClr>
                        <a:buSzTx/>
                        <a:buFont typeface="Wingdings" panose="05000000000000000000" pitchFamily="2" charset="2"/>
                        <a:buChar char="§"/>
                        <a:defRPr sz="1800" kern="1200"/>
                      </a:lvl5pPr>
                    </a:lstStyle>
                    <a:p>
                      <a:pPr marL="0" lvl="0" indent="0" algn="ctr" defTabSz="914400">
                        <a:spcBef>
                          <a:spcPct val="0"/>
                        </a:spcBef>
                        <a:buClrTx/>
                        <a:buSzTx/>
                        <a:buFont typeface="Arial" pitchFamily="34" charset="0"/>
                        <a:buNone/>
                        <a:tabLst>
                          <a:tab pos="2400300"/>
                        </a:tabLst>
                      </a:pPr>
                      <a:r>
                        <a:rPr lang="zh-CN" altLang="en-US" sz="2300" b="1">
                          <a:solidFill>
                            <a:srgbClr val="FF0000"/>
                          </a:solidFill>
                          <a:latin typeface="义启粗楷体" panose="02010601030101010101" charset="-128"/>
                          <a:ea typeface="义启粗楷体" panose="02010601030101010101" charset="-128"/>
                          <a:cs typeface="Times New Roman" panose="02020603050405020304" pitchFamily="18" charset="0"/>
                        </a:rPr>
                        <a:t>对应原文</a:t>
                      </a:r>
                    </a:p>
                  </a:txBody>
                  <a:tcPr anchor="ctr">
                    <a:lnL w="19050" cap="flat" cmpd="sng">
                      <a:solidFill>
                        <a:schemeClr val="tx1"/>
                      </a:solidFill>
                      <a:prstDash val="solid"/>
                      <a:headEnd type="none" w="med" len="med"/>
                      <a:tailEnd type="none" w="med" len="med"/>
                    </a:lnL>
                    <a:lnR w="19050" cap="flat" cmpd="sng">
                      <a:solidFill>
                        <a:schemeClr val="tx1"/>
                      </a:solidFill>
                      <a:prstDash val="solid"/>
                      <a:headEnd type="none" w="med" len="med"/>
                      <a:tailEnd type="none" w="med" len="med"/>
                    </a:lnR>
                    <a:lnT w="19050" cap="flat" cmpd="sng">
                      <a:solidFill>
                        <a:schemeClr val="tx1"/>
                      </a:solidFill>
                      <a:prstDash val="solid"/>
                      <a:headEnd type="none" w="med" len="med"/>
                      <a:tailEnd type="none" w="med" len="med"/>
                    </a:lnT>
                    <a:lnB w="1905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itchFamily="34" charset="0"/>
                          <a:ea typeface="宋体" pitchFamily="2" charset="-122"/>
                        </a:defRPr>
                      </a:lvl1pPr>
                      <a:lvl2pPr marL="742950" lvl="1" indent="-285750">
                        <a:buClr>
                          <a:schemeClr val="accent2"/>
                        </a:buClr>
                        <a:buSzPct val="80000"/>
                        <a:buFont typeface="Wingdings" panose="05000000000000000000" pitchFamily="2" charset="2"/>
                        <a:buChar char="¨"/>
                        <a:defRPr sz="2400" kern="1200"/>
                      </a:lvl2pPr>
                      <a:lvl3pPr marL="1143000" lvl="2" indent="-228600">
                        <a:buClr>
                          <a:schemeClr val="bg2"/>
                        </a:buClr>
                        <a:buSzPct val="65000"/>
                        <a:buFont typeface="Wingdings" panose="05000000000000000000" pitchFamily="2" charset="2"/>
                        <a:buChar char="n"/>
                        <a:defRPr sz="2000" kern="1200"/>
                      </a:lvl3pPr>
                      <a:lvl4pPr marL="1600200" lvl="3" indent="-228600">
                        <a:buClr>
                          <a:schemeClr val="accent2"/>
                        </a:buClr>
                        <a:buSzPct val="70000"/>
                        <a:buFont typeface="Wingdings" panose="05000000000000000000" pitchFamily="2" charset="2"/>
                        <a:buChar char="¨"/>
                        <a:defRPr sz="1800" kern="1200"/>
                      </a:lvl4pPr>
                      <a:lvl5pPr marL="2057400" lvl="4" indent="-228600">
                        <a:buClr>
                          <a:schemeClr val="bg2"/>
                        </a:buClr>
                        <a:buSzTx/>
                        <a:buFont typeface="Wingdings" panose="05000000000000000000" pitchFamily="2" charset="2"/>
                        <a:buChar char="§"/>
                        <a:defRPr sz="1800" kern="1200"/>
                      </a:lvl5pPr>
                    </a:lstStyle>
                    <a:p>
                      <a:pPr marL="0" lvl="0" indent="0" algn="ctr" defTabSz="914400">
                        <a:spcBef>
                          <a:spcPct val="0"/>
                        </a:spcBef>
                        <a:buClrTx/>
                        <a:buSzTx/>
                        <a:buFont typeface="Arial" pitchFamily="34" charset="0"/>
                        <a:buNone/>
                        <a:tabLst>
                          <a:tab pos="2400300"/>
                        </a:tabLst>
                      </a:pPr>
                      <a:r>
                        <a:rPr lang="zh-CN" altLang="en-US" sz="2300" b="1">
                          <a:solidFill>
                            <a:srgbClr val="FF0000"/>
                          </a:solidFill>
                          <a:latin typeface="义启粗楷体" panose="02010601030101010101" charset="-128"/>
                          <a:ea typeface="义启粗楷体" panose="02010601030101010101" charset="-128"/>
                          <a:cs typeface="Times New Roman" panose="02020603050405020304" pitchFamily="18" charset="0"/>
                        </a:rPr>
                        <a:t>分层比对</a:t>
                      </a:r>
                    </a:p>
                  </a:txBody>
                  <a:tcPr anchor="ctr">
                    <a:lnL w="19050" cap="flat" cmpd="sng">
                      <a:solidFill>
                        <a:schemeClr val="tx1"/>
                      </a:solidFill>
                      <a:prstDash val="solid"/>
                      <a:headEnd type="none" w="med" len="med"/>
                      <a:tailEnd type="none" w="med" len="med"/>
                    </a:lnL>
                    <a:lnR w="19050" cap="flat" cmpd="sng">
                      <a:solidFill>
                        <a:schemeClr val="tx1"/>
                      </a:solidFill>
                      <a:prstDash val="solid"/>
                      <a:headEnd type="none" w="med" len="med"/>
                      <a:tailEnd type="none" w="med" len="med"/>
                    </a:lnR>
                    <a:lnT w="19050" cap="flat" cmpd="sng">
                      <a:solidFill>
                        <a:schemeClr val="tx1"/>
                      </a:solidFill>
                      <a:prstDash val="solid"/>
                      <a:headEnd type="none" w="med" len="med"/>
                      <a:tailEnd type="none" w="med" len="med"/>
                    </a:lnT>
                    <a:lnB w="19050" cap="flat" cmpd="sng">
                      <a:solidFill>
                        <a:schemeClr val="tx1"/>
                      </a:solidFill>
                      <a:prstDash val="solid"/>
                      <a:headEnd type="none" w="med" len="med"/>
                      <a:tailEnd type="none" w="med" len="med"/>
                    </a:lnB>
                    <a:lnTlToBr>
                      <a:noFill/>
                    </a:lnTlToBr>
                    <a:lnBlToTr>
                      <a:noFill/>
                    </a:lnBlToTr>
                    <a:noFill/>
                  </a:tcPr>
                </a:tc>
              </a:tr>
              <a:tr h="4653915">
                <a:tc>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itchFamily="34" charset="0"/>
                          <a:ea typeface="宋体" pitchFamily="2" charset="-122"/>
                        </a:defRPr>
                      </a:lvl1pPr>
                      <a:lvl2pPr marL="742950" lvl="1" indent="-285750">
                        <a:buClr>
                          <a:schemeClr val="accent2"/>
                        </a:buClr>
                        <a:buSzPct val="80000"/>
                        <a:buFont typeface="Wingdings" panose="05000000000000000000" pitchFamily="2" charset="2"/>
                        <a:buChar char="¨"/>
                        <a:defRPr sz="2400" kern="1200"/>
                      </a:lvl2pPr>
                      <a:lvl3pPr marL="1143000" lvl="2" indent="-228600">
                        <a:buClr>
                          <a:schemeClr val="bg2"/>
                        </a:buClr>
                        <a:buSzPct val="65000"/>
                        <a:buFont typeface="Wingdings" panose="05000000000000000000" pitchFamily="2" charset="2"/>
                        <a:buChar char="n"/>
                        <a:defRPr sz="2000" kern="1200"/>
                      </a:lvl3pPr>
                      <a:lvl4pPr marL="1600200" lvl="3" indent="-228600">
                        <a:buClr>
                          <a:schemeClr val="accent2"/>
                        </a:buClr>
                        <a:buSzPct val="70000"/>
                        <a:buFont typeface="Wingdings" panose="05000000000000000000" pitchFamily="2" charset="2"/>
                        <a:buChar char="¨"/>
                        <a:defRPr sz="1800" kern="1200"/>
                      </a:lvl4pPr>
                      <a:lvl5pPr marL="2057400" lvl="4" indent="-228600">
                        <a:buClr>
                          <a:schemeClr val="bg2"/>
                        </a:buClr>
                        <a:buSzTx/>
                        <a:buFont typeface="Wingdings" panose="05000000000000000000" pitchFamily="2" charset="2"/>
                        <a:buChar char="§"/>
                        <a:defRPr sz="1800" kern="1200"/>
                      </a:lvl5pPr>
                    </a:lstStyle>
                    <a:p>
                      <a:pPr marL="0" lvl="0" indent="0" defTabSz="914400">
                        <a:spcBef>
                          <a:spcPct val="0"/>
                        </a:spcBef>
                        <a:buClrTx/>
                        <a:buSzTx/>
                        <a:buFont typeface="Arial" pitchFamily="34" charset="0"/>
                        <a:buNone/>
                        <a:tabLst>
                          <a:tab pos="2400300"/>
                        </a:tabLst>
                      </a:pPr>
                      <a:r>
                        <a:rPr lang="en-US" altLang="zh-CN" sz="2300" b="1">
                          <a:latin typeface="义启粗楷体" panose="02010601030101010101" charset="-128"/>
                          <a:ea typeface="义启粗楷体" panose="02010601030101010101" charset="-128"/>
                          <a:cs typeface="义启粗楷体" panose="02010601030101010101" charset="-128"/>
                        </a:rPr>
                        <a:t>D.</a:t>
                      </a:r>
                      <a:r>
                        <a:rPr lang="zh-CN" altLang="en-US" sz="2300" b="1">
                          <a:latin typeface="义启粗楷体" panose="02010601030101010101" charset="-128"/>
                          <a:ea typeface="义启粗楷体" panose="02010601030101010101" charset="-128"/>
                          <a:cs typeface="义启粗楷体" panose="02010601030101010101" charset="-128"/>
                        </a:rPr>
                        <a:t>赵憙忠于职守，身后深享哀荣。</a:t>
                      </a:r>
                      <a:r>
                        <a:rPr lang="en-US" altLang="zh-CN" sz="2300" b="1">
                          <a:latin typeface="义启粗楷体" panose="02010601030101010101" charset="-128"/>
                          <a:ea typeface="义启粗楷体" panose="02010601030101010101" charset="-128"/>
                          <a:cs typeface="义启粗楷体" panose="02010601030101010101" charset="-128"/>
                        </a:rPr>
                        <a:t>//①</a:t>
                      </a:r>
                      <a:r>
                        <a:rPr lang="zh-CN" altLang="en-US" sz="2300" b="1">
                          <a:latin typeface="义启粗楷体" panose="02010601030101010101" charset="-128"/>
                          <a:ea typeface="义启粗楷体" panose="02010601030101010101" charset="-128"/>
                          <a:cs typeface="义启粗楷体" panose="02010601030101010101" charset="-128"/>
                        </a:rPr>
                        <a:t>他官拜太尉时，南单于称臣，乌桓等来朝，</a:t>
                      </a:r>
                      <a:r>
                        <a:rPr lang="en-US" altLang="zh-CN" sz="2300" b="1">
                          <a:latin typeface="义启粗楷体" panose="02010601030101010101" charset="-128"/>
                          <a:ea typeface="义启粗楷体" panose="02010601030101010101" charset="-128"/>
                          <a:cs typeface="义启粗楷体" panose="02010601030101010101" charset="-128"/>
                        </a:rPr>
                        <a:t>/②</a:t>
                      </a:r>
                      <a:r>
                        <a:rPr lang="zh-CN" altLang="en-US" sz="2300" b="1">
                          <a:latin typeface="义启粗楷体" panose="02010601030101010101" charset="-128"/>
                          <a:ea typeface="义启粗楷体" panose="02010601030101010101" charset="-128"/>
                          <a:cs typeface="义启粗楷体" panose="02010601030101010101" charset="-128"/>
                        </a:rPr>
                        <a:t>于是受命对边事作长久规划。</a:t>
                      </a:r>
                      <a:r>
                        <a:rPr lang="en-US" altLang="zh-CN" sz="2300" b="1">
                          <a:latin typeface="义启粗楷体" panose="02010601030101010101" charset="-128"/>
                          <a:ea typeface="义启粗楷体" panose="02010601030101010101" charset="-128"/>
                          <a:cs typeface="义启粗楷体" panose="02010601030101010101" charset="-128"/>
                        </a:rPr>
                        <a:t>/③</a:t>
                      </a:r>
                      <a:r>
                        <a:rPr lang="zh-CN" altLang="en-US" sz="2300" b="1">
                          <a:latin typeface="义启粗楷体" panose="02010601030101010101" charset="-128"/>
                          <a:ea typeface="义启粗楷体" panose="02010601030101010101" charset="-128"/>
                          <a:cs typeface="义启粗楷体" panose="02010601030101010101" charset="-128"/>
                        </a:rPr>
                        <a:t>他患病去世期间，皇上亲自前往慰问吊唁。</a:t>
                      </a:r>
                      <a:endParaRPr lang="zh-CN" altLang="en-US" sz="2300">
                        <a:latin typeface="义启粗楷体" panose="02010601030101010101" charset="-128"/>
                        <a:ea typeface="义启粗楷体" panose="02010601030101010101" charset="-128"/>
                        <a:cs typeface="义启粗楷体" panose="02010601030101010101" charset="-128"/>
                      </a:endParaRPr>
                    </a:p>
                  </a:txBody>
                  <a:tcPr anchor="ctr">
                    <a:lnL w="19050" cap="flat" cmpd="sng">
                      <a:solidFill>
                        <a:schemeClr val="tx1"/>
                      </a:solidFill>
                      <a:prstDash val="solid"/>
                      <a:headEnd type="none" w="med" len="med"/>
                      <a:tailEnd type="none" w="med" len="med"/>
                    </a:lnL>
                    <a:lnR w="19050" cap="flat" cmpd="sng">
                      <a:solidFill>
                        <a:schemeClr val="tx1"/>
                      </a:solidFill>
                      <a:prstDash val="solid"/>
                      <a:headEnd type="none" w="med" len="med"/>
                      <a:tailEnd type="none" w="med" len="med"/>
                    </a:lnR>
                    <a:lnT w="19050" cap="flat" cmpd="sng">
                      <a:solidFill>
                        <a:schemeClr val="tx1"/>
                      </a:solidFill>
                      <a:prstDash val="solid"/>
                      <a:headEnd type="none" w="med" len="med"/>
                      <a:tailEnd type="none" w="med" len="med"/>
                    </a:lnT>
                    <a:lnB w="1905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itchFamily="34" charset="0"/>
                          <a:ea typeface="宋体" pitchFamily="2" charset="-122"/>
                        </a:defRPr>
                      </a:lvl1pPr>
                      <a:lvl2pPr marL="742950" lvl="1" indent="-285750">
                        <a:buClr>
                          <a:schemeClr val="accent2"/>
                        </a:buClr>
                        <a:buSzPct val="80000"/>
                        <a:buFont typeface="Wingdings" panose="05000000000000000000" pitchFamily="2" charset="2"/>
                        <a:buChar char="¨"/>
                        <a:defRPr sz="2400" kern="1200"/>
                      </a:lvl2pPr>
                      <a:lvl3pPr marL="1143000" lvl="2" indent="-228600">
                        <a:buClr>
                          <a:schemeClr val="bg2"/>
                        </a:buClr>
                        <a:buSzPct val="65000"/>
                        <a:buFont typeface="Wingdings" panose="05000000000000000000" pitchFamily="2" charset="2"/>
                        <a:buChar char="n"/>
                        <a:defRPr sz="2000" kern="1200"/>
                      </a:lvl3pPr>
                      <a:lvl4pPr marL="1600200" lvl="3" indent="-228600">
                        <a:buClr>
                          <a:schemeClr val="accent2"/>
                        </a:buClr>
                        <a:buSzPct val="70000"/>
                        <a:buFont typeface="Wingdings" panose="05000000000000000000" pitchFamily="2" charset="2"/>
                        <a:buChar char="¨"/>
                        <a:defRPr sz="1800" kern="1200"/>
                      </a:lvl4pPr>
                      <a:lvl5pPr marL="2057400" lvl="4" indent="-228600">
                        <a:buClr>
                          <a:schemeClr val="bg2"/>
                        </a:buClr>
                        <a:buSzTx/>
                        <a:buFont typeface="Wingdings" panose="05000000000000000000" pitchFamily="2" charset="2"/>
                        <a:buChar char="§"/>
                        <a:defRPr sz="1800" kern="1200"/>
                      </a:lvl5pPr>
                    </a:lstStyle>
                    <a:p>
                      <a:pPr marL="0" lvl="0" indent="0" defTabSz="914400">
                        <a:spcBef>
                          <a:spcPct val="0"/>
                        </a:spcBef>
                        <a:buClrTx/>
                        <a:buSzTx/>
                        <a:buFont typeface="Arial" pitchFamily="34" charset="0"/>
                        <a:buNone/>
                        <a:tabLst>
                          <a:tab pos="2400300"/>
                        </a:tabLst>
                      </a:pPr>
                      <a:r>
                        <a:rPr lang="zh-CN" altLang="en-US" sz="2300" b="1">
                          <a:solidFill>
                            <a:schemeClr val="bg1"/>
                          </a:solidFill>
                          <a:latin typeface="义启粗楷体" panose="02010601030101010101" charset="-128"/>
                          <a:ea typeface="义启粗楷体" panose="02010601030101010101" charset="-128"/>
                        </a:rPr>
                        <a:t>拜太尉，赐爵关内侯。时南单于称臣，乌桓、鲜卑并来入朝，帝令憙典边事，思为久长规。建初五年，</a:t>
                      </a:r>
                      <a:r>
                        <a:rPr lang="zh-CN" altLang="en-US" sz="2300" b="1">
                          <a:solidFill>
                            <a:schemeClr val="bg1"/>
                          </a:solidFill>
                          <a:latin typeface="义启粗楷体" panose="02010601030101010101" charset="-128"/>
                          <a:ea typeface="义启粗楷体" panose="02010601030101010101" charset="-128"/>
                          <a:cs typeface="Times New Roman" panose="02020603050405020304" pitchFamily="18" charset="0"/>
                        </a:rPr>
                        <a:t>憙</a:t>
                      </a:r>
                      <a:r>
                        <a:rPr lang="zh-CN" altLang="en-US" sz="2300" b="1">
                          <a:solidFill>
                            <a:schemeClr val="bg1"/>
                          </a:solidFill>
                          <a:latin typeface="义启粗楷体" panose="02010601030101010101" charset="-128"/>
                          <a:ea typeface="义启粗楷体" panose="02010601030101010101" charset="-128"/>
                        </a:rPr>
                        <a:t>疾病，帝亲幸视。及薨，车驾往临吊。</a:t>
                      </a:r>
                    </a:p>
                  </a:txBody>
                  <a:tcPr anchor="ctr">
                    <a:lnL w="19050" cap="flat" cmpd="sng">
                      <a:solidFill>
                        <a:schemeClr val="tx1"/>
                      </a:solidFill>
                      <a:prstDash val="solid"/>
                      <a:headEnd type="none" w="med" len="med"/>
                      <a:tailEnd type="none" w="med" len="med"/>
                    </a:lnL>
                    <a:lnR w="19050" cap="flat" cmpd="sng">
                      <a:solidFill>
                        <a:schemeClr val="tx1"/>
                      </a:solidFill>
                      <a:prstDash val="solid"/>
                      <a:headEnd type="none" w="med" len="med"/>
                      <a:tailEnd type="none" w="med" len="med"/>
                    </a:lnR>
                    <a:lnT w="19050" cap="flat" cmpd="sng">
                      <a:solidFill>
                        <a:schemeClr val="tx1"/>
                      </a:solidFill>
                      <a:prstDash val="solid"/>
                      <a:headEnd type="none" w="med" len="med"/>
                      <a:tailEnd type="none" w="med" len="med"/>
                    </a:lnT>
                    <a:lnB w="1905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2800" u="none" kern="1200" baseline="0">
                          <a:solidFill>
                            <a:schemeClr val="tx1"/>
                          </a:solidFill>
                          <a:latin typeface="Arial" pitchFamily="34" charset="0"/>
                          <a:ea typeface="宋体" pitchFamily="2" charset="-122"/>
                        </a:defRPr>
                      </a:lvl1pPr>
                      <a:lvl2pPr marL="742950" lvl="1" indent="-285750">
                        <a:buClr>
                          <a:schemeClr val="accent2"/>
                        </a:buClr>
                        <a:buSzPct val="80000"/>
                        <a:buFont typeface="Wingdings" panose="05000000000000000000" pitchFamily="2" charset="2"/>
                        <a:buChar char="¨"/>
                        <a:defRPr sz="2400" kern="1200"/>
                      </a:lvl2pPr>
                      <a:lvl3pPr marL="1143000" lvl="2" indent="-228600">
                        <a:buClr>
                          <a:schemeClr val="bg2"/>
                        </a:buClr>
                        <a:buSzPct val="65000"/>
                        <a:buFont typeface="Wingdings" panose="05000000000000000000" pitchFamily="2" charset="2"/>
                        <a:buChar char="n"/>
                        <a:defRPr sz="2000" kern="1200"/>
                      </a:lvl3pPr>
                      <a:lvl4pPr marL="1600200" lvl="3" indent="-228600">
                        <a:buClr>
                          <a:schemeClr val="accent2"/>
                        </a:buClr>
                        <a:buSzPct val="70000"/>
                        <a:buFont typeface="Wingdings" panose="05000000000000000000" pitchFamily="2" charset="2"/>
                        <a:buChar char="¨"/>
                        <a:defRPr sz="1800" kern="1200"/>
                      </a:lvl4pPr>
                      <a:lvl5pPr marL="2057400" lvl="4" indent="-228600">
                        <a:buClr>
                          <a:schemeClr val="bg2"/>
                        </a:buClr>
                        <a:buSzTx/>
                        <a:buFont typeface="Wingdings" panose="05000000000000000000" pitchFamily="2" charset="2"/>
                        <a:buChar char="§"/>
                        <a:defRPr sz="1800" kern="1200"/>
                      </a:lvl5pPr>
                    </a:lstStyle>
                    <a:p>
                      <a:pPr marL="0" lvl="0" indent="0" defTabSz="914400">
                        <a:spcBef>
                          <a:spcPct val="0"/>
                        </a:spcBef>
                        <a:buClrTx/>
                        <a:buSzTx/>
                        <a:buFont typeface="Arial" pitchFamily="34" charset="0"/>
                        <a:buNone/>
                        <a:tabLst>
                          <a:tab pos="2400300"/>
                        </a:tabLst>
                      </a:pPr>
                      <a:r>
                        <a:rPr lang="zh-CN" altLang="en-US" sz="2300" b="1">
                          <a:latin typeface="义启粗楷体" panose="02010601030101010101" charset="-128"/>
                          <a:ea typeface="义启粗楷体" panose="02010601030101010101" charset="-128"/>
                          <a:cs typeface="义启粗楷体" panose="02010601030101010101" charset="-128"/>
                        </a:rPr>
                        <a:t>①“他官拜太尉时，南单于称臣，乌桓等来朝”与原文“拜太尉”“时南单于称臣，乌桓、鲜卑并来入朝”对照，表述正确。</a:t>
                      </a:r>
                    </a:p>
                    <a:p>
                      <a:pPr marL="0" lvl="0" indent="0" defTabSz="914400" eaLnBrk="0" hangingPunct="0">
                        <a:spcBef>
                          <a:spcPct val="0"/>
                        </a:spcBef>
                        <a:buClrTx/>
                        <a:buSzTx/>
                        <a:buFontTx/>
                        <a:buNone/>
                        <a:tabLst>
                          <a:tab pos="2400300"/>
                        </a:tabLst>
                      </a:pPr>
                      <a:r>
                        <a:rPr lang="zh-CN" altLang="en-US" sz="2300" b="1">
                          <a:latin typeface="义启粗楷体" panose="02010601030101010101" charset="-128"/>
                          <a:ea typeface="义启粗楷体" panose="02010601030101010101" charset="-128"/>
                          <a:cs typeface="义启粗楷体" panose="02010601030101010101" charset="-128"/>
                        </a:rPr>
                        <a:t>②“于是受命对边事作长久规划”与原文“帝令憙典边事，思为久长规”对照，意思没有改变，表述无误。</a:t>
                      </a:r>
                    </a:p>
                    <a:p>
                      <a:pPr marL="0" lvl="0" indent="0" defTabSz="914400" eaLnBrk="0" hangingPunct="0">
                        <a:spcBef>
                          <a:spcPct val="0"/>
                        </a:spcBef>
                        <a:buClrTx/>
                        <a:buSzTx/>
                        <a:buFontTx/>
                        <a:buNone/>
                        <a:tabLst>
                          <a:tab pos="2400300"/>
                        </a:tabLst>
                      </a:pPr>
                      <a:r>
                        <a:rPr lang="zh-CN" altLang="en-US" sz="2300" b="1">
                          <a:latin typeface="义启粗楷体" panose="02010601030101010101" charset="-128"/>
                          <a:ea typeface="义启粗楷体" panose="02010601030101010101" charset="-128"/>
                          <a:cs typeface="义启粗楷体" panose="02010601030101010101" charset="-128"/>
                        </a:rPr>
                        <a:t>③“他患病去世期间，皇上亲自前往慰问吊唁”与原文“憙疾病，帝亲幸视。及薨，车驾往临吊”对照，符合原文意思，表述正确。</a:t>
                      </a:r>
                    </a:p>
                    <a:p>
                      <a:pPr marL="0" lvl="0" indent="0" defTabSz="914400" eaLnBrk="0" hangingPunct="0">
                        <a:spcBef>
                          <a:spcPct val="0"/>
                        </a:spcBef>
                        <a:buClrTx/>
                        <a:buSzTx/>
                        <a:buFontTx/>
                        <a:buNone/>
                        <a:tabLst>
                          <a:tab pos="2400300"/>
                        </a:tabLst>
                      </a:pPr>
                      <a:r>
                        <a:rPr lang="zh-CN" altLang="en-US" sz="2300" b="1">
                          <a:latin typeface="义启粗楷体" panose="02010601030101010101" charset="-128"/>
                          <a:ea typeface="义启粗楷体" panose="02010601030101010101" charset="-128"/>
                          <a:cs typeface="义启粗楷体" panose="02010601030101010101" charset="-128"/>
                        </a:rPr>
                        <a:t>通过以上切片分析，分析部分不存在错误，再审视分析部分与概括部分，分析部分恰恰印证了概括部分的“赵憙忠于职守，身后深享哀荣”。故本项正确。</a:t>
                      </a:r>
                      <a:endParaRPr lang="zh-CN" altLang="en-US" sz="2300">
                        <a:latin typeface="义启粗楷体" panose="02010601030101010101" charset="-128"/>
                        <a:ea typeface="义启粗楷体" panose="02010601030101010101" charset="-128"/>
                        <a:cs typeface="义启粗楷体" panose="02010601030101010101" charset="-128"/>
                      </a:endParaRPr>
                    </a:p>
                  </a:txBody>
                  <a:tcPr anchor="ctr">
                    <a:lnL w="19050" cap="flat" cmpd="sng">
                      <a:solidFill>
                        <a:schemeClr val="tx1"/>
                      </a:solidFill>
                      <a:prstDash val="solid"/>
                      <a:headEnd type="none" w="med" len="med"/>
                      <a:tailEnd type="none" w="med" len="med"/>
                    </a:lnL>
                    <a:lnR w="19050" cap="flat" cmpd="sng">
                      <a:solidFill>
                        <a:schemeClr val="tx1"/>
                      </a:solidFill>
                      <a:prstDash val="solid"/>
                      <a:headEnd type="none" w="med" len="med"/>
                      <a:tailEnd type="none" w="med" len="med"/>
                    </a:lnR>
                    <a:lnT w="19050" cap="flat" cmpd="sng">
                      <a:solidFill>
                        <a:schemeClr val="tx1"/>
                      </a:solidFill>
                      <a:prstDash val="solid"/>
                      <a:headEnd type="none" w="med" len="med"/>
                      <a:tailEnd type="none" w="med" len="med"/>
                    </a:lnT>
                    <a:lnB w="19050"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5" name="标题 1"/>
          <p:cNvSpPr>
            <a:spLocks noGrp="1"/>
          </p:cNvSpPr>
          <p:nvPr/>
        </p:nvSpPr>
        <p:spPr>
          <a:xfrm>
            <a:off x="273011" y="208890"/>
            <a:ext cx="11144328" cy="76200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4265" smtClean="0">
                <a:solidFill>
                  <a:srgbClr val="7030A0"/>
                </a:solidFill>
                <a:effectLst>
                  <a:outerShdw blurRad="38100" dist="19050" dir="2700000" algn="tl" rotWithShape="0">
                    <a:schemeClr val="dk1">
                      <a:alpha val="40000"/>
                    </a:schemeClr>
                  </a:outerShdw>
                </a:effectLst>
                <a:latin typeface="义启粗楷体" panose="02010601030101010101" charset="-128"/>
                <a:ea typeface="义启粗楷体" panose="02010601030101010101" charset="-128"/>
                <a:cs typeface="义启粗楷体" panose="02010601030101010101" charset="-128"/>
              </a:rPr>
              <a:t>三、“题文齐读法</a:t>
            </a:r>
            <a:r>
              <a:rPr lang="zh-CN" altLang="en-US" sz="4265" smtClean="0">
                <a:solidFill>
                  <a:srgbClr val="7030A0"/>
                </a:solidFill>
                <a:effectLst>
                  <a:outerShdw blurRad="38100" dist="19050" dir="2700000" algn="tl" rotWithShape="0">
                    <a:schemeClr val="dk1">
                      <a:alpha val="40000"/>
                    </a:schemeClr>
                  </a:outerShdw>
                </a:effectLst>
                <a:latin typeface="义启粗楷体" panose="02010601030101010101" charset="-128"/>
                <a:ea typeface="义启粗楷体" panose="02010601030101010101" charset="-128"/>
                <a:cs typeface="义启粗楷体" panose="02010601030101010101" charset="-128"/>
                <a:sym typeface="+mn-ea"/>
              </a:rPr>
              <a:t>”</a:t>
            </a:r>
            <a:r>
              <a:rPr lang="zh-CN" altLang="en-US" sz="4265" smtClean="0">
                <a:solidFill>
                  <a:srgbClr val="7030A0"/>
                </a:solidFill>
                <a:effectLst>
                  <a:outerShdw blurRad="38100" dist="19050" dir="2700000" algn="tl" rotWithShape="0">
                    <a:schemeClr val="dk1">
                      <a:alpha val="40000"/>
                    </a:schemeClr>
                  </a:outerShdw>
                </a:effectLst>
                <a:latin typeface="义启粗楷体" panose="02010601030101010101" charset="-128"/>
                <a:ea typeface="义启粗楷体" panose="02010601030101010101" charset="-128"/>
                <a:cs typeface="义启粗楷体" panose="02010601030101010101" charset="-128"/>
              </a:rPr>
              <a:t>示范</a:t>
            </a:r>
          </a:p>
        </p:txBody>
      </p:sp>
      <p:pic>
        <p:nvPicPr>
          <p:cNvPr id="221337" name="New picture"/>
          <p:cNvPicPr/>
          <p:nvPr/>
        </p:nvPicPr>
        <p:blipFill>
          <a:blip r:embed="rId3"/>
          <a:stretch>
            <a:fillRect/>
          </a:stretch>
        </p:blipFill>
        <p:spPr>
          <a:xfrm>
            <a:off x="11099800" y="11620500"/>
            <a:ext cx="330200" cy="254000"/>
          </a:xfrm>
          <a:prstGeom prst="cube">
            <a:avLst/>
          </a:prstGeom>
        </p:spPr>
      </p:pic>
    </p:spTree>
  </p:cSld>
  <p:clrMapOvr>
    <a:masterClrMapping/>
  </p:clrMapOvr>
  <p:transition>
    <p:diamond/>
  </p:transition>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3" name="内容占位符 2"/>
          <p:cNvSpPr>
            <a:spLocks noGrp="1"/>
          </p:cNvSpPr>
          <p:nvPr>
            <p:ph idx="1"/>
          </p:nvPr>
        </p:nvSpPr>
        <p:spPr>
          <a:xfrm>
            <a:off x="94615" y="1238250"/>
            <a:ext cx="11951335" cy="5690870"/>
          </a:xfrm>
        </p:spPr>
        <p:txBody>
          <a:bodyPr>
            <a:normAutofit fontScale="90000" lnSpcReduction="20000"/>
          </a:bodyPr>
          <a:lstStyle/>
          <a:p>
            <a:r>
              <a:rPr lang="en-US" altLang="zh-CN" b="1" smtClean="0">
                <a:solidFill>
                  <a:schemeClr val="bg1"/>
                </a:solidFill>
                <a:latin typeface="兰米宋体加粗" panose="02000503000000000000" charset="-122"/>
                <a:ea typeface="兰米宋体加粗" panose="02000503000000000000" charset="-122"/>
                <a:cs typeface="兰米宋体加粗" panose="02000503000000000000" charset="-122"/>
              </a:rPr>
              <a:t>2017</a:t>
            </a:r>
            <a:r>
              <a:rPr lang="zh-CN" altLang="en-US" b="1" smtClean="0">
                <a:solidFill>
                  <a:schemeClr val="bg1"/>
                </a:solidFill>
                <a:latin typeface="兰米宋体加粗" panose="02000503000000000000" charset="-122"/>
                <a:ea typeface="兰米宋体加粗" panose="02000503000000000000" charset="-122"/>
                <a:cs typeface="兰米宋体加粗" panose="02000503000000000000" charset="-122"/>
              </a:rPr>
              <a:t>年（全国新课标</a:t>
            </a:r>
            <a:r>
              <a:rPr lang="en-US" altLang="zh-CN" b="1" smtClean="0">
                <a:solidFill>
                  <a:schemeClr val="bg1"/>
                </a:solidFill>
                <a:latin typeface="兰米宋体加粗" panose="02000503000000000000" charset="-122"/>
                <a:ea typeface="兰米宋体加粗" panose="02000503000000000000" charset="-122"/>
                <a:cs typeface="兰米宋体加粗" panose="02000503000000000000" charset="-122"/>
              </a:rPr>
              <a:t>Ⅰ</a:t>
            </a:r>
            <a:r>
              <a:rPr lang="zh-CN" altLang="en-US" b="1" smtClean="0">
                <a:solidFill>
                  <a:schemeClr val="bg1"/>
                </a:solidFill>
                <a:latin typeface="兰米宋体加粗" panose="02000503000000000000" charset="-122"/>
                <a:ea typeface="兰米宋体加粗" panose="02000503000000000000" charset="-122"/>
                <a:cs typeface="兰米宋体加粗" panose="02000503000000000000" charset="-122"/>
              </a:rPr>
              <a:t>）</a:t>
            </a:r>
          </a:p>
          <a:p>
            <a:r>
              <a:rPr lang="en-US" altLang="zh-CN" b="1" smtClean="0">
                <a:solidFill>
                  <a:schemeClr val="bg1"/>
                </a:solidFill>
                <a:latin typeface="兰米宋体加粗" panose="02000503000000000000" charset="-122"/>
                <a:ea typeface="兰米宋体加粗" panose="02000503000000000000" charset="-122"/>
                <a:cs typeface="兰米宋体加粗" panose="02000503000000000000" charset="-122"/>
              </a:rPr>
              <a:t>12</a:t>
            </a:r>
            <a:r>
              <a:rPr lang="zh-CN" altLang="en-US" b="1" smtClean="0">
                <a:solidFill>
                  <a:schemeClr val="bg1"/>
                </a:solidFill>
                <a:latin typeface="兰米宋体加粗" panose="02000503000000000000" charset="-122"/>
                <a:ea typeface="兰米宋体加粗" panose="02000503000000000000" charset="-122"/>
                <a:cs typeface="兰米宋体加粗" panose="02000503000000000000" charset="-122"/>
              </a:rPr>
              <a:t>．下列对原文有关内容的概括和分析，不正确的一项是（</a:t>
            </a:r>
            <a:r>
              <a:rPr lang="en-US" altLang="zh-CN" b="1" smtClean="0">
                <a:solidFill>
                  <a:schemeClr val="bg1"/>
                </a:solidFill>
                <a:latin typeface="兰米宋体加粗" panose="02000503000000000000" charset="-122"/>
                <a:ea typeface="兰米宋体加粗" panose="02000503000000000000" charset="-122"/>
                <a:cs typeface="兰米宋体加粗" panose="02000503000000000000" charset="-122"/>
              </a:rPr>
              <a:t>3</a:t>
            </a:r>
            <a:r>
              <a:rPr lang="zh-CN" altLang="en-US" b="1" smtClean="0">
                <a:solidFill>
                  <a:schemeClr val="bg1"/>
                </a:solidFill>
                <a:latin typeface="兰米宋体加粗" panose="02000503000000000000" charset="-122"/>
                <a:ea typeface="兰米宋体加粗" panose="02000503000000000000" charset="-122"/>
                <a:cs typeface="兰米宋体加粗" panose="02000503000000000000" charset="-122"/>
              </a:rPr>
              <a:t>分）</a:t>
            </a:r>
            <a:br>
              <a:rPr lang="zh-CN" altLang="en-US" b="1" smtClean="0">
                <a:solidFill>
                  <a:schemeClr val="bg1"/>
                </a:solidFill>
                <a:latin typeface="兰米宋体加粗" panose="02000503000000000000" charset="-122"/>
                <a:ea typeface="兰米宋体加粗" panose="02000503000000000000" charset="-122"/>
                <a:cs typeface="兰米宋体加粗" panose="02000503000000000000" charset="-122"/>
              </a:rPr>
            </a:br>
            <a:r>
              <a:rPr lang="zh-CN" altLang="en-US" b="1" smtClean="0">
                <a:solidFill>
                  <a:schemeClr val="bg1"/>
                </a:solidFill>
                <a:latin typeface="兰米宋体加粗" panose="02000503000000000000" charset="-122"/>
                <a:ea typeface="兰米宋体加粗" panose="02000503000000000000" charset="-122"/>
                <a:cs typeface="兰米宋体加粗" panose="02000503000000000000" charset="-122"/>
              </a:rPr>
              <a:t>　　</a:t>
            </a:r>
            <a:r>
              <a:rPr lang="en-US" altLang="zh-CN" sz="3555" b="1" smtClean="0">
                <a:solidFill>
                  <a:schemeClr val="bg1"/>
                </a:solidFill>
                <a:latin typeface="兰米宋体加粗" panose="02000503000000000000" charset="-122"/>
                <a:ea typeface="兰米宋体加粗" panose="02000503000000000000" charset="-122"/>
                <a:cs typeface="兰米宋体加粗" panose="02000503000000000000" charset="-122"/>
              </a:rPr>
              <a:t>A</a:t>
            </a:r>
            <a:r>
              <a:rPr lang="zh-CN" altLang="en-US" sz="3555" b="1" smtClean="0">
                <a:solidFill>
                  <a:schemeClr val="bg1"/>
                </a:solidFill>
                <a:latin typeface="兰米宋体加粗" panose="02000503000000000000" charset="-122"/>
                <a:ea typeface="兰米宋体加粗" panose="02000503000000000000" charset="-122"/>
                <a:cs typeface="兰米宋体加粗" panose="02000503000000000000" charset="-122"/>
              </a:rPr>
              <a:t>．</a:t>
            </a:r>
            <a:r>
              <a:rPr lang="zh-CN" altLang="en-US" sz="3555" b="1" smtClean="0">
                <a:solidFill>
                  <a:srgbClr val="FF0000"/>
                </a:solidFill>
                <a:latin typeface="兰米宋体加粗" panose="02000503000000000000" charset="-122"/>
                <a:ea typeface="兰米宋体加粗" panose="02000503000000000000" charset="-122"/>
                <a:cs typeface="兰米宋体加粗" panose="02000503000000000000" charset="-122"/>
              </a:rPr>
              <a:t>弘微出继从叔，一心只爱读书。</a:t>
            </a:r>
            <a:r>
              <a:rPr lang="zh-CN" altLang="en-US" sz="3555" b="1" smtClean="0">
                <a:solidFill>
                  <a:schemeClr val="bg1"/>
                </a:solidFill>
                <a:latin typeface="兰米宋体加粗" panose="02000503000000000000" charset="-122"/>
                <a:ea typeface="兰米宋体加粗" panose="02000503000000000000" charset="-122"/>
                <a:cs typeface="兰米宋体加粗" panose="02000503000000000000" charset="-122"/>
              </a:rPr>
              <a:t>他是陈郡阳夏人，从叔谢峻将他作为后嗣。新家比原来家庭富有，但他只是接受数千卷书籍，其余财物全不留意。</a:t>
            </a:r>
            <a:br>
              <a:rPr lang="zh-CN" altLang="en-US" sz="3555" b="1" smtClean="0">
                <a:solidFill>
                  <a:schemeClr val="bg1"/>
                </a:solidFill>
                <a:latin typeface="兰米宋体加粗" panose="02000503000000000000" charset="-122"/>
                <a:ea typeface="兰米宋体加粗" panose="02000503000000000000" charset="-122"/>
                <a:cs typeface="兰米宋体加粗" panose="02000503000000000000" charset="-122"/>
              </a:rPr>
            </a:br>
            <a:r>
              <a:rPr lang="zh-CN" altLang="en-US" sz="3555" b="1" smtClean="0">
                <a:solidFill>
                  <a:schemeClr val="bg1"/>
                </a:solidFill>
                <a:latin typeface="兰米宋体加粗" panose="02000503000000000000" charset="-122"/>
                <a:ea typeface="兰米宋体加粗" panose="02000503000000000000" charset="-122"/>
                <a:cs typeface="兰米宋体加粗" panose="02000503000000000000" charset="-122"/>
              </a:rPr>
              <a:t>　　</a:t>
            </a:r>
            <a:r>
              <a:rPr lang="en-US" altLang="zh-CN" sz="3555" b="1" smtClean="0">
                <a:solidFill>
                  <a:schemeClr val="bg1"/>
                </a:solidFill>
                <a:latin typeface="兰米宋体加粗" panose="02000503000000000000" charset="-122"/>
                <a:ea typeface="兰米宋体加粗" panose="02000503000000000000" charset="-122"/>
                <a:cs typeface="兰米宋体加粗" panose="02000503000000000000" charset="-122"/>
              </a:rPr>
              <a:t>B</a:t>
            </a:r>
            <a:r>
              <a:rPr lang="zh-CN" altLang="en-US" sz="3555" b="1" smtClean="0">
                <a:solidFill>
                  <a:schemeClr val="bg1"/>
                </a:solidFill>
                <a:latin typeface="兰米宋体加粗" panose="02000503000000000000" charset="-122"/>
                <a:ea typeface="兰米宋体加粗" panose="02000503000000000000" charset="-122"/>
                <a:cs typeface="兰米宋体加粗" panose="02000503000000000000" charset="-122"/>
              </a:rPr>
              <a:t>．</a:t>
            </a:r>
            <a:r>
              <a:rPr lang="zh-CN" altLang="en-US" sz="3555" b="1" smtClean="0">
                <a:solidFill>
                  <a:srgbClr val="FF0000"/>
                </a:solidFill>
                <a:latin typeface="兰米宋体加粗" panose="02000503000000000000" charset="-122"/>
                <a:ea typeface="兰米宋体加粗" panose="02000503000000000000" charset="-122"/>
                <a:cs typeface="兰米宋体加粗" panose="02000503000000000000" charset="-122"/>
              </a:rPr>
              <a:t>弘微简言服众，此举受到重视</a:t>
            </a:r>
            <a:r>
              <a:rPr lang="zh-CN" altLang="en-US" sz="3555" b="1" smtClean="0">
                <a:solidFill>
                  <a:schemeClr val="bg1"/>
                </a:solidFill>
                <a:latin typeface="兰米宋体加粗" panose="02000503000000000000" charset="-122"/>
                <a:ea typeface="兰米宋体加粗" panose="02000503000000000000" charset="-122"/>
                <a:cs typeface="兰米宋体加粗" panose="02000503000000000000" charset="-122"/>
              </a:rPr>
              <a:t>，他参与集会，常与子弟们诗文唱和，住在乌衣巷，称为乌衣之游；又极有文才口才，受到叔父谢混赏识，称为微子。</a:t>
            </a:r>
            <a:br>
              <a:rPr lang="zh-CN" altLang="en-US" sz="3555" b="1" smtClean="0">
                <a:solidFill>
                  <a:schemeClr val="bg1"/>
                </a:solidFill>
                <a:latin typeface="兰米宋体加粗" panose="02000503000000000000" charset="-122"/>
                <a:ea typeface="兰米宋体加粗" panose="02000503000000000000" charset="-122"/>
                <a:cs typeface="兰米宋体加粗" panose="02000503000000000000" charset="-122"/>
              </a:rPr>
            </a:br>
            <a:r>
              <a:rPr lang="zh-CN" altLang="en-US" sz="3555" b="1" smtClean="0">
                <a:solidFill>
                  <a:schemeClr val="bg1"/>
                </a:solidFill>
                <a:latin typeface="兰米宋体加粗" panose="02000503000000000000" charset="-122"/>
                <a:ea typeface="兰米宋体加粗" panose="02000503000000000000" charset="-122"/>
                <a:cs typeface="兰米宋体加粗" panose="02000503000000000000" charset="-122"/>
              </a:rPr>
              <a:t>　　</a:t>
            </a:r>
            <a:r>
              <a:rPr lang="en-US" altLang="zh-CN" sz="3555" b="1" smtClean="0">
                <a:solidFill>
                  <a:schemeClr val="bg1"/>
                </a:solidFill>
                <a:latin typeface="兰米宋体加粗" panose="02000503000000000000" charset="-122"/>
                <a:ea typeface="兰米宋体加粗" panose="02000503000000000000" charset="-122"/>
                <a:cs typeface="兰米宋体加粗" panose="02000503000000000000" charset="-122"/>
              </a:rPr>
              <a:t>C</a:t>
            </a:r>
            <a:r>
              <a:rPr lang="zh-CN" altLang="en-US" sz="3555" b="1" smtClean="0">
                <a:solidFill>
                  <a:schemeClr val="bg1"/>
                </a:solidFill>
                <a:latin typeface="兰米宋体加粗" panose="02000503000000000000" charset="-122"/>
                <a:ea typeface="兰米宋体加粗" panose="02000503000000000000" charset="-122"/>
                <a:cs typeface="兰米宋体加粗" panose="02000503000000000000" charset="-122"/>
              </a:rPr>
              <a:t>．</a:t>
            </a:r>
            <a:r>
              <a:rPr lang="zh-CN" altLang="en-US" sz="3555" b="1" smtClean="0">
                <a:solidFill>
                  <a:srgbClr val="FF0000"/>
                </a:solidFill>
                <a:latin typeface="兰米宋体加粗" panose="02000503000000000000" charset="-122"/>
                <a:ea typeface="兰米宋体加粗" panose="02000503000000000000" charset="-122"/>
                <a:cs typeface="兰米宋体加粗" panose="02000503000000000000" charset="-122"/>
              </a:rPr>
              <a:t>弘微为人审慎，治业井井有条。</a:t>
            </a:r>
            <a:r>
              <a:rPr lang="zh-CN" altLang="en-US" sz="3555" b="1" smtClean="0">
                <a:solidFill>
                  <a:schemeClr val="bg1"/>
                </a:solidFill>
                <a:latin typeface="兰米宋体加粗" panose="02000503000000000000" charset="-122"/>
                <a:ea typeface="兰米宋体加粗" panose="02000503000000000000" charset="-122"/>
                <a:cs typeface="兰米宋体加粗" panose="02000503000000000000" charset="-122"/>
              </a:rPr>
              <a:t>谢混去世以后，他掌管产业，犹如替公家办事，账目分明；九年以后，多个方面得到很大发展，人们见后无不感叹。</a:t>
            </a:r>
            <a:br>
              <a:rPr lang="zh-CN" altLang="en-US" sz="3555" b="1" smtClean="0">
                <a:solidFill>
                  <a:schemeClr val="bg1"/>
                </a:solidFill>
                <a:latin typeface="兰米宋体加粗" panose="02000503000000000000" charset="-122"/>
                <a:ea typeface="兰米宋体加粗" panose="02000503000000000000" charset="-122"/>
                <a:cs typeface="兰米宋体加粗" panose="02000503000000000000" charset="-122"/>
              </a:rPr>
            </a:br>
            <a:r>
              <a:rPr lang="zh-CN" altLang="en-US" sz="3555" b="1" smtClean="0">
                <a:solidFill>
                  <a:schemeClr val="bg1"/>
                </a:solidFill>
                <a:latin typeface="兰米宋体加粗" panose="02000503000000000000" charset="-122"/>
                <a:ea typeface="兰米宋体加粗" panose="02000503000000000000" charset="-122"/>
                <a:cs typeface="兰米宋体加粗" panose="02000503000000000000" charset="-122"/>
              </a:rPr>
              <a:t>　　</a:t>
            </a:r>
            <a:r>
              <a:rPr lang="en-US" altLang="zh-CN" sz="3555" b="1" smtClean="0">
                <a:solidFill>
                  <a:schemeClr val="bg1"/>
                </a:solidFill>
                <a:latin typeface="兰米宋体加粗" panose="02000503000000000000" charset="-122"/>
                <a:ea typeface="兰米宋体加粗" panose="02000503000000000000" charset="-122"/>
                <a:cs typeface="兰米宋体加粗" panose="02000503000000000000" charset="-122"/>
              </a:rPr>
              <a:t>D</a:t>
            </a:r>
            <a:r>
              <a:rPr lang="zh-CN" altLang="en-US" sz="3555" b="1" smtClean="0">
                <a:solidFill>
                  <a:schemeClr val="bg1"/>
                </a:solidFill>
                <a:latin typeface="兰米宋体加粗" panose="02000503000000000000" charset="-122"/>
                <a:ea typeface="兰米宋体加粗" panose="02000503000000000000" charset="-122"/>
                <a:cs typeface="兰米宋体加粗" panose="02000503000000000000" charset="-122"/>
              </a:rPr>
              <a:t>．</a:t>
            </a:r>
            <a:r>
              <a:rPr lang="zh-CN" altLang="en-US" sz="3555" b="1" smtClean="0">
                <a:solidFill>
                  <a:srgbClr val="FF0000"/>
                </a:solidFill>
                <a:latin typeface="兰米宋体加粗" panose="02000503000000000000" charset="-122"/>
                <a:ea typeface="兰米宋体加粗" panose="02000503000000000000" charset="-122"/>
                <a:cs typeface="兰米宋体加粗" panose="02000503000000000000" charset="-122"/>
              </a:rPr>
              <a:t>弘微事兄如父，临财清正廉洁。</a:t>
            </a:r>
            <a:r>
              <a:rPr lang="zh-CN" altLang="en-US" sz="3555" b="1" smtClean="0">
                <a:solidFill>
                  <a:schemeClr val="bg1"/>
                </a:solidFill>
                <a:latin typeface="兰米宋体加粗" panose="02000503000000000000" charset="-122"/>
                <a:ea typeface="兰米宋体加粗" panose="02000503000000000000" charset="-122"/>
                <a:cs typeface="兰米宋体加粗" panose="02000503000000000000" charset="-122"/>
              </a:rPr>
              <a:t>他对谢曜感情极深，谢曜去世，他哀戚过礼，除孝后仍不食荤腥。东乡君死，留下巨万资财、园宅，他一无所取。</a:t>
            </a:r>
          </a:p>
        </p:txBody>
      </p:sp>
      <p:sp>
        <p:nvSpPr>
          <p:cNvPr id="4" name="TextBox 3"/>
          <p:cNvSpPr txBox="1"/>
          <p:nvPr/>
        </p:nvSpPr>
        <p:spPr>
          <a:xfrm>
            <a:off x="95209" y="172066"/>
            <a:ext cx="11811083" cy="501650"/>
          </a:xfrm>
          <a:prstGeom prst="rect">
            <a:avLst/>
          </a:prstGeom>
          <a:noFill/>
          <a:ln>
            <a:noFill/>
          </a:ln>
        </p:spPr>
        <p:txBody>
          <a:bodyPr wrap="square" rtlCol="0">
            <a:spAutoFit/>
          </a:bodyPr>
          <a:lstStyle/>
          <a:p>
            <a:r>
              <a:rPr lang="zh-CN" altLang="en-US" sz="2665" b="1" smtClean="0">
                <a:solidFill>
                  <a:srgbClr val="002060"/>
                </a:solidFill>
                <a:effectLst>
                  <a:outerShdw blurRad="38100" dist="19050" dir="2700000" algn="tl" rotWithShape="0">
                    <a:schemeClr val="dk1">
                      <a:alpha val="40000"/>
                    </a:schemeClr>
                  </a:outerShdw>
                </a:effectLst>
                <a:latin typeface="华文细黑" panose="02010600040101010101" pitchFamily="2" charset="-122"/>
                <a:ea typeface="华文细黑" panose="02010600040101010101" pitchFamily="2" charset="-122"/>
              </a:rPr>
              <a:t>（一）选项内容构成：对传主形象的评价（概括）</a:t>
            </a:r>
            <a:r>
              <a:rPr lang="en-US" altLang="zh-CN" sz="2665" b="1" smtClean="0">
                <a:solidFill>
                  <a:srgbClr val="002060"/>
                </a:solidFill>
                <a:effectLst>
                  <a:outerShdw blurRad="38100" dist="19050" dir="2700000" algn="tl" rotWithShape="0">
                    <a:schemeClr val="dk1">
                      <a:alpha val="40000"/>
                    </a:schemeClr>
                  </a:outerShdw>
                </a:effectLst>
                <a:latin typeface="华文细黑" panose="02010600040101010101" pitchFamily="2" charset="-122"/>
                <a:ea typeface="华文细黑" panose="02010600040101010101" pitchFamily="2" charset="-122"/>
              </a:rPr>
              <a:t>+</a:t>
            </a:r>
            <a:r>
              <a:rPr lang="zh-CN" altLang="en-US" sz="2665" b="1" smtClean="0">
                <a:solidFill>
                  <a:srgbClr val="002060"/>
                </a:solidFill>
                <a:effectLst>
                  <a:outerShdw blurRad="38100" dist="19050" dir="2700000" algn="tl" rotWithShape="0">
                    <a:schemeClr val="dk1">
                      <a:alpha val="40000"/>
                    </a:schemeClr>
                  </a:outerShdw>
                </a:effectLst>
                <a:latin typeface="华文细黑" panose="02010600040101010101" pitchFamily="2" charset="-122"/>
                <a:ea typeface="华文细黑" panose="02010600040101010101" pitchFamily="2" charset="-122"/>
              </a:rPr>
              <a:t>具体行为事例（分析）</a:t>
            </a:r>
          </a:p>
        </p:txBody>
      </p:sp>
      <p:sp>
        <p:nvSpPr>
          <p:cNvPr id="6" name="矩形 5"/>
          <p:cNvSpPr/>
          <p:nvPr/>
        </p:nvSpPr>
        <p:spPr>
          <a:xfrm>
            <a:off x="6195698" y="1238235"/>
            <a:ext cx="5334037" cy="2061210"/>
          </a:xfrm>
          <a:prstGeom prst="rect">
            <a:avLst/>
          </a:prstGeom>
          <a:solidFill>
            <a:schemeClr val="bg2"/>
          </a:solidFill>
          <a:ln>
            <a:solidFill>
              <a:schemeClr val="tx1"/>
            </a:solidFill>
          </a:ln>
        </p:spPr>
        <p:txBody>
          <a:bodyPr wrap="square">
            <a:spAutoFit/>
          </a:bodyPr>
          <a:lstStyle/>
          <a:p>
            <a:pPr marL="342900" indent="-342900"/>
            <a:r>
              <a:rPr lang="en-US" altLang="zh-CN" sz="3200" b="1" kern="100" smtClean="0">
                <a:solidFill>
                  <a:srgbClr val="C00000"/>
                </a:solidFill>
                <a:latin typeface="Times New Roman" panose="02020603050405020304"/>
                <a:ea typeface="华文细黑" panose="02010600040101010101" pitchFamily="2" charset="-122"/>
                <a:cs typeface="Times New Roman" panose="02020603050405020304"/>
              </a:rPr>
              <a:t>1.</a:t>
            </a:r>
            <a:r>
              <a:rPr lang="zh-CN" altLang="en-US" sz="3200" b="1" kern="100" smtClean="0">
                <a:solidFill>
                  <a:srgbClr val="C00000"/>
                </a:solidFill>
                <a:latin typeface="Times New Roman" panose="02020603050405020304"/>
                <a:ea typeface="华文细黑" panose="02010600040101010101" pitchFamily="2" charset="-122"/>
                <a:cs typeface="Times New Roman" panose="02020603050405020304"/>
              </a:rPr>
              <a:t>人物行为举止特点；</a:t>
            </a:r>
            <a:endParaRPr lang="en-US" altLang="zh-CN" sz="3200" b="1" kern="100" smtClean="0">
              <a:solidFill>
                <a:srgbClr val="C00000"/>
              </a:solidFill>
              <a:latin typeface="Times New Roman" panose="02020603050405020304"/>
              <a:ea typeface="华文细黑" panose="02010600040101010101" pitchFamily="2" charset="-122"/>
              <a:cs typeface="Times New Roman" panose="02020603050405020304"/>
            </a:endParaRPr>
          </a:p>
          <a:p>
            <a:pPr marL="342900" indent="-342900"/>
            <a:r>
              <a:rPr lang="en-US" altLang="zh-CN" sz="3200" b="1" kern="100" smtClean="0">
                <a:solidFill>
                  <a:srgbClr val="C00000"/>
                </a:solidFill>
                <a:latin typeface="Times New Roman" panose="02020603050405020304"/>
                <a:ea typeface="华文细黑" panose="02010600040101010101" pitchFamily="2" charset="-122"/>
                <a:cs typeface="Courier New" panose="02070309020205020404"/>
              </a:rPr>
              <a:t>2.</a:t>
            </a:r>
            <a:r>
              <a:rPr lang="zh-CN" altLang="en-US" sz="3200" b="1" kern="100" smtClean="0">
                <a:solidFill>
                  <a:srgbClr val="C00000"/>
                </a:solidFill>
                <a:latin typeface="Times New Roman" panose="02020603050405020304"/>
                <a:ea typeface="华文细黑" panose="02010600040101010101" pitchFamily="2" charset="-122"/>
                <a:cs typeface="Times New Roman" panose="02020603050405020304"/>
              </a:rPr>
              <a:t> 人物志向和思想主张；</a:t>
            </a:r>
            <a:endParaRPr lang="en-US" altLang="zh-CN" sz="3200" b="1" kern="100" smtClean="0">
              <a:solidFill>
                <a:srgbClr val="C00000"/>
              </a:solidFill>
              <a:latin typeface="Times New Roman" panose="02020603050405020304"/>
              <a:ea typeface="华文细黑" panose="02010600040101010101" pitchFamily="2" charset="-122"/>
              <a:cs typeface="Times New Roman" panose="02020603050405020304"/>
            </a:endParaRPr>
          </a:p>
          <a:p>
            <a:pPr marL="342900" indent="-342900"/>
            <a:r>
              <a:rPr lang="en-US" altLang="zh-CN" sz="3200" b="1" kern="100" smtClean="0">
                <a:solidFill>
                  <a:srgbClr val="C00000"/>
                </a:solidFill>
                <a:latin typeface="Times New Roman" panose="02020603050405020304"/>
                <a:ea typeface="华文细黑" panose="02010600040101010101" pitchFamily="2" charset="-122"/>
                <a:cs typeface="Courier New" panose="02070309020205020404"/>
              </a:rPr>
              <a:t>3.</a:t>
            </a:r>
            <a:r>
              <a:rPr lang="zh-CN" altLang="en-US" sz="3200" b="1" kern="100" smtClean="0">
                <a:solidFill>
                  <a:srgbClr val="C00000"/>
                </a:solidFill>
                <a:latin typeface="Times New Roman" panose="02020603050405020304"/>
                <a:ea typeface="华文细黑" panose="02010600040101010101" pitchFamily="2" charset="-122"/>
                <a:cs typeface="Times New Roman" panose="02020603050405020304"/>
              </a:rPr>
              <a:t> 人物道德品行和聪明才智；</a:t>
            </a:r>
            <a:endParaRPr lang="en-US" altLang="zh-CN" sz="3200" b="1" kern="100" smtClean="0">
              <a:solidFill>
                <a:srgbClr val="C00000"/>
              </a:solidFill>
              <a:latin typeface="Times New Roman" panose="02020603050405020304"/>
              <a:ea typeface="华文细黑" panose="02010600040101010101" pitchFamily="2" charset="-122"/>
              <a:cs typeface="Times New Roman" panose="02020603050405020304"/>
            </a:endParaRPr>
          </a:p>
          <a:p>
            <a:pPr marL="342900" indent="-342900"/>
            <a:r>
              <a:rPr lang="en-US" altLang="zh-CN" sz="3200" b="1" kern="100" smtClean="0">
                <a:solidFill>
                  <a:srgbClr val="C00000"/>
                </a:solidFill>
                <a:latin typeface="Times New Roman" panose="02020603050405020304"/>
                <a:ea typeface="华文细黑" panose="02010600040101010101" pitchFamily="2" charset="-122"/>
                <a:cs typeface="Courier New" panose="02070309020205020404"/>
              </a:rPr>
              <a:t>4.</a:t>
            </a:r>
            <a:r>
              <a:rPr lang="zh-CN" altLang="en-US" sz="3200" b="1" kern="100" smtClean="0">
                <a:solidFill>
                  <a:srgbClr val="C00000"/>
                </a:solidFill>
                <a:latin typeface="Times New Roman" panose="02020603050405020304"/>
                <a:ea typeface="华文细黑" panose="02010600040101010101" pitchFamily="2" charset="-122"/>
                <a:cs typeface="Times New Roman" panose="02020603050405020304"/>
              </a:rPr>
              <a:t> 人物性格和情感。</a:t>
            </a:r>
            <a:endParaRPr lang="zh-CN" altLang="en-US" sz="3200" b="1"/>
          </a:p>
        </p:txBody>
      </p:sp>
      <p:sp>
        <p:nvSpPr>
          <p:cNvPr id="13" name="云形 12"/>
          <p:cNvSpPr/>
          <p:nvPr/>
        </p:nvSpPr>
        <p:spPr>
          <a:xfrm>
            <a:off x="6196012" y="4960895"/>
            <a:ext cx="3099752" cy="888364"/>
          </a:xfrm>
          <a:prstGeom prst="cloud">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sz="2400" b="1" smtClean="0">
                <a:solidFill>
                  <a:srgbClr val="FF0000"/>
                </a:solidFill>
              </a:rPr>
              <a:t>多个人物及事件</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strVal val="#ppt_w*0.05"/>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anim calcmode="lin" valueType="num">
                                      <p:cBhvr>
                                        <p:cTn id="9" dur="500" fill="hold"/>
                                        <p:tgtEl>
                                          <p:spTgt spid="4"/>
                                        </p:tgtEl>
                                        <p:attrNameLst>
                                          <p:attrName>ppt_x</p:attrName>
                                        </p:attrNameLst>
                                      </p:cBhvr>
                                      <p:tavLst>
                                        <p:tav tm="0">
                                          <p:val>
                                            <p:strVal val="#ppt_x-.2"/>
                                          </p:val>
                                        </p:tav>
                                        <p:tav tm="100000">
                                          <p:val>
                                            <p:strVal val="#ppt_x"/>
                                          </p:val>
                                        </p:tav>
                                      </p:tavLst>
                                    </p:anim>
                                    <p:anim calcmode="lin" valueType="num">
                                      <p:cBhvr>
                                        <p:cTn id="10" dur="500" fill="hold"/>
                                        <p:tgtEl>
                                          <p:spTgt spid="4"/>
                                        </p:tgtEl>
                                        <p:attrNameLst>
                                          <p:attrName>ppt_y</p:attrName>
                                        </p:attrNameLst>
                                      </p:cBhvr>
                                      <p:tavLst>
                                        <p:tav tm="0">
                                          <p:val>
                                            <p:strVal val="#ppt_y"/>
                                          </p:val>
                                        </p:tav>
                                        <p:tav tm="100000">
                                          <p:val>
                                            <p:strVal val="#ppt_y"/>
                                          </p:val>
                                        </p:tav>
                                      </p:tavLst>
                                    </p:anim>
                                    <p:animEffect transition="in" filter="fade">
                                      <p:cBhvr>
                                        <p:cTn id="11" dur="500"/>
                                        <p:tgtEl>
                                          <p:spTgt spid="4"/>
                                        </p:tgtEl>
                                      </p:cBhvr>
                                    </p:animEffect>
                                  </p:childTnLst>
                                </p:cTn>
                              </p:par>
                            </p:childTnLst>
                          </p:cTn>
                        </p:par>
                      </p:childTnLst>
                    </p:cTn>
                  </p:par>
                  <p:par>
                    <p:cTn id="12" fill="hold" nodeType="clickPar">
                      <p:stCondLst>
                        <p:cond delay="indefinite"/>
                      </p:stCondLst>
                      <p:childTnLst>
                        <p:par>
                          <p:cTn id="13" fill="hold" nodeType="withGroup">
                            <p:stCondLst>
                              <p:cond delay="indefinite"/>
                            </p:stCondLst>
                          </p:cTn>
                        </p:par>
                        <p:par>
                          <p:cTn id="14" fill="hold" nodeType="afterGroup">
                            <p:stCondLst>
                              <p:cond delay="0"/>
                            </p:stCondLst>
                            <p:childTnLst>
                              <p:par>
                                <p:cTn id="15" presetID="54" presetClass="entr" presetSubtype="0" accel="100000" fill="hold" grpId="1"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strVal val="#ppt_w*0.05"/>
                                          </p:val>
                                        </p:tav>
                                        <p:tav tm="100000">
                                          <p:val>
                                            <p:strVal val="#ppt_w"/>
                                          </p:val>
                                        </p:tav>
                                      </p:tavLst>
                                    </p:anim>
                                    <p:anim calcmode="lin" valueType="num">
                                      <p:cBhvr>
                                        <p:cTn id="18" dur="500" fill="hold"/>
                                        <p:tgtEl>
                                          <p:spTgt spid="6"/>
                                        </p:tgtEl>
                                        <p:attrNameLst>
                                          <p:attrName>ppt_h</p:attrName>
                                        </p:attrNameLst>
                                      </p:cBhvr>
                                      <p:tavLst>
                                        <p:tav tm="0">
                                          <p:val>
                                            <p:strVal val="#ppt_h"/>
                                          </p:val>
                                        </p:tav>
                                        <p:tav tm="100000">
                                          <p:val>
                                            <p:strVal val="#ppt_h"/>
                                          </p:val>
                                        </p:tav>
                                      </p:tavLst>
                                    </p:anim>
                                    <p:anim calcmode="lin" valueType="num">
                                      <p:cBhvr>
                                        <p:cTn id="19" dur="500" fill="hold"/>
                                        <p:tgtEl>
                                          <p:spTgt spid="6"/>
                                        </p:tgtEl>
                                        <p:attrNameLst>
                                          <p:attrName>ppt_x</p:attrName>
                                        </p:attrNameLst>
                                      </p:cBhvr>
                                      <p:tavLst>
                                        <p:tav tm="0">
                                          <p:val>
                                            <p:strVal val="#ppt_x-.2"/>
                                          </p:val>
                                        </p:tav>
                                        <p:tav tm="100000">
                                          <p:val>
                                            <p:strVal val="#ppt_x"/>
                                          </p:val>
                                        </p:tav>
                                      </p:tavLst>
                                    </p:anim>
                                    <p:anim calcmode="lin" valueType="num">
                                      <p:cBhvr>
                                        <p:cTn id="20" dur="500" fill="hold"/>
                                        <p:tgtEl>
                                          <p:spTgt spid="6"/>
                                        </p:tgtEl>
                                        <p:attrNameLst>
                                          <p:attrName>ppt_y</p:attrName>
                                        </p:attrNameLst>
                                      </p:cBhvr>
                                      <p:tavLst>
                                        <p:tav tm="0">
                                          <p:val>
                                            <p:strVal val="#ppt_y"/>
                                          </p:val>
                                        </p:tav>
                                        <p:tav tm="100000">
                                          <p:val>
                                            <p:strVal val="#ppt_y"/>
                                          </p:val>
                                        </p:tav>
                                      </p:tavLst>
                                    </p:anim>
                                    <p:animEffect transition="in" filter="fade">
                                      <p:cBhvr>
                                        <p:cTn id="21" dur="500"/>
                                        <p:tgtEl>
                                          <p:spTgt spid="6"/>
                                        </p:tgtEl>
                                      </p:cBhvr>
                                    </p:animEffect>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1" presetClass="entr" presetSubtype="0" fill="hold" grpId="2"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1"/>
      <p:bldP spid="13" grpId="2"/>
      <p:bldP spid="13" grpId="3"/>
    </p:bldLst>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3" name="内容占位符 2"/>
          <p:cNvSpPr>
            <a:spLocks noGrp="1"/>
          </p:cNvSpPr>
          <p:nvPr>
            <p:ph idx="1"/>
          </p:nvPr>
        </p:nvSpPr>
        <p:spPr>
          <a:xfrm>
            <a:off x="0" y="340360"/>
            <a:ext cx="11974195" cy="6327140"/>
          </a:xfrm>
        </p:spPr>
        <p:txBody>
          <a:bodyPr>
            <a:normAutofit fontScale="90000" lnSpcReduction="10000"/>
          </a:bodyPr>
          <a:lstStyle/>
          <a:p>
            <a:pPr marL="0" indent="0">
              <a:buNone/>
            </a:pPr>
            <a:r>
              <a:rPr lang="en-US" altLang="zh-CN" b="1" smtClean="0"/>
              <a:t>2017</a:t>
            </a:r>
            <a:r>
              <a:rPr lang="zh-CN" altLang="en-US" b="1" smtClean="0"/>
              <a:t>年（新课标</a:t>
            </a:r>
            <a:r>
              <a:rPr lang="en-US" altLang="zh-CN" b="1" smtClean="0"/>
              <a:t>Ⅰ</a:t>
            </a:r>
            <a:r>
              <a:rPr lang="zh-CN" altLang="en-US" b="1" smtClean="0"/>
              <a:t>）</a:t>
            </a:r>
          </a:p>
          <a:p>
            <a:pPr marL="0" indent="0">
              <a:buNone/>
            </a:pPr>
            <a:r>
              <a:rPr lang="en-US" altLang="zh-CN" b="1" smtClean="0">
                <a:latin typeface="黑体" panose="02010609060101010101" charset="-122"/>
                <a:ea typeface="黑体" panose="02010609060101010101" charset="-122"/>
              </a:rPr>
              <a:t>  12</a:t>
            </a:r>
            <a:r>
              <a:rPr lang="zh-CN" altLang="en-US" b="1" smtClean="0">
                <a:latin typeface="黑体" panose="02010609060101010101" charset="-122"/>
                <a:ea typeface="黑体" panose="02010609060101010101" charset="-122"/>
              </a:rPr>
              <a:t>．下列</a:t>
            </a:r>
            <a:r>
              <a:rPr lang="zh-CN" altLang="en-US" b="1" smtClean="0">
                <a:solidFill>
                  <a:srgbClr val="FF0000"/>
                </a:solidFill>
                <a:latin typeface="黑体" panose="02010609060101010101" charset="-122"/>
                <a:ea typeface="黑体" panose="02010609060101010101" charset="-122"/>
              </a:rPr>
              <a:t>对原文有关内容的概括和分析</a:t>
            </a:r>
            <a:r>
              <a:rPr lang="zh-CN" altLang="en-US" b="1" smtClean="0">
                <a:latin typeface="黑体" panose="02010609060101010101" charset="-122"/>
                <a:ea typeface="黑体" panose="02010609060101010101" charset="-122"/>
              </a:rPr>
              <a:t>，不正确的一项是（</a:t>
            </a:r>
            <a:r>
              <a:rPr lang="en-US" altLang="zh-CN" b="1" smtClean="0">
                <a:latin typeface="黑体" panose="02010609060101010101" charset="-122"/>
                <a:ea typeface="黑体" panose="02010609060101010101" charset="-122"/>
              </a:rPr>
              <a:t>3</a:t>
            </a:r>
            <a:r>
              <a:rPr lang="zh-CN" altLang="en-US" b="1" smtClean="0">
                <a:latin typeface="黑体" panose="02010609060101010101" charset="-122"/>
                <a:ea typeface="黑体" panose="02010609060101010101" charset="-122"/>
              </a:rPr>
              <a:t>分）</a:t>
            </a:r>
            <a:br>
              <a:rPr lang="zh-CN" altLang="en-US" b="1" smtClean="0"/>
            </a:br>
            <a:r>
              <a:rPr lang="zh-CN" altLang="en-US" b="1" smtClean="0"/>
              <a:t>　　</a:t>
            </a:r>
            <a:r>
              <a:rPr lang="en-US" altLang="zh-CN" b="1" smtClean="0"/>
              <a:t>A</a:t>
            </a:r>
            <a:r>
              <a:rPr lang="zh-CN" altLang="en-US" b="1" smtClean="0"/>
              <a:t>．</a:t>
            </a:r>
            <a:r>
              <a:rPr lang="zh-CN" altLang="en-US" b="1" smtClean="0">
                <a:solidFill>
                  <a:srgbClr val="0000FF"/>
                </a:solidFill>
              </a:rPr>
              <a:t>弘微出继从叔，一心只爱读书。</a:t>
            </a:r>
            <a:r>
              <a:rPr lang="zh-CN" altLang="en-US" b="1" smtClean="0"/>
              <a:t>他是陈郡阳夏人，从叔谢峻将他作为后嗣。新家比原来家庭富有，但他只是接受数千卷书籍，其余财物全不留意。</a:t>
            </a:r>
            <a:br>
              <a:rPr lang="zh-CN" altLang="en-US" b="1" smtClean="0"/>
            </a:br>
            <a:r>
              <a:rPr lang="zh-CN" altLang="en-US" b="1" smtClean="0"/>
              <a:t>　　</a:t>
            </a:r>
            <a:r>
              <a:rPr lang="en-US" altLang="zh-CN" b="1" smtClean="0"/>
              <a:t>B</a:t>
            </a:r>
            <a:r>
              <a:rPr lang="zh-CN" altLang="en-US" b="1" smtClean="0"/>
              <a:t>．</a:t>
            </a:r>
            <a:r>
              <a:rPr lang="zh-CN" altLang="en-US" sz="4135" b="1" smtClean="0">
                <a:solidFill>
                  <a:srgbClr val="0000FF"/>
                </a:solidFill>
              </a:rPr>
              <a:t>弘微简言服众</a:t>
            </a:r>
            <a:r>
              <a:rPr lang="zh-CN" altLang="en-US" b="1" smtClean="0"/>
              <a:t>，此举受到重视。他参与集会，常与子弟们诗文唱和，住在乌衣巷，称为乌衣之游；</a:t>
            </a:r>
            <a:r>
              <a:rPr lang="zh-CN" altLang="en-US" sz="4135" b="1" smtClean="0">
                <a:solidFill>
                  <a:srgbClr val="0000FF"/>
                </a:solidFill>
              </a:rPr>
              <a:t>又极有文才口才</a:t>
            </a:r>
            <a:r>
              <a:rPr lang="zh-CN" altLang="en-US" b="1" smtClean="0"/>
              <a:t>，受到叔父谢混赏识，称为微子。</a:t>
            </a:r>
            <a:br>
              <a:rPr lang="zh-CN" altLang="en-US" b="1" smtClean="0"/>
            </a:br>
            <a:r>
              <a:rPr lang="zh-CN" altLang="en-US" b="1" smtClean="0"/>
              <a:t>　　</a:t>
            </a:r>
            <a:r>
              <a:rPr lang="en-US" altLang="zh-CN" b="1" smtClean="0"/>
              <a:t>C</a:t>
            </a:r>
            <a:r>
              <a:rPr lang="zh-CN" altLang="en-US" b="1" smtClean="0"/>
              <a:t>．</a:t>
            </a:r>
            <a:r>
              <a:rPr lang="zh-CN" altLang="en-US" sz="4135" b="1" smtClean="0">
                <a:solidFill>
                  <a:srgbClr val="0000FF"/>
                </a:solidFill>
              </a:rPr>
              <a:t>弘微为人审慎，治业井井有条</a:t>
            </a:r>
            <a:r>
              <a:rPr lang="zh-CN" altLang="en-US" b="1" smtClean="0"/>
              <a:t>。谢混去世以后，他掌管产业，犹如替公家办事，账目分明；九年以后，多个方面得到很大发展，人们见后无不感叹。</a:t>
            </a:r>
            <a:br>
              <a:rPr lang="zh-CN" altLang="en-US" b="1" smtClean="0"/>
            </a:br>
            <a:r>
              <a:rPr lang="zh-CN" altLang="en-US" b="1" smtClean="0"/>
              <a:t>　　</a:t>
            </a:r>
            <a:r>
              <a:rPr lang="en-US" altLang="zh-CN" b="1" smtClean="0"/>
              <a:t>D</a:t>
            </a:r>
            <a:r>
              <a:rPr lang="zh-CN" altLang="en-US" b="1" smtClean="0"/>
              <a:t>．</a:t>
            </a:r>
            <a:r>
              <a:rPr lang="zh-CN" altLang="en-US" sz="4135" b="1" smtClean="0">
                <a:solidFill>
                  <a:srgbClr val="0000FF"/>
                </a:solidFill>
              </a:rPr>
              <a:t>弘微事兄如父，临财清正廉洁</a:t>
            </a:r>
            <a:r>
              <a:rPr lang="zh-CN" altLang="en-US" b="1" smtClean="0"/>
              <a:t>。他对谢曜感情极深，谢曜去世，他哀戚过礼，除孝后仍不食荤腥。东乡君死，留下巨万资财、园宅，他一无所取。</a:t>
            </a:r>
            <a:endParaRPr lang="zh-CN" altLang="en-US" b="1"/>
          </a:p>
        </p:txBody>
      </p:sp>
      <p:sp>
        <p:nvSpPr>
          <p:cNvPr id="5" name="椭圆 4"/>
          <p:cNvSpPr/>
          <p:nvPr/>
        </p:nvSpPr>
        <p:spPr>
          <a:xfrm>
            <a:off x="518160" y="3060065"/>
            <a:ext cx="6150610" cy="47625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noFill/>
            </a:endParaRPr>
          </a:p>
        </p:txBody>
      </p:sp>
      <p:sp>
        <p:nvSpPr>
          <p:cNvPr id="6" name="矩形 5"/>
          <p:cNvSpPr/>
          <p:nvPr/>
        </p:nvSpPr>
        <p:spPr>
          <a:xfrm>
            <a:off x="7043431" y="791830"/>
            <a:ext cx="1238259" cy="47625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3" name="内容占位符 2"/>
          <p:cNvSpPr>
            <a:spLocks noGrp="1"/>
          </p:cNvSpPr>
          <p:nvPr>
            <p:ph idx="1"/>
          </p:nvPr>
        </p:nvSpPr>
        <p:spPr>
          <a:xfrm>
            <a:off x="274955" y="609600"/>
            <a:ext cx="11593195" cy="5962650"/>
          </a:xfrm>
        </p:spPr>
        <p:txBody>
          <a:bodyPr>
            <a:normAutofit fontScale="90000" lnSpcReduction="10000"/>
          </a:bodyPr>
          <a:lstStyle/>
          <a:p>
            <a:pPr marL="0" indent="0" fontAlgn="auto">
              <a:lnSpc>
                <a:spcPct val="100000"/>
              </a:lnSpc>
              <a:spcBef>
                <a:spcPct val="0"/>
              </a:spcBef>
              <a:buNone/>
            </a:pPr>
            <a:r>
              <a:rPr lang="en-US" altLang="zh-CN" b="1" smtClean="0"/>
              <a:t>2016</a:t>
            </a:r>
            <a:r>
              <a:rPr lang="zh-CN" altLang="en-US" b="1" smtClean="0"/>
              <a:t>年（新课标  </a:t>
            </a:r>
            <a:r>
              <a:rPr lang="en-US" altLang="zh-CN" b="1" smtClean="0"/>
              <a:t>I</a:t>
            </a:r>
            <a:r>
              <a:rPr lang="zh-CN" altLang="en-US" b="1" smtClean="0"/>
              <a:t>）</a:t>
            </a:r>
          </a:p>
          <a:p>
            <a:pPr fontAlgn="auto">
              <a:lnSpc>
                <a:spcPct val="100000"/>
              </a:lnSpc>
              <a:spcBef>
                <a:spcPct val="0"/>
              </a:spcBef>
            </a:pPr>
            <a:r>
              <a:rPr lang="en-US" altLang="zh-CN" b="1" smtClean="0">
                <a:latin typeface="黑体" panose="02010609060101010101" charset="-122"/>
                <a:ea typeface="黑体" panose="02010609060101010101" charset="-122"/>
              </a:rPr>
              <a:t>6</a:t>
            </a:r>
            <a:r>
              <a:rPr lang="zh-CN" altLang="en-US" b="1" smtClean="0">
                <a:latin typeface="黑体" panose="02010609060101010101" charset="-122"/>
                <a:ea typeface="黑体" panose="02010609060101010101" charset="-122"/>
              </a:rPr>
              <a:t>．下列</a:t>
            </a:r>
            <a:r>
              <a:rPr lang="zh-CN" altLang="en-US" b="1" smtClean="0">
                <a:solidFill>
                  <a:srgbClr val="FF0000"/>
                </a:solidFill>
                <a:latin typeface="黑体" panose="02010609060101010101" charset="-122"/>
                <a:ea typeface="黑体" panose="02010609060101010101" charset="-122"/>
              </a:rPr>
              <a:t>对原文有关内容的概括和分析</a:t>
            </a:r>
            <a:r>
              <a:rPr lang="zh-CN" altLang="en-US" b="1" smtClean="0">
                <a:latin typeface="黑体" panose="02010609060101010101" charset="-122"/>
                <a:ea typeface="黑体" panose="02010609060101010101" charset="-122"/>
              </a:rPr>
              <a:t>，不正确的一项是（</a:t>
            </a:r>
            <a:r>
              <a:rPr lang="en-US" altLang="zh-CN" b="1" smtClean="0">
                <a:latin typeface="黑体" panose="02010609060101010101" charset="-122"/>
                <a:ea typeface="黑体" panose="02010609060101010101" charset="-122"/>
              </a:rPr>
              <a:t>3</a:t>
            </a:r>
            <a:r>
              <a:rPr lang="zh-CN" altLang="en-US" b="1" smtClean="0">
                <a:latin typeface="黑体" panose="02010609060101010101" charset="-122"/>
                <a:ea typeface="黑体" panose="02010609060101010101" charset="-122"/>
              </a:rPr>
              <a:t>分）</a:t>
            </a:r>
            <a:br>
              <a:rPr lang="zh-CN" altLang="en-US" b="1" smtClean="0"/>
            </a:br>
            <a:r>
              <a:rPr lang="zh-CN" altLang="en-US" b="1" smtClean="0"/>
              <a:t>　　</a:t>
            </a:r>
            <a:r>
              <a:rPr lang="en-US" altLang="zh-CN" b="1" smtClean="0"/>
              <a:t>A</a:t>
            </a:r>
            <a:r>
              <a:rPr lang="zh-CN" altLang="en-US" b="1" smtClean="0"/>
              <a:t>．</a:t>
            </a:r>
            <a:r>
              <a:rPr lang="zh-CN" altLang="en-US" b="1" smtClean="0">
                <a:solidFill>
                  <a:srgbClr val="0000FF"/>
                </a:solidFill>
              </a:rPr>
              <a:t>陈登云不畏权贵，弹劾贵妃之父</a:t>
            </a:r>
            <a:r>
              <a:rPr lang="zh-CN" altLang="en-US" b="1" smtClean="0"/>
              <a:t>。他出于对朝廷的忠心，即便对郑承宪这样的国戚，也大胆揭发对方为非作歹，包藏祸心，幸而皇上并未因此发怒。</a:t>
            </a:r>
            <a:br>
              <a:rPr lang="zh-CN" altLang="en-US" b="1" smtClean="0"/>
            </a:br>
            <a:r>
              <a:rPr lang="zh-CN" altLang="en-US" b="1" smtClean="0"/>
              <a:t>　　</a:t>
            </a:r>
            <a:r>
              <a:rPr lang="en-US" altLang="zh-CN" b="1" smtClean="0"/>
              <a:t>B</a:t>
            </a:r>
            <a:r>
              <a:rPr lang="zh-CN" altLang="en-US" b="1" smtClean="0"/>
              <a:t>．</a:t>
            </a:r>
            <a:r>
              <a:rPr lang="zh-CN" altLang="en-US" b="1" smtClean="0">
                <a:solidFill>
                  <a:srgbClr val="0000FF"/>
                </a:solidFill>
              </a:rPr>
              <a:t>陈登云敢于直言，检举多名重臣。</a:t>
            </a:r>
            <a:r>
              <a:rPr lang="zh-CN" altLang="en-US" b="1" smtClean="0"/>
              <a:t>他在朝既久，发现诸多问题，于是奏告一干大臣，其中有些人因此遭到贬职或罢免，以至朝廷大官们都很畏惧他。</a:t>
            </a:r>
            <a:br>
              <a:rPr lang="zh-CN" altLang="en-US" b="1" smtClean="0"/>
            </a:br>
            <a:r>
              <a:rPr lang="zh-CN" altLang="en-US" b="1" smtClean="0"/>
              <a:t>　　</a:t>
            </a:r>
            <a:r>
              <a:rPr lang="en-US" altLang="zh-CN" b="1" smtClean="0"/>
              <a:t>C</a:t>
            </a:r>
            <a:r>
              <a:rPr lang="zh-CN" altLang="en-US" b="1" smtClean="0"/>
              <a:t>．</a:t>
            </a:r>
            <a:r>
              <a:rPr lang="zh-CN" altLang="en-US" b="1" smtClean="0">
                <a:solidFill>
                  <a:srgbClr val="0000FF"/>
                </a:solidFill>
              </a:rPr>
              <a:t>陈登云上疏指出，选才慎于始进。</a:t>
            </a:r>
            <a:r>
              <a:rPr lang="zh-CN" altLang="en-US" b="1" smtClean="0"/>
              <a:t>他认为二十年来，刚直者很少被提拔进京，在朝着却背公结党，谄媚权贵，与其误用后罢免，不如进用时慎重。</a:t>
            </a:r>
            <a:br>
              <a:rPr lang="zh-CN" altLang="en-US" b="1" smtClean="0"/>
            </a:br>
            <a:r>
              <a:rPr lang="zh-CN" altLang="en-US" b="1" smtClean="0"/>
              <a:t>　　</a:t>
            </a:r>
            <a:r>
              <a:rPr lang="en-US" altLang="zh-CN" b="1" smtClean="0"/>
              <a:t>D</a:t>
            </a:r>
            <a:r>
              <a:rPr lang="zh-CN" altLang="en-US" b="1" smtClean="0"/>
              <a:t>．</a:t>
            </a:r>
            <a:r>
              <a:rPr lang="zh-CN" altLang="en-US" b="1" smtClean="0">
                <a:solidFill>
                  <a:srgbClr val="0000FF"/>
                </a:solidFill>
              </a:rPr>
              <a:t>陈登云关心百姓，奏请救助灾区。</a:t>
            </a:r>
            <a:r>
              <a:rPr lang="zh-CN" altLang="en-US" b="1" smtClean="0"/>
              <a:t>在他巡视河南期间，当地年成歉收，百姓相食，他向朝廷呈告灾情，皇上当即派遣寺丞锺化民筹措钱款赈济灾民。</a:t>
            </a:r>
            <a:endParaRPr lang="zh-CN" altLang="en-US" b="1"/>
          </a:p>
        </p:txBody>
      </p:sp>
      <p:sp>
        <p:nvSpPr>
          <p:cNvPr id="4" name="椭圆 3"/>
          <p:cNvSpPr/>
          <p:nvPr/>
        </p:nvSpPr>
        <p:spPr>
          <a:xfrm>
            <a:off x="652748" y="5794389"/>
            <a:ext cx="1714512" cy="57150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noFill/>
            </a:endParaRPr>
          </a:p>
        </p:txBody>
      </p:sp>
      <p:sp>
        <p:nvSpPr>
          <p:cNvPr id="6" name="矩形 5"/>
          <p:cNvSpPr/>
          <p:nvPr/>
        </p:nvSpPr>
        <p:spPr>
          <a:xfrm>
            <a:off x="7146299" y="1013444"/>
            <a:ext cx="1238259" cy="47625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3" name="内容占位符 2"/>
          <p:cNvSpPr>
            <a:spLocks noGrp="1"/>
          </p:cNvSpPr>
          <p:nvPr>
            <p:ph idx="1"/>
          </p:nvPr>
        </p:nvSpPr>
        <p:spPr>
          <a:xfrm>
            <a:off x="380960" y="857232"/>
            <a:ext cx="11201440" cy="5810291"/>
          </a:xfrm>
        </p:spPr>
        <p:txBody>
          <a:bodyPr>
            <a:normAutofit fontScale="90000" lnSpcReduction="10000"/>
          </a:bodyPr>
          <a:lstStyle/>
          <a:p>
            <a:pPr fontAlgn="auto">
              <a:lnSpc>
                <a:spcPct val="100000"/>
              </a:lnSpc>
              <a:spcBef>
                <a:spcPct val="0"/>
              </a:spcBef>
            </a:pPr>
            <a:r>
              <a:rPr lang="en-US" altLang="zh-CN" b="1" smtClean="0"/>
              <a:t>2015</a:t>
            </a:r>
            <a:r>
              <a:rPr lang="zh-CN" altLang="en-US" b="1" smtClean="0"/>
              <a:t>年（新课标  </a:t>
            </a:r>
            <a:r>
              <a:rPr lang="en-US" altLang="zh-CN" b="1" smtClean="0"/>
              <a:t>I</a:t>
            </a:r>
            <a:r>
              <a:rPr lang="zh-CN" altLang="en-US" b="1" smtClean="0"/>
              <a:t>）</a:t>
            </a:r>
          </a:p>
          <a:p>
            <a:pPr fontAlgn="auto">
              <a:lnSpc>
                <a:spcPct val="100000"/>
              </a:lnSpc>
              <a:spcBef>
                <a:spcPct val="0"/>
              </a:spcBef>
            </a:pPr>
            <a:r>
              <a:rPr lang="en-US" altLang="zh-CN" b="1" smtClean="0">
                <a:latin typeface="黑体" panose="02010609060101010101" charset="-122"/>
                <a:ea typeface="黑体" panose="02010609060101010101" charset="-122"/>
              </a:rPr>
              <a:t>6</a:t>
            </a:r>
            <a:r>
              <a:rPr lang="zh-CN" altLang="en-US" b="1" smtClean="0">
                <a:latin typeface="黑体" panose="02010609060101010101" charset="-122"/>
                <a:ea typeface="黑体" panose="02010609060101010101" charset="-122"/>
              </a:rPr>
              <a:t>．下列</a:t>
            </a:r>
            <a:r>
              <a:rPr lang="zh-CN" altLang="en-US" b="1" smtClean="0">
                <a:solidFill>
                  <a:srgbClr val="FF0000"/>
                </a:solidFill>
                <a:latin typeface="黑体" panose="02010609060101010101" charset="-122"/>
                <a:ea typeface="黑体" panose="02010609060101010101" charset="-122"/>
              </a:rPr>
              <a:t>对原文有关内容的概括和分析</a:t>
            </a:r>
            <a:r>
              <a:rPr lang="zh-CN" altLang="en-US" b="1" smtClean="0">
                <a:latin typeface="黑体" panose="02010609060101010101" charset="-122"/>
                <a:ea typeface="黑体" panose="02010609060101010101" charset="-122"/>
              </a:rPr>
              <a:t>，不正确的一项是（</a:t>
            </a:r>
            <a:r>
              <a:rPr lang="en-US" altLang="zh-CN" b="1" smtClean="0">
                <a:latin typeface="黑体" panose="02010609060101010101" charset="-122"/>
                <a:ea typeface="黑体" panose="02010609060101010101" charset="-122"/>
              </a:rPr>
              <a:t>3</a:t>
            </a:r>
            <a:r>
              <a:rPr lang="zh-CN" altLang="en-US" b="1" smtClean="0">
                <a:latin typeface="黑体" panose="02010609060101010101" charset="-122"/>
                <a:ea typeface="黑体" panose="02010609060101010101" charset="-122"/>
              </a:rPr>
              <a:t>分）</a:t>
            </a:r>
            <a:br>
              <a:rPr lang="zh-CN" altLang="en-US" b="1" smtClean="0">
                <a:latin typeface="黑体" panose="02010609060101010101" charset="-122"/>
                <a:ea typeface="黑体" panose="02010609060101010101" charset="-122"/>
              </a:rPr>
            </a:br>
            <a:r>
              <a:rPr lang="zh-CN" altLang="en-US" b="1" smtClean="0"/>
              <a:t>　　</a:t>
            </a:r>
            <a:r>
              <a:rPr lang="en-US" altLang="zh-CN" b="1" smtClean="0"/>
              <a:t>A</a:t>
            </a:r>
            <a:r>
              <a:rPr lang="zh-CN" altLang="en-US" b="1" smtClean="0"/>
              <a:t>．</a:t>
            </a:r>
            <a:r>
              <a:rPr lang="zh-CN" altLang="en-US" b="1" smtClean="0">
                <a:solidFill>
                  <a:srgbClr val="0000FF"/>
                </a:solidFill>
              </a:rPr>
              <a:t>孙傅入仕以后，积极向上建言</a:t>
            </a:r>
            <a:r>
              <a:rPr lang="zh-CN" altLang="en-US" b="1" smtClean="0"/>
              <a:t>，他担任礼部员外郎，对尚书蔡翛纵论天下大事，劝蔡迅速有所更变，否则必将失败，可惜他的建议没有被采纳。</a:t>
            </a:r>
            <a:br>
              <a:rPr lang="zh-CN" altLang="en-US" b="1" smtClean="0"/>
            </a:br>
            <a:r>
              <a:rPr lang="zh-CN" altLang="en-US" b="1" smtClean="0"/>
              <a:t>　　</a:t>
            </a:r>
            <a:r>
              <a:rPr lang="en-US" altLang="zh-CN" b="1" smtClean="0"/>
              <a:t>B</a:t>
            </a:r>
            <a:r>
              <a:rPr lang="zh-CN" altLang="en-US" b="1" smtClean="0"/>
              <a:t>．</a:t>
            </a:r>
            <a:r>
              <a:rPr lang="zh-CN" altLang="en-US" b="1" smtClean="0">
                <a:solidFill>
                  <a:srgbClr val="0000FF"/>
                </a:solidFill>
              </a:rPr>
              <a:t>孙傅上奏，请求恢复祖宗法度</a:t>
            </a:r>
            <a:r>
              <a:rPr lang="zh-CN" altLang="en-US" b="1" smtClean="0"/>
              <a:t>，他任兵部尚书后，从效用角度高度评价祖宗法度和熙、丰年间的法度，批评祟、观年间的法度，受到时人赞许。</a:t>
            </a:r>
            <a:br>
              <a:rPr lang="zh-CN" altLang="en-US" b="1" smtClean="0"/>
            </a:br>
            <a:r>
              <a:rPr lang="zh-CN" altLang="en-US" b="1" smtClean="0"/>
              <a:t>　　</a:t>
            </a:r>
            <a:r>
              <a:rPr lang="en-US" altLang="zh-CN" b="1" smtClean="0"/>
              <a:t>C</a:t>
            </a:r>
            <a:r>
              <a:rPr lang="zh-CN" altLang="en-US" b="1" smtClean="0"/>
              <a:t>．</a:t>
            </a:r>
            <a:r>
              <a:rPr lang="zh-CN" altLang="en-US" b="1" smtClean="0">
                <a:solidFill>
                  <a:srgbClr val="0000FF"/>
                </a:solidFill>
              </a:rPr>
              <a:t>孙傅不畏金人，努力保全太子</a:t>
            </a:r>
            <a:r>
              <a:rPr lang="zh-CN" altLang="en-US" b="1" smtClean="0"/>
              <a:t>。金人掳走钦宗后又索求太子，他密谋藏匿太子，杀二宦者将首级送至金营，欺骗金人说，这就是误伤太子之人。</a:t>
            </a:r>
            <a:br>
              <a:rPr lang="zh-CN" altLang="en-US" b="1" smtClean="0"/>
            </a:br>
            <a:r>
              <a:rPr lang="zh-CN" altLang="en-US" b="1" smtClean="0"/>
              <a:t>　　</a:t>
            </a:r>
            <a:r>
              <a:rPr lang="en-US" altLang="zh-CN" b="1" smtClean="0"/>
              <a:t>D</a:t>
            </a:r>
            <a:r>
              <a:rPr lang="zh-CN" altLang="en-US" b="1" smtClean="0"/>
              <a:t>．</a:t>
            </a:r>
            <a:r>
              <a:rPr lang="zh-CN" altLang="en-US" b="1" smtClean="0">
                <a:solidFill>
                  <a:srgbClr val="0000FF"/>
                </a:solidFill>
              </a:rPr>
              <a:t>孙傅舍身取义，死后谥为忠定</a:t>
            </a:r>
            <a:r>
              <a:rPr lang="zh-CN" altLang="en-US" b="1" smtClean="0"/>
              <a:t>，太子被迫至金营，孙傅前往，却受到守门者劝阻，他表示身为太子傅，应誓死跟从太子，后被金人召去，死于北廷。</a:t>
            </a:r>
            <a:endParaRPr lang="zh-CN" altLang="en-US" b="1"/>
          </a:p>
        </p:txBody>
      </p:sp>
      <p:sp>
        <p:nvSpPr>
          <p:cNvPr id="4" name="椭圆 3"/>
          <p:cNvSpPr/>
          <p:nvPr/>
        </p:nvSpPr>
        <p:spPr>
          <a:xfrm>
            <a:off x="4505953" y="4414525"/>
            <a:ext cx="1714512" cy="47625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noFill/>
            </a:endParaRPr>
          </a:p>
        </p:txBody>
      </p:sp>
      <p:sp>
        <p:nvSpPr>
          <p:cNvPr id="5" name="矩形 4"/>
          <p:cNvSpPr/>
          <p:nvPr/>
        </p:nvSpPr>
        <p:spPr>
          <a:xfrm>
            <a:off x="7289811" y="1214740"/>
            <a:ext cx="1238259" cy="47625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TextBox 5"/>
          <p:cNvSpPr txBox="1"/>
          <p:nvPr/>
        </p:nvSpPr>
        <p:spPr>
          <a:xfrm>
            <a:off x="190459" y="166982"/>
            <a:ext cx="11811083" cy="501650"/>
          </a:xfrm>
          <a:prstGeom prst="rect">
            <a:avLst/>
          </a:prstGeom>
          <a:noFill/>
          <a:ln>
            <a:solidFill>
              <a:srgbClr val="FF0000"/>
            </a:solidFill>
          </a:ln>
        </p:spPr>
        <p:txBody>
          <a:bodyPr wrap="square" rtlCol="0">
            <a:spAutoFit/>
          </a:bodyPr>
          <a:lstStyle/>
          <a:p>
            <a:r>
              <a:rPr lang="zh-CN" altLang="en-US" sz="2665" b="1" smtClean="0">
                <a:solidFill>
                  <a:srgbClr val="FF0000"/>
                </a:solidFill>
                <a:latin typeface="华文细黑" panose="02010600040101010101" pitchFamily="2" charset="-122"/>
                <a:ea typeface="华文细黑" panose="02010600040101010101" pitchFamily="2" charset="-122"/>
              </a:rPr>
              <a:t>（二）多为选择“不正确的一项”；</a:t>
            </a:r>
            <a:r>
              <a:rPr lang="zh-CN" altLang="en-US" sz="2665" b="1" smtClean="0">
                <a:solidFill>
                  <a:srgbClr val="7030A0"/>
                </a:solidFill>
                <a:latin typeface="华文细黑" panose="02010600040101010101" pitchFamily="2" charset="-122"/>
                <a:ea typeface="华文细黑" panose="02010600040101010101" pitchFamily="2" charset="-122"/>
                <a:sym typeface="+mn-ea"/>
              </a:rPr>
              <a:t>概括常“无错”，分析略“有瑕”</a:t>
            </a:r>
            <a:endParaRPr lang="zh-CN" altLang="en-US" sz="2665" b="1" smtClean="0">
              <a:solidFill>
                <a:srgbClr val="7030A0"/>
              </a:solidFill>
              <a:latin typeface="华文细黑" panose="02010600040101010101" pitchFamily="2" charset="-122"/>
              <a:ea typeface="华文细黑" panose="02010600040101010101" pitchFamily="2" charset="-122"/>
              <a:cs typeface="兰米宋体加粗" panose="02000503000000000000"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grpId="1"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ssolve">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1"/>
    </p:bldLst>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cSld>
    <p:spTree>
      <p:nvGrpSpPr>
        <p:cNvPr id="1" name=""/>
        <p:cNvGrpSpPr/>
        <p:nvPr/>
      </p:nvGrpSpPr>
      <p:grpSpPr>
        <a:xfrm>
          <a:off x="0" y="0"/>
          <a:ext cx="0" cy="0"/>
        </a:xfrm>
      </p:grpSpPr>
      <p:sp>
        <p:nvSpPr>
          <p:cNvPr id="3" name="内容占位符 2"/>
          <p:cNvSpPr>
            <a:spLocks noGrp="1"/>
          </p:cNvSpPr>
          <p:nvPr>
            <p:ph idx="1"/>
          </p:nvPr>
        </p:nvSpPr>
        <p:spPr>
          <a:xfrm>
            <a:off x="490220" y="95250"/>
            <a:ext cx="8180705" cy="6178550"/>
          </a:xfrm>
        </p:spPr>
        <p:txBody>
          <a:bodyPr>
            <a:noAutofit/>
          </a:bodyPr>
          <a:lstStyle/>
          <a:p>
            <a:pPr marL="0" indent="0" fontAlgn="auto">
              <a:spcBef>
                <a:spcPct val="0"/>
              </a:spcBef>
            </a:pPr>
            <a:r>
              <a:rPr lang="zh-CN" altLang="en-US" sz="2000" b="1" smtClean="0"/>
              <a:t>谢弘微，陈郡阳夏人也。父思，武昌太守。</a:t>
            </a:r>
            <a:r>
              <a:rPr lang="zh-CN" altLang="en-US" sz="2000" b="1" smtClean="0">
                <a:solidFill>
                  <a:srgbClr val="FF0000"/>
                </a:solidFill>
              </a:rPr>
              <a:t>从叔峻，司空琰第二子也，无后，以弘微为嗣</a:t>
            </a:r>
            <a:r>
              <a:rPr lang="zh-CN" altLang="en-US" sz="2000" b="1" smtClean="0"/>
              <a:t>。弘微本名密，犯所继内讳，故以字行。童幼时精神端审时然后言所继叔父混名知人见而异之谓思曰此儿深中夙敏方成佳器有子如此足矣，</a:t>
            </a:r>
            <a:r>
              <a:rPr lang="zh-CN" altLang="en-US" sz="2000" b="1" smtClean="0">
                <a:solidFill>
                  <a:srgbClr val="FF0000"/>
                </a:solidFill>
              </a:rPr>
              <a:t>弘微家素贫俭，而所继丰泰，唯受书数千卷，遣财禄秩，一不关豫</a:t>
            </a:r>
            <a:r>
              <a:rPr lang="zh-CN" altLang="en-US" sz="2000" b="1" smtClean="0"/>
              <a:t>。混风格高峻，少所交纳，</a:t>
            </a:r>
            <a:r>
              <a:rPr lang="zh-CN" altLang="en-US" sz="2000" b="1" smtClean="0">
                <a:solidFill>
                  <a:srgbClr val="0000FF"/>
                </a:solidFill>
              </a:rPr>
              <a:t>唯与族子灵运、瞻、曜、弘微并以文义赏会。尝共宴处，居在乌衣巷，故谓之乌衣之游。瞻等才辞辩富，弘微每以约言服之，混特所敬贵，号约微子。</a:t>
            </a:r>
            <a:r>
              <a:rPr lang="zh-CN" altLang="en-US" sz="2000" b="1" smtClean="0"/>
              <a:t>义熙八年，混以刘毅党见诛，妻晋陵公主以混家事委之弘微。弘微经纪生业，事若在公，一钱尺帛出入，皆有文簿。高祖</a:t>
            </a:r>
            <a:r>
              <a:rPr lang="zh-CN" altLang="en-US" sz="1800" b="1" smtClean="0"/>
              <a:t>受命</a:t>
            </a:r>
            <a:r>
              <a:rPr lang="zh-CN" altLang="en-US" sz="2000" b="1" smtClean="0"/>
              <a:t>，晋陵公主降为东乡君。</a:t>
            </a:r>
            <a:r>
              <a:rPr lang="zh-CN" altLang="en-US" sz="2000" b="1" smtClean="0">
                <a:solidFill>
                  <a:srgbClr val="C00000"/>
                </a:solidFill>
              </a:rPr>
              <a:t>自混亡，至是九载，而室宇修整，仓廪充盈，门徒业使，不异平日，田畴垦辟，有加于旧，中外姻亲，道俗义旧，入门莫不叹息，或为之涕流，感弘微之义也</a:t>
            </a:r>
            <a:r>
              <a:rPr lang="zh-CN" altLang="en-US" sz="2000" b="1" smtClean="0"/>
              <a:t>，性严正，举止必循礼度，事继亲之党，恭谨过常。太祖镇江陵，弘微为文学。母忧去职。居丧以孝称，服阕逾年，菜蔬不改。兄曜历御史中丞，元嘉四年卒。弘微蔬食积时，哀戚过礼，服虽除，犹不啖鱼肉。弘微少孤，事兄如父，兄弟友穆之至，举世莫及也。弘微口不言人短长，而曜好臧否人物，曜每言论，弘微常以它语乱之。</a:t>
            </a:r>
            <a:r>
              <a:rPr lang="zh-CN" altLang="en-US" sz="2000" b="1" smtClean="0">
                <a:solidFill>
                  <a:srgbClr val="0070C0"/>
                </a:solidFill>
              </a:rPr>
              <a:t>九年，东乡君薨，资财钜万，园宅十余所，奴僮犹有数百人。弘微一无所取，自以私禄营葬。</a:t>
            </a:r>
            <a:r>
              <a:rPr lang="zh-CN" altLang="en-US" sz="2000" b="1" smtClean="0"/>
              <a:t>曰：“亲戚争财，为鄙之甚。今分多共少，不至有乏，身死之后，岂复见关。”十年，卒，时年四十二，上甚痛惜之，使二卫千人营毕葬事，追赠太常。（节选自</a:t>
            </a:r>
            <a:r>
              <a:rPr lang="en-US" altLang="zh-CN" sz="2000" b="1" smtClean="0"/>
              <a:t>《</a:t>
            </a:r>
            <a:r>
              <a:rPr lang="zh-CN" altLang="en-US" sz="2000" b="1" smtClean="0"/>
              <a:t>宋书</a:t>
            </a:r>
            <a:r>
              <a:rPr lang="en-US" altLang="zh-CN" sz="2000" b="1" smtClean="0"/>
              <a:t>·</a:t>
            </a:r>
            <a:r>
              <a:rPr lang="zh-CN" altLang="en-US" sz="2000" b="1" smtClean="0"/>
              <a:t>谢弘微传</a:t>
            </a:r>
            <a:r>
              <a:rPr lang="en-US" altLang="zh-CN" sz="2000" b="1" smtClean="0"/>
              <a:t>》</a:t>
            </a:r>
            <a:r>
              <a:rPr lang="zh-CN" altLang="en-US" sz="2000" b="1" smtClean="0"/>
              <a:t>）</a:t>
            </a:r>
          </a:p>
        </p:txBody>
      </p:sp>
      <p:sp>
        <p:nvSpPr>
          <p:cNvPr id="4" name="矩形 3"/>
          <p:cNvSpPr/>
          <p:nvPr/>
        </p:nvSpPr>
        <p:spPr>
          <a:xfrm>
            <a:off x="8191515" y="0"/>
            <a:ext cx="571504" cy="912495"/>
          </a:xfrm>
          <a:prstGeom prst="rect">
            <a:avLst/>
          </a:prstGeom>
          <a:solidFill>
            <a:schemeClr val="bg2"/>
          </a:solidFill>
          <a:ln>
            <a:solidFill>
              <a:schemeClr val="accent1"/>
            </a:solidFill>
          </a:ln>
        </p:spPr>
        <p:txBody>
          <a:bodyPr wrap="square">
            <a:spAutoFit/>
          </a:bodyPr>
          <a:lstStyle/>
          <a:p>
            <a:r>
              <a:rPr lang="en-US" altLang="zh-CN" sz="5335" b="1" smtClean="0">
                <a:solidFill>
                  <a:srgbClr val="002060"/>
                </a:solidFill>
              </a:rPr>
              <a:t>A</a:t>
            </a:r>
            <a:endParaRPr lang="zh-CN" altLang="en-US" sz="5335">
              <a:solidFill>
                <a:srgbClr val="002060"/>
              </a:solidFill>
            </a:endParaRPr>
          </a:p>
        </p:txBody>
      </p:sp>
      <p:sp>
        <p:nvSpPr>
          <p:cNvPr id="5" name="矩形 4"/>
          <p:cNvSpPr/>
          <p:nvPr/>
        </p:nvSpPr>
        <p:spPr>
          <a:xfrm>
            <a:off x="8191515" y="1523987"/>
            <a:ext cx="622935" cy="829945"/>
          </a:xfrm>
          <a:prstGeom prst="rect">
            <a:avLst/>
          </a:prstGeom>
          <a:solidFill>
            <a:schemeClr val="bg2"/>
          </a:solidFill>
          <a:ln>
            <a:solidFill>
              <a:schemeClr val="accent1"/>
            </a:solidFill>
          </a:ln>
        </p:spPr>
        <p:txBody>
          <a:bodyPr wrap="none">
            <a:spAutoFit/>
          </a:bodyPr>
          <a:lstStyle/>
          <a:p>
            <a:r>
              <a:rPr lang="en-US" altLang="zh-CN" sz="4800" b="1" smtClean="0">
                <a:solidFill>
                  <a:srgbClr val="002060"/>
                </a:solidFill>
              </a:rPr>
              <a:t>B</a:t>
            </a:r>
            <a:endParaRPr lang="zh-CN" altLang="en-US" sz="4800">
              <a:solidFill>
                <a:srgbClr val="002060"/>
              </a:solidFill>
            </a:endParaRPr>
          </a:p>
        </p:txBody>
      </p:sp>
      <p:sp>
        <p:nvSpPr>
          <p:cNvPr id="6" name="矩形 5"/>
          <p:cNvSpPr/>
          <p:nvPr/>
        </p:nvSpPr>
        <p:spPr>
          <a:xfrm>
            <a:off x="8191515" y="2952747"/>
            <a:ext cx="574675" cy="748030"/>
          </a:xfrm>
          <a:prstGeom prst="rect">
            <a:avLst/>
          </a:prstGeom>
          <a:solidFill>
            <a:schemeClr val="bg2"/>
          </a:solidFill>
          <a:ln>
            <a:solidFill>
              <a:schemeClr val="accent1"/>
            </a:solidFill>
          </a:ln>
        </p:spPr>
        <p:txBody>
          <a:bodyPr wrap="none">
            <a:spAutoFit/>
          </a:bodyPr>
          <a:lstStyle/>
          <a:p>
            <a:r>
              <a:rPr lang="en-US" altLang="zh-CN" sz="4265" b="1" smtClean="0">
                <a:solidFill>
                  <a:srgbClr val="002060"/>
                </a:solidFill>
              </a:rPr>
              <a:t>C</a:t>
            </a:r>
            <a:endParaRPr lang="zh-CN" altLang="en-US" sz="4265">
              <a:solidFill>
                <a:srgbClr val="002060"/>
              </a:solidFill>
            </a:endParaRPr>
          </a:p>
        </p:txBody>
      </p:sp>
      <p:sp>
        <p:nvSpPr>
          <p:cNvPr id="7" name="矩形 6"/>
          <p:cNvSpPr/>
          <p:nvPr/>
        </p:nvSpPr>
        <p:spPr>
          <a:xfrm>
            <a:off x="8814435" y="95250"/>
            <a:ext cx="3261360" cy="5908040"/>
          </a:xfrm>
          <a:prstGeom prst="rect">
            <a:avLst/>
          </a:prstGeom>
          <a:ln>
            <a:solidFill>
              <a:schemeClr val="accent1"/>
            </a:solidFill>
          </a:ln>
        </p:spPr>
        <p:txBody>
          <a:bodyPr wrap="square">
            <a:spAutoFit/>
          </a:bodyPr>
          <a:lstStyle/>
          <a:p>
            <a:pPr fontAlgn="auto">
              <a:lnSpc>
                <a:spcPct val="100000"/>
              </a:lnSpc>
            </a:pPr>
            <a:r>
              <a:rPr lang="en-US" altLang="zh-CN" b="1" smtClean="0"/>
              <a:t>A</a:t>
            </a:r>
            <a:r>
              <a:rPr lang="zh-CN" altLang="en-US" b="1" smtClean="0"/>
              <a:t>．</a:t>
            </a:r>
            <a:r>
              <a:rPr lang="zh-CN" altLang="en-US" b="1" smtClean="0">
                <a:solidFill>
                  <a:srgbClr val="0000FF"/>
                </a:solidFill>
              </a:rPr>
              <a:t>弘微出继从叔，一心只爱读书。</a:t>
            </a:r>
            <a:r>
              <a:rPr lang="zh-CN" altLang="en-US" b="1" smtClean="0"/>
              <a:t>他是陈郡阳夏人，从叔谢峻将他作为后嗣。新家比原来家庭富有，但他只是接受数千卷书籍，其余财物全不留意。</a:t>
            </a:r>
            <a:br>
              <a:rPr lang="zh-CN" altLang="en-US" b="1" smtClean="0"/>
            </a:br>
            <a:r>
              <a:rPr lang="en-US" altLang="zh-CN" b="1" smtClean="0"/>
              <a:t>B</a:t>
            </a:r>
            <a:r>
              <a:rPr lang="zh-CN" altLang="en-US" b="1" smtClean="0"/>
              <a:t>．</a:t>
            </a:r>
            <a:r>
              <a:rPr lang="zh-CN" altLang="en-US" b="1" smtClean="0">
                <a:solidFill>
                  <a:srgbClr val="0000FF"/>
                </a:solidFill>
              </a:rPr>
              <a:t>弘微简言服众</a:t>
            </a:r>
            <a:r>
              <a:rPr lang="zh-CN" altLang="en-US" b="1" smtClean="0"/>
              <a:t>，此举受到重视，他参与集会，常与子弟们诗文唱和，住在乌衣巷，称为乌衣之游；</a:t>
            </a:r>
            <a:r>
              <a:rPr lang="zh-CN" altLang="en-US" b="1" smtClean="0">
                <a:solidFill>
                  <a:srgbClr val="0000FF"/>
                </a:solidFill>
              </a:rPr>
              <a:t>又极有文才口才</a:t>
            </a:r>
            <a:r>
              <a:rPr lang="zh-CN" altLang="en-US" b="1" smtClean="0"/>
              <a:t>，受到叔父谢混赏识，称为微子。</a:t>
            </a:r>
            <a:br>
              <a:rPr lang="zh-CN" altLang="en-US" b="1" smtClean="0"/>
            </a:br>
            <a:r>
              <a:rPr lang="en-US" altLang="zh-CN" b="1" smtClean="0"/>
              <a:t>C</a:t>
            </a:r>
            <a:r>
              <a:rPr lang="zh-CN" altLang="en-US" b="1" smtClean="0"/>
              <a:t>．</a:t>
            </a:r>
            <a:r>
              <a:rPr lang="zh-CN" altLang="en-US" b="1" smtClean="0">
                <a:solidFill>
                  <a:srgbClr val="0000FF"/>
                </a:solidFill>
              </a:rPr>
              <a:t>弘微为人审慎，治业井井有条</a:t>
            </a:r>
            <a:r>
              <a:rPr lang="zh-CN" altLang="en-US" b="1" smtClean="0"/>
              <a:t>。谢混去世以后，他掌管产业，犹如替公家办事，账目分明；九年以后，多个方面得到很大发展，人们见后无不感叹。</a:t>
            </a:r>
            <a:br>
              <a:rPr lang="zh-CN" altLang="en-US" b="1" smtClean="0"/>
            </a:br>
            <a:r>
              <a:rPr lang="en-US" altLang="zh-CN" b="1" smtClean="0"/>
              <a:t>D</a:t>
            </a:r>
            <a:r>
              <a:rPr lang="zh-CN" altLang="en-US" b="1" smtClean="0"/>
              <a:t>．</a:t>
            </a:r>
            <a:r>
              <a:rPr lang="zh-CN" altLang="en-US" b="1" smtClean="0">
                <a:solidFill>
                  <a:srgbClr val="0000FF"/>
                </a:solidFill>
              </a:rPr>
              <a:t>弘微事兄如父，临财清正廉洁</a:t>
            </a:r>
            <a:r>
              <a:rPr lang="zh-CN" altLang="en-US" b="1" smtClean="0"/>
              <a:t>。他对谢曜感情极深，谢曜去世，他哀戚过礼，除孝后仍不食荤腥。东乡君死，留下巨万资财、园宅，他一无所取。</a:t>
            </a:r>
          </a:p>
        </p:txBody>
      </p:sp>
      <p:sp>
        <p:nvSpPr>
          <p:cNvPr id="8" name="矩形 7"/>
          <p:cNvSpPr/>
          <p:nvPr/>
        </p:nvSpPr>
        <p:spPr>
          <a:xfrm>
            <a:off x="8096264" y="5143512"/>
            <a:ext cx="574675" cy="748030"/>
          </a:xfrm>
          <a:prstGeom prst="rect">
            <a:avLst/>
          </a:prstGeom>
          <a:solidFill>
            <a:schemeClr val="bg2"/>
          </a:solidFill>
          <a:ln>
            <a:solidFill>
              <a:schemeClr val="accent1"/>
            </a:solidFill>
          </a:ln>
        </p:spPr>
        <p:txBody>
          <a:bodyPr wrap="none">
            <a:spAutoFit/>
          </a:bodyPr>
          <a:lstStyle/>
          <a:p>
            <a:r>
              <a:rPr lang="en-US" altLang="zh-CN" sz="4265" b="1" smtClean="0">
                <a:solidFill>
                  <a:srgbClr val="002060"/>
                </a:solidFill>
              </a:rPr>
              <a:t>D</a:t>
            </a:r>
            <a:endParaRPr lang="zh-CN" altLang="en-US" sz="4265">
              <a:solidFill>
                <a:srgbClr val="002060"/>
              </a:solidFill>
            </a:endParaRPr>
          </a:p>
        </p:txBody>
      </p:sp>
      <p:sp>
        <p:nvSpPr>
          <p:cNvPr id="9" name="矩形 8"/>
          <p:cNvSpPr/>
          <p:nvPr/>
        </p:nvSpPr>
        <p:spPr>
          <a:xfrm>
            <a:off x="0" y="6274451"/>
            <a:ext cx="12001541" cy="583565"/>
          </a:xfrm>
          <a:prstGeom prst="rect">
            <a:avLst/>
          </a:prstGeom>
          <a:noFill/>
          <a:ln>
            <a:solidFill>
              <a:schemeClr val="accent1"/>
            </a:solidFill>
          </a:ln>
          <a:extLst>
            <a:ext uri="{909E8E84-426E-40DD-AFC4-6F175D3DCCD1}">
              <a14:hiddenFill xmlns:a14="http://schemas.microsoft.com/office/drawing/2010/main">
                <a:solidFill>
                  <a:schemeClr val="bg2"/>
                </a:solidFill>
              </a14:hiddenFill>
            </a:ext>
          </a:extLst>
        </p:spPr>
        <p:txBody>
          <a:bodyPr wrap="square">
            <a:spAutoFit/>
            <a:scene3d>
              <a:camera prst="orthographicFront"/>
              <a:lightRig rig="soft" dir="t">
                <a:rot lat="0" lon="0" rev="15600000"/>
              </a:lightRig>
            </a:scene3d>
            <a:sp3d extrusionH="57150" prstMaterial="softEdge">
              <a:bevelT w="25400" h="38100"/>
            </a:sp3d>
          </a:bodyPr>
          <a:lstStyle/>
          <a:p>
            <a:r>
              <a:rPr lang="zh-CN" altLang="en-US" sz="3200" b="1" smtClean="0">
                <a:gradFill>
                  <a:gsLst>
                    <a:gs pos="0">
                      <a:srgbClr val="FE4444"/>
                    </a:gs>
                    <a:gs pos="100000">
                      <a:srgbClr val="832B2B"/>
                    </a:gs>
                  </a:gsLst>
                  <a:lin scaled="0"/>
                </a:gradFill>
                <a:effectLst/>
                <a:latin typeface="华文细黑" panose="02010600040101010101" pitchFamily="2" charset="-122"/>
                <a:ea typeface="华文细黑" panose="02010600040101010101" pitchFamily="2" charset="-122"/>
              </a:rPr>
              <a:t>（三）四个选项的顺序一般与选文各节内容的先后顺序一致</a:t>
            </a:r>
            <a:endParaRPr lang="zh-CN" altLang="en-US" sz="3200" b="1" smtClean="0">
              <a:gradFill>
                <a:gsLst>
                  <a:gs pos="0">
                    <a:srgbClr val="FE4444"/>
                  </a:gs>
                  <a:gs pos="100000">
                    <a:srgbClr val="832B2B"/>
                  </a:gs>
                </a:gsLst>
                <a:lin scaled="0"/>
              </a:gradFill>
              <a:effectLst/>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par>
                                <p:cTn id="8" presetID="16" presetClass="entr" presetSubtype="37" fill="hold" grpId="1"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outVertical)">
                                      <p:cBhvr>
                                        <p:cTn id="10" dur="500"/>
                                        <p:tgtEl>
                                          <p:spTgt spid="5"/>
                                        </p:tgtEl>
                                      </p:cBhvr>
                                    </p:animEffect>
                                  </p:childTnLst>
                                </p:cTn>
                              </p:par>
                              <p:par>
                                <p:cTn id="11" presetID="16" presetClass="entr" presetSubtype="37" fill="hold" grpId="2"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outVertical)">
                                      <p:cBhvr>
                                        <p:cTn id="13" dur="500"/>
                                        <p:tgtEl>
                                          <p:spTgt spid="6"/>
                                        </p:tgtEl>
                                      </p:cBhvr>
                                    </p:animEffect>
                                  </p:childTnLst>
                                </p:cTn>
                              </p:par>
                              <p:par>
                                <p:cTn id="14" presetID="16" presetClass="entr" presetSubtype="37" fill="hold" grpId="3"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arn(outVertical)">
                                      <p:cBhvr>
                                        <p:cTn id="16" dur="500"/>
                                        <p:tgtEl>
                                          <p:spTgt spid="8"/>
                                        </p:tgtEl>
                                      </p:cBhvr>
                                    </p:animEffect>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22" presetClass="entr" presetSubtype="4" fill="hold" grpId="4"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P spid="6" grpId="2"/>
      <p:bldP spid="8" grpId="3"/>
      <p:bldP spid="9" grpId="4"/>
    </p:bldLst>
  </p:timing>
</p:sld>
</file>

<file path=ppt/tags/tag1.xml><?xml version="1.0" encoding="utf-8"?>
<p:tagLst xmlns:p="http://schemas.openxmlformats.org/presentationml/2006/main">
  <p:tag name="KSO_WM_BEAUTIFY_FLAG" val="#wm#"/>
  <p:tag name="KSO_WM_TAG_VERSION" val="1.0"/>
  <p:tag name="KSO_WM_TEMPLATE_CATEGORY" val="diagram"/>
  <p:tag name="KSO_WM_TEMPLATE_INDEX" val="30177841"/>
  <p:tag name="KSO_WM_UNIT_COMPATIBLE" val="0"/>
  <p:tag name="KSO_WM_UNIT_DIAGRAM_ISNUMVISUAL" val="0"/>
  <p:tag name="KSO_WM_UNIT_DIAGRAM_ISREFERUNIT" val="0"/>
  <p:tag name="KSO_WM_UNIT_HIGHLIGHT" val="0"/>
  <p:tag name="KSO_WM_UNIT_ID" val="diagram30177841_1*i*4"/>
  <p:tag name="KSO_WM_UNIT_INDEX" val="4"/>
  <p:tag name="KSO_WM_UNIT_LAYERLEVEL" val="1"/>
  <p:tag name="KSO_WM_UNIT_TYPE" val="i"/>
</p:tagLst>
</file>

<file path=ppt/tags/tag10.xml><?xml version="1.0" encoding="utf-8"?>
<p:tagLst xmlns:p="http://schemas.openxmlformats.org/presentationml/2006/main">
  <p:tag name="KSO_WM_UNIT_TABLE_BEAUTIFY" val="{c074d8ee-3327-408c-b37d-05e1862b6b21}"/>
</p:tagLst>
</file>

<file path=ppt/tags/tag11.xml><?xml version="1.0" encoding="utf-8"?>
<p:tagLst xmlns:p="http://schemas.openxmlformats.org/presentationml/2006/main">
  <p:tag name="PA" val="v4.0.0"/>
</p:tagLst>
</file>

<file path=ppt/tags/tag12.xml><?xml version="1.0" encoding="utf-8"?>
<p:tagLst xmlns:p="http://schemas.openxmlformats.org/presentationml/2006/main">
  <p:tag name="PA" val="v4.0.0"/>
</p:tagLst>
</file>

<file path=ppt/tags/tag13.xml><?xml version="1.0" encoding="utf-8"?>
<p:tagLst xmlns:p="http://schemas.openxmlformats.org/presentationml/2006/main">
  <p:tag name="PA" val="v4.0.0"/>
</p:tagLst>
</file>

<file path=ppt/tags/tag14.xml><?xml version="1.0" encoding="utf-8"?>
<p:tagLst xmlns:p="http://schemas.openxmlformats.org/presentationml/2006/main">
  <p:tag name="PA" val="v4.0.0"/>
</p:tagLst>
</file>

<file path=ppt/tags/tag15.xml><?xml version="1.0" encoding="utf-8"?>
<p:tagLst xmlns:p="http://schemas.openxmlformats.org/presentationml/2006/main">
  <p:tag name="PA" val="v4.0.0"/>
</p:tagLst>
</file>

<file path=ppt/tags/tag16.xml><?xml version="1.0" encoding="utf-8"?>
<p:tagLst xmlns:p="http://schemas.openxmlformats.org/presentationml/2006/main">
  <p:tag name="KSO_WM_BEAUTIFY_FLAG" val="#wm#"/>
  <p:tag name="KSO_WM_TEMPLATE_CATEGORY" val="diagram"/>
  <p:tag name="KSO_WM_TEMPLATE_INDEX" val="30177841"/>
</p:tagLst>
</file>

<file path=ppt/tags/tag17.xml><?xml version="1.0" encoding="utf-8"?>
<p:tagLst xmlns:p="http://schemas.openxmlformats.org/presentationml/2006/main">
  <p:tag name="KSO_WM_UNIT_TABLE_BEAUTIFY" val="smartTable{99bbef98-64f7-4ada-bbd6-3e6257f9e728}"/>
  <p:tag name="TABLE_COLOR_RGB" val="0x000000*0xFFFFFF*0x1D1E25*0xE8D4C2*0xB28E4E*0xB4BB71*0x87AE6A*0x60A463*0x5DA784*0x559B91"/>
  <p:tag name="TABLE_COLORIDX" val="a"/>
  <p:tag name="TABLE_EMPHASIZE_COLOR" val="11701838"/>
  <p:tag name="TABLE_SKINIDX" val="2"/>
</p:tagLst>
</file>

<file path=ppt/tags/tag18.xml><?xml version="1.0" encoding="utf-8"?>
<p:tagLst xmlns:p="http://schemas.openxmlformats.org/presentationml/2006/main">
  <p:tag name="KSO_WM_UNIT_TABLE_BEAUTIFY" val="{d77eade5-f3c1-4d0b-86a4-1a174e18184b}"/>
</p:tagLst>
</file>

<file path=ppt/tags/tag19.xml><?xml version="1.0" encoding="utf-8"?>
<p:tagLst xmlns:p="http://schemas.openxmlformats.org/presentationml/2006/main">
  <p:tag name="KSO_WM_UNIT_TABLE_BEAUTIFY" val="{fc884e21-7750-4d6e-9c4f-08c1a14c498d}"/>
</p:tagLst>
</file>

<file path=ppt/tags/tag2.xml><?xml version="1.0" encoding="utf-8"?>
<p:tagLst xmlns:p="http://schemas.openxmlformats.org/presentationml/2006/main">
  <p:tag name="KSO_WM_BEAUTIFY_FLAG" val="#wm#"/>
  <p:tag name="KSO_WM_TAG_VERSION" val="1.0"/>
  <p:tag name="KSO_WM_TEMPLATE_CATEGORY" val="diagram"/>
  <p:tag name="KSO_WM_TEMPLATE_INDEX" val="30177841"/>
  <p:tag name="KSO_WM_UNIT_COMPATIBLE" val="0"/>
  <p:tag name="KSO_WM_UNIT_DIAGRAM_ISNUMVISUAL" val="0"/>
  <p:tag name="KSO_WM_UNIT_DIAGRAM_ISREFERUNIT" val="0"/>
  <p:tag name="KSO_WM_UNIT_HIGHLIGHT" val="0"/>
  <p:tag name="KSO_WM_UNIT_ID" val="diagram30177841_1*i*2"/>
  <p:tag name="KSO_WM_UNIT_INDEX" val="2"/>
  <p:tag name="KSO_WM_UNIT_LAYERLEVEL" val="1"/>
  <p:tag name="KSO_WM_UNIT_TYPE" val="i"/>
</p:tagLst>
</file>

<file path=ppt/tags/tag20.xml><?xml version="1.0" encoding="utf-8"?>
<p:tagLst xmlns:p="http://schemas.openxmlformats.org/presentationml/2006/main">
  <p:tag name="KSO_WM_UNIT_TABLE_BEAUTIFY" val="{0b3062c0-36f8-43c7-9aae-b59859fe21c9}"/>
</p:tagLst>
</file>

<file path=ppt/tags/tag21.xml><?xml version="1.0" encoding="utf-8"?>
<p:tagLst xmlns:p="http://schemas.openxmlformats.org/presentationml/2006/main">
  <p:tag name="KSO_WM_UNIT_TABLE_BEAUTIFY" val="{d651572f-fc7a-477f-b1be-a9fb4c826278}"/>
</p:tagLst>
</file>

<file path=ppt/tags/tag22.xml><?xml version="1.0" encoding="utf-8"?>
<p:tagLst xmlns:p="http://schemas.openxmlformats.org/presentationml/2006/main">
  <p:tag name="KSO_WM_UNIT_TABLE_BEAUTIFY" val="{94108adc-664b-4495-9c68-cbdd87532435}"/>
</p:tagLst>
</file>

<file path=ppt/tags/tag23.xml><?xml version="1.0" encoding="utf-8"?>
<p:tagLst xmlns:p="http://schemas.openxmlformats.org/presentationml/2006/main">
  <p:tag name="AS_OS" val="Unix 3.10 unknown"/>
  <p:tag name="AS_RELEASE_DATE" val="2017.06.20"/>
  <p:tag name="AS_TITLE" val="Aspose.Slides for Java"/>
  <p:tag name="AS_VERSION" val="17.6"/>
</p:tagLst>
</file>

<file path=ppt/tags/tag3.xml><?xml version="1.0" encoding="utf-8"?>
<p:tagLst xmlns:p="http://schemas.openxmlformats.org/presentationml/2006/main">
  <p:tag name="KSO_WM_BEAUTIFY_FLAG" val="#wm#"/>
  <p:tag name="KSO_WM_TAG_VERSION" val="1.0"/>
  <p:tag name="KSO_WM_TEMPLATE_CATEGORY" val="diagram"/>
  <p:tag name="KSO_WM_TEMPLATE_INDEX" val="30177841"/>
  <p:tag name="KSO_WM_UNIT_COMPATIBLE" val="0"/>
  <p:tag name="KSO_WM_UNIT_DIAGRAM_ISNUMVISUAL" val="0"/>
  <p:tag name="KSO_WM_UNIT_DIAGRAM_ISREFERUNIT" val="0"/>
  <p:tag name="KSO_WM_UNIT_HIGHLIGHT" val="0"/>
  <p:tag name="KSO_WM_UNIT_ID" val="diagram30177841_1*f*1"/>
  <p:tag name="KSO_WM_UNIT_INDEX" val="1"/>
  <p:tag name="KSO_WM_UNIT_LAYERLEVEL" val="1"/>
  <p:tag name="KSO_WM_UNIT_NOCLEAR" val="0"/>
  <p:tag name="KSO_WM_UNIT_PRESET_TEXT" val="点击此处添加正文，文字是您思想的提炼，为了最终呈现发布的良好效果，请尽量言简意赅的阐述观点。"/>
  <p:tag name="KSO_WM_UNIT_SUBTYPE" val="a"/>
  <p:tag name="KSO_WM_UNIT_TYPE" val="f"/>
  <p:tag name="KSO_WM_UNIT_VALUE" val="74"/>
</p:tagLst>
</file>

<file path=ppt/tags/tag4.xml><?xml version="1.0" encoding="utf-8"?>
<p:tagLst xmlns:p="http://schemas.openxmlformats.org/presentationml/2006/main">
  <p:tag name="KSO_WM_BEAUTIFY_FLAG" val="#wm#"/>
  <p:tag name="KSO_WM_TAG_VERSION" val="1.0"/>
  <p:tag name="KSO_WM_TEMPLATE_CATEGORY" val="diagram"/>
  <p:tag name="KSO_WM_TEMPLATE_INDEX" val="30177841"/>
  <p:tag name="KSO_WM_UNIT_COMPATIBLE" val="0"/>
  <p:tag name="KSO_WM_UNIT_DIAGRAM_ISNUMVISUAL" val="0"/>
  <p:tag name="KSO_WM_UNIT_DIAGRAM_ISREFERUNIT" val="0"/>
  <p:tag name="KSO_WM_UNIT_HIGHLIGHT" val="0"/>
  <p:tag name="KSO_WM_UNIT_ID" val="diagram30177841_1*a*1"/>
  <p:tag name="KSO_WM_UNIT_INDEX" val="1"/>
  <p:tag name="KSO_WM_UNIT_ISCONTENTSTITLE" val="0"/>
  <p:tag name="KSO_WM_UNIT_ISNUMDGMTITLE" val="0"/>
  <p:tag name="KSO_WM_UNIT_LAYERLEVEL" val="1"/>
  <p:tag name="KSO_WM_UNIT_NOCLEAR" val="0"/>
  <p:tag name="KSO_WM_UNIT_PRESET_TEXT" val="单击此处&#13;添加标题"/>
  <p:tag name="KSO_WM_UNIT_TYPE" val="a"/>
  <p:tag name="KSO_WM_UNIT_VALUE" val="16"/>
</p:tagLst>
</file>

<file path=ppt/tags/tag5.xml><?xml version="1.0" encoding="utf-8"?>
<p:tagLst xmlns:p="http://schemas.openxmlformats.org/presentationml/2006/main">
  <p:tag name="KSO_WM_BEAUTIFY_FLAG" val="#wm#"/>
  <p:tag name="KSO_WM_TAG_VERSION" val="1.0"/>
  <p:tag name="KSO_WM_TEMPLATE_CATEGORY" val="diagram"/>
  <p:tag name="KSO_WM_TEMPLATE_INDEX" val="30177841"/>
  <p:tag name="KSO_WM_UNIT_COMPATIBLE" val="0"/>
  <p:tag name="KSO_WM_UNIT_DIAGRAM_ISNUMVISUAL" val="0"/>
  <p:tag name="KSO_WM_UNIT_DIAGRAM_ISREFERUNIT" val="0"/>
  <p:tag name="KSO_WM_UNIT_HIGHLIGHT" val="0"/>
  <p:tag name="KSO_WM_UNIT_ID" val="diagram30177841_1*f*2"/>
  <p:tag name="KSO_WM_UNIT_INDEX" val="2"/>
  <p:tag name="KSO_WM_UNIT_LAYERLEVEL" val="1"/>
  <p:tag name="KSO_WM_UNIT_NOCLEAR" val="0"/>
  <p:tag name="KSO_WM_UNIT_PRESET_TEXT" val="点击此处添加正文，文字是您思想的提炼，请言简意赅的阐述您的观点。&#13;根据需要您可以酌情增减文字，以便观者可以准确的理解您所传达的完整信息。为了最终演示发布的良好效果，请您尽量提炼思想的精髓。&#13;正如我们都希望改变世界，希望给人带去光明，但更多时候只需播下一颗种子，自然有微光照拂，雨露滋养。恰如其分的表达观点，往往可以事半功倍。"/>
  <p:tag name="KSO_WM_UNIT_SUBTYPE" val="a"/>
  <p:tag name="KSO_WM_UNIT_TYPE" val="f"/>
  <p:tag name="KSO_WM_UNIT_VALUE" val="156"/>
</p:tagLst>
</file>

<file path=ppt/tags/tag6.xml><?xml version="1.0" encoding="utf-8"?>
<p:tagLst xmlns:p="http://schemas.openxmlformats.org/presentationml/2006/main">
  <p:tag name="KSO_WM_BEAUTIFY_FLAG" val="#wm#"/>
  <p:tag name="KSO_WM_TAG_VERSION" val="1.0"/>
  <p:tag name="KSO_WM_TEMPLATE_CATEGORY" val="diagram"/>
  <p:tag name="KSO_WM_TEMPLATE_INDEX" val="30177841"/>
  <p:tag name="KSO_WM_UNIT_COMPATIBLE" val="0"/>
  <p:tag name="KSO_WM_UNIT_DIAGRAM_ISNUMVISUAL" val="0"/>
  <p:tag name="KSO_WM_UNIT_DIAGRAM_ISREFERUNIT" val="0"/>
  <p:tag name="KSO_WM_UNIT_HIGHLIGHT" val="0"/>
  <p:tag name="KSO_WM_UNIT_ID" val="diagram30177841_1*i*3"/>
  <p:tag name="KSO_WM_UNIT_INDEX" val="3"/>
  <p:tag name="KSO_WM_UNIT_LAYERLEVEL" val="1"/>
  <p:tag name="KSO_WM_UNIT_TYPE" val="i"/>
</p:tagLst>
</file>

<file path=ppt/tags/tag7.xml><?xml version="1.0" encoding="utf-8"?>
<p:tagLst xmlns:p="http://schemas.openxmlformats.org/presentationml/2006/main">
  <p:tag name="KSO_WM_BEAUTIFY_FLAG" val="#wm#"/>
  <p:tag name="KSO_WM_TAG_VERSION" val="1.0"/>
  <p:tag name="KSO_WM_TEMPLATE_CATEGORY" val="diagram"/>
  <p:tag name="KSO_WM_TEMPLATE_INDEX" val="30177841"/>
  <p:tag name="KSO_WM_UNIT_COMPATIBLE" val="0"/>
  <p:tag name="KSO_WM_UNIT_DIAGRAM_ISNUMVISUAL" val="0"/>
  <p:tag name="KSO_WM_UNIT_DIAGRAM_ISREFERUNIT" val="0"/>
  <p:tag name="KSO_WM_UNIT_HIGHLIGHT" val="0"/>
  <p:tag name="KSO_WM_UNIT_ID" val="diagram30177841_1*f*3"/>
  <p:tag name="KSO_WM_UNIT_INDEX" val="3"/>
  <p:tag name="KSO_WM_UNIT_LAYERLEVEL" val="1"/>
  <p:tag name="KSO_WM_UNIT_NOCLEAR" val="0"/>
  <p:tag name="KSO_WM_UNIT_PRESET_TEXT" val="点击此处添加正文，文字是您思想的提炼，请言简意赅的阐述您的观点。&#13;根据需要您可以酌情增减文字，以便观者可以准确的理解您所传达的完整信息。为了最终演示发布的良好效果，请您尽量提炼思想的精髓。&#13;正如我们都希望改变世界，希望给人带去光明，但更多时候只需播下一颗种子，自然有微光照拂，雨露滋养。恰如其分的表达观点，往往可以事半功倍。"/>
  <p:tag name="KSO_WM_UNIT_SUBTYPE" val="a"/>
  <p:tag name="KSO_WM_UNIT_TYPE" val="f"/>
  <p:tag name="KSO_WM_UNIT_VALUE" val="156"/>
</p:tagLst>
</file>

<file path=ppt/tags/tag8.xml><?xml version="1.0" encoding="utf-8"?>
<p:tagLst xmlns:p="http://schemas.openxmlformats.org/presentationml/2006/main">
  <p:tag name="KSO_WM_BEAUTIFY_FLAG" val="#wm#"/>
  <p:tag name="KSO_WM_TAG_VERSION" val="1.0"/>
  <p:tag name="KSO_WM_TEMPLATE_CATEGORY" val="diagram"/>
  <p:tag name="KSO_WM_TEMPLATE_INDEX" val="30177841"/>
  <p:tag name="KSO_WM_UNIT_COMPATIBLE" val="0"/>
  <p:tag name="KSO_WM_UNIT_DIAGRAM_ISNUMVISUAL" val="0"/>
  <p:tag name="KSO_WM_UNIT_DIAGRAM_ISREFERUNIT" val="0"/>
  <p:tag name="KSO_WM_UNIT_HIGHLIGHT" val="0"/>
  <p:tag name="KSO_WM_UNIT_ID" val="diagram30177841_1*i*1"/>
  <p:tag name="KSO_WM_UNIT_INDEX" val="1"/>
  <p:tag name="KSO_WM_UNIT_LAYERLEVEL" val="1"/>
  <p:tag name="KSO_WM_UNIT_TYPE" val="i"/>
</p:tagLst>
</file>

<file path=ppt/tags/tag9.xml><?xml version="1.0" encoding="utf-8"?>
<p:tagLst xmlns:p="http://schemas.openxmlformats.org/presentationml/2006/main">
  <p:tag name="KSO_WM_BEAUTIFY_FLAG" val="#wm#"/>
  <p:tag name="KSO_WM_SLIDE_ID" val="diagram30177841_1"/>
  <p:tag name="KSO_WM_SLIDE_INDEX" val="1"/>
  <p:tag name="KSO_WM_SLIDE_ITEM_CNT" val="0"/>
  <p:tag name="KSO_WM_SLIDE_LAYOUT" val="a_f"/>
  <p:tag name="KSO_WM_SLIDE_LAYOUT_CNT" val="1_3"/>
  <p:tag name="KSO_WM_SLIDE_POSITION" val="0*0"/>
  <p:tag name="KSO_WM_SLIDE_SIZE" val="921*540"/>
  <p:tag name="KSO_WM_SLIDE_SUBTYPE" val="pureTxt"/>
  <p:tag name="KSO_WM_SLIDE_TYPE" val="text"/>
  <p:tag name="KSO_WM_TAG_VERSION" val="1.0"/>
  <p:tag name="KSO_WM_TEMPLATE_CATEGORY" val="diagram"/>
  <p:tag name="KSO_WM_TEMPLATE_COLOR_TYPE" val="1"/>
  <p:tag name="KSO_WM_TEMPLATE_INDEX" val="30177841"/>
  <p:tag name="KSO_WM_TEMPLATE_MASTER_TYPE" val="0"/>
  <p:tag name="KSO_WM_TEMPLATE_SUBCATEGORY" val="0"/>
</p:tagLst>
</file>

<file path=ppt/theme/theme1.xml><?xml version="1.0" encoding="utf-8"?>
<a:theme xmlns:r="http://schemas.openxmlformats.org/officeDocument/2006/relationships" xmlns:a="http://schemas.openxmlformats.org/drawingml/2006/main" name="Office 主题">
  <a:themeElements>
    <a:clrScheme name="蓝色学术风主题配色">
      <a:dk1>
        <a:srgbClr val="262626"/>
      </a:dk1>
      <a:lt1>
        <a:srgbClr val="003760"/>
      </a:lt1>
      <a:dk2>
        <a:srgbClr val="EEECE1"/>
      </a:dk2>
      <a:lt2>
        <a:srgbClr val="EEECE1"/>
      </a:lt2>
      <a:accent1>
        <a:srgbClr val="003760"/>
      </a:accent1>
      <a:accent2>
        <a:srgbClr val="92CDDC"/>
      </a:accent2>
      <a:accent3>
        <a:srgbClr val="00B0F0"/>
      </a:accent3>
      <a:accent4>
        <a:srgbClr val="6565FF"/>
      </a:accent4>
      <a:accent5>
        <a:srgbClr val="4BACC6"/>
      </a:accent5>
      <a:accent6>
        <a:srgbClr val="002060"/>
      </a:accent6>
      <a:hlink>
        <a:srgbClr val="003760"/>
      </a:hlink>
      <a:folHlink>
        <a:srgbClr val="7F7F7F"/>
      </a:folHlink>
    </a:clrScheme>
    <a:fontScheme name="Temp">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蓝色学术风主题配色">
      <a:dk1>
        <a:srgbClr val="262626"/>
      </a:dk1>
      <a:lt1>
        <a:srgbClr val="003760"/>
      </a:lt1>
      <a:dk2>
        <a:srgbClr val="EEECE1"/>
      </a:dk2>
      <a:lt2>
        <a:srgbClr val="EEECE1"/>
      </a:lt2>
      <a:accent1>
        <a:srgbClr val="003760"/>
      </a:accent1>
      <a:accent2>
        <a:srgbClr val="92CDDC"/>
      </a:accent2>
      <a:accent3>
        <a:srgbClr val="00B0F0"/>
      </a:accent3>
      <a:accent4>
        <a:srgbClr val="6565FF"/>
      </a:accent4>
      <a:accent5>
        <a:srgbClr val="4BACC6"/>
      </a:accent5>
      <a:accent6>
        <a:srgbClr val="002060"/>
      </a:accent6>
      <a:hlink>
        <a:srgbClr val="003760"/>
      </a:hlink>
      <a:folHlink>
        <a:srgbClr val="7F7F7F"/>
      </a:folHlink>
    </a:clrScheme>
    <a:fontScheme name="Temp">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自定义设计方案">
  <a:themeElements>
    <a:clrScheme name="Office">
      <a:dk1>
        <a:sysClr val="windowText" lastClr="000000"/>
      </a:dk1>
      <a:lt1>
        <a:sysClr val="window" lastClr="FFFC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经典特黑简"/>
        <a:ea typeface="经典特黑简"/>
        <a:cs typeface="Arial"/>
      </a:majorFont>
      <a:minorFont>
        <a:latin typeface="Arial"/>
        <a:ea typeface="方正华隶简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C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C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203</Paragraphs>
  <Slides>40</Slides>
  <Notes>4</Notes>
  <TotalTime>0</TotalTime>
  <HiddenSlides>1</HiddenSlides>
  <MMClips>0</MMClips>
  <ScaleCrop>0</ScaleCrop>
  <HeadingPairs>
    <vt:vector baseType="variant" size="4">
      <vt:variant>
        <vt:lpstr>Theme</vt:lpstr>
      </vt:variant>
      <vt:variant>
        <vt:i4>1</vt:i4>
      </vt:variant>
      <vt:variant>
        <vt:lpstr>Slide Titles</vt:lpstr>
      </vt:variant>
      <vt:variant>
        <vt:i4>40</vt:i4>
      </vt:variant>
    </vt:vector>
  </HeadingPairs>
  <TitlesOfParts>
    <vt:vector baseType="lpstr" size="41">
      <vt:lpstr>Office 主题</vt:lpstr>
      <vt:lpstr>Slide 1</vt:lpstr>
      <vt:lpstr>知识回顾：如何读懂文本？</vt:lpstr>
      <vt:lpstr>Slide 3</vt:lpstr>
      <vt:lpstr>Slide 4</vt:lpstr>
      <vt:lpstr>Slide 5</vt:lpstr>
      <vt:lpstr>Slide 6</vt:lpstr>
      <vt:lpstr>Slide 7</vt:lpstr>
      <vt:lpstr>Slide 8</vt:lpstr>
      <vt:lpstr>Slide 9</vt:lpstr>
      <vt:lpstr>二、解题方法与技巧</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2020-09-23T09:58:11.632</cp:lastPrinted>
  <dcterms:created xsi:type="dcterms:W3CDTF">2020-09-23T09:58:11Z</dcterms:created>
  <dcterms:modified xsi:type="dcterms:W3CDTF">2020-09-23T01:58:16Z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