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60" r:id="rId2"/>
    <p:sldId id="262" r:id="rId3"/>
    <p:sldId id="261" r:id="rId4"/>
    <p:sldId id="263" r:id="rId5"/>
    <p:sldId id="265" r:id="rId6"/>
    <p:sldId id="271" r:id="rId7"/>
    <p:sldId id="267" r:id="rId8"/>
    <p:sldId id="269" r:id="rId9"/>
    <p:sldId id="272" r:id="rId10"/>
    <p:sldId id="273" r:id="rId11"/>
    <p:sldId id="274" r:id="rId12"/>
    <p:sldId id="275" r:id="rId13"/>
    <p:sldId id="276" r:id="rId14"/>
    <p:sldId id="277"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6" r:id="rId30"/>
    <p:sldId id="297" r:id="rId31"/>
    <p:sldId id="298" r:id="rId32"/>
    <p:sldId id="299" r:id="rId33"/>
    <p:sldId id="300" r:id="rId34"/>
    <p:sldId id="301" r:id="rId35"/>
    <p:sldId id="302" r:id="rId36"/>
    <p:sldId id="303" r:id="rId37"/>
    <p:sldId id="304" r:id="rId38"/>
    <p:sldId id="305" r:id="rId39"/>
    <p:sldId id="306" r:id="rId40"/>
    <p:sldId id="307" r:id="rId41"/>
    <p:sldId id="309" r:id="rId42"/>
    <p:sldId id="308" r:id="rId43"/>
    <p:sldId id="310" r:id="rId44"/>
    <p:sldId id="316" r:id="rId45"/>
    <p:sldId id="311" r:id="rId46"/>
    <p:sldId id="312" r:id="rId47"/>
    <p:sldId id="313" r:id="rId48"/>
    <p:sldId id="314" r:id="rId49"/>
    <p:sldId id="315" r:id="rId50"/>
  </p:sldIdLst>
  <p:sldSz cx="9144000" cy="6858000" type="screen4x3"/>
  <p:notesSz cx="6858000" cy="9144000"/>
  <p:custDataLst>
    <p:tags r:id="rId52"/>
  </p:custDataLst>
  <p:defaultTex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1884" y="-84"/>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页眉占位符 29697"/>
          <p:cNvSpPr>
            <a:spLocks noGrp="1"/>
          </p:cNvSpPr>
          <p:nvPr>
            <p:ph type="hdr" sz="quarter"/>
          </p:nvPr>
        </p:nvSpPr>
        <p:spPr>
          <a:xfrm>
            <a:off x="0" y="0"/>
            <a:ext cx="2971800" cy="457200"/>
          </a:xfrm>
          <a:prstGeom prst="rect">
            <a:avLst/>
          </a:prstGeom>
          <a:noFill/>
          <a:ln>
            <a:noFill/>
            <a:miter lim="800000"/>
          </a:ln>
        </p:spPr>
        <p:txBody>
          <a:bodyPr/>
          <a:lstStyle/>
          <a:p>
            <a:pPr lvl="0"/>
            <a:fld id="{D79C67FC-F4F5-4BD5-83A4-72FED2F3DF41}" type="header">
              <a:rPr sz="1200"/>
              <a:t>*</a:t>
            </a:fld>
            <a:endParaRPr sz="1200"/>
          </a:p>
        </p:txBody>
      </p:sp>
      <p:sp>
        <p:nvSpPr>
          <p:cNvPr id="29699" name="日期占位符 29698"/>
          <p:cNvSpPr>
            <a:spLocks noGrp="1"/>
          </p:cNvSpPr>
          <p:nvPr>
            <p:ph type="dt" idx="1"/>
          </p:nvPr>
        </p:nvSpPr>
        <p:spPr>
          <a:xfrm>
            <a:off x="3884613" y="0"/>
            <a:ext cx="2971800" cy="457200"/>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a:fld id="{C94A120A-1E47-4099-AD73-E4E5BA7C541B}" type="datetime1">
              <a:rPr sz="1200"/>
              <a:t>*</a:t>
            </a:fld>
            <a:endParaRPr sz="1200"/>
          </a:p>
        </p:txBody>
      </p:sp>
      <p:sp>
        <p:nvSpPr>
          <p:cNvPr id="29700" name="幻灯片图像占位符 29699"/>
          <p:cNvSpPr>
            <a:spLocks noGrp="1" noRot="1" noChangeAspect="1" noTextEdit="1"/>
          </p:cNvSpPr>
          <p:nvPr>
            <p:ph type="sldImg" idx="2"/>
          </p:nvPr>
        </p:nvSpPr>
        <p:spPr>
          <a:xfrm>
            <a:off x="1143000" y="685800"/>
            <a:ext cx="4572000" cy="3429000"/>
          </a:xfrm>
          <a:prstGeom prst="rect">
            <a:avLst/>
          </a:prstGeom>
          <a:solidFill>
            <a:srgbClr val="FFFFFF"/>
          </a:solidFill>
          <a:ln>
            <a:solidFill>
              <a:prstClr val="black"/>
            </a:solidFill>
            <a:miter lim="800000"/>
          </a:ln>
        </p:spPr>
      </p:sp>
      <p:sp>
        <p:nvSpPr>
          <p:cNvPr id="29701" name="备注占位符 29700"/>
          <p:cNvSpPr>
            <a:spLocks noGrp="1"/>
          </p:cNvSpPr>
          <p:nvPr>
            <p:ph type="body" sz="quarter" idx="3"/>
          </p:nvPr>
        </p:nvSpPr>
        <p:spPr>
          <a:xfrm>
            <a:off x="685800" y="4343400"/>
            <a:ext cx="5486400" cy="4114800"/>
          </a:xfrm>
          <a:prstGeom prst="rect">
            <a:avLst/>
          </a:prstGeom>
          <a:noFill/>
          <a:ln>
            <a:noFill/>
            <a:miter lim="800000"/>
          </a:ln>
        </p:spPr>
        <p:txBody>
          <a:bodyPr/>
          <a:lstStyle>
            <a:lvl1pPr marL="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29702" name="页脚占位符 29701"/>
          <p:cNvSpPr>
            <a:spLocks noGrp="1"/>
          </p:cNvSpPr>
          <p:nvPr>
            <p:ph type="ftr" sz="quarter" idx="4"/>
          </p:nvPr>
        </p:nvSpPr>
        <p:spPr>
          <a:xfrm>
            <a:off x="0" y="8685213"/>
            <a:ext cx="2971800" cy="457200"/>
          </a:xfrm>
          <a:prstGeom prst="rect">
            <a:avLst/>
          </a:prstGeom>
          <a:noFill/>
          <a:ln>
            <a:noFill/>
            <a:miter lim="800000"/>
          </a:ln>
        </p:spPr>
        <p:txBody>
          <a:bodyPr anchor="b"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fld id="{1C430839-BB21-4D61-86F7-7937883B5726}" type="footer">
              <a:rPr sz="1200"/>
              <a:t>*</a:t>
            </a:fld>
            <a:endParaRPr sz="1200"/>
          </a:p>
        </p:txBody>
      </p:sp>
      <p:sp>
        <p:nvSpPr>
          <p:cNvPr id="29703" name="灯片编号占位符 29702"/>
          <p:cNvSpPr>
            <a:spLocks noGrp="1"/>
          </p:cNvSpPr>
          <p:nvPr>
            <p:ph type="sldNum" sz="quarter" idx="5"/>
          </p:nvPr>
        </p:nvSpPr>
        <p:spPr>
          <a:xfrm>
            <a:off x="3884613" y="8685213"/>
            <a:ext cx="2971800" cy="457200"/>
          </a:xfrm>
          <a:prstGeom prst="rect">
            <a:avLst/>
          </a:prstGeom>
          <a:noFill/>
          <a:ln>
            <a:noFill/>
            <a:miter lim="800000"/>
          </a:ln>
        </p:spPr>
        <p:txBody>
          <a:bodyPr anchor="b"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a:fld id="{448F6DAA-235F-42D7-8516-6EEE3F0D1665}" type="slidenum">
              <a:rPr sz="1200"/>
              <a:t>‹#›</a:t>
            </a:fld>
            <a:endParaRPr sz="1200"/>
          </a:p>
        </p:txBody>
      </p:sp>
    </p:spTree>
    <p:extLst>
      <p:ext uri="{BB962C8B-B14F-4D97-AF65-F5344CB8AC3E}">
        <p14:creationId xmlns:p14="http://schemas.microsoft.com/office/powerpoint/2010/main" val="877474159"/>
      </p:ext>
    </p:extLst>
  </p:cSld>
  <p:clrMap bg1="lt1" tx1="dk1" bg2="lt2" tx2="dk2" accent1="accent1" accent2="accent2" accent3="accent3" accent4="accent4" accent5="accent5" accent6="accent6" hlink="hlink" folHlink="folHlink"/>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0721"/>
          <p:cNvSpPr/>
          <p:nvPr/>
        </p:nvSpPr>
        <p:spPr>
          <a:xfrm>
            <a:off x="3884613" y="8685213"/>
            <a:ext cx="2971800" cy="458787"/>
          </a:xfrm>
          <a:prstGeom prst="rect">
            <a:avLst/>
          </a:prstGeom>
          <a:noFill/>
          <a:ln>
            <a:noFill/>
            <a:miter lim="800000"/>
          </a:ln>
          <a:effectLst/>
        </p:spPr>
        <p:txBody>
          <a:bodyPr anchor="b"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a:buClr>
                <a:srgbClr val="000000"/>
              </a:buClr>
              <a:buFont typeface="Times New Roman" pitchFamily="18" charset="0"/>
            </a:pPr>
            <a:r>
              <a:rPr sz="1200"/>
              <a:t>17</a:t>
            </a:r>
          </a:p>
        </p:txBody>
      </p:sp>
      <p:sp>
        <p:nvSpPr>
          <p:cNvPr id="30723" name="幻灯片图像占位符 30722"/>
          <p:cNvSpPr>
            <a:spLocks noGrp="1" noRot="1" noChangeAspect="1" noTextEdit="1"/>
          </p:cNvSpPr>
          <p:nvPr>
            <p:ph type="sldImg" idx="2"/>
          </p:nvPr>
        </p:nvSpPr>
        <p:spPr>
          <a:xfrm>
            <a:off x="1371600" y="1143000"/>
            <a:ext cx="4114800" cy="3086100"/>
          </a:xfrm>
          <a:noFill/>
          <a:ln w="12700">
            <a:noFill/>
            <a:miter lim="800000"/>
          </a:ln>
          <a:effectLst/>
        </p:spPr>
      </p:sp>
      <p:sp>
        <p:nvSpPr>
          <p:cNvPr id="30724" name="备注占位符 30723"/>
          <p:cNvSpPr>
            <a:spLocks noGrp="1"/>
          </p:cNvSpPr>
          <p:nvPr>
            <p:ph type="body" idx="3"/>
          </p:nvPr>
        </p:nvSpPr>
        <p:spPr>
          <a:xfrm>
            <a:off x="914400" y="4343400"/>
            <a:ext cx="5029200" cy="4114800"/>
          </a:xfrm>
          <a:noFill/>
          <a:ln w="9525">
            <a:noFill/>
            <a:miter lim="800000"/>
          </a:ln>
          <a:effectLst/>
        </p:spPr>
        <p:txBody>
          <a:bodyPr>
            <a:noAutofit/>
          </a:bodyPr>
          <a:lstStyle>
            <a:lvl1pPr marL="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30000"/>
              </a:spcBef>
              <a:spcAft>
                <a:spcPct val="0"/>
              </a:spcAft>
              <a:buClrTx/>
              <a:buSzTx/>
              <a:buFontTx/>
              <a:buNone/>
              <a:defRPr kumimoji="0" lang="zh-CN" altLang="en-US" sz="1200" b="0" i="0" u="none" baseline="0">
                <a:solidFill>
                  <a:schemeClr val="tx1"/>
                </a:solidFill>
                <a:effectLst/>
                <a:latin typeface="Arial" pitchFamily="34" charset="0"/>
                <a:ea typeface="宋体" pitchFamily="2" charset="-122"/>
              </a:defRPr>
            </a:lvl5pPr>
          </a:lstStyle>
          <a:p>
            <a:pPr lvl="0">
              <a:spcBef>
                <a:spcPct val="0"/>
              </a:spcBef>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lvl="0"/>
            <a:endParaRPr sz="1400"/>
          </a:p>
        </p:txBody>
      </p:sp>
      <p:sp>
        <p:nvSpPr>
          <p:cNvPr id="5" name="Footer Placeholder 4"/>
          <p:cNvSpPr>
            <a:spLocks noGrp="1"/>
          </p:cNvSpPr>
          <p:nvPr>
            <p:ph type="ftr" sz="quarter" idx="11"/>
          </p:nvPr>
        </p:nvSpPr>
        <p:spPr/>
        <p:txBody>
          <a:bodyPr/>
          <a:lstStyle/>
          <a:p>
            <a:pPr lvl="0" algn="ctr"/>
            <a:endParaRPr sz="1400"/>
          </a:p>
        </p:txBody>
      </p:sp>
      <p:sp>
        <p:nvSpPr>
          <p:cNvPr id="6" name="Slide Number Placeholder 5"/>
          <p:cNvSpPr>
            <a:spLocks noGrp="1"/>
          </p:cNvSpPr>
          <p:nvPr>
            <p:ph type="sldNum" sz="quarter" idx="12"/>
          </p:nvPr>
        </p:nvSpPr>
        <p:spPr/>
        <p:txBody>
          <a:bodyPr/>
          <a:lstStyle/>
          <a:p>
            <a:pPr lvl="0" algn="r"/>
            <a:fld id="{93AE1883-0942-4AA3-9DB2-9C7C3A0314B1}" type="slidenum">
              <a:rPr sz="1400"/>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a:endParaRPr sz="1400"/>
          </a:p>
        </p:txBody>
      </p:sp>
      <p:sp>
        <p:nvSpPr>
          <p:cNvPr id="3" name="Footer Placeholder 2"/>
          <p:cNvSpPr>
            <a:spLocks noGrp="1"/>
          </p:cNvSpPr>
          <p:nvPr>
            <p:ph type="ftr" sz="quarter" idx="11"/>
          </p:nvPr>
        </p:nvSpPr>
        <p:spPr/>
        <p:txBody>
          <a:bodyPr/>
          <a:lstStyle/>
          <a:p>
            <a:pPr lvl="0" algn="ctr"/>
            <a:endParaRPr sz="1400"/>
          </a:p>
        </p:txBody>
      </p:sp>
      <p:sp>
        <p:nvSpPr>
          <p:cNvPr id="4" name="Slide Number Placeholder 3"/>
          <p:cNvSpPr>
            <a:spLocks noGrp="1"/>
          </p:cNvSpPr>
          <p:nvPr>
            <p:ph type="sldNum" sz="quarter" idx="12"/>
          </p:nvPr>
        </p:nvSpPr>
        <p:spPr/>
        <p:txBody>
          <a:bodyPr/>
          <a:lstStyle/>
          <a:p>
            <a:pPr lvl="0" algn="r"/>
            <a:fld id="{93AE1883-0942-4AA3-9DB2-9C7C3A0314B1}" type="slidenum">
              <a:rPr sz="1400"/>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t>Click to edit Master title style</a:t>
            </a:r>
            <a:endParaRPr lang="en-US"/>
          </a:p>
        </p:txBody>
      </p:sp>
      <p:sp>
        <p:nvSpPr>
          <p:cNvPr id="3" name="Content Placeholder 2"/>
          <p:cNvSpPr>
            <a:spLocks noGrp="1"/>
          </p:cNvSpPr>
          <p:nvPr>
            <p:ph idx="1"/>
          </p:nvPr>
        </p:nvSpPr>
        <p:spPr/>
        <p:txBody>
          <a:bodyPr/>
          <a:lstStyle/>
          <a:p>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lvl="0"/>
            <a:endParaRPr sz="1400"/>
          </a:p>
        </p:txBody>
      </p:sp>
      <p:sp>
        <p:nvSpPr>
          <p:cNvPr id="5" name="Footer Placeholder 4"/>
          <p:cNvSpPr>
            <a:spLocks noGrp="1"/>
          </p:cNvSpPr>
          <p:nvPr>
            <p:ph type="ftr" sz="quarter" idx="11"/>
          </p:nvPr>
        </p:nvSpPr>
        <p:spPr/>
        <p:txBody>
          <a:bodyPr/>
          <a:lstStyle/>
          <a:p>
            <a:pPr lvl="0" algn="ctr"/>
            <a:endParaRPr sz="1400"/>
          </a:p>
        </p:txBody>
      </p:sp>
      <p:sp>
        <p:nvSpPr>
          <p:cNvPr id="6" name="Slide Number Placeholder 5"/>
          <p:cNvSpPr>
            <a:spLocks noGrp="1"/>
          </p:cNvSpPr>
          <p:nvPr>
            <p:ph type="sldNum" sz="quarter" idx="12"/>
          </p:nvPr>
        </p:nvSpPr>
        <p:spPr/>
        <p:txBody>
          <a:bodyPr/>
          <a:lstStyle/>
          <a:p>
            <a:pPr lvl="0" algn="r"/>
            <a:fld id="{93AE1883-0942-4AA3-9DB2-9C7C3A0314B1}" type="slidenum">
              <a:rPr sz="1400"/>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file:///D:\qq&#25991;&#20214;\712321467\Image\C2C\Image2\%7b75232B38-A165-1FB7-499C-2E1C792CACB5%7d.png" TargetMode="Externa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025"/>
          <p:cNvSpPr>
            <a:spLocks noGrp="1"/>
          </p:cNvSpPr>
          <p:nvPr>
            <p:ph type="title"/>
          </p:nvPr>
        </p:nvSpPr>
        <p:spPr>
          <a:xfrm>
            <a:off x="457200" y="274638"/>
            <a:ext cx="8229600" cy="1143000"/>
          </a:xfrm>
          <a:prstGeom prst="rect">
            <a:avLst/>
          </a:prstGeom>
          <a:noFill/>
          <a:ln>
            <a:noFill/>
            <a:miter lim="800000"/>
          </a:ln>
        </p:spPr>
        <p:txBody>
          <a:bodyPr anchor="ctr" anchorCtr="0"/>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r>
              <a:t>单击此处编辑母版标题样式</a:t>
            </a:r>
          </a:p>
        </p:txBody>
      </p:sp>
      <p:sp>
        <p:nvSpPr>
          <p:cNvPr id="1027" name="文本占位符 1026"/>
          <p:cNvSpPr>
            <a:spLocks noGrp="1"/>
          </p:cNvSpPr>
          <p:nvPr>
            <p:ph type="body" idx="1"/>
          </p:nvPr>
        </p:nvSpPr>
        <p:spPr>
          <a:xfrm>
            <a:off x="457200" y="1600200"/>
            <a:ext cx="8229600" cy="4525963"/>
          </a:xfrm>
          <a:prstGeom prst="rect">
            <a:avLst/>
          </a:prstGeom>
          <a:noFill/>
          <a:ln>
            <a:noFill/>
            <a:miter lim="800000"/>
          </a:ln>
        </p:spPr>
        <p:txBody>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457200" y="6245225"/>
            <a:ext cx="2133600" cy="476250"/>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endParaRPr sz="1400"/>
          </a:p>
        </p:txBody>
      </p:sp>
      <p:sp>
        <p:nvSpPr>
          <p:cNvPr id="1029" name="页脚占位符 1028"/>
          <p:cNvSpPr>
            <a:spLocks noGrp="1"/>
          </p:cNvSpPr>
          <p:nvPr>
            <p:ph type="ftr" sz="quarter" idx="3"/>
          </p:nvPr>
        </p:nvSpPr>
        <p:spPr>
          <a:xfrm>
            <a:off x="3124200" y="6245225"/>
            <a:ext cx="2895600" cy="476250"/>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endParaRPr sz="1400"/>
          </a:p>
        </p:txBody>
      </p:sp>
      <p:sp>
        <p:nvSpPr>
          <p:cNvPr id="1030" name="灯片编号占位符 1029"/>
          <p:cNvSpPr>
            <a:spLocks noGrp="1"/>
          </p:cNvSpPr>
          <p:nvPr>
            <p:ph type="sldNum" sz="quarter" idx="4"/>
          </p:nvPr>
        </p:nvSpPr>
        <p:spPr>
          <a:xfrm>
            <a:off x="6553200" y="6245225"/>
            <a:ext cx="2133600" cy="476250"/>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a:fld id="{D875D217-2CBE-474B-9033-48BC977B9F87}" type="slidenum">
              <a:rPr sz="1400"/>
              <a:t>‹#›</a:t>
            </a:fld>
            <a:endParaRPr sz="1400"/>
          </a:p>
        </p:txBody>
      </p:sp>
      <p:pic>
        <p:nvPicPr>
          <p:cNvPr id="1031" name="图片 1073743875" descr="学科网 zxxk.com"/>
          <p:cNvPicPr>
            <a:picLocks noChangeAspect="1"/>
          </p:cNvPicPr>
          <p:nvPr/>
        </p:nvPicPr>
        <p:blipFill>
          <a:blip r:embed="rId5" r:link="rId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hf sldNum="0" hdr="0" dt="0"/>
  <p:txStyles>
    <p:titleStyle>
      <a:lvl1pPr marL="0" indent="0" algn="ctr" defTabSz="914400" rtl="0" eaLnBrk="1" fontAlgn="base" hangingPunct="1">
        <a:lnSpc>
          <a:spcPct val="100000"/>
        </a:lnSpc>
        <a:spcBef>
          <a:spcPct val="0"/>
        </a:spcBef>
        <a:spcAft>
          <a:spcPct val="0"/>
        </a:spcAft>
        <a:buClrTx/>
        <a:buSzTx/>
        <a:buFontTx/>
        <a:buNone/>
        <a:defRPr kumimoji="0" sz="4400" b="0" i="0" u="none" baseline="0">
          <a:solidFill>
            <a:schemeClr val="tx2"/>
          </a:solidFill>
          <a:effectLst/>
          <a:latin typeface="Arial" pitchFamily="34" charset="0"/>
          <a:ea typeface="宋体" pitchFamily="2" charset="-122"/>
        </a:defRPr>
      </a:lvl1pPr>
    </p:titleStyle>
    <p:bodyStyle>
      <a:lvl1pPr marL="342900" indent="-342900" algn="l" defTabSz="914400" rtl="0" eaLnBrk="1" fontAlgn="base" hangingPunct="1">
        <a:lnSpc>
          <a:spcPct val="100000"/>
        </a:lnSpc>
        <a:spcBef>
          <a:spcPct val="20000"/>
        </a:spcBef>
        <a:spcAft>
          <a:spcPct val="0"/>
        </a:spcAft>
        <a:buClrTx/>
        <a:buSzTx/>
        <a:buFontTx/>
        <a:buChar char="•"/>
        <a:defRPr kumimoji="0"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sz="2000" b="0" i="0" u="none" baseline="0">
          <a:solidFill>
            <a:schemeClr val="tx1"/>
          </a:solidFill>
          <a:effectLst/>
          <a:latin typeface="Arial" pitchFamily="34" charset="0"/>
          <a:ea typeface="宋体" pitchFamily="2" charset="-122"/>
        </a:defRPr>
      </a:lvl5pPr>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5982326561511708500105"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954580131511708500105" TargetMode="Externa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2452802501511708500173"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3293105441511708500173"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2452802501511708500173" TargetMode="External"/><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6027762081511708500189" TargetMode="External"/><Relationship Id="rId4" Type="http://schemas.openxmlformats.org/officeDocument/2006/relationships/image" Target="../media/image21.gif"/></Relationships>
</file>

<file path=ppt/slides/_rels/slide18.xml.rels><?xml version="1.0" encoding="UTF-8" standalone="yes"?>
<Relationships xmlns="http://schemas.openxmlformats.org/package/2006/relationships"><Relationship Id="rId3" Type="http://schemas.openxmlformats.org/officeDocument/2006/relationships/image" Target="8588797771511708500189" TargetMode="External"/><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2572103431511708500189" TargetMode="External"/><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2452802501511708500173"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9416296521511708500189" TargetMode="External"/><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8856469991511708500105" TargetMode="External"/><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5917511481511708500189" TargetMode="External"/><Relationship Id="rId4" Type="http://schemas.openxmlformats.org/officeDocument/2006/relationships/image" Target="../media/image29.jpeg"/></Relationships>
</file>

<file path=ppt/slides/_rels/slide28.xml.rels><?xml version="1.0" encoding="UTF-8" standalone="yes"?>
<Relationships xmlns="http://schemas.openxmlformats.org/package/2006/relationships"><Relationship Id="rId3" Type="http://schemas.openxmlformats.org/officeDocument/2006/relationships/image" Target="5917511481511708500189" TargetMode="External"/><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8856469991511708500105" TargetMode="Externa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5982326561511708500105"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8777666501511708500189" TargetMode="External"/><Relationship Id="rId2" Type="http://schemas.openxmlformats.org/officeDocument/2006/relationships/image" Target="../media/image30.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7387098361511708500189" TargetMode="External"/><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21490;&#38081;&#29983;" TargetMode="External"/><Relationship Id="rId7" Type="http://schemas.openxmlformats.org/officeDocument/2006/relationships/image" Target="&#30693;&#38738;&#21490;"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21490;&#38081;&#29983;1" TargetMode="External"/><Relationship Id="rId4" Type="http://schemas.openxmlformats.org/officeDocument/2006/relationships/image" Target="../media/image6.jpeg"/><Relationship Id="rId9" Type="http://schemas.openxmlformats.org/officeDocument/2006/relationships/image" Target="&#21490;&#38081;&#29983;2"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5917511481511708500189" TargetMode="External"/><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8477434711511708500204" TargetMode="External"/><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9035453291511708500189" TargetMode="External"/><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3673336071511708500204"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2192238041511708500204" TargetMode="Externa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217923041511708500204" TargetMode="External"/><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hyperlink" Target="file:///E:\&#24517;&#20462;1\hekaiqinga@56.com_56flv_zhajm_119794314254.flv"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6877661391511708500105" TargetMode="External"/><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9303558751511708500173" TargetMode="Externa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audio" Target="\ppt\slides\NUL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145" descr="20041014231510690"/>
          <p:cNvPicPr>
            <a:picLocks noChangeAspect="1"/>
          </p:cNvPicPr>
          <p:nvPr/>
        </p:nvPicPr>
        <p:blipFill>
          <a:blip r:embed="rId2" r:link="rId3"/>
          <a:stretch>
            <a:fillRect/>
          </a:stretch>
        </p:blipFill>
        <p:spPr>
          <a:xfrm>
            <a:off x="0" y="0"/>
            <a:ext cx="762000" cy="914400"/>
          </a:xfrm>
          <a:prstGeom prst="rect">
            <a:avLst/>
          </a:prstGeom>
          <a:noFill/>
          <a:ln>
            <a:noFill/>
            <a:miter lim="800000"/>
          </a:ln>
          <a:effectLst/>
        </p:spPr>
      </p:pic>
      <p:sp>
        <p:nvSpPr>
          <p:cNvPr id="6147" name="矩形 6146"/>
          <p:cNvSpPr/>
          <p:nvPr/>
        </p:nvSpPr>
        <p:spPr>
          <a:xfrm>
            <a:off x="0" y="914400"/>
            <a:ext cx="9144000" cy="101600"/>
          </a:xfrm>
          <a:prstGeom prst="rect">
            <a:avLst/>
          </a:prstGeom>
          <a:gradFill rotWithShape="1">
            <a:gsLst>
              <a:gs pos="0">
                <a:srgbClr val="3366FF"/>
              </a:gs>
              <a:gs pos="25000">
                <a:srgbClr val="01A78F"/>
              </a:gs>
              <a:gs pos="50000">
                <a:srgbClr val="FFFF00"/>
              </a:gs>
              <a:gs pos="75000">
                <a:srgbClr val="FF6633"/>
              </a:gs>
              <a:gs pos="100000">
                <a:srgbClr val="FF3399"/>
              </a:gs>
            </a:gsLst>
            <a:lin ang="0" scaled="1"/>
          </a:gradFill>
          <a:ln>
            <a:noFill/>
            <a:miter lim="800000"/>
          </a:ln>
          <a:effectLst/>
        </p:spPr>
        <p:txBody>
          <a:bodyPr>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pic>
        <p:nvPicPr>
          <p:cNvPr id="6148" name="图片 6147" descr="ShiTieSheng"/>
          <p:cNvPicPr>
            <a:picLocks noChangeAspect="1"/>
          </p:cNvPicPr>
          <p:nvPr/>
        </p:nvPicPr>
        <p:blipFill>
          <a:blip r:embed="rId4" r:link="rId5"/>
          <a:stretch>
            <a:fillRect/>
          </a:stretch>
        </p:blipFill>
        <p:spPr>
          <a:xfrm>
            <a:off x="4500563" y="836613"/>
            <a:ext cx="4643437" cy="6021387"/>
          </a:xfrm>
          <a:prstGeom prst="rect">
            <a:avLst/>
          </a:prstGeom>
          <a:noFill/>
          <a:ln>
            <a:noFill/>
            <a:miter lim="800000"/>
          </a:ln>
          <a:effectLst/>
        </p:spPr>
      </p:pic>
      <p:sp>
        <p:nvSpPr>
          <p:cNvPr id="6149" name="矩形 6148"/>
          <p:cNvSpPr/>
          <p:nvPr/>
        </p:nvSpPr>
        <p:spPr>
          <a:xfrm>
            <a:off x="457200" y="1524000"/>
            <a:ext cx="3581400" cy="40925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400" b="1">
                <a:latin typeface="华文中宋" pitchFamily="2" charset="-122"/>
                <a:ea typeface="华文中宋" pitchFamily="2" charset="-122"/>
              </a:rPr>
              <a:t>让历史铁一样地生着,借助蹒跚的脚印不断看那写作着的心魂。</a:t>
            </a:r>
          </a:p>
          <a:p>
            <a:pPr lvl="0">
              <a:buClr>
                <a:srgbClr val="000000"/>
              </a:buClr>
              <a:buFont typeface="Times New Roman" pitchFamily="18" charset="0"/>
            </a:pPr>
            <a:r>
              <a:rPr sz="4400" b="1">
                <a:latin typeface="华文中宋" pitchFamily="2" charset="-122"/>
                <a:ea typeface="华文中宋" pitchFamily="2" charset="-122"/>
              </a:rPr>
              <a:t>  </a:t>
            </a:r>
          </a:p>
        </p:txBody>
      </p:sp>
      <p:sp>
        <p:nvSpPr>
          <p:cNvPr id="6150" name="矩形 6149"/>
          <p:cNvSpPr/>
          <p:nvPr/>
        </p:nvSpPr>
        <p:spPr>
          <a:xfrm>
            <a:off x="838200" y="5105400"/>
            <a:ext cx="2989263" cy="75882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400" b="1">
                <a:solidFill>
                  <a:srgbClr val="0000CC"/>
                </a:solidFill>
                <a:latin typeface="华文中宋" pitchFamily="2" charset="-122"/>
                <a:ea typeface="华文中宋" pitchFamily="2" charset="-122"/>
              </a:rPr>
              <a:t>——</a:t>
            </a:r>
            <a:r>
              <a:rPr sz="4400" b="1">
                <a:solidFill>
                  <a:srgbClr val="0000CC"/>
                </a:solidFill>
                <a:ea typeface="华文中宋" pitchFamily="2" charset="-122"/>
              </a:rPr>
              <a:t>史铁生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52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ppt_w</p:attrName>
                                        </p:attrNameLst>
                                      </p:cBhvr>
                                      <p:tavLst>
                                        <p:tav tm="0">
                                          <p:val>
                                            <p:fltVal val="0"/>
                                          </p:val>
                                        </p:tav>
                                        <p:tav tm="100000">
                                          <p:val>
                                            <p:strVal val="#ppt_w"/>
                                          </p:val>
                                        </p:tav>
                                      </p:tavLst>
                                    </p:anim>
                                    <p:anim calcmode="lin" valueType="num">
                                      <p:cBhvr additive="base">
                                        <p:cTn id="8" dur="500" fill="hold"/>
                                        <p:tgtEl>
                                          <p:spTgt spid="6146"/>
                                        </p:tgtEl>
                                        <p:attrNameLst>
                                          <p:attrName>ppt_h</p:attrName>
                                        </p:attrNameLst>
                                      </p:cBhvr>
                                      <p:tavLst>
                                        <p:tav tm="0">
                                          <p:val>
                                            <p:fltVal val="0"/>
                                          </p:val>
                                        </p:tav>
                                        <p:tav tm="100000">
                                          <p:val>
                                            <p:strVal val="#ppt_h"/>
                                          </p:val>
                                        </p:tav>
                                      </p:tavLst>
                                    </p:anim>
                                    <p:anim calcmode="lin" valueType="num">
                                      <p:cBhvr>
                                        <p:cTn id="9" dur="500" fill="hold"/>
                                        <p:tgtEl>
                                          <p:spTgt spid="6146"/>
                                        </p:tgtEl>
                                        <p:attrNameLst>
                                          <p:attrName>ppt_x</p:attrName>
                                        </p:attrNameLst>
                                      </p:cBhvr>
                                      <p:tavLst>
                                        <p:tav tm="0">
                                          <p:val>
                                            <p:fltVal val="0.5"/>
                                          </p:val>
                                        </p:tav>
                                        <p:tav tm="100000">
                                          <p:val>
                                            <p:strVal val="#ppt_x"/>
                                          </p:val>
                                        </p:tav>
                                      </p:tavLst>
                                    </p:anim>
                                    <p:anim calcmode="lin" valueType="num">
                                      <p:cBhvr>
                                        <p:cTn id="10" dur="500" fill="hold"/>
                                        <p:tgtEl>
                                          <p:spTgt spid="6146"/>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6149"/>
                                        </p:tgtEl>
                                        <p:attrNameLst>
                                          <p:attrName>style.visibility</p:attrName>
                                        </p:attrNameLst>
                                      </p:cBhvr>
                                      <p:to>
                                        <p:strVal val="visible"/>
                                      </p:to>
                                    </p:set>
                                    <p:animEffect transition="in" filter="blinds(horizontal)">
                                      <p:cBhvr>
                                        <p:cTn id="15" dur="500"/>
                                        <p:tgtEl>
                                          <p:spTgt spid="6149"/>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150"/>
                                        </p:tgtEl>
                                        <p:attrNameLst>
                                          <p:attrName>style.visibility</p:attrName>
                                        </p:attrNameLst>
                                      </p:cBhvr>
                                      <p:to>
                                        <p:strVal val="visible"/>
                                      </p:to>
                                    </p:set>
                                    <p:animEffect transition="in" filter="blinds(horizontal)">
                                      <p:cBhvr>
                                        <p:cTn id="20"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p:nvPr/>
        </p:nvSpPr>
        <p:spPr>
          <a:xfrm>
            <a:off x="685800" y="2198688"/>
            <a:ext cx="3276600" cy="1552575"/>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lang="en-US" altLang="en-US" sz="2400">
                <a:latin typeface="Tahoma" pitchFamily="34" charset="0"/>
              </a:rPr>
              <a:t> </a:t>
            </a:r>
            <a:r>
              <a:rPr sz="2400" b="1">
                <a:latin typeface="楷体_GB2312" pitchFamily="49" charset="-122"/>
                <a:ea typeface="楷体_GB2312" pitchFamily="49" charset="-122"/>
              </a:rPr>
              <a:t>我</a:t>
            </a:r>
            <a:r>
              <a:rPr lang="en-US" altLang="en-US" sz="2400" b="1">
                <a:latin typeface="Times New Roman" pitchFamily="18" charset="0"/>
                <a:ea typeface="楷体_GB2312" pitchFamily="49" charset="-122"/>
              </a:rPr>
              <a:t>……</a:t>
            </a:r>
            <a:r>
              <a:rPr lang="en-US" altLang="en-US" sz="2400" b="1">
                <a:latin typeface="楷体_GB2312" pitchFamily="49" charset="-122"/>
                <a:ea typeface="楷体_GB2312" pitchFamily="49" charset="-122"/>
              </a:rPr>
              <a:t> 提到过一座废弃的古园</a:t>
            </a:r>
            <a:r>
              <a:rPr lang="en-US" altLang="en-US" sz="2400" b="1">
                <a:latin typeface="Times New Roman" pitchFamily="18" charset="0"/>
                <a:ea typeface="楷体_GB2312" pitchFamily="49" charset="-122"/>
              </a:rPr>
              <a:t>……</a:t>
            </a:r>
            <a:r>
              <a:rPr lang="en-US" altLang="en-US" sz="2400" b="1">
                <a:latin typeface="楷体_GB2312" pitchFamily="49" charset="-122"/>
                <a:ea typeface="楷体_GB2312" pitchFamily="49" charset="-122"/>
              </a:rPr>
              <a:t> 荒芜冷落得如一片野地，很少被人记起。</a:t>
            </a:r>
          </a:p>
        </p:txBody>
      </p:sp>
      <p:sp>
        <p:nvSpPr>
          <p:cNvPr id="19459" name="Rectangle 5"/>
          <p:cNvSpPr/>
          <p:nvPr/>
        </p:nvSpPr>
        <p:spPr>
          <a:xfrm>
            <a:off x="4953000" y="2122488"/>
            <a:ext cx="3733800" cy="1917700"/>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2400" b="1">
                <a:latin typeface="Tahoma" pitchFamily="34" charset="0"/>
                <a:ea typeface="楷体_GB2312" pitchFamily="49" charset="-122"/>
              </a:rPr>
              <a:t>我两条腿残废后的最初几年，我找不到工作，找不到去路，忽然间，几乎什么都找不到了，我就摇了轮椅总是到它那儿去</a:t>
            </a:r>
            <a:r>
              <a:rPr lang="en-US" altLang="en-US" sz="2400" b="1">
                <a:latin typeface="Times New Roman" pitchFamily="18" charset="0"/>
                <a:ea typeface="楷体_GB2312" pitchFamily="49" charset="-122"/>
              </a:rPr>
              <a:t>……</a:t>
            </a:r>
            <a:r>
              <a:rPr lang="en-US" altLang="en-US" sz="2400" b="1">
                <a:latin typeface="Tahoma" pitchFamily="34" charset="0"/>
              </a:rPr>
              <a:t> </a:t>
            </a:r>
          </a:p>
        </p:txBody>
      </p:sp>
      <p:sp>
        <p:nvSpPr>
          <p:cNvPr id="19460" name="Rectangle 6"/>
          <p:cNvSpPr/>
          <p:nvPr/>
        </p:nvSpPr>
        <p:spPr>
          <a:xfrm>
            <a:off x="609600" y="4865688"/>
            <a:ext cx="2632075" cy="579437"/>
          </a:xfrm>
          <a:prstGeom prst="rect">
            <a:avLst/>
          </a:prstGeom>
          <a:noFill/>
          <a:ln>
            <a:noFill/>
            <a:miter lim="800000"/>
          </a:ln>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0000FF"/>
                </a:solidFill>
                <a:latin typeface="Tahoma" pitchFamily="34" charset="0"/>
              </a:rPr>
              <a:t>地坛被人遗弃</a:t>
            </a:r>
          </a:p>
        </p:txBody>
      </p:sp>
      <p:sp>
        <p:nvSpPr>
          <p:cNvPr id="19461" name="Rectangle 7"/>
          <p:cNvSpPr/>
          <p:nvPr/>
        </p:nvSpPr>
        <p:spPr>
          <a:xfrm>
            <a:off x="5105400" y="4865688"/>
            <a:ext cx="3040063" cy="579437"/>
          </a:xfrm>
          <a:prstGeom prst="rect">
            <a:avLst/>
          </a:prstGeom>
          <a:noFill/>
          <a:ln>
            <a:noFill/>
            <a:miter lim="800000"/>
          </a:ln>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r>
              <a:rPr sz="3200" b="1">
                <a:solidFill>
                  <a:srgbClr val="0000FF"/>
                </a:solidFill>
                <a:latin typeface="Tahoma" pitchFamily="34" charset="0"/>
              </a:rPr>
              <a:t>作者被社会遗弃</a:t>
            </a:r>
          </a:p>
        </p:txBody>
      </p:sp>
      <p:sp>
        <p:nvSpPr>
          <p:cNvPr id="19462" name="AutoShape 8"/>
          <p:cNvSpPr/>
          <p:nvPr/>
        </p:nvSpPr>
        <p:spPr>
          <a:xfrm>
            <a:off x="1752600" y="3951288"/>
            <a:ext cx="485775" cy="976312"/>
          </a:xfrm>
          <a:prstGeom prst="downArrow">
            <a:avLst>
              <a:gd name="adj1" fmla="val 50000"/>
              <a:gd name="adj2" fmla="val 50245"/>
            </a:avLst>
          </a:prstGeom>
          <a:solidFill>
            <a:schemeClr val="accent2"/>
          </a:solidFill>
          <a:ln>
            <a:solidFill>
              <a:schemeClr val="tx1"/>
            </a:solidFill>
            <a:miter lim="800000"/>
          </a:ln>
        </p:spPr>
        <p:txBody>
          <a:bodyPr wrap="none" anchor="ctr"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endParaRPr>
              <a:latin typeface="Calibri" pitchFamily="34" charset="0"/>
            </a:endParaRPr>
          </a:p>
        </p:txBody>
      </p:sp>
      <p:sp>
        <p:nvSpPr>
          <p:cNvPr id="19463" name="AutoShape 9"/>
          <p:cNvSpPr/>
          <p:nvPr/>
        </p:nvSpPr>
        <p:spPr>
          <a:xfrm>
            <a:off x="6324600" y="4027488"/>
            <a:ext cx="485775" cy="976312"/>
          </a:xfrm>
          <a:prstGeom prst="downArrow">
            <a:avLst>
              <a:gd name="adj1" fmla="val 50000"/>
              <a:gd name="adj2" fmla="val 50245"/>
            </a:avLst>
          </a:prstGeom>
          <a:solidFill>
            <a:schemeClr val="accent2"/>
          </a:solidFill>
          <a:ln>
            <a:solidFill>
              <a:schemeClr val="tx1"/>
            </a:solidFill>
            <a:miter lim="800000"/>
          </a:ln>
        </p:spPr>
        <p:txBody>
          <a:bodyPr wrap="none" anchor="ctr"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endParaRPr>
              <a:latin typeface="Calibri" pitchFamily="34" charset="0"/>
            </a:endParaRPr>
          </a:p>
        </p:txBody>
      </p:sp>
      <p:sp>
        <p:nvSpPr>
          <p:cNvPr id="19464" name="Rectangle 10"/>
          <p:cNvSpPr/>
          <p:nvPr/>
        </p:nvSpPr>
        <p:spPr>
          <a:xfrm>
            <a:off x="2411413" y="4092575"/>
            <a:ext cx="4103687" cy="5794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FF0000"/>
                </a:solidFill>
                <a:latin typeface="Tahoma" pitchFamily="34" charset="0"/>
                <a:ea typeface="黑体" pitchFamily="49" charset="-122"/>
              </a:rPr>
              <a:t>同病相怜  惺惺相惜</a:t>
            </a:r>
          </a:p>
        </p:txBody>
      </p:sp>
      <p:sp>
        <p:nvSpPr>
          <p:cNvPr id="19465" name="AutoShape 11"/>
          <p:cNvSpPr/>
          <p:nvPr/>
        </p:nvSpPr>
        <p:spPr>
          <a:xfrm>
            <a:off x="3276600" y="4560888"/>
            <a:ext cx="1828800" cy="762000"/>
          </a:xfrm>
          <a:custGeom>
            <a:avLst/>
            <a:gdLst>
              <a:gd name="GT0" fmla="*/ 2160 w 21600"/>
              <a:gd name="GT1" fmla="+- l GT0 0"/>
              <a:gd name="GT2" fmla="*/ 12343 h 21600"/>
              <a:gd name="GT3" fmla="+- t GT2 0"/>
              <a:gd name="GT4" fmla="*/ 19440 w 21600"/>
              <a:gd name="GT5" fmla="+- l GT4 0"/>
              <a:gd name="GT6" fmla="*/ 18514 h 21600"/>
              <a:gd name="GT7" fmla="+- t GT6 0"/>
            </a:gdLst>
            <a:ahLst/>
            <a:cxnLst>
              <a:cxn ang="0">
                <a:pos x="77419193" y="0"/>
              </a:cxn>
              <a:cxn ang="0">
                <a:pos x="0" y="19201732"/>
              </a:cxn>
              <a:cxn ang="0">
                <a:pos x="77419193" y="23041081"/>
              </a:cxn>
              <a:cxn ang="0">
                <a:pos x="154838386" y="19201732"/>
              </a:cxn>
            </a:cxnLst>
            <a:rect l="GT1" t="GT3" r="GT5" b="GT7"/>
            <a:pathLst>
              <a:path w="21600" h="21600">
                <a:moveTo>
                  <a:pt x="10800" y="0"/>
                </a:moveTo>
                <a:lnTo>
                  <a:pt x="6480" y="6171"/>
                </a:lnTo>
                <a:lnTo>
                  <a:pt x="8640" y="6171"/>
                </a:lnTo>
                <a:lnTo>
                  <a:pt x="8640" y="12343"/>
                </a:lnTo>
                <a:lnTo>
                  <a:pt x="4320" y="12343"/>
                </a:lnTo>
                <a:lnTo>
                  <a:pt x="4320" y="9257"/>
                </a:lnTo>
                <a:lnTo>
                  <a:pt x="0" y="15429"/>
                </a:lnTo>
                <a:lnTo>
                  <a:pt x="4320" y="21600"/>
                </a:lnTo>
                <a:lnTo>
                  <a:pt x="4320" y="18514"/>
                </a:lnTo>
                <a:lnTo>
                  <a:pt x="17280" y="18514"/>
                </a:lnTo>
                <a:lnTo>
                  <a:pt x="17280" y="21600"/>
                </a:lnTo>
                <a:lnTo>
                  <a:pt x="21600" y="15429"/>
                </a:lnTo>
                <a:lnTo>
                  <a:pt x="17280" y="9257"/>
                </a:lnTo>
                <a:lnTo>
                  <a:pt x="17280" y="12343"/>
                </a:lnTo>
                <a:lnTo>
                  <a:pt x="12960" y="12343"/>
                </a:lnTo>
                <a:lnTo>
                  <a:pt x="12960" y="6171"/>
                </a:lnTo>
                <a:lnTo>
                  <a:pt x="15120" y="6171"/>
                </a:lnTo>
                <a:close/>
              </a:path>
            </a:pathLst>
          </a:custGeom>
          <a:solidFill>
            <a:schemeClr val="accent2"/>
          </a:solidFill>
          <a:ln>
            <a:solidFill>
              <a:schemeClr val="tx1"/>
            </a:solidFill>
            <a:round/>
          </a:ln>
        </p:spPr>
        <p:txBody>
          <a:bodyPr wrap="none" anchor="ctr"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endParaRPr>
              <a:latin typeface="Calibri" pitchFamily="34" charset="0"/>
            </a:endParaRPr>
          </a:p>
        </p:txBody>
      </p:sp>
      <p:sp>
        <p:nvSpPr>
          <p:cNvPr id="19466" name="Rectangle 12"/>
          <p:cNvSpPr>
            <a:spLocks noGrp="1"/>
          </p:cNvSpPr>
          <p:nvPr>
            <p:ph type="title"/>
          </p:nvPr>
        </p:nvSpPr>
        <p:spPr>
          <a:xfrm>
            <a:off x="396875" y="333375"/>
            <a:ext cx="8280400" cy="1657350"/>
          </a:xfrm>
          <a:prstGeom prst="rect">
            <a:avLst/>
          </a:prstGeom>
          <a:noFill/>
          <a:ln>
            <a:noFill/>
            <a:miter lim="800000"/>
          </a:ln>
        </p:spPr>
        <p:txBody>
          <a:bodyPr vert="horz" wrap="square" anchor="ctr" anchorCtr="0"/>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lgn="l"/>
            <a:r>
              <a:rPr sz="2800" b="1"/>
              <a:t> </a:t>
            </a:r>
            <a:r>
              <a:rPr lang="en-US" altLang="en-US" sz="3600" b="1"/>
              <a:t>在文中找出</a:t>
            </a:r>
            <a:r>
              <a:rPr lang="en-US" altLang="en-US" sz="3600" b="1">
                <a:solidFill>
                  <a:srgbClr val="FF0000"/>
                </a:solidFill>
              </a:rPr>
              <a:t>相关语句</a:t>
            </a:r>
          </a:p>
        </p:txBody>
      </p:sp>
      <p:sp>
        <p:nvSpPr>
          <p:cNvPr id="19467" name="Date Placeholder 1"/>
          <p:cNvSpPr>
            <a:spLocks noGrp="1"/>
          </p:cNvSpPr>
          <p:nvPr>
            <p:ph type="dt" sz="half" idx="10"/>
          </p:nvPr>
        </p:nvSpPr>
        <p:spPr/>
        <p:txBody>
          <a:bodyPr/>
          <a:lstStyle/>
          <a:p>
            <a:pPr lvl="0"/>
            <a:endParaRPr sz="1400"/>
          </a:p>
        </p:txBody>
      </p:sp>
      <p:sp>
        <p:nvSpPr>
          <p:cNvPr id="19468" name="Footer Placeholder 2"/>
          <p:cNvSpPr>
            <a:spLocks noGrp="1"/>
          </p:cNvSpPr>
          <p:nvPr>
            <p:ph type="ftr" sz="quarter" idx="11"/>
          </p:nvPr>
        </p:nvSpPr>
        <p:spPr/>
        <p:txBody>
          <a:bodyPr/>
          <a:lstStyle/>
          <a:p>
            <a:pPr lvl="0" algn="ctr"/>
            <a:endParaRPr sz="140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fill="hold"/>
                                        <p:tgtEl>
                                          <p:spTgt spid="1945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blinds(horizontal)">
                                      <p:cBhvr>
                                        <p:cTn id="12" dur="500" fill="hold"/>
                                        <p:tgtEl>
                                          <p:spTgt spid="1946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blinds(horizontal)">
                                      <p:cBhvr>
                                        <p:cTn id="17" dur="500" fill="hold"/>
                                        <p:tgtEl>
                                          <p:spTgt spid="1946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459"/>
                                        </p:tgtEl>
                                        <p:attrNameLst>
                                          <p:attrName>style.visibility</p:attrName>
                                        </p:attrNameLst>
                                      </p:cBhvr>
                                      <p:to>
                                        <p:strVal val="visible"/>
                                      </p:to>
                                    </p:set>
                                    <p:animEffect transition="in" filter="blinds(horizontal)">
                                      <p:cBhvr>
                                        <p:cTn id="22" dur="500" fill="hold"/>
                                        <p:tgtEl>
                                          <p:spTgt spid="1945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463"/>
                                        </p:tgtEl>
                                        <p:attrNameLst>
                                          <p:attrName>style.visibility</p:attrName>
                                        </p:attrNameLst>
                                      </p:cBhvr>
                                      <p:to>
                                        <p:strVal val="visible"/>
                                      </p:to>
                                    </p:set>
                                    <p:animEffect transition="in" filter="blinds(horizontal)">
                                      <p:cBhvr>
                                        <p:cTn id="27" dur="500" fill="hold"/>
                                        <p:tgtEl>
                                          <p:spTgt spid="1946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blinds(horizontal)">
                                      <p:cBhvr>
                                        <p:cTn id="32" dur="500" fill="hold"/>
                                        <p:tgtEl>
                                          <p:spTgt spid="1946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465"/>
                                        </p:tgtEl>
                                        <p:attrNameLst>
                                          <p:attrName>style.visibility</p:attrName>
                                        </p:attrNameLst>
                                      </p:cBhvr>
                                      <p:to>
                                        <p:strVal val="visible"/>
                                      </p:to>
                                    </p:set>
                                    <p:animEffect transition="in" filter="blinds(horizontal)">
                                      <p:cBhvr>
                                        <p:cTn id="37" dur="500" fill="hold"/>
                                        <p:tgtEl>
                                          <p:spTgt spid="19465"/>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464"/>
                                        </p:tgtEl>
                                        <p:attrNameLst>
                                          <p:attrName>style.visibility</p:attrName>
                                        </p:attrNameLst>
                                      </p:cBhvr>
                                      <p:to>
                                        <p:strVal val="visible"/>
                                      </p:to>
                                    </p:set>
                                    <p:animEffect transition="in" filter="blinds(horizontal)">
                                      <p:cBhvr>
                                        <p:cTn id="42" dur="500" fill="hold"/>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59" grpId="0"/>
      <p:bldP spid="19460" grpId="0"/>
      <p:bldP spid="19461" grpId="0"/>
      <p:bldP spid="19462" grpId="0" animBg="1"/>
      <p:bldP spid="19463" grpId="0" animBg="1"/>
      <p:bldP spid="19464" grpId="0"/>
      <p:bldP spid="1946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p:nvPr/>
        </p:nvSpPr>
        <p:spPr>
          <a:xfrm>
            <a:off x="179388" y="260350"/>
            <a:ext cx="8521700" cy="4543425"/>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nSpc>
                <a:spcPct val="120000"/>
              </a:lnSpc>
              <a:spcBef>
                <a:spcPct val="20000"/>
              </a:spcBef>
              <a:spcAft>
                <a:spcPct val="20000"/>
              </a:spcAft>
              <a:buFont typeface="Arial"/>
            </a:pPr>
            <a:r>
              <a:rPr sz="3200" b="1">
                <a:solidFill>
                  <a:srgbClr val="FF0000"/>
                </a:solidFill>
              </a:rPr>
              <a:t>问题探究</a:t>
            </a:r>
          </a:p>
          <a:p>
            <a:pPr marL="0" lvl="0" indent="0">
              <a:lnSpc>
                <a:spcPct val="120000"/>
              </a:lnSpc>
              <a:spcBef>
                <a:spcPct val="20000"/>
              </a:spcBef>
              <a:spcAft>
                <a:spcPct val="20000"/>
              </a:spcAft>
              <a:buFont typeface="Arial"/>
            </a:pPr>
            <a:r>
              <a:rPr lang="en-US" altLang="en-US" sz="3200" b="1">
                <a:latin typeface="黑体" pitchFamily="49" charset="-122"/>
                <a:ea typeface="黑体" pitchFamily="49" charset="-122"/>
              </a:rPr>
              <a:t>2、</a:t>
            </a:r>
            <a:r>
              <a:rPr sz="3200" b="1">
                <a:ea typeface="黑体" pitchFamily="49" charset="-122"/>
              </a:rPr>
              <a:t>“</a:t>
            </a:r>
            <a:r>
              <a:rPr sz="3200" b="1">
                <a:latin typeface="黑体" pitchFamily="49" charset="-122"/>
                <a:ea typeface="黑体" pitchFamily="49" charset="-122"/>
              </a:rPr>
              <a:t>我</a:t>
            </a:r>
            <a:r>
              <a:rPr sz="3200" b="1">
                <a:ea typeface="黑体" pitchFamily="49" charset="-122"/>
              </a:rPr>
              <a:t>”</a:t>
            </a:r>
            <a:r>
              <a:rPr sz="3200" b="1">
                <a:latin typeface="黑体" pitchFamily="49" charset="-122"/>
                <a:ea typeface="黑体" pitchFamily="49" charset="-122"/>
              </a:rPr>
              <a:t>与地坛有怎样的宿命？</a:t>
            </a:r>
          </a:p>
          <a:p>
            <a:pPr marL="0" lvl="0" indent="0">
              <a:lnSpc>
                <a:spcPct val="120000"/>
              </a:lnSpc>
              <a:spcBef>
                <a:spcPct val="20000"/>
              </a:spcBef>
              <a:spcAft>
                <a:spcPct val="20000"/>
              </a:spcAft>
              <a:buFont typeface="Arial"/>
            </a:pPr>
            <a:r>
              <a:rPr sz="2800" b="1">
                <a:latin typeface="宋体" pitchFamily="2" charset="-122"/>
              </a:rPr>
              <a:t>（</a:t>
            </a:r>
            <a:r>
              <a:rPr lang="en-US" altLang="en-US" sz="2800" b="1">
                <a:latin typeface="宋体" pitchFamily="2" charset="-122"/>
              </a:rPr>
              <a:t>1）</a:t>
            </a:r>
            <a:r>
              <a:rPr sz="2800" b="1">
                <a:solidFill>
                  <a:srgbClr val="FF0066"/>
                </a:solidFill>
                <a:latin typeface="宋体" pitchFamily="2" charset="-122"/>
              </a:rPr>
              <a:t>我家与地坛很近。</a:t>
            </a:r>
          </a:p>
          <a:p>
            <a:pPr marL="0" lvl="0" indent="0">
              <a:lnSpc>
                <a:spcPct val="120000"/>
              </a:lnSpc>
              <a:spcBef>
                <a:spcPct val="20000"/>
              </a:spcBef>
              <a:spcAft>
                <a:spcPct val="20000"/>
              </a:spcAft>
              <a:buFont typeface="Arial"/>
            </a:pPr>
            <a:r>
              <a:rPr sz="2800" b="1">
                <a:latin typeface="宋体" pitchFamily="2" charset="-122"/>
              </a:rPr>
              <a:t>（</a:t>
            </a:r>
            <a:r>
              <a:rPr lang="en-US" altLang="en-US" sz="2800" b="1">
                <a:latin typeface="宋体" pitchFamily="2" charset="-122"/>
              </a:rPr>
              <a:t>2）</a:t>
            </a:r>
            <a:r>
              <a:rPr sz="2800" b="1">
                <a:solidFill>
                  <a:srgbClr val="FF0066"/>
                </a:solidFill>
                <a:latin typeface="宋体" pitchFamily="2" charset="-122"/>
              </a:rPr>
              <a:t>我与地坛有着相同的命运。（“园子”荒芜，“我”残疾）</a:t>
            </a:r>
          </a:p>
          <a:p>
            <a:pPr marL="0" lvl="0" indent="0">
              <a:lnSpc>
                <a:spcPct val="120000"/>
              </a:lnSpc>
              <a:spcBef>
                <a:spcPct val="20000"/>
              </a:spcBef>
              <a:spcAft>
                <a:spcPct val="20000"/>
              </a:spcAft>
              <a:buFont typeface="Arial"/>
            </a:pPr>
            <a:r>
              <a:rPr sz="2800" b="1">
                <a:latin typeface="宋体" pitchFamily="2" charset="-122"/>
              </a:rPr>
              <a:t>（</a:t>
            </a:r>
            <a:r>
              <a:rPr lang="en-US" altLang="en-US" sz="2800" b="1">
                <a:latin typeface="宋体" pitchFamily="2" charset="-122"/>
              </a:rPr>
              <a:t>3）</a:t>
            </a:r>
            <a:r>
              <a:rPr sz="2800" b="1">
                <a:solidFill>
                  <a:srgbClr val="FF0066"/>
                </a:solidFill>
                <a:latin typeface="宋体" pitchFamily="2" charset="-122"/>
              </a:rPr>
              <a:t>地坛顽强的生命力给了“我”重新生活的勇气，让“我”领悟到生命的内涵。</a:t>
            </a:r>
          </a:p>
        </p:txBody>
      </p:sp>
      <p:sp>
        <p:nvSpPr>
          <p:cNvPr id="20483" name="Date Placeholder 1"/>
          <p:cNvSpPr>
            <a:spLocks noGrp="1"/>
          </p:cNvSpPr>
          <p:nvPr>
            <p:ph type="dt" sz="half" idx="10"/>
          </p:nvPr>
        </p:nvSpPr>
        <p:spPr/>
        <p:txBody>
          <a:bodyPr/>
          <a:lstStyle/>
          <a:p>
            <a:pPr lvl="0"/>
            <a:endParaRPr sz="1400"/>
          </a:p>
        </p:txBody>
      </p:sp>
      <p:sp>
        <p:nvSpPr>
          <p:cNvPr id="20484"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482">
                                            <p:txEl>
                                              <p:pRg st="2" end="2"/>
                                            </p:txEl>
                                          </p:spTgt>
                                        </p:tgtEl>
                                        <p:attrNameLst>
                                          <p:attrName>style.visibility</p:attrName>
                                        </p:attrNameLst>
                                      </p:cBhvr>
                                      <p:to>
                                        <p:strVal val="visible"/>
                                      </p:to>
                                    </p:set>
                                    <p:animEffect transition="in" filter="blinds(horizontal)">
                                      <p:cBhvr>
                                        <p:cTn id="7" dur="500" fill="hold"/>
                                        <p:tgtEl>
                                          <p:spTgt spid="20482">
                                            <p:txEl>
                                              <p:pRg st="2" end="2"/>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0482">
                                            <p:txEl>
                                              <p:pRg st="3" end="3"/>
                                            </p:txEl>
                                          </p:spTgt>
                                        </p:tgtEl>
                                        <p:attrNameLst>
                                          <p:attrName>style.visibility</p:attrName>
                                        </p:attrNameLst>
                                      </p:cBhvr>
                                      <p:to>
                                        <p:strVal val="visible"/>
                                      </p:to>
                                    </p:set>
                                    <p:animEffect transition="in" filter="blinds(horizontal)">
                                      <p:cBhvr>
                                        <p:cTn id="12" dur="500" fill="hold"/>
                                        <p:tgtEl>
                                          <p:spTgt spid="20482">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482">
                                            <p:txEl>
                                              <p:pRg st="4" end="4"/>
                                            </p:txEl>
                                          </p:spTgt>
                                        </p:tgtEl>
                                        <p:attrNameLst>
                                          <p:attrName>style.visibility</p:attrName>
                                        </p:attrNameLst>
                                      </p:cBhvr>
                                      <p:to>
                                        <p:strVal val="visible"/>
                                      </p:to>
                                    </p:set>
                                    <p:animEffect transition="in" filter="blinds(horizontal)">
                                      <p:cBhvr>
                                        <p:cTn id="17" dur="500" fill="hold"/>
                                        <p:tgtEl>
                                          <p:spTgt spid="2048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p:nvPr/>
        </p:nvSpPr>
        <p:spPr>
          <a:xfrm>
            <a:off x="684213" y="476250"/>
            <a:ext cx="7634287" cy="11890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r>
              <a:rPr lang="en-US" altLang="en-US" sz="3600" b="1">
                <a:latin typeface="Calibri" pitchFamily="34" charset="0"/>
              </a:rPr>
              <a:t>3、</a:t>
            </a:r>
            <a:r>
              <a:rPr sz="3600" b="1">
                <a:solidFill>
                  <a:srgbClr val="FF0000"/>
                </a:solidFill>
                <a:latin typeface="Calibri" pitchFamily="34" charset="0"/>
              </a:rPr>
              <a:t>为什么</a:t>
            </a:r>
            <a:r>
              <a:rPr sz="3600" b="1">
                <a:latin typeface="Calibri" pitchFamily="34" charset="0"/>
              </a:rPr>
              <a:t>说园子荒芜但并不衰败？这给作者以</a:t>
            </a:r>
            <a:r>
              <a:rPr sz="3600" b="1">
                <a:solidFill>
                  <a:srgbClr val="FF0000"/>
                </a:solidFill>
                <a:latin typeface="Calibri" pitchFamily="34" charset="0"/>
              </a:rPr>
              <a:t>什么启示？</a:t>
            </a:r>
          </a:p>
        </p:txBody>
      </p:sp>
      <p:sp>
        <p:nvSpPr>
          <p:cNvPr id="21507" name="矩形 2"/>
          <p:cNvSpPr/>
          <p:nvPr/>
        </p:nvSpPr>
        <p:spPr>
          <a:xfrm>
            <a:off x="684213" y="1773238"/>
            <a:ext cx="7345362" cy="3848100"/>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nSpc>
                <a:spcPct val="120000"/>
              </a:lnSpc>
              <a:spcBef>
                <a:spcPct val="20000"/>
              </a:spcBef>
              <a:spcAft>
                <a:spcPct val="20000"/>
              </a:spcAft>
              <a:buFont typeface="Arial"/>
            </a:pPr>
            <a:r>
              <a:rPr sz="2800" b="1">
                <a:solidFill>
                  <a:srgbClr val="FF0066"/>
                </a:solidFill>
                <a:latin typeface="宋体" pitchFamily="2" charset="-122"/>
              </a:rPr>
              <a:t>     </a:t>
            </a:r>
            <a:r>
              <a:rPr sz="2800" b="1">
                <a:solidFill>
                  <a:schemeClr val="tx2"/>
                </a:solidFill>
                <a:latin typeface="宋体" pitchFamily="2" charset="-122"/>
              </a:rPr>
              <a:t>园子里</a:t>
            </a:r>
            <a:r>
              <a:rPr sz="2800" b="1">
                <a:solidFill>
                  <a:srgbClr val="FF0000"/>
                </a:solidFill>
                <a:latin typeface="宋体" pitchFamily="2" charset="-122"/>
              </a:rPr>
              <a:t>阳光灿烂，昆虫活跃，露珠晶莹，草木丛生，</a:t>
            </a:r>
            <a:r>
              <a:rPr sz="2800" b="1">
                <a:solidFill>
                  <a:schemeClr val="tx2"/>
                </a:solidFill>
                <a:latin typeface="宋体" pitchFamily="2" charset="-122"/>
              </a:rPr>
              <a:t>这是生命力的展现。</a:t>
            </a:r>
            <a:endParaRPr lang="en-US" altLang="en-US" sz="2800" b="1">
              <a:solidFill>
                <a:schemeClr val="tx2"/>
              </a:solidFill>
              <a:latin typeface="宋体" pitchFamily="2" charset="-122"/>
            </a:endParaRPr>
          </a:p>
          <a:p>
            <a:pPr marL="0" lvl="0" indent="0">
              <a:lnSpc>
                <a:spcPct val="120000"/>
              </a:lnSpc>
              <a:spcBef>
                <a:spcPct val="20000"/>
              </a:spcBef>
              <a:spcAft>
                <a:spcPct val="20000"/>
              </a:spcAft>
              <a:buFont typeface="Arial"/>
            </a:pPr>
            <a:r>
              <a:rPr sz="2800" b="1">
                <a:solidFill>
                  <a:srgbClr val="FF0066"/>
                </a:solidFill>
                <a:latin typeface="宋体" pitchFamily="2" charset="-122"/>
              </a:rPr>
              <a:t>    </a:t>
            </a:r>
            <a:r>
              <a:rPr sz="2800" b="1">
                <a:solidFill>
                  <a:schemeClr val="tx2"/>
                </a:solidFill>
                <a:latin typeface="宋体" pitchFamily="2" charset="-122"/>
              </a:rPr>
              <a:t>古园的荒芜冷落正</a:t>
            </a:r>
            <a:r>
              <a:rPr sz="2800" b="1">
                <a:solidFill>
                  <a:srgbClr val="FF0000"/>
                </a:solidFill>
                <a:latin typeface="宋体" pitchFamily="2" charset="-122"/>
              </a:rPr>
              <a:t>烘托</a:t>
            </a:r>
            <a:r>
              <a:rPr sz="2800" b="1">
                <a:solidFill>
                  <a:schemeClr val="tx2"/>
                </a:solidFill>
                <a:latin typeface="宋体" pitchFamily="2" charset="-122"/>
              </a:rPr>
              <a:t>着作者的悲苦命运，也正是这荒芜但</a:t>
            </a:r>
            <a:r>
              <a:rPr sz="2800" b="1">
                <a:solidFill>
                  <a:srgbClr val="FF0000"/>
                </a:solidFill>
                <a:latin typeface="宋体" pitchFamily="2" charset="-122"/>
              </a:rPr>
              <a:t>并不衰败的景象给予了作者对生活的新的感悟。</a:t>
            </a:r>
            <a:r>
              <a:rPr sz="2800" b="1">
                <a:solidFill>
                  <a:schemeClr val="tx2"/>
                </a:solidFill>
                <a:latin typeface="宋体" pitchFamily="2" charset="-122"/>
              </a:rPr>
              <a:t>即便在无情的命运之中，生命依然是一种顽强的存在，其前景照样会缤纷多彩。</a:t>
            </a:r>
          </a:p>
        </p:txBody>
      </p:sp>
      <p:sp>
        <p:nvSpPr>
          <p:cNvPr id="21508" name="Date Placeholder 1"/>
          <p:cNvSpPr>
            <a:spLocks noGrp="1"/>
          </p:cNvSpPr>
          <p:nvPr>
            <p:ph type="dt" sz="half" idx="10"/>
          </p:nvPr>
        </p:nvSpPr>
        <p:spPr/>
        <p:txBody>
          <a:bodyPr/>
          <a:lstStyle/>
          <a:p>
            <a:pPr lvl="0"/>
            <a:endParaRPr sz="1400"/>
          </a:p>
        </p:txBody>
      </p:sp>
      <p:sp>
        <p:nvSpPr>
          <p:cNvPr id="21509"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 calcmode="lin" valueType="num">
                                      <p:cBhvr additive="base">
                                        <p:cTn id="7" dur="500" fill="hold"/>
                                        <p:tgtEl>
                                          <p:spTgt spid="2150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5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1507">
                                            <p:txEl>
                                              <p:pRg st="0" end="0"/>
                                            </p:txEl>
                                          </p:spTgt>
                                        </p:tgtEl>
                                        <p:attrNameLst>
                                          <p:attrName>style.visibility</p:attrName>
                                        </p:attrNameLst>
                                      </p:cBhvr>
                                      <p:to>
                                        <p:strVal val="visible"/>
                                      </p:to>
                                    </p:set>
                                    <p:animEffect transition="in" filter="box(in)">
                                      <p:cBhvr>
                                        <p:cTn id="13" dur="500" fill="hold"/>
                                        <p:tgtEl>
                                          <p:spTgt spid="21507">
                                            <p:txEl>
                                              <p:pRg st="0" end="0"/>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21507">
                                            <p:txEl>
                                              <p:pRg st="1" end="1"/>
                                            </p:txEl>
                                          </p:spTgt>
                                        </p:tgtEl>
                                        <p:attrNameLst>
                                          <p:attrName>style.visibility</p:attrName>
                                        </p:attrNameLst>
                                      </p:cBhvr>
                                      <p:to>
                                        <p:strVal val="visible"/>
                                      </p:to>
                                    </p:set>
                                    <p:animEffect transition="in" filter="box(in)">
                                      <p:cBhvr>
                                        <p:cTn id="16" dur="500" fill="hold"/>
                                        <p:tgtEl>
                                          <p:spTgt spid="2150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p:nvPr/>
        </p:nvSpPr>
        <p:spPr>
          <a:xfrm>
            <a:off x="323850" y="476250"/>
            <a:ext cx="8280400" cy="19510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r>
              <a:rPr lang="en-US" altLang="en-US" sz="2800" b="1">
                <a:latin typeface="黑体" pitchFamily="49" charset="-122"/>
                <a:ea typeface="黑体" pitchFamily="49" charset="-122"/>
              </a:rPr>
              <a:t>4、我在地坛里思考了什么问题？找到这些问题的答案了吗？</a:t>
            </a:r>
          </a:p>
          <a:p>
            <a:pPr marL="0" lvl="0" indent="0">
              <a:spcBef>
                <a:spcPct val="50000"/>
              </a:spcBef>
              <a:buFont typeface="Arial"/>
            </a:pPr>
            <a:r>
              <a:rPr sz="4400" b="1">
                <a:solidFill>
                  <a:srgbClr val="FF0000"/>
                </a:solidFill>
                <a:latin typeface="Times New Roman" pitchFamily="18" charset="0"/>
                <a:ea typeface="华文行楷" pitchFamily="2" charset="-122"/>
              </a:rPr>
              <a:t>作者的追寻</a:t>
            </a:r>
            <a:r>
              <a:rPr lang="en-US" altLang="en-US" sz="4400" b="1">
                <a:solidFill>
                  <a:srgbClr val="FF0000"/>
                </a:solidFill>
                <a:latin typeface="Times New Roman" pitchFamily="18" charset="0"/>
                <a:ea typeface="华文行楷" pitchFamily="2" charset="-122"/>
              </a:rPr>
              <a:t>……</a:t>
            </a:r>
          </a:p>
        </p:txBody>
      </p:sp>
      <p:sp>
        <p:nvSpPr>
          <p:cNvPr id="22531" name="Text Box 3"/>
          <p:cNvSpPr/>
          <p:nvPr/>
        </p:nvSpPr>
        <p:spPr>
          <a:xfrm>
            <a:off x="755650" y="2420938"/>
            <a:ext cx="3124200" cy="579437"/>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000066"/>
                </a:solidFill>
                <a:latin typeface="宋体" pitchFamily="2" charset="-122"/>
              </a:rPr>
              <a:t>我该不该去死？</a:t>
            </a:r>
            <a:r>
              <a:rPr sz="3200" b="1">
                <a:latin typeface="Times New Roman" pitchFamily="18" charset="0"/>
              </a:rPr>
              <a:t> </a:t>
            </a:r>
          </a:p>
        </p:txBody>
      </p:sp>
      <p:sp>
        <p:nvSpPr>
          <p:cNvPr id="22532" name="Text Box 4"/>
          <p:cNvSpPr/>
          <p:nvPr/>
        </p:nvSpPr>
        <p:spPr>
          <a:xfrm>
            <a:off x="684213" y="3357563"/>
            <a:ext cx="3657600" cy="579437"/>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000066"/>
                </a:solidFill>
                <a:latin typeface="宋体" pitchFamily="2" charset="-122"/>
              </a:rPr>
              <a:t>我为什么要出生？</a:t>
            </a:r>
            <a:r>
              <a:rPr sz="3200" b="1">
                <a:latin typeface="Times New Roman" pitchFamily="18" charset="0"/>
              </a:rPr>
              <a:t> </a:t>
            </a:r>
          </a:p>
        </p:txBody>
      </p:sp>
      <p:sp>
        <p:nvSpPr>
          <p:cNvPr id="22533" name="Text Box 5"/>
          <p:cNvSpPr/>
          <p:nvPr/>
        </p:nvSpPr>
        <p:spPr>
          <a:xfrm>
            <a:off x="684213" y="4292600"/>
            <a:ext cx="4038600" cy="5794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000066"/>
                </a:solidFill>
                <a:latin typeface="宋体" pitchFamily="2" charset="-122"/>
              </a:rPr>
              <a:t>我应该怎么去活？</a:t>
            </a:r>
            <a:r>
              <a:rPr sz="3200" b="1">
                <a:solidFill>
                  <a:srgbClr val="000066"/>
                </a:solidFill>
                <a:latin typeface="Times New Roman" pitchFamily="18" charset="0"/>
              </a:rPr>
              <a:t> </a:t>
            </a:r>
          </a:p>
        </p:txBody>
      </p:sp>
      <p:sp>
        <p:nvSpPr>
          <p:cNvPr id="22534" name="Text Box 6"/>
          <p:cNvSpPr/>
          <p:nvPr/>
        </p:nvSpPr>
        <p:spPr>
          <a:xfrm>
            <a:off x="5076825" y="2349500"/>
            <a:ext cx="3505200" cy="5794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FF0066"/>
                </a:solidFill>
                <a:latin typeface="宋体" pitchFamily="2" charset="-122"/>
              </a:rPr>
              <a:t>死，应该顺其自然</a:t>
            </a:r>
            <a:r>
              <a:rPr sz="3200" b="1">
                <a:solidFill>
                  <a:srgbClr val="333399"/>
                </a:solidFill>
                <a:latin typeface="Times New Roman" pitchFamily="18" charset="0"/>
              </a:rPr>
              <a:t> </a:t>
            </a:r>
          </a:p>
        </p:txBody>
      </p:sp>
      <p:sp>
        <p:nvSpPr>
          <p:cNvPr id="22535" name="Text Box 7"/>
          <p:cNvSpPr/>
          <p:nvPr/>
        </p:nvSpPr>
        <p:spPr>
          <a:xfrm>
            <a:off x="5148263" y="3357563"/>
            <a:ext cx="3124200" cy="579437"/>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FF0066"/>
                </a:solidFill>
                <a:latin typeface="宋体" pitchFamily="2" charset="-122"/>
              </a:rPr>
              <a:t>无须思考</a:t>
            </a:r>
            <a:r>
              <a:rPr sz="3200" b="1">
                <a:solidFill>
                  <a:srgbClr val="333399"/>
                </a:solidFill>
                <a:latin typeface="Times New Roman" pitchFamily="18" charset="0"/>
              </a:rPr>
              <a:t> </a:t>
            </a:r>
          </a:p>
        </p:txBody>
      </p:sp>
      <p:sp>
        <p:nvSpPr>
          <p:cNvPr id="22536" name="Text Box 8"/>
          <p:cNvSpPr/>
          <p:nvPr/>
        </p:nvSpPr>
        <p:spPr>
          <a:xfrm>
            <a:off x="5219700" y="4292600"/>
            <a:ext cx="2743200" cy="579438"/>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spcBef>
                <a:spcPct val="50000"/>
              </a:spcBef>
              <a:buFont typeface="Arial"/>
            </a:pPr>
            <a:r>
              <a:rPr sz="3200" b="1">
                <a:solidFill>
                  <a:srgbClr val="FF0066"/>
                </a:solidFill>
                <a:latin typeface="Times New Roman" pitchFamily="18" charset="0"/>
              </a:rPr>
              <a:t>地坛的述说</a:t>
            </a:r>
          </a:p>
        </p:txBody>
      </p:sp>
      <p:pic>
        <p:nvPicPr>
          <p:cNvPr id="22537" name="Picture 9" descr="05"/>
          <p:cNvPicPr>
            <a:picLocks noChangeAspect="1"/>
          </p:cNvPicPr>
          <p:nvPr/>
        </p:nvPicPr>
        <p:blipFill>
          <a:blip r:embed="rId2">
            <a:lum contrast="-48000"/>
          </a:blip>
          <a:srcRect b="16271"/>
          <a:stretch>
            <a:fillRect/>
          </a:stretch>
        </p:blipFill>
        <p:spPr>
          <a:xfrm>
            <a:off x="0" y="5681663"/>
            <a:ext cx="9144000" cy="1176337"/>
          </a:xfrm>
          <a:prstGeom prst="rect">
            <a:avLst/>
          </a:prstGeom>
          <a:noFill/>
          <a:ln>
            <a:noFill/>
            <a:miter lim="800000"/>
          </a:ln>
        </p:spPr>
      </p:pic>
      <p:sp>
        <p:nvSpPr>
          <p:cNvPr id="22538" name="Text Box 10"/>
          <p:cNvSpPr/>
          <p:nvPr/>
        </p:nvSpPr>
        <p:spPr>
          <a:xfrm>
            <a:off x="611188" y="5229225"/>
            <a:ext cx="7685087" cy="519113"/>
          </a:xfrm>
          <a:prstGeom prst="rect">
            <a:avLst/>
          </a:prstGeom>
          <a:noFill/>
          <a:ln>
            <a:noFill/>
            <a:miter lim="800000"/>
          </a:ln>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r>
              <a:rPr sz="2800" b="1">
                <a:solidFill>
                  <a:srgbClr val="FF0000"/>
                </a:solidFill>
                <a:latin typeface="Calibri" pitchFamily="34" charset="0"/>
                <a:ea typeface="黑体" pitchFamily="49" charset="-122"/>
              </a:rPr>
              <a:t>体验：</a:t>
            </a:r>
            <a:r>
              <a:rPr sz="2800" b="1">
                <a:solidFill>
                  <a:srgbClr val="FF0000"/>
                </a:solidFill>
                <a:latin typeface="Calibri" pitchFamily="34" charset="0"/>
                <a:ea typeface="仿宋_GB2312" pitchFamily="1" charset="-122"/>
              </a:rPr>
              <a:t>生和死都是自然规律，对死不必急于求成</a:t>
            </a:r>
          </a:p>
        </p:txBody>
      </p:sp>
      <p:sp>
        <p:nvSpPr>
          <p:cNvPr id="22539" name="Date Placeholder 1"/>
          <p:cNvSpPr>
            <a:spLocks noGrp="1"/>
          </p:cNvSpPr>
          <p:nvPr>
            <p:ph type="dt" sz="half" idx="10"/>
          </p:nvPr>
        </p:nvSpPr>
        <p:spPr/>
        <p:txBody>
          <a:bodyPr/>
          <a:lstStyle/>
          <a:p>
            <a:pPr lvl="0"/>
            <a:endParaRPr sz="1400"/>
          </a:p>
        </p:txBody>
      </p:sp>
      <p:sp>
        <p:nvSpPr>
          <p:cNvPr id="22540"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32"/>
                                        </p:tgtEl>
                                        <p:attrNameLst>
                                          <p:attrName>style.visibility</p:attrName>
                                        </p:attrNameLst>
                                      </p:cBhvr>
                                      <p:to>
                                        <p:strVal val="visible"/>
                                      </p:to>
                                    </p:set>
                                    <p:anim calcmode="lin" valueType="num">
                                      <p:cBhvr additive="base">
                                        <p:cTn id="13" dur="500" fill="hold"/>
                                        <p:tgtEl>
                                          <p:spTgt spid="22532"/>
                                        </p:tgtEl>
                                        <p:attrNameLst>
                                          <p:attrName>ppt_x</p:attrName>
                                        </p:attrNameLst>
                                      </p:cBhvr>
                                      <p:tavLst>
                                        <p:tav tm="0">
                                          <p:val>
                                            <p:strVal val="0-#ppt_w/2"/>
                                          </p:val>
                                        </p:tav>
                                        <p:tav tm="100000">
                                          <p:val>
                                            <p:strVal val="#ppt_x"/>
                                          </p:val>
                                        </p:tav>
                                      </p:tavLst>
                                    </p:anim>
                                    <p:anim calcmode="lin" valueType="num">
                                      <p:cBhvr additive="base">
                                        <p:cTn id="14" dur="500" fill="hold"/>
                                        <p:tgtEl>
                                          <p:spTgt spid="2253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500" fill="hold"/>
                                        <p:tgtEl>
                                          <p:spTgt spid="22533"/>
                                        </p:tgtEl>
                                        <p:attrNameLst>
                                          <p:attrName>ppt_x</p:attrName>
                                        </p:attrNameLst>
                                      </p:cBhvr>
                                      <p:tavLst>
                                        <p:tav tm="0">
                                          <p:val>
                                            <p:strVal val="0-#ppt_w/2"/>
                                          </p:val>
                                        </p:tav>
                                        <p:tav tm="100000">
                                          <p:val>
                                            <p:strVal val="#ppt_x"/>
                                          </p:val>
                                        </p:tav>
                                      </p:tavLst>
                                    </p:anim>
                                    <p:anim calcmode="lin" valueType="num">
                                      <p:cBhvr additive="base">
                                        <p:cTn id="20"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34"/>
                                        </p:tgtEl>
                                        <p:attrNameLst>
                                          <p:attrName>style.visibility</p:attrName>
                                        </p:attrNameLst>
                                      </p:cBhvr>
                                      <p:to>
                                        <p:strVal val="visible"/>
                                      </p:to>
                                    </p:set>
                                    <p:anim calcmode="lin" valueType="num">
                                      <p:cBhvr additive="base">
                                        <p:cTn id="25" dur="500" fill="hold"/>
                                        <p:tgtEl>
                                          <p:spTgt spid="22534"/>
                                        </p:tgtEl>
                                        <p:attrNameLst>
                                          <p:attrName>ppt_x</p:attrName>
                                        </p:attrNameLst>
                                      </p:cBhvr>
                                      <p:tavLst>
                                        <p:tav tm="0">
                                          <p:val>
                                            <p:strVal val="0-#ppt_w/2"/>
                                          </p:val>
                                        </p:tav>
                                        <p:tav tm="100000">
                                          <p:val>
                                            <p:strVal val="#ppt_x"/>
                                          </p:val>
                                        </p:tav>
                                      </p:tavLst>
                                    </p:anim>
                                    <p:anim calcmode="lin" valueType="num">
                                      <p:cBhvr additive="base">
                                        <p:cTn id="26" dur="500" fill="hold"/>
                                        <p:tgtEl>
                                          <p:spTgt spid="2253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535"/>
                                        </p:tgtEl>
                                        <p:attrNameLst>
                                          <p:attrName>style.visibility</p:attrName>
                                        </p:attrNameLst>
                                      </p:cBhvr>
                                      <p:to>
                                        <p:strVal val="visible"/>
                                      </p:to>
                                    </p:set>
                                    <p:anim calcmode="lin" valueType="num">
                                      <p:cBhvr additive="base">
                                        <p:cTn id="31" dur="500" fill="hold"/>
                                        <p:tgtEl>
                                          <p:spTgt spid="22535"/>
                                        </p:tgtEl>
                                        <p:attrNameLst>
                                          <p:attrName>ppt_x</p:attrName>
                                        </p:attrNameLst>
                                      </p:cBhvr>
                                      <p:tavLst>
                                        <p:tav tm="0">
                                          <p:val>
                                            <p:strVal val="0-#ppt_w/2"/>
                                          </p:val>
                                        </p:tav>
                                        <p:tav tm="100000">
                                          <p:val>
                                            <p:strVal val="#ppt_x"/>
                                          </p:val>
                                        </p:tav>
                                      </p:tavLst>
                                    </p:anim>
                                    <p:anim calcmode="lin" valueType="num">
                                      <p:cBhvr additive="base">
                                        <p:cTn id="32" dur="500" fill="hold"/>
                                        <p:tgtEl>
                                          <p:spTgt spid="22535"/>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536"/>
                                        </p:tgtEl>
                                        <p:attrNameLst>
                                          <p:attrName>style.visibility</p:attrName>
                                        </p:attrNameLst>
                                      </p:cBhvr>
                                      <p:to>
                                        <p:strVal val="visible"/>
                                      </p:to>
                                    </p:set>
                                    <p:anim calcmode="lin" valueType="num">
                                      <p:cBhvr additive="base">
                                        <p:cTn id="37" dur="500" fill="hold"/>
                                        <p:tgtEl>
                                          <p:spTgt spid="22536"/>
                                        </p:tgtEl>
                                        <p:attrNameLst>
                                          <p:attrName>ppt_x</p:attrName>
                                        </p:attrNameLst>
                                      </p:cBhvr>
                                      <p:tavLst>
                                        <p:tav tm="0">
                                          <p:val>
                                            <p:strVal val="0-#ppt_w/2"/>
                                          </p:val>
                                        </p:tav>
                                        <p:tav tm="100000">
                                          <p:val>
                                            <p:strVal val="#ppt_x"/>
                                          </p:val>
                                        </p:tav>
                                      </p:tavLst>
                                    </p:anim>
                                    <p:anim calcmode="lin" valueType="num">
                                      <p:cBhvr additive="base">
                                        <p:cTn id="38" dur="500" fill="hold"/>
                                        <p:tgtEl>
                                          <p:spTgt spid="22536"/>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2538"/>
                                        </p:tgtEl>
                                        <p:attrNameLst>
                                          <p:attrName>style.visibility</p:attrName>
                                        </p:attrNameLst>
                                      </p:cBhvr>
                                      <p:to>
                                        <p:strVal val="visible"/>
                                      </p:to>
                                    </p:set>
                                    <p:animEffect transition="in" filter="blinds(horizontal)">
                                      <p:cBhvr>
                                        <p:cTn id="43" dur="500" fill="hold"/>
                                        <p:tgtEl>
                                          <p:spTgt spid="22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p:bldP spid="22534" grpId="0"/>
      <p:bldP spid="22535" grpId="0"/>
      <p:bldP spid="22536" grpId="0"/>
      <p:bldP spid="225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p:nvPr/>
        </p:nvSpPr>
        <p:spPr>
          <a:xfrm>
            <a:off x="250825" y="692150"/>
            <a:ext cx="8426450" cy="1066800"/>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buFont typeface="Arial"/>
            </a:pPr>
            <a:r>
              <a:rPr lang="en-US" altLang="en-US" sz="3200" b="1">
                <a:latin typeface="黑体" pitchFamily="49" charset="-122"/>
                <a:ea typeface="黑体" pitchFamily="49" charset="-122"/>
              </a:rPr>
              <a:t>5、是</a:t>
            </a:r>
            <a:r>
              <a:rPr sz="3200" b="1">
                <a:solidFill>
                  <a:srgbClr val="FF0000"/>
                </a:solidFill>
                <a:latin typeface="黑体" pitchFamily="49" charset="-122"/>
                <a:ea typeface="黑体" pitchFamily="49" charset="-122"/>
              </a:rPr>
              <a:t>什么</a:t>
            </a:r>
            <a:r>
              <a:rPr sz="3200" b="1">
                <a:latin typeface="黑体" pitchFamily="49" charset="-122"/>
                <a:ea typeface="黑体" pitchFamily="49" charset="-122"/>
              </a:rPr>
              <a:t>给了</a:t>
            </a:r>
            <a:r>
              <a:rPr sz="3200" b="1">
                <a:ea typeface="黑体" pitchFamily="49" charset="-122"/>
              </a:rPr>
              <a:t>”</a:t>
            </a:r>
            <a:r>
              <a:rPr sz="3200" b="1">
                <a:latin typeface="黑体" pitchFamily="49" charset="-122"/>
                <a:ea typeface="黑体" pitchFamily="49" charset="-122"/>
              </a:rPr>
              <a:t>我</a:t>
            </a:r>
            <a:r>
              <a:rPr sz="3200" b="1">
                <a:ea typeface="黑体" pitchFamily="49" charset="-122"/>
              </a:rPr>
              <a:t>“</a:t>
            </a:r>
            <a:r>
              <a:rPr sz="3200" b="1">
                <a:latin typeface="黑体" pitchFamily="49" charset="-122"/>
                <a:ea typeface="黑体" pitchFamily="49" charset="-122"/>
              </a:rPr>
              <a:t>坚强活下去的勇气，它们有怎样的</a:t>
            </a:r>
            <a:r>
              <a:rPr sz="3200" b="1">
                <a:solidFill>
                  <a:srgbClr val="FF0000"/>
                </a:solidFill>
                <a:latin typeface="黑体" pitchFamily="49" charset="-122"/>
                <a:ea typeface="黑体" pitchFamily="49" charset="-122"/>
              </a:rPr>
              <a:t>特点</a:t>
            </a:r>
            <a:r>
              <a:rPr sz="3200" b="1">
                <a:latin typeface="黑体" pitchFamily="49" charset="-122"/>
                <a:ea typeface="黑体" pitchFamily="49" charset="-122"/>
              </a:rPr>
              <a:t>呢？</a:t>
            </a:r>
          </a:p>
        </p:txBody>
      </p:sp>
      <p:pic>
        <p:nvPicPr>
          <p:cNvPr id="23555" name="Picture 6" descr="dt-2"/>
          <p:cNvPicPr>
            <a:picLocks noChangeAspect="1"/>
          </p:cNvPicPr>
          <p:nvPr/>
        </p:nvPicPr>
        <p:blipFill>
          <a:blip r:embed="rId2"/>
          <a:stretch>
            <a:fillRect/>
          </a:stretch>
        </p:blipFill>
        <p:spPr>
          <a:xfrm>
            <a:off x="228600" y="4191000"/>
            <a:ext cx="3048000" cy="2219325"/>
          </a:xfrm>
          <a:prstGeom prst="rect">
            <a:avLst/>
          </a:prstGeom>
          <a:noFill/>
          <a:ln>
            <a:noFill/>
            <a:miter lim="800000"/>
          </a:ln>
        </p:spPr>
      </p:pic>
      <p:pic>
        <p:nvPicPr>
          <p:cNvPr id="23556" name="Picture 7" descr="dt-4"/>
          <p:cNvPicPr>
            <a:picLocks noChangeAspect="1"/>
          </p:cNvPicPr>
          <p:nvPr/>
        </p:nvPicPr>
        <p:blipFill>
          <a:blip r:embed="rId3"/>
          <a:stretch>
            <a:fillRect/>
          </a:stretch>
        </p:blipFill>
        <p:spPr>
          <a:xfrm>
            <a:off x="3505200" y="4191000"/>
            <a:ext cx="2667000" cy="2209800"/>
          </a:xfrm>
          <a:prstGeom prst="rect">
            <a:avLst/>
          </a:prstGeom>
          <a:noFill/>
          <a:ln>
            <a:noFill/>
            <a:miter lim="800000"/>
          </a:ln>
        </p:spPr>
      </p:pic>
      <p:pic>
        <p:nvPicPr>
          <p:cNvPr id="23557" name="Picture 8" descr="dt"/>
          <p:cNvPicPr>
            <a:picLocks noChangeAspect="1"/>
          </p:cNvPicPr>
          <p:nvPr/>
        </p:nvPicPr>
        <p:blipFill>
          <a:blip r:embed="rId4"/>
          <a:stretch>
            <a:fillRect/>
          </a:stretch>
        </p:blipFill>
        <p:spPr>
          <a:xfrm>
            <a:off x="6400800" y="4191000"/>
            <a:ext cx="2462213" cy="2209800"/>
          </a:xfrm>
          <a:prstGeom prst="rect">
            <a:avLst/>
          </a:prstGeom>
          <a:noFill/>
          <a:ln>
            <a:noFill/>
            <a:miter lim="800000"/>
          </a:ln>
        </p:spPr>
      </p:pic>
      <p:sp>
        <p:nvSpPr>
          <p:cNvPr id="23558" name="Date Placeholder 1"/>
          <p:cNvSpPr>
            <a:spLocks noGrp="1"/>
          </p:cNvSpPr>
          <p:nvPr>
            <p:ph type="dt" sz="half" idx="10"/>
          </p:nvPr>
        </p:nvSpPr>
        <p:spPr/>
        <p:txBody>
          <a:bodyPr/>
          <a:lstStyle/>
          <a:p>
            <a:pPr lvl="0"/>
            <a:endParaRPr sz="1400"/>
          </a:p>
        </p:txBody>
      </p:sp>
      <p:sp>
        <p:nvSpPr>
          <p:cNvPr id="23559" name="Footer Placeholder 2"/>
          <p:cNvSpPr>
            <a:spLocks noGrp="1"/>
          </p:cNvSpPr>
          <p:nvPr>
            <p:ph type="ftr" sz="quarter" idx="11"/>
          </p:nvPr>
        </p:nvSpPr>
        <p:spPr/>
        <p:txBody>
          <a:bodyPr/>
          <a:lstStyle/>
          <a:p>
            <a:pPr lvl="0" algn="ctr"/>
            <a:endParaRPr sz="1400"/>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additive="base">
                                        <p:cTn id="13" dur="500" fill="hold"/>
                                        <p:tgtEl>
                                          <p:spTgt spid="23556"/>
                                        </p:tgtEl>
                                        <p:attrNameLst>
                                          <p:attrName>ppt_x</p:attrName>
                                        </p:attrNameLst>
                                      </p:cBhvr>
                                      <p:tavLst>
                                        <p:tav tm="0">
                                          <p:val>
                                            <p:strVal val="0-#ppt_w/2"/>
                                          </p:val>
                                        </p:tav>
                                        <p:tav tm="100000">
                                          <p:val>
                                            <p:strVal val="#ppt_x"/>
                                          </p:val>
                                        </p:tav>
                                      </p:tavLst>
                                    </p:anim>
                                    <p:anim calcmode="lin" valueType="num">
                                      <p:cBhvr additive="base">
                                        <p:cTn id="14"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additive="base">
                                        <p:cTn id="19" dur="500" fill="hold"/>
                                        <p:tgtEl>
                                          <p:spTgt spid="23557"/>
                                        </p:tgtEl>
                                        <p:attrNameLst>
                                          <p:attrName>ppt_x</p:attrName>
                                        </p:attrNameLst>
                                      </p:cBhvr>
                                      <p:tavLst>
                                        <p:tav tm="0">
                                          <p:val>
                                            <p:strVal val="0-#ppt_w/2"/>
                                          </p:val>
                                        </p:tav>
                                        <p:tav tm="100000">
                                          <p:val>
                                            <p:strVal val="#ppt_x"/>
                                          </p:val>
                                        </p:tav>
                                      </p:tavLst>
                                    </p:anim>
                                    <p:anim calcmode="lin" valueType="num">
                                      <p:cBhvr additive="base">
                                        <p:cTn id="20" dur="500" fill="hold"/>
                                        <p:tgtEl>
                                          <p:spTgt spid="235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7649" descr="hd01"/>
          <p:cNvPicPr>
            <a:picLocks noChangeAspect="1"/>
          </p:cNvPicPr>
          <p:nvPr/>
        </p:nvPicPr>
        <p:blipFill>
          <a:blip r:embed="rId2" r:link="rId3"/>
          <a:stretch>
            <a:fillRect/>
          </a:stretch>
        </p:blipFill>
        <p:spPr>
          <a:xfrm>
            <a:off x="0" y="0"/>
            <a:ext cx="9144000" cy="6604000"/>
          </a:xfrm>
          <a:prstGeom prst="rect">
            <a:avLst/>
          </a:prstGeom>
          <a:noFill/>
          <a:ln>
            <a:noFill/>
            <a:miter lim="800000"/>
          </a:ln>
          <a:effectLst/>
        </p:spPr>
      </p:pic>
      <p:sp>
        <p:nvSpPr>
          <p:cNvPr id="27651" name="矩形 27650"/>
          <p:cNvSpPr/>
          <p:nvPr/>
        </p:nvSpPr>
        <p:spPr>
          <a:xfrm>
            <a:off x="1905000" y="3886200"/>
            <a:ext cx="2911475" cy="14255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endParaRPr sz="4400">
              <a:solidFill>
                <a:schemeClr val="tx2"/>
              </a:solidFill>
              <a:latin typeface="Arial Black" pitchFamily="34" charset="0"/>
            </a:endParaRPr>
          </a:p>
          <a:p>
            <a:pPr lvl="0">
              <a:buClr>
                <a:srgbClr val="000000"/>
              </a:buClr>
              <a:buFont typeface="Times New Roman" pitchFamily="18" charset="0"/>
            </a:pPr>
            <a:endParaRPr sz="4400">
              <a:solidFill>
                <a:schemeClr val="tx2"/>
              </a:solidFill>
              <a:latin typeface="Arial Black" pitchFamily="34" charset="0"/>
            </a:endParaRPr>
          </a:p>
        </p:txBody>
      </p:sp>
      <p:sp>
        <p:nvSpPr>
          <p:cNvPr id="27652" name="标题 27651"/>
          <p:cNvSpPr>
            <a:spLocks noGrp="1"/>
          </p:cNvSpPr>
          <p:nvPr>
            <p:ph type="ctrTitle"/>
          </p:nvPr>
        </p:nvSpPr>
        <p:spPr>
          <a:xfrm>
            <a:off x="381000" y="5330825"/>
            <a:ext cx="7467600" cy="10668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r>
              <a:rPr sz="3200" b="1">
                <a:solidFill>
                  <a:schemeClr val="accent1"/>
                </a:solidFill>
              </a:rPr>
              <a:t/>
            </a:r>
            <a:br>
              <a:rPr sz="3200" b="1">
                <a:solidFill>
                  <a:schemeClr val="accent1"/>
                </a:solidFill>
              </a:rPr>
            </a:br>
            <a:endParaRPr sz="3200" b="1">
              <a:solidFill>
                <a:schemeClr val="accent1"/>
              </a:solidFill>
            </a:endParaRPr>
          </a:p>
        </p:txBody>
      </p:sp>
      <p:sp>
        <p:nvSpPr>
          <p:cNvPr id="27653" name="矩形 27652"/>
          <p:cNvSpPr/>
          <p:nvPr/>
        </p:nvSpPr>
        <p:spPr>
          <a:xfrm>
            <a:off x="762000" y="1066800"/>
            <a:ext cx="7696200" cy="54356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solidFill>
                  <a:srgbClr val="006666"/>
                </a:solidFill>
                <a:latin typeface="Times New Roman" pitchFamily="18" charset="0"/>
              </a:rPr>
              <a:t>      四百多年里，它一面剥蚀了古殿檐头浮夸的琉璃，淡褪了门壁上炫耀的朱红，坍圮了一段段高墙又散落了玉砌雕栏，祭坛四周的老柏树愈见苍幽，到处的野草荒藤也都茂盛得自在坦荡。这时候想必我是该来了。十五年前的一个下午，我摇着轮椅进入园中，它为一个失魂落魄的人把一切都准备好了。那时，太阳循着亘古不变的路途正越来越大，也越红。在满园弥漫的沉静光芒中，一个人更容易看到时间，并看到自己的身影。</a:t>
            </a:r>
          </a:p>
        </p:txBody>
      </p:sp>
      <p:cxnSp>
        <p:nvCxnSpPr>
          <p:cNvPr id="27654" name="直接连接符 27653"/>
          <p:cNvCxnSpPr/>
          <p:nvPr/>
        </p:nvCxnSpPr>
        <p:spPr>
          <a:xfrm>
            <a:off x="5105400" y="1600200"/>
            <a:ext cx="838200" cy="0"/>
          </a:xfrm>
          <a:prstGeom prst="line">
            <a:avLst/>
          </a:prstGeom>
          <a:noFill/>
          <a:ln w="38100">
            <a:solidFill>
              <a:srgbClr val="FFFF00"/>
            </a:solidFill>
            <a:miter lim="800000"/>
          </a:ln>
          <a:effectLst/>
        </p:spPr>
      </p:cxnSp>
      <p:cxnSp>
        <p:nvCxnSpPr>
          <p:cNvPr id="27655" name="直接连接符 27654"/>
          <p:cNvCxnSpPr/>
          <p:nvPr/>
        </p:nvCxnSpPr>
        <p:spPr>
          <a:xfrm flipV="1">
            <a:off x="990600" y="2590800"/>
            <a:ext cx="762000" cy="0"/>
          </a:xfrm>
          <a:prstGeom prst="line">
            <a:avLst/>
          </a:prstGeom>
          <a:noFill/>
          <a:ln w="38100">
            <a:solidFill>
              <a:srgbClr val="FFFF00"/>
            </a:solidFill>
            <a:miter lim="800000"/>
          </a:ln>
          <a:effectLst/>
        </p:spPr>
      </p:cxnSp>
      <p:cxnSp>
        <p:nvCxnSpPr>
          <p:cNvPr id="27656" name="直接连接符 27655"/>
          <p:cNvCxnSpPr/>
          <p:nvPr/>
        </p:nvCxnSpPr>
        <p:spPr>
          <a:xfrm>
            <a:off x="3352800" y="2133600"/>
            <a:ext cx="838200" cy="0"/>
          </a:xfrm>
          <a:prstGeom prst="line">
            <a:avLst/>
          </a:prstGeom>
          <a:noFill/>
          <a:ln w="38100">
            <a:solidFill>
              <a:srgbClr val="FFFF00"/>
            </a:solidFill>
            <a:miter lim="800000"/>
          </a:ln>
          <a:effectLst/>
        </p:spPr>
      </p:cxnSp>
      <p:cxnSp>
        <p:nvCxnSpPr>
          <p:cNvPr id="27657" name="直接连接符 27656"/>
          <p:cNvCxnSpPr/>
          <p:nvPr/>
        </p:nvCxnSpPr>
        <p:spPr>
          <a:xfrm>
            <a:off x="4572000" y="2590800"/>
            <a:ext cx="762000" cy="0"/>
          </a:xfrm>
          <a:prstGeom prst="line">
            <a:avLst/>
          </a:prstGeom>
          <a:noFill/>
          <a:ln w="38100">
            <a:solidFill>
              <a:srgbClr val="FFFF00"/>
            </a:solidFill>
            <a:miter lim="800000"/>
          </a:ln>
          <a:effectLst/>
        </p:spPr>
      </p:cxnSp>
      <p:cxnSp>
        <p:nvCxnSpPr>
          <p:cNvPr id="27658" name="直接连接符 27657"/>
          <p:cNvCxnSpPr/>
          <p:nvPr/>
        </p:nvCxnSpPr>
        <p:spPr>
          <a:xfrm>
            <a:off x="4953000" y="4572000"/>
            <a:ext cx="1676400" cy="0"/>
          </a:xfrm>
          <a:prstGeom prst="line">
            <a:avLst/>
          </a:prstGeom>
          <a:noFill/>
          <a:ln w="38100">
            <a:solidFill>
              <a:srgbClr val="800080"/>
            </a:solidFill>
            <a:miter lim="800000"/>
          </a:ln>
          <a:effectLst/>
        </p:spPr>
      </p:cxnSp>
      <p:cxnSp>
        <p:nvCxnSpPr>
          <p:cNvPr id="27659" name="直接连接符 27658"/>
          <p:cNvCxnSpPr/>
          <p:nvPr/>
        </p:nvCxnSpPr>
        <p:spPr>
          <a:xfrm>
            <a:off x="5486400" y="3581400"/>
            <a:ext cx="1295400" cy="0"/>
          </a:xfrm>
          <a:prstGeom prst="line">
            <a:avLst/>
          </a:prstGeom>
          <a:noFill/>
          <a:ln w="38100">
            <a:solidFill>
              <a:srgbClr val="FF0066"/>
            </a:solidFill>
            <a:miter lim="800000"/>
          </a:ln>
          <a:effectLst/>
        </p:spPr>
      </p:cxnSp>
      <p:cxnSp>
        <p:nvCxnSpPr>
          <p:cNvPr id="27660" name="直接连接符 27659"/>
          <p:cNvCxnSpPr/>
          <p:nvPr/>
        </p:nvCxnSpPr>
        <p:spPr>
          <a:xfrm>
            <a:off x="914400" y="4038600"/>
            <a:ext cx="1143000" cy="0"/>
          </a:xfrm>
          <a:prstGeom prst="line">
            <a:avLst/>
          </a:prstGeom>
          <a:noFill/>
          <a:ln w="38100">
            <a:solidFill>
              <a:srgbClr val="FF0066"/>
            </a:solidFill>
            <a:miter lim="800000"/>
          </a:ln>
          <a:effectLst/>
        </p:spPr>
      </p:cxnSp>
      <p:sp>
        <p:nvSpPr>
          <p:cNvPr id="27661" name=" 27660"/>
          <p:cNvSpPr/>
          <p:nvPr/>
        </p:nvSpPr>
        <p:spPr>
          <a:xfrm>
            <a:off x="762000" y="457200"/>
            <a:ext cx="6781800" cy="457200"/>
          </a:xfrm>
          <a:solidFill>
            <a:srgbClr val="99CC00"/>
          </a:solidFill>
          <a:ln w="19050">
            <a:solidFill>
              <a:srgbClr val="00FF00"/>
            </a:solidFill>
            <a:miter lim="800000"/>
          </a:ln>
          <a:effectLst>
            <a:outerShdw dist="35921" dir="2700000" algn="ctr">
              <a:srgbClr val="990000"/>
            </a:outerShdw>
          </a:effectLst>
        </p:spPr>
        <p:txBody>
          <a:bodyPr wrap="none" fromWordArt="1">
            <a:prstTxWarp prst="textPlain">
              <a:avLst/>
            </a:prstTxWarp>
          </a:bodyPr>
          <a:lstStyle/>
          <a:p>
            <a:pPr algn="ctr"/>
            <a:r>
              <a:rPr sz="3600" b="1" kern="10">
                <a:ln w="19050">
                  <a:solidFill>
                    <a:srgbClr val="00FF00"/>
                  </a:solidFill>
                </a:ln>
                <a:solidFill>
                  <a:srgbClr val="99CC00"/>
                </a:solidFill>
                <a:effectLst>
                  <a:outerShdw dist="35921" dir="2700000" algn="ctr">
                    <a:srgbClr val="990000"/>
                  </a:outerShdw>
                </a:effectLst>
                <a:latin typeface="隶书"/>
              </a:rPr>
              <a:t>第一处景物描写</a:t>
            </a:r>
          </a:p>
        </p:txBody>
      </p:sp>
      <p:sp>
        <p:nvSpPr>
          <p:cNvPr id="27662" name="Date Placeholder 1"/>
          <p:cNvSpPr>
            <a:spLocks noGrp="1"/>
          </p:cNvSpPr>
          <p:nvPr>
            <p:ph type="dt" sz="half" idx="10"/>
          </p:nvPr>
        </p:nvSpPr>
        <p:spPr/>
        <p:txBody>
          <a:bodyPr/>
          <a:lstStyle/>
          <a:p>
            <a:pPr lvl="0"/>
            <a:endParaRPr sz="1400"/>
          </a:p>
        </p:txBody>
      </p:sp>
      <p:sp>
        <p:nvSpPr>
          <p:cNvPr id="27663"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27661"/>
                                        </p:tgtEl>
                                        <p:attrNameLst>
                                          <p:attrName>style.visibility</p:attrName>
                                        </p:attrNameLst>
                                      </p:cBhvr>
                                      <p:to>
                                        <p:strVal val="visible"/>
                                      </p:to>
                                    </p:set>
                                    <p:animEffect transition="in" filter="slide(fromBottom)">
                                      <p:cBhvr>
                                        <p:cTn id="7" dur="500"/>
                                        <p:tgtEl>
                                          <p:spTgt spid="2766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7653"/>
                                        </p:tgtEl>
                                        <p:attrNameLst>
                                          <p:attrName>style.visibility</p:attrName>
                                        </p:attrNameLst>
                                      </p:cBhvr>
                                      <p:to>
                                        <p:strVal val="visible"/>
                                      </p:to>
                                    </p:set>
                                    <p:anim calcmode="lin" valueType="num">
                                      <p:cBhvr additive="base">
                                        <p:cTn id="12" dur="500" fill="hold"/>
                                        <p:tgtEl>
                                          <p:spTgt spid="27653"/>
                                        </p:tgtEl>
                                        <p:attrNameLst>
                                          <p:attrName>ppt_x</p:attrName>
                                        </p:attrNameLst>
                                      </p:cBhvr>
                                      <p:tavLst>
                                        <p:tav tm="0">
                                          <p:val>
                                            <p:strVal val="0-#ppt_w/2"/>
                                          </p:val>
                                        </p:tav>
                                        <p:tav tm="100000">
                                          <p:val>
                                            <p:strVal val="ppt_x"/>
                                          </p:val>
                                        </p:tav>
                                      </p:tavLst>
                                    </p:anim>
                                    <p:anim calcmode="lin" valueType="num">
                                      <p:cBhvr additive="base">
                                        <p:cTn id="13" dur="500" fill="hold"/>
                                        <p:tgtEl>
                                          <p:spTgt spid="27653"/>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nodeType="clickEffect">
                                  <p:stCondLst>
                                    <p:cond delay="0"/>
                                  </p:stCondLst>
                                  <p:childTnLst>
                                    <p:set>
                                      <p:cBhvr>
                                        <p:cTn id="17" dur="1" fill="hold">
                                          <p:stCondLst>
                                            <p:cond delay="0"/>
                                          </p:stCondLst>
                                        </p:cTn>
                                        <p:tgtEl>
                                          <p:spTgt spid="27659"/>
                                        </p:tgtEl>
                                        <p:attrNameLst>
                                          <p:attrName>style.visibility</p:attrName>
                                        </p:attrNameLst>
                                      </p:cBhvr>
                                      <p:to>
                                        <p:strVal val="visible"/>
                                      </p:to>
                                    </p:set>
                                    <p:anim calcmode="lin" valueType="num">
                                      <p:cBhvr additive="base">
                                        <p:cTn id="18" dur="500" fill="hold"/>
                                        <p:tgtEl>
                                          <p:spTgt spid="27659"/>
                                        </p:tgtEl>
                                        <p:attrNameLst>
                                          <p:attrName>ppt_x</p:attrName>
                                        </p:attrNameLst>
                                      </p:cBhvr>
                                      <p:tavLst>
                                        <p:tav tm="0">
                                          <p:val>
                                            <p:strVal val="0-#ppt_w/2"/>
                                          </p:val>
                                        </p:tav>
                                        <p:tav tm="100000">
                                          <p:val>
                                            <p:strVal val="ppt_x"/>
                                          </p:val>
                                        </p:tav>
                                      </p:tavLst>
                                    </p:anim>
                                    <p:anim calcmode="lin" valueType="num">
                                      <p:cBhvr additive="base">
                                        <p:cTn id="19" dur="500" fill="hold"/>
                                        <p:tgtEl>
                                          <p:spTgt spid="2765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27654"/>
                                        </p:tgtEl>
                                        <p:attrNameLst>
                                          <p:attrName>style.visibility</p:attrName>
                                        </p:attrNameLst>
                                      </p:cBhvr>
                                      <p:to>
                                        <p:strVal val="visible"/>
                                      </p:to>
                                    </p:set>
                                    <p:anim calcmode="lin" valueType="num">
                                      <p:cBhvr additive="base">
                                        <p:cTn id="24" dur="500" fill="hold"/>
                                        <p:tgtEl>
                                          <p:spTgt spid="27654"/>
                                        </p:tgtEl>
                                        <p:attrNameLst>
                                          <p:attrName>ppt_x</p:attrName>
                                        </p:attrNameLst>
                                      </p:cBhvr>
                                      <p:tavLst>
                                        <p:tav tm="0">
                                          <p:val>
                                            <p:strVal val="0-#ppt_w/2"/>
                                          </p:val>
                                        </p:tav>
                                        <p:tav tm="100000">
                                          <p:val>
                                            <p:strVal val="ppt_x"/>
                                          </p:val>
                                        </p:tav>
                                      </p:tavLst>
                                    </p:anim>
                                    <p:anim calcmode="lin" valueType="num">
                                      <p:cBhvr additive="base">
                                        <p:cTn id="25" dur="500" fill="hold"/>
                                        <p:tgtEl>
                                          <p:spTgt spid="27654"/>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nodeType="clickEffect">
                                  <p:stCondLst>
                                    <p:cond delay="0"/>
                                  </p:stCondLst>
                                  <p:childTnLst>
                                    <p:set>
                                      <p:cBhvr>
                                        <p:cTn id="29" dur="1" fill="hold">
                                          <p:stCondLst>
                                            <p:cond delay="0"/>
                                          </p:stCondLst>
                                        </p:cTn>
                                        <p:tgtEl>
                                          <p:spTgt spid="27656"/>
                                        </p:tgtEl>
                                        <p:attrNameLst>
                                          <p:attrName>style.visibility</p:attrName>
                                        </p:attrNameLst>
                                      </p:cBhvr>
                                      <p:to>
                                        <p:strVal val="visible"/>
                                      </p:to>
                                    </p:set>
                                    <p:anim calcmode="lin" valueType="num">
                                      <p:cBhvr additive="base">
                                        <p:cTn id="30" dur="500" fill="hold"/>
                                        <p:tgtEl>
                                          <p:spTgt spid="27656"/>
                                        </p:tgtEl>
                                        <p:attrNameLst>
                                          <p:attrName>ppt_x</p:attrName>
                                        </p:attrNameLst>
                                      </p:cBhvr>
                                      <p:tavLst>
                                        <p:tav tm="0">
                                          <p:val>
                                            <p:strVal val="0-#ppt_w/2"/>
                                          </p:val>
                                        </p:tav>
                                        <p:tav tm="100000">
                                          <p:val>
                                            <p:strVal val="ppt_x"/>
                                          </p:val>
                                        </p:tav>
                                      </p:tavLst>
                                    </p:anim>
                                    <p:anim calcmode="lin" valueType="num">
                                      <p:cBhvr additive="base">
                                        <p:cTn id="31" dur="500" fill="hold"/>
                                        <p:tgtEl>
                                          <p:spTgt spid="2765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nodeType="clickEffect">
                                  <p:stCondLst>
                                    <p:cond delay="0"/>
                                  </p:stCondLst>
                                  <p:childTnLst>
                                    <p:set>
                                      <p:cBhvr>
                                        <p:cTn id="35" dur="1" fill="hold">
                                          <p:stCondLst>
                                            <p:cond delay="0"/>
                                          </p:stCondLst>
                                        </p:cTn>
                                        <p:tgtEl>
                                          <p:spTgt spid="27655"/>
                                        </p:tgtEl>
                                        <p:attrNameLst>
                                          <p:attrName>style.visibility</p:attrName>
                                        </p:attrNameLst>
                                      </p:cBhvr>
                                      <p:to>
                                        <p:strVal val="visible"/>
                                      </p:to>
                                    </p:set>
                                    <p:anim calcmode="lin" valueType="num">
                                      <p:cBhvr additive="base">
                                        <p:cTn id="36" dur="500" fill="hold"/>
                                        <p:tgtEl>
                                          <p:spTgt spid="27655"/>
                                        </p:tgtEl>
                                        <p:attrNameLst>
                                          <p:attrName>ppt_x</p:attrName>
                                        </p:attrNameLst>
                                      </p:cBhvr>
                                      <p:tavLst>
                                        <p:tav tm="0">
                                          <p:val>
                                            <p:strVal val="0-#ppt_w/2"/>
                                          </p:val>
                                        </p:tav>
                                        <p:tav tm="100000">
                                          <p:val>
                                            <p:strVal val="ppt_x"/>
                                          </p:val>
                                        </p:tav>
                                      </p:tavLst>
                                    </p:anim>
                                    <p:anim calcmode="lin" valueType="num">
                                      <p:cBhvr additive="base">
                                        <p:cTn id="37" dur="500" fill="hold"/>
                                        <p:tgtEl>
                                          <p:spTgt spid="27655"/>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nodeType="clickEffect">
                                  <p:stCondLst>
                                    <p:cond delay="0"/>
                                  </p:stCondLst>
                                  <p:childTnLst>
                                    <p:set>
                                      <p:cBhvr>
                                        <p:cTn id="41" dur="1" fill="hold">
                                          <p:stCondLst>
                                            <p:cond delay="0"/>
                                          </p:stCondLst>
                                        </p:cTn>
                                        <p:tgtEl>
                                          <p:spTgt spid="27657"/>
                                        </p:tgtEl>
                                        <p:attrNameLst>
                                          <p:attrName>style.visibility</p:attrName>
                                        </p:attrNameLst>
                                      </p:cBhvr>
                                      <p:to>
                                        <p:strVal val="visible"/>
                                      </p:to>
                                    </p:set>
                                    <p:anim calcmode="lin" valueType="num">
                                      <p:cBhvr additive="base">
                                        <p:cTn id="42" dur="500" fill="hold"/>
                                        <p:tgtEl>
                                          <p:spTgt spid="27657"/>
                                        </p:tgtEl>
                                        <p:attrNameLst>
                                          <p:attrName>ppt_x</p:attrName>
                                        </p:attrNameLst>
                                      </p:cBhvr>
                                      <p:tavLst>
                                        <p:tav tm="0">
                                          <p:val>
                                            <p:strVal val="0-#ppt_w/2"/>
                                          </p:val>
                                        </p:tav>
                                        <p:tav tm="100000">
                                          <p:val>
                                            <p:strVal val="ppt_x"/>
                                          </p:val>
                                        </p:tav>
                                      </p:tavLst>
                                    </p:anim>
                                    <p:anim calcmode="lin" valueType="num">
                                      <p:cBhvr additive="base">
                                        <p:cTn id="43" dur="500" fill="hold"/>
                                        <p:tgtEl>
                                          <p:spTgt spid="27657"/>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nodeType="clickEffect">
                                  <p:stCondLst>
                                    <p:cond delay="0"/>
                                  </p:stCondLst>
                                  <p:childTnLst>
                                    <p:set>
                                      <p:cBhvr>
                                        <p:cTn id="47" dur="1" fill="hold">
                                          <p:stCondLst>
                                            <p:cond delay="0"/>
                                          </p:stCondLst>
                                        </p:cTn>
                                        <p:tgtEl>
                                          <p:spTgt spid="27660"/>
                                        </p:tgtEl>
                                        <p:attrNameLst>
                                          <p:attrName>style.visibility</p:attrName>
                                        </p:attrNameLst>
                                      </p:cBhvr>
                                      <p:to>
                                        <p:strVal val="visible"/>
                                      </p:to>
                                    </p:set>
                                    <p:anim calcmode="lin" valueType="num">
                                      <p:cBhvr additive="base">
                                        <p:cTn id="48" dur="500" fill="hold"/>
                                        <p:tgtEl>
                                          <p:spTgt spid="27660"/>
                                        </p:tgtEl>
                                        <p:attrNameLst>
                                          <p:attrName>ppt_x</p:attrName>
                                        </p:attrNameLst>
                                      </p:cBhvr>
                                      <p:tavLst>
                                        <p:tav tm="0">
                                          <p:val>
                                            <p:strVal val="0-#ppt_w/2"/>
                                          </p:val>
                                        </p:tav>
                                        <p:tav tm="100000">
                                          <p:val>
                                            <p:strVal val="ppt_x"/>
                                          </p:val>
                                        </p:tav>
                                      </p:tavLst>
                                    </p:anim>
                                    <p:anim calcmode="lin" valueType="num">
                                      <p:cBhvr additive="base">
                                        <p:cTn id="49" dur="500" fill="hold"/>
                                        <p:tgtEl>
                                          <p:spTgt spid="27660"/>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nodeType="clickEffect">
                                  <p:stCondLst>
                                    <p:cond delay="0"/>
                                  </p:stCondLst>
                                  <p:childTnLst>
                                    <p:set>
                                      <p:cBhvr>
                                        <p:cTn id="53" dur="1" fill="hold">
                                          <p:stCondLst>
                                            <p:cond delay="0"/>
                                          </p:stCondLst>
                                        </p:cTn>
                                        <p:tgtEl>
                                          <p:spTgt spid="27658"/>
                                        </p:tgtEl>
                                        <p:attrNameLst>
                                          <p:attrName>style.visibility</p:attrName>
                                        </p:attrNameLst>
                                      </p:cBhvr>
                                      <p:to>
                                        <p:strVal val="visible"/>
                                      </p:to>
                                    </p:set>
                                    <p:anim calcmode="lin" valueType="num">
                                      <p:cBhvr additive="base">
                                        <p:cTn id="54" dur="500" fill="hold"/>
                                        <p:tgtEl>
                                          <p:spTgt spid="27658"/>
                                        </p:tgtEl>
                                        <p:attrNameLst>
                                          <p:attrName>ppt_x</p:attrName>
                                        </p:attrNameLst>
                                      </p:cBhvr>
                                      <p:tavLst>
                                        <p:tav tm="0">
                                          <p:val>
                                            <p:strVal val="0-#ppt_w/2"/>
                                          </p:val>
                                        </p:tav>
                                        <p:tav tm="100000">
                                          <p:val>
                                            <p:strVal val="ppt_x"/>
                                          </p:val>
                                        </p:tav>
                                      </p:tavLst>
                                    </p:anim>
                                    <p:anim calcmode="lin" valueType="num">
                                      <p:cBhvr additive="base">
                                        <p:cTn id="55" dur="500" fill="hold"/>
                                        <p:tgtEl>
                                          <p:spTgt spid="276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8673" descr="K003-8823"/>
          <p:cNvPicPr>
            <a:picLocks noChangeAspect="1"/>
          </p:cNvPicPr>
          <p:nvPr/>
        </p:nvPicPr>
        <p:blipFill>
          <a:blip r:embed="rId3" r:link="rId4"/>
          <a:stretch>
            <a:fillRect/>
          </a:stretch>
        </p:blipFill>
        <p:spPr>
          <a:xfrm>
            <a:off x="0" y="0"/>
            <a:ext cx="9144000" cy="6858000"/>
          </a:xfrm>
          <a:prstGeom prst="rect">
            <a:avLst/>
          </a:prstGeom>
          <a:solidFill>
            <a:srgbClr val="339933"/>
          </a:solidFill>
          <a:ln>
            <a:noFill/>
            <a:miter lim="800000"/>
          </a:ln>
          <a:effectLst/>
        </p:spPr>
      </p:pic>
      <p:sp>
        <p:nvSpPr>
          <p:cNvPr id="28675" name="矩形 28674"/>
          <p:cNvSpPr/>
          <p:nvPr/>
        </p:nvSpPr>
        <p:spPr>
          <a:xfrm>
            <a:off x="762000" y="457200"/>
            <a:ext cx="7772400" cy="69215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chemeClr val="hlink"/>
                </a:solidFill>
                <a:latin typeface="Times New Roman" pitchFamily="18" charset="0"/>
              </a:rPr>
              <a:t>        </a:t>
            </a:r>
            <a:r>
              <a:rPr sz="4000" b="1">
                <a:solidFill>
                  <a:srgbClr val="0000CC"/>
                </a:solidFill>
                <a:latin typeface="Times New Roman" pitchFamily="18" charset="0"/>
              </a:rPr>
              <a:t>       </a:t>
            </a:r>
            <a:endParaRPr sz="2400">
              <a:solidFill>
                <a:srgbClr val="0000CC"/>
              </a:solidFill>
              <a:latin typeface="Times New Roman" pitchFamily="18" charset="0"/>
            </a:endParaRPr>
          </a:p>
        </p:txBody>
      </p:sp>
      <p:sp>
        <p:nvSpPr>
          <p:cNvPr id="28676" name="矩形 28675"/>
          <p:cNvSpPr/>
          <p:nvPr/>
        </p:nvSpPr>
        <p:spPr>
          <a:xfrm>
            <a:off x="0" y="5638800"/>
            <a:ext cx="91440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sz="2400">
              <a:latin typeface="Times New Roman" pitchFamily="18" charset="0"/>
            </a:endParaRPr>
          </a:p>
        </p:txBody>
      </p:sp>
      <p:sp>
        <p:nvSpPr>
          <p:cNvPr id="28677" name="矩形 28676"/>
          <p:cNvSpPr/>
          <p:nvPr/>
        </p:nvSpPr>
        <p:spPr>
          <a:xfrm>
            <a:off x="0" y="6116638"/>
            <a:ext cx="91440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sz="2400">
              <a:latin typeface="Times New Roman" pitchFamily="18" charset="0"/>
            </a:endParaRPr>
          </a:p>
        </p:txBody>
      </p:sp>
      <p:sp>
        <p:nvSpPr>
          <p:cNvPr id="28678" name="矩形 28677"/>
          <p:cNvSpPr/>
          <p:nvPr/>
        </p:nvSpPr>
        <p:spPr>
          <a:xfrm>
            <a:off x="0" y="6240463"/>
            <a:ext cx="9448800" cy="519112"/>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800" b="1">
                <a:solidFill>
                  <a:srgbClr val="000000"/>
                </a:solidFill>
                <a:latin typeface="Times New Roman" pitchFamily="18" charset="0"/>
                <a:ea typeface="隶书" pitchFamily="49" charset="-122"/>
              </a:rPr>
              <a:t>在满园弥漫的沉静光芒中，一个人更容易看见自己的身影。</a:t>
            </a:r>
          </a:p>
        </p:txBody>
      </p:sp>
      <p:sp>
        <p:nvSpPr>
          <p:cNvPr id="28679" name="Date Placeholder 1"/>
          <p:cNvSpPr>
            <a:spLocks noGrp="1"/>
          </p:cNvSpPr>
          <p:nvPr>
            <p:ph type="dt" sz="half" idx="10"/>
          </p:nvPr>
        </p:nvSpPr>
        <p:spPr/>
        <p:txBody>
          <a:bodyPr/>
          <a:lstStyle/>
          <a:p>
            <a:pPr lvl="0"/>
            <a:endParaRPr sz="1400"/>
          </a:p>
        </p:txBody>
      </p:sp>
      <p:sp>
        <p:nvSpPr>
          <p:cNvPr id="28680"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31745" descr="hd01"/>
          <p:cNvPicPr>
            <a:picLocks noChangeAspect="1"/>
          </p:cNvPicPr>
          <p:nvPr/>
        </p:nvPicPr>
        <p:blipFill>
          <a:blip r:embed="rId2" r:link="rId3"/>
          <a:stretch>
            <a:fillRect/>
          </a:stretch>
        </p:blipFill>
        <p:spPr>
          <a:xfrm>
            <a:off x="0" y="0"/>
            <a:ext cx="9144000" cy="6604000"/>
          </a:xfrm>
          <a:prstGeom prst="rect">
            <a:avLst/>
          </a:prstGeom>
          <a:noFill/>
          <a:ln>
            <a:noFill/>
            <a:miter lim="800000"/>
          </a:ln>
          <a:effectLst/>
        </p:spPr>
      </p:pic>
      <p:sp>
        <p:nvSpPr>
          <p:cNvPr id="31747" name="矩形 31746"/>
          <p:cNvSpPr/>
          <p:nvPr/>
        </p:nvSpPr>
        <p:spPr>
          <a:xfrm>
            <a:off x="685800" y="1447800"/>
            <a:ext cx="8077200" cy="446405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rgbClr val="660033"/>
                </a:solidFill>
                <a:latin typeface="Times New Roman" pitchFamily="18" charset="0"/>
              </a:rPr>
              <a:t>      “ </a:t>
            </a:r>
            <a:r>
              <a:rPr sz="3200" b="1">
                <a:solidFill>
                  <a:srgbClr val="FF0000"/>
                </a:solidFill>
                <a:latin typeface="Times New Roman" pitchFamily="18" charset="0"/>
              </a:rPr>
              <a:t>蜂儿</a:t>
            </a:r>
            <a:r>
              <a:rPr sz="3200" b="1">
                <a:solidFill>
                  <a:srgbClr val="660033"/>
                </a:solidFill>
                <a:latin typeface="Times New Roman" pitchFamily="18" charset="0"/>
              </a:rPr>
              <a:t>如一朵小雾稳稳地停在半空；</a:t>
            </a:r>
            <a:r>
              <a:rPr sz="3200" b="1">
                <a:solidFill>
                  <a:srgbClr val="FF0000"/>
                </a:solidFill>
                <a:latin typeface="Times New Roman" pitchFamily="18" charset="0"/>
              </a:rPr>
              <a:t>蚂蚁</a:t>
            </a:r>
            <a:r>
              <a:rPr sz="3200" b="1">
                <a:solidFill>
                  <a:srgbClr val="660033"/>
                </a:solidFill>
                <a:latin typeface="Times New Roman" pitchFamily="18" charset="0"/>
              </a:rPr>
              <a:t>摇头晃脑捋着触须，猛然间想透了什么，转身疾行而去；</a:t>
            </a:r>
            <a:r>
              <a:rPr sz="3200" b="1">
                <a:solidFill>
                  <a:srgbClr val="FF0000"/>
                </a:solidFill>
                <a:latin typeface="Times New Roman" pitchFamily="18" charset="0"/>
              </a:rPr>
              <a:t>瓢虫</a:t>
            </a:r>
            <a:r>
              <a:rPr sz="3200" b="1">
                <a:solidFill>
                  <a:srgbClr val="660033"/>
                </a:solidFill>
                <a:latin typeface="Times New Roman" pitchFamily="18" charset="0"/>
              </a:rPr>
              <a:t>爬得不耐烦了，累了祈祷一回便支开翅膀，忽悠一下升空了；树干上留着一只蝉蜕，寂寞如一间空屋；</a:t>
            </a:r>
            <a:r>
              <a:rPr sz="3200" b="1">
                <a:solidFill>
                  <a:srgbClr val="FF0000"/>
                </a:solidFill>
                <a:latin typeface="Times New Roman" pitchFamily="18" charset="0"/>
              </a:rPr>
              <a:t>露水</a:t>
            </a:r>
            <a:r>
              <a:rPr sz="3200" b="1">
                <a:solidFill>
                  <a:srgbClr val="660033"/>
                </a:solidFill>
                <a:latin typeface="Times New Roman" pitchFamily="18" charset="0"/>
              </a:rPr>
              <a:t>在草叶上滚动，聚集 ，压弯了草叶轰然坠地摔开万道金光。”“满园子都是</a:t>
            </a:r>
            <a:r>
              <a:rPr sz="3200" b="1">
                <a:solidFill>
                  <a:srgbClr val="FF0000"/>
                </a:solidFill>
                <a:latin typeface="Times New Roman" pitchFamily="18" charset="0"/>
              </a:rPr>
              <a:t>草木</a:t>
            </a:r>
            <a:r>
              <a:rPr sz="3200" b="1">
                <a:solidFill>
                  <a:srgbClr val="660033"/>
                </a:solidFill>
                <a:latin typeface="Times New Roman" pitchFamily="18" charset="0"/>
              </a:rPr>
              <a:t>竞相生长弄出的响动，窸窸窣窣片刻不息。”这都是真实的记录，园子荒芜但并不衰败。</a:t>
            </a:r>
          </a:p>
        </p:txBody>
      </p:sp>
      <p:pic>
        <p:nvPicPr>
          <p:cNvPr id="31748" name="图片 31747" descr="angle4"/>
          <p:cNvPicPr>
            <a:picLocks noChangeAspect="1"/>
          </p:cNvPicPr>
          <p:nvPr/>
        </p:nvPicPr>
        <p:blipFill>
          <a:blip r:embed="rId4" r:link="rId5"/>
          <a:stretch>
            <a:fillRect/>
          </a:stretch>
        </p:blipFill>
        <p:spPr>
          <a:xfrm>
            <a:off x="7924800" y="228600"/>
            <a:ext cx="1219200" cy="1016000"/>
          </a:xfrm>
          <a:prstGeom prst="rect">
            <a:avLst/>
          </a:prstGeom>
          <a:noFill/>
          <a:ln>
            <a:noFill/>
            <a:miter lim="800000"/>
          </a:ln>
          <a:effectLst/>
        </p:spPr>
      </p:pic>
      <p:cxnSp>
        <p:nvCxnSpPr>
          <p:cNvPr id="31749" name="直接连接符 31748"/>
          <p:cNvCxnSpPr/>
          <p:nvPr/>
        </p:nvCxnSpPr>
        <p:spPr>
          <a:xfrm>
            <a:off x="6705600" y="4876800"/>
            <a:ext cx="1447800" cy="0"/>
          </a:xfrm>
          <a:prstGeom prst="line">
            <a:avLst/>
          </a:prstGeom>
          <a:noFill/>
          <a:ln w="38100">
            <a:solidFill>
              <a:srgbClr val="FFFF00"/>
            </a:solidFill>
            <a:miter lim="800000"/>
          </a:ln>
          <a:effectLst/>
        </p:spPr>
      </p:cxnSp>
      <p:cxnSp>
        <p:nvCxnSpPr>
          <p:cNvPr id="31750" name="直接连接符 31749"/>
          <p:cNvCxnSpPr/>
          <p:nvPr/>
        </p:nvCxnSpPr>
        <p:spPr>
          <a:xfrm>
            <a:off x="3657600" y="5943600"/>
            <a:ext cx="2819400" cy="0"/>
          </a:xfrm>
          <a:prstGeom prst="line">
            <a:avLst/>
          </a:prstGeom>
          <a:noFill/>
          <a:ln w="38100">
            <a:solidFill>
              <a:srgbClr val="FFFF00"/>
            </a:solidFill>
            <a:miter lim="800000"/>
          </a:ln>
          <a:effectLst/>
        </p:spPr>
      </p:cxnSp>
      <p:sp>
        <p:nvSpPr>
          <p:cNvPr id="31751" name=" 31750"/>
          <p:cNvSpPr/>
          <p:nvPr/>
        </p:nvSpPr>
        <p:spPr>
          <a:xfrm>
            <a:off x="685800" y="609600"/>
            <a:ext cx="6781800" cy="457200"/>
          </a:xfrm>
          <a:solidFill>
            <a:srgbClr val="99CC00"/>
          </a:solidFill>
          <a:ln w="19050">
            <a:solidFill>
              <a:srgbClr val="00FF00"/>
            </a:solidFill>
            <a:miter lim="800000"/>
          </a:ln>
          <a:effectLst>
            <a:outerShdw dist="35921" dir="2700000" algn="ctr">
              <a:srgbClr val="990000"/>
            </a:outerShdw>
          </a:effectLst>
        </p:spPr>
        <p:txBody>
          <a:bodyPr wrap="none" fromWordArt="1">
            <a:prstTxWarp prst="textPlain">
              <a:avLst/>
            </a:prstTxWarp>
          </a:bodyPr>
          <a:lstStyle/>
          <a:p>
            <a:pPr algn="ctr"/>
            <a:r>
              <a:rPr sz="3600" b="1" kern="10">
                <a:ln w="19050">
                  <a:solidFill>
                    <a:srgbClr val="00FF00"/>
                  </a:solidFill>
                </a:ln>
                <a:solidFill>
                  <a:srgbClr val="99CC00"/>
                </a:solidFill>
                <a:effectLst>
                  <a:outerShdw dist="35921" dir="2700000" algn="ctr">
                    <a:srgbClr val="990000"/>
                  </a:outerShdw>
                </a:effectLst>
                <a:latin typeface="隶书"/>
              </a:rPr>
              <a:t>第二处景物描写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1751"/>
                                        </p:tgtEl>
                                        <p:attrNameLst>
                                          <p:attrName>style.visibility</p:attrName>
                                        </p:attrNameLst>
                                      </p:cBhvr>
                                      <p:to>
                                        <p:strVal val="visible"/>
                                      </p:to>
                                    </p:set>
                                    <p:animEffect transition="in" filter="slide(fromBottom)">
                                      <p:cBhvr>
                                        <p:cTn id="7" dur="500"/>
                                        <p:tgtEl>
                                          <p:spTgt spid="317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 calcmode="lin" valueType="num">
                                      <p:cBhvr additive="base">
                                        <p:cTn id="12" dur="500" fill="hold"/>
                                        <p:tgtEl>
                                          <p:spTgt spid="31747"/>
                                        </p:tgtEl>
                                        <p:attrNameLst>
                                          <p:attrName>ppt_w</p:attrName>
                                        </p:attrNameLst>
                                      </p:cBhvr>
                                      <p:tavLst>
                                        <p:tav tm="0">
                                          <p:val>
                                            <p:fltVal val="0"/>
                                          </p:val>
                                        </p:tav>
                                        <p:tav tm="100000">
                                          <p:val>
                                            <p:strVal val="#ppt_w"/>
                                          </p:val>
                                        </p:tav>
                                      </p:tavLst>
                                    </p:anim>
                                    <p:anim calcmode="lin" valueType="num">
                                      <p:cBhvr additive="base">
                                        <p:cTn id="13" dur="500" fill="hold"/>
                                        <p:tgtEl>
                                          <p:spTgt spid="31747"/>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nodeType="clickEffect">
                                  <p:stCondLst>
                                    <p:cond delay="0"/>
                                  </p:stCondLst>
                                  <p:childTnLst>
                                    <p:set>
                                      <p:cBhvr>
                                        <p:cTn id="17" dur="1" fill="hold">
                                          <p:stCondLst>
                                            <p:cond delay="0"/>
                                          </p:stCondLst>
                                        </p:cTn>
                                        <p:tgtEl>
                                          <p:spTgt spid="31749"/>
                                        </p:tgtEl>
                                        <p:attrNameLst>
                                          <p:attrName>style.visibility</p:attrName>
                                        </p:attrNameLst>
                                      </p:cBhvr>
                                      <p:to>
                                        <p:strVal val="visible"/>
                                      </p:to>
                                    </p:set>
                                    <p:anim calcmode="lin" valueType="num">
                                      <p:cBhvr additive="base">
                                        <p:cTn id="18" dur="500" fill="hold"/>
                                        <p:tgtEl>
                                          <p:spTgt spid="31749"/>
                                        </p:tgtEl>
                                        <p:attrNameLst>
                                          <p:attrName>ppt_x</p:attrName>
                                        </p:attrNameLst>
                                      </p:cBhvr>
                                      <p:tavLst>
                                        <p:tav tm="0">
                                          <p:val>
                                            <p:strVal val="0-#ppt_w/2"/>
                                          </p:val>
                                        </p:tav>
                                        <p:tav tm="100000">
                                          <p:val>
                                            <p:strVal val="ppt_x"/>
                                          </p:val>
                                        </p:tav>
                                      </p:tavLst>
                                    </p:anim>
                                    <p:anim calcmode="lin" valueType="num">
                                      <p:cBhvr additive="base">
                                        <p:cTn id="19"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nodeType="clickEffect">
                                  <p:stCondLst>
                                    <p:cond delay="0"/>
                                  </p:stCondLst>
                                  <p:childTnLst>
                                    <p:set>
                                      <p:cBhvr>
                                        <p:cTn id="23" dur="1" fill="hold">
                                          <p:stCondLst>
                                            <p:cond delay="0"/>
                                          </p:stCondLst>
                                        </p:cTn>
                                        <p:tgtEl>
                                          <p:spTgt spid="31750"/>
                                        </p:tgtEl>
                                        <p:attrNameLst>
                                          <p:attrName>style.visibility</p:attrName>
                                        </p:attrNameLst>
                                      </p:cBhvr>
                                      <p:to>
                                        <p:strVal val="visible"/>
                                      </p:to>
                                    </p:set>
                                    <p:anim calcmode="lin" valueType="num">
                                      <p:cBhvr additive="base">
                                        <p:cTn id="24" dur="500" fill="hold"/>
                                        <p:tgtEl>
                                          <p:spTgt spid="31750"/>
                                        </p:tgtEl>
                                        <p:attrNameLst>
                                          <p:attrName>ppt_x</p:attrName>
                                        </p:attrNameLst>
                                      </p:cBhvr>
                                      <p:tavLst>
                                        <p:tav tm="0">
                                          <p:val>
                                            <p:strVal val="0-#ppt_w/2"/>
                                          </p:val>
                                        </p:tav>
                                        <p:tav tm="100000">
                                          <p:val>
                                            <p:strVal val="ppt_x"/>
                                          </p:val>
                                        </p:tav>
                                      </p:tavLst>
                                    </p:anim>
                                    <p:anim calcmode="lin" valueType="num">
                                      <p:cBhvr additive="base">
                                        <p:cTn id="25" dur="500" fill="hold"/>
                                        <p:tgtEl>
                                          <p:spTgt spid="317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32769"/>
          <p:cNvSpPr>
            <a:spLocks noGrp="1"/>
          </p:cNvSpPr>
          <p:nvPr>
            <p:ph type="title"/>
          </p:nvPr>
        </p:nvSpPr>
        <p:spPr>
          <a:xfrm>
            <a:off x="457200" y="274638"/>
            <a:ext cx="8229600" cy="11430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endParaRPr>
              <a:solidFill>
                <a:srgbClr val="FFCC00"/>
              </a:solidFill>
            </a:endParaRPr>
          </a:p>
        </p:txBody>
      </p:sp>
      <p:sp>
        <p:nvSpPr>
          <p:cNvPr id="32771" name="文本占位符 32770"/>
          <p:cNvSpPr>
            <a:spLocks noGrp="1"/>
          </p:cNvSpPr>
          <p:nvPr>
            <p:ph type="body" idx="1"/>
          </p:nvPr>
        </p:nvSpPr>
        <p:spPr>
          <a:xfrm>
            <a:off x="457200" y="1600200"/>
            <a:ext cx="8229600" cy="4525963"/>
          </a:xfrm>
          <a:noFill/>
          <a:ln w="9525">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endParaRPr/>
          </a:p>
        </p:txBody>
      </p:sp>
      <p:pic>
        <p:nvPicPr>
          <p:cNvPr id="32772" name="图片 32771" descr="18500_1027747676"/>
          <p:cNvPicPr>
            <a:picLocks noChangeAspect="1"/>
          </p:cNvPicPr>
          <p:nvPr/>
        </p:nvPicPr>
        <p:blipFill>
          <a:blip r:embed="rId2" r:link="rId3"/>
          <a:stretch>
            <a:fillRect/>
          </a:stretch>
        </p:blipFill>
        <p:spPr>
          <a:xfrm>
            <a:off x="0" y="333375"/>
            <a:ext cx="9144000" cy="6119813"/>
          </a:xfrm>
          <a:prstGeom prst="rect">
            <a:avLst/>
          </a:prstGeom>
          <a:noFill/>
          <a:ln>
            <a:noFill/>
            <a:miter lim="800000"/>
          </a:ln>
          <a:effectLst/>
        </p:spPr>
      </p:pic>
      <p:sp>
        <p:nvSpPr>
          <p:cNvPr id="32773" name="矩形 32772"/>
          <p:cNvSpPr/>
          <p:nvPr/>
        </p:nvSpPr>
        <p:spPr>
          <a:xfrm>
            <a:off x="250825" y="4724400"/>
            <a:ext cx="8353425" cy="15494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solidFill>
                  <a:srgbClr val="FFFF00"/>
                </a:solidFill>
              </a:rPr>
              <a:t>蜂儿如一朵小雾稳稳地停在半空；蚂蚁摇头晃脑捋着触须，猛然间想透了什么，转身疾行而去；</a:t>
            </a:r>
          </a:p>
        </p:txBody>
      </p:sp>
      <p:pic>
        <p:nvPicPr>
          <p:cNvPr id="32774" name="New picture"/>
          <p:cNvPicPr/>
          <p:nvPr/>
        </p:nvPicPr>
        <p:blipFill>
          <a:blip r:embed="rId4"/>
          <a:stretch>
            <a:fillRect/>
          </a:stretch>
        </p:blipFill>
        <p:spPr>
          <a:xfrm>
            <a:off x="10236200" y="11925300"/>
            <a:ext cx="317500" cy="228600"/>
          </a:xfrm>
          <a:prstGeom prst="cube">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文本占位符 33793"/>
          <p:cNvSpPr>
            <a:spLocks noGrp="1"/>
          </p:cNvSpPr>
          <p:nvPr>
            <p:ph type="body" idx="1"/>
          </p:nvPr>
        </p:nvSpPr>
        <p:spPr>
          <a:xfrm>
            <a:off x="457200" y="1600200"/>
            <a:ext cx="8229600" cy="4525963"/>
          </a:xfrm>
          <a:noFill/>
          <a:ln w="9525">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endParaRPr/>
          </a:p>
        </p:txBody>
      </p:sp>
      <p:pic>
        <p:nvPicPr>
          <p:cNvPr id="33795" name="图片 33794" descr="图片3"/>
          <p:cNvPicPr>
            <a:picLocks noChangeAspect="1"/>
          </p:cNvPicPr>
          <p:nvPr/>
        </p:nvPicPr>
        <p:blipFill>
          <a:blip r:embed="rId2" r:link="rId3"/>
          <a:stretch>
            <a:fillRect/>
          </a:stretch>
        </p:blipFill>
        <p:spPr>
          <a:xfrm>
            <a:off x="0" y="-6350"/>
            <a:ext cx="9144000" cy="6864350"/>
          </a:xfrm>
          <a:prstGeom prst="rect">
            <a:avLst/>
          </a:prstGeom>
          <a:noFill/>
          <a:ln>
            <a:noFill/>
            <a:miter lim="800000"/>
          </a:ln>
          <a:effectLst/>
        </p:spPr>
      </p:pic>
      <p:sp>
        <p:nvSpPr>
          <p:cNvPr id="33796" name="矩形 33795"/>
          <p:cNvSpPr/>
          <p:nvPr/>
        </p:nvSpPr>
        <p:spPr>
          <a:xfrm>
            <a:off x="0" y="5445125"/>
            <a:ext cx="9144000" cy="11779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FFFF00"/>
                </a:solidFill>
              </a:rPr>
              <a:t>露水在草叶上滚动，聚集 ，压弯了草叶轰然坠地摔开万道金光。</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8193"/>
          <p:cNvSpPr/>
          <p:nvPr/>
        </p:nvSpPr>
        <p:spPr>
          <a:xfrm>
            <a:off x="468313" y="1341438"/>
            <a:ext cx="8424862" cy="4164012"/>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600" b="1">
                <a:solidFill>
                  <a:srgbClr val="D9D9D9"/>
                </a:solidFill>
              </a:rPr>
              <a:t>       </a:t>
            </a:r>
            <a:r>
              <a:rPr sz="3600" b="1">
                <a:solidFill>
                  <a:srgbClr val="001D31"/>
                </a:solidFill>
              </a:rPr>
              <a:t>“心血倾注过的地方不容丢弃，我常常觉得这是我的名字的昭示，让历史铁一样地生着，以便不断的去看它，不是不断的去看这些文字，而是借助这些踌躇的脚印不断看那一向都在写作着的灵魂，看这灵魂的可能与大向” </a:t>
            </a:r>
          </a:p>
          <a:p>
            <a:pPr lvl="0">
              <a:spcBef>
                <a:spcPct val="50000"/>
              </a:spcBef>
              <a:buClr>
                <a:srgbClr val="000000"/>
              </a:buClr>
              <a:buFont typeface="Times New Roman" pitchFamily="18" charset="0"/>
            </a:pPr>
            <a:r>
              <a:rPr sz="3600"/>
              <a:t>                       </a:t>
            </a:r>
            <a:r>
              <a:rPr sz="3600">
                <a:solidFill>
                  <a:srgbClr val="FF0000"/>
                </a:solidFill>
                <a:ea typeface="黑体" pitchFamily="49" charset="-122"/>
              </a:rPr>
              <a:t>——史铁生解释他的名字</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34817"/>
          <p:cNvSpPr/>
          <p:nvPr/>
        </p:nvSpPr>
        <p:spPr>
          <a:xfrm>
            <a:off x="533400" y="304800"/>
            <a:ext cx="7772400" cy="5207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800" b="1">
                <a:solidFill>
                  <a:srgbClr val="0000FF"/>
                </a:solidFill>
                <a:latin typeface="Tahoma" pitchFamily="34" charset="0"/>
              </a:rPr>
              <a:t>  两处景物描写各有何特点？有何区别？</a:t>
            </a:r>
          </a:p>
        </p:txBody>
      </p:sp>
      <p:sp>
        <p:nvSpPr>
          <p:cNvPr id="34819" name="矩形 34818"/>
          <p:cNvSpPr/>
          <p:nvPr/>
        </p:nvSpPr>
        <p:spPr>
          <a:xfrm>
            <a:off x="533400" y="1143000"/>
            <a:ext cx="2743200" cy="20828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b="1">
                <a:solidFill>
                  <a:srgbClr val="FF0000"/>
                </a:solidFill>
                <a:latin typeface="Tahoma" pitchFamily="34" charset="0"/>
              </a:rPr>
              <a:t>雕栏玉砌不复在</a:t>
            </a:r>
          </a:p>
          <a:p>
            <a:pPr lvl="0">
              <a:spcBef>
                <a:spcPct val="50000"/>
              </a:spcBef>
              <a:buClr>
                <a:srgbClr val="000000"/>
              </a:buClr>
              <a:buFont typeface="Times New Roman" pitchFamily="18" charset="0"/>
            </a:pPr>
            <a:r>
              <a:rPr sz="2400" b="1">
                <a:solidFill>
                  <a:srgbClr val="FF0000"/>
                </a:solidFill>
                <a:latin typeface="Tahoma" pitchFamily="34" charset="0"/>
              </a:rPr>
              <a:t>四壁朱颜改</a:t>
            </a:r>
          </a:p>
          <a:p>
            <a:pPr lvl="0">
              <a:spcBef>
                <a:spcPct val="50000"/>
              </a:spcBef>
              <a:buClr>
                <a:srgbClr val="000000"/>
              </a:buClr>
              <a:buFont typeface="Times New Roman" pitchFamily="18" charset="0"/>
            </a:pPr>
            <a:r>
              <a:rPr sz="2400" b="1">
                <a:solidFill>
                  <a:srgbClr val="FF0000"/>
                </a:solidFill>
                <a:latin typeface="Tahoma" pitchFamily="34" charset="0"/>
              </a:rPr>
              <a:t>    残阳</a:t>
            </a:r>
          </a:p>
          <a:p>
            <a:pPr lvl="0">
              <a:spcBef>
                <a:spcPct val="50000"/>
              </a:spcBef>
              <a:buClr>
                <a:srgbClr val="000000"/>
              </a:buClr>
              <a:buFont typeface="Times New Roman" pitchFamily="18" charset="0"/>
            </a:pPr>
            <a:r>
              <a:rPr sz="2400" b="1">
                <a:solidFill>
                  <a:srgbClr val="FF0000"/>
                </a:solidFill>
                <a:latin typeface="Tahoma" pitchFamily="34" charset="0"/>
              </a:rPr>
              <a:t>    废园</a:t>
            </a:r>
          </a:p>
        </p:txBody>
      </p:sp>
      <p:sp>
        <p:nvSpPr>
          <p:cNvPr id="34820" name="矩形 34819"/>
          <p:cNvSpPr/>
          <p:nvPr/>
        </p:nvSpPr>
        <p:spPr>
          <a:xfrm>
            <a:off x="4648200" y="838200"/>
            <a:ext cx="4800600" cy="29876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b="1">
                <a:solidFill>
                  <a:srgbClr val="FF0000"/>
                </a:solidFill>
                <a:latin typeface="Tahoma" pitchFamily="34" charset="0"/>
              </a:rPr>
              <a:t>苍松翠 柏树幽</a:t>
            </a:r>
          </a:p>
          <a:p>
            <a:pPr lvl="0">
              <a:spcBef>
                <a:spcPct val="50000"/>
              </a:spcBef>
              <a:buClr>
                <a:srgbClr val="000000"/>
              </a:buClr>
              <a:buFont typeface="Times New Roman" pitchFamily="18" charset="0"/>
            </a:pPr>
            <a:r>
              <a:rPr sz="2400" b="1">
                <a:solidFill>
                  <a:srgbClr val="FF0000"/>
                </a:solidFill>
                <a:latin typeface="Tahoma" pitchFamily="34" charset="0"/>
              </a:rPr>
              <a:t>野草荒藤乐悠悠</a:t>
            </a:r>
          </a:p>
          <a:p>
            <a:pPr lvl="0">
              <a:spcBef>
                <a:spcPct val="50000"/>
              </a:spcBef>
              <a:buClr>
                <a:srgbClr val="000000"/>
              </a:buClr>
              <a:buFont typeface="Times New Roman" pitchFamily="18" charset="0"/>
            </a:pPr>
            <a:r>
              <a:rPr sz="2400" b="1">
                <a:solidFill>
                  <a:srgbClr val="FF0000"/>
                </a:solidFill>
                <a:latin typeface="Tahoma" pitchFamily="34" charset="0"/>
              </a:rPr>
              <a:t>正红 </a:t>
            </a:r>
          </a:p>
          <a:p>
            <a:pPr lvl="0">
              <a:spcBef>
                <a:spcPct val="50000"/>
              </a:spcBef>
              <a:buClr>
                <a:srgbClr val="000000"/>
              </a:buClr>
              <a:buFont typeface="Times New Roman" pitchFamily="18" charset="0"/>
            </a:pPr>
            <a:r>
              <a:rPr sz="2400" b="1">
                <a:solidFill>
                  <a:srgbClr val="FF0000"/>
                </a:solidFill>
                <a:latin typeface="Tahoma" pitchFamily="34" charset="0"/>
              </a:rPr>
              <a:t>沉静</a:t>
            </a:r>
          </a:p>
          <a:p>
            <a:pPr lvl="0">
              <a:spcBef>
                <a:spcPct val="50000"/>
              </a:spcBef>
              <a:buClr>
                <a:srgbClr val="000000"/>
              </a:buClr>
              <a:buFont typeface="Times New Roman" pitchFamily="18" charset="0"/>
            </a:pPr>
            <a:r>
              <a:rPr sz="2400" b="1">
                <a:solidFill>
                  <a:srgbClr val="FF0000"/>
                </a:solidFill>
                <a:latin typeface="Tahoma" pitchFamily="34" charset="0"/>
              </a:rPr>
              <a:t>蜂飞  蚁动  瓢虫升空  金蝉脱壳  露珠滚动   满园草木竞相荣</a:t>
            </a:r>
          </a:p>
        </p:txBody>
      </p:sp>
      <p:sp>
        <p:nvSpPr>
          <p:cNvPr id="34821" name="下箭头 34820"/>
          <p:cNvSpPr/>
          <p:nvPr/>
        </p:nvSpPr>
        <p:spPr>
          <a:xfrm>
            <a:off x="1295400" y="3810000"/>
            <a:ext cx="304800" cy="914400"/>
          </a:xfrm>
          <a:prstGeom prst="downArrow">
            <a:avLst>
              <a:gd name="adj1" fmla="val 50000"/>
              <a:gd name="adj2" fmla="val 75000"/>
            </a:avLst>
          </a:prstGeom>
          <a:solidFill>
            <a:schemeClr val="accent1"/>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34822" name="矩形 34821"/>
          <p:cNvSpPr/>
          <p:nvPr/>
        </p:nvSpPr>
        <p:spPr>
          <a:xfrm>
            <a:off x="685800" y="5029200"/>
            <a:ext cx="28956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b="1">
                <a:latin typeface="Tahoma" pitchFamily="34" charset="0"/>
              </a:rPr>
              <a:t>古旧 荒芜</a:t>
            </a:r>
          </a:p>
        </p:txBody>
      </p:sp>
      <p:sp>
        <p:nvSpPr>
          <p:cNvPr id="34823" name="下箭头 34822"/>
          <p:cNvSpPr/>
          <p:nvPr/>
        </p:nvSpPr>
        <p:spPr>
          <a:xfrm>
            <a:off x="6400800" y="3810000"/>
            <a:ext cx="304800" cy="914400"/>
          </a:xfrm>
          <a:prstGeom prst="downArrow">
            <a:avLst>
              <a:gd name="adj1" fmla="val 50000"/>
              <a:gd name="adj2" fmla="val 75000"/>
            </a:avLst>
          </a:prstGeom>
          <a:solidFill>
            <a:schemeClr val="accent1"/>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34824" name="矩形 34823"/>
          <p:cNvSpPr/>
          <p:nvPr/>
        </p:nvSpPr>
        <p:spPr>
          <a:xfrm>
            <a:off x="5867400" y="4953000"/>
            <a:ext cx="14478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b="1">
                <a:latin typeface="Tahoma" pitchFamily="34" charset="0"/>
              </a:rPr>
              <a:t>生生不息</a:t>
            </a:r>
          </a:p>
        </p:txBody>
      </p:sp>
      <p:sp>
        <p:nvSpPr>
          <p:cNvPr id="34825" name="矩形 34824"/>
          <p:cNvSpPr/>
          <p:nvPr/>
        </p:nvSpPr>
        <p:spPr>
          <a:xfrm>
            <a:off x="2895600" y="6248400"/>
            <a:ext cx="29718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b="1">
                <a:latin typeface="Tahoma" pitchFamily="34" charset="0"/>
              </a:rPr>
              <a:t>荒芜但并不衰败</a:t>
            </a:r>
          </a:p>
        </p:txBody>
      </p:sp>
      <p:sp>
        <p:nvSpPr>
          <p:cNvPr id="34826" name="矩形 34825"/>
          <p:cNvSpPr/>
          <p:nvPr/>
        </p:nvSpPr>
        <p:spPr>
          <a:xfrm>
            <a:off x="3352800" y="4876800"/>
            <a:ext cx="1447800" cy="7588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4400" b="1">
                <a:solidFill>
                  <a:schemeClr val="accent2"/>
                </a:solidFill>
                <a:latin typeface="Tahoma" pitchFamily="34" charset="0"/>
                <a:ea typeface="方正隶书简体" pitchFamily="2" charset="-122"/>
              </a:rPr>
              <a:t>特点</a:t>
            </a:r>
          </a:p>
        </p:txBody>
      </p:sp>
      <p:sp>
        <p:nvSpPr>
          <p:cNvPr id="34827" name="矩形 34826"/>
          <p:cNvSpPr/>
          <p:nvPr/>
        </p:nvSpPr>
        <p:spPr>
          <a:xfrm>
            <a:off x="2438400" y="4724400"/>
            <a:ext cx="9906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endParaRPr sz="2400">
              <a:latin typeface="Tahoma" pitchFamily="34" charset="0"/>
            </a:endParaRPr>
          </a:p>
        </p:txBody>
      </p:sp>
      <p:sp>
        <p:nvSpPr>
          <p:cNvPr id="34828" name="矩形 34827"/>
          <p:cNvSpPr/>
          <p:nvPr/>
        </p:nvSpPr>
        <p:spPr>
          <a:xfrm>
            <a:off x="2209800" y="4724400"/>
            <a:ext cx="12954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endParaRPr sz="2400">
              <a:latin typeface="Tahoma" pitchFamily="34" charset="0"/>
            </a:endParaRPr>
          </a:p>
        </p:txBody>
      </p:sp>
      <p:cxnSp>
        <p:nvCxnSpPr>
          <p:cNvPr id="34829" name="直接连接符 34828"/>
          <p:cNvCxnSpPr/>
          <p:nvPr/>
        </p:nvCxnSpPr>
        <p:spPr>
          <a:xfrm flipH="1">
            <a:off x="2209800" y="5257800"/>
            <a:ext cx="990600" cy="0"/>
          </a:xfrm>
          <a:prstGeom prst="line">
            <a:avLst/>
          </a:prstGeom>
          <a:noFill/>
          <a:ln w="57150">
            <a:solidFill>
              <a:srgbClr val="00CC99"/>
            </a:solidFill>
            <a:miter lim="800000"/>
            <a:tailEnd type="triangle"/>
          </a:ln>
          <a:effectLst/>
        </p:spPr>
      </p:cxnSp>
      <p:sp>
        <p:nvSpPr>
          <p:cNvPr id="34830" name="矩形 34829"/>
          <p:cNvSpPr/>
          <p:nvPr/>
        </p:nvSpPr>
        <p:spPr>
          <a:xfrm>
            <a:off x="5029200" y="4876800"/>
            <a:ext cx="10668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endParaRPr sz="2400">
              <a:latin typeface="Tahoma" pitchFamily="34" charset="0"/>
            </a:endParaRPr>
          </a:p>
        </p:txBody>
      </p:sp>
      <p:cxnSp>
        <p:nvCxnSpPr>
          <p:cNvPr id="34831" name="直接连接符 34830"/>
          <p:cNvCxnSpPr/>
          <p:nvPr/>
        </p:nvCxnSpPr>
        <p:spPr>
          <a:xfrm>
            <a:off x="4724400" y="5257800"/>
            <a:ext cx="1143000" cy="0"/>
          </a:xfrm>
          <a:prstGeom prst="line">
            <a:avLst/>
          </a:prstGeom>
          <a:noFill/>
          <a:ln w="57150">
            <a:solidFill>
              <a:srgbClr val="00CC99"/>
            </a:solidFill>
            <a:miter lim="800000"/>
            <a:tailEnd type="triangle"/>
          </a:ln>
          <a:effectLst/>
        </p:spPr>
      </p:cxnSp>
      <p:sp>
        <p:nvSpPr>
          <p:cNvPr id="34832" name="矩形 34831"/>
          <p:cNvSpPr/>
          <p:nvPr/>
        </p:nvSpPr>
        <p:spPr>
          <a:xfrm>
            <a:off x="3794125" y="5410200"/>
            <a:ext cx="549275" cy="838200"/>
          </a:xfrm>
          <a:prstGeom prst="rect">
            <a:avLst/>
          </a:prstGeom>
          <a:noFill/>
          <a:ln>
            <a:noFill/>
            <a:miter lim="800000"/>
          </a:ln>
          <a:effectLst/>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endParaRPr sz="2400">
              <a:latin typeface="Tahoma" pitchFamily="34" charset="0"/>
            </a:endParaRPr>
          </a:p>
        </p:txBody>
      </p:sp>
      <p:cxnSp>
        <p:nvCxnSpPr>
          <p:cNvPr id="34833" name="直接连接符 34832"/>
          <p:cNvCxnSpPr/>
          <p:nvPr/>
        </p:nvCxnSpPr>
        <p:spPr>
          <a:xfrm flipH="1">
            <a:off x="4038600" y="5410200"/>
            <a:ext cx="0" cy="914400"/>
          </a:xfrm>
          <a:prstGeom prst="line">
            <a:avLst/>
          </a:prstGeom>
          <a:noFill/>
          <a:ln w="57150">
            <a:solidFill>
              <a:srgbClr val="00CC99"/>
            </a:solidFill>
            <a:miter lim="800000"/>
            <a:tailEnd type="triangle"/>
          </a:ln>
          <a:effectLst/>
        </p:spPr>
      </p:cxn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0-#ppt_w/2"/>
                                          </p:val>
                                        </p:tav>
                                        <p:tav tm="100000">
                                          <p:val>
                                            <p:strVal val="ppt_x"/>
                                          </p:val>
                                        </p:tav>
                                      </p:tavLst>
                                    </p:anim>
                                    <p:anim calcmode="lin" valueType="num">
                                      <p:cBhvr additive="base">
                                        <p:cTn id="8"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fill="hold"/>
                                        <p:tgtEl>
                                          <p:spTgt spid="34819"/>
                                        </p:tgtEl>
                                        <p:attrNameLst>
                                          <p:attrName>ppt_x</p:attrName>
                                        </p:attrNameLst>
                                      </p:cBhvr>
                                      <p:tavLst>
                                        <p:tav tm="0">
                                          <p:val>
                                            <p:strVal val="0-#ppt_w/2"/>
                                          </p:val>
                                        </p:tav>
                                        <p:tav tm="100000">
                                          <p:val>
                                            <p:strVal val="ppt_x"/>
                                          </p:val>
                                        </p:tav>
                                      </p:tavLst>
                                    </p:anim>
                                    <p:anim calcmode="lin" valueType="num">
                                      <p:cBhvr additive="base">
                                        <p:cTn id="14"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34821"/>
                                        </p:tgtEl>
                                        <p:attrNameLst>
                                          <p:attrName>style.visibility</p:attrName>
                                        </p:attrNameLst>
                                      </p:cBhvr>
                                      <p:to>
                                        <p:strVal val="visible"/>
                                      </p:to>
                                    </p:set>
                                    <p:animEffect transition="in" filter="slide(fromTop)">
                                      <p:cBhvr>
                                        <p:cTn id="19" dur="500"/>
                                        <p:tgtEl>
                                          <p:spTgt spid="34821"/>
                                        </p:tgtEl>
                                      </p:cBhvr>
                                    </p:animEffect>
                                  </p:childTnLst>
                                </p:cTn>
                              </p:par>
                            </p:childTnLst>
                          </p:cTn>
                        </p:par>
                        <p:par>
                          <p:cTn id="20" fill="hold" nodeType="afterGroup">
                            <p:stCondLst>
                              <p:cond delay="500"/>
                            </p:stCondLst>
                            <p:childTnLst>
                              <p:par>
                                <p:cTn id="21" presetID="16" presetClass="entr" presetSubtype="42" fill="hold" grpId="0" nodeType="afterEffect">
                                  <p:stCondLst>
                                    <p:cond delay="0"/>
                                  </p:stCondLst>
                                  <p:childTnLst>
                                    <p:set>
                                      <p:cBhvr>
                                        <p:cTn id="22" dur="1" fill="hold">
                                          <p:stCondLst>
                                            <p:cond delay="0"/>
                                          </p:stCondLst>
                                        </p:cTn>
                                        <p:tgtEl>
                                          <p:spTgt spid="34822"/>
                                        </p:tgtEl>
                                        <p:attrNameLst>
                                          <p:attrName>style.visibility</p:attrName>
                                        </p:attrNameLst>
                                      </p:cBhvr>
                                      <p:to>
                                        <p:strVal val="visible"/>
                                      </p:to>
                                    </p:set>
                                    <p:animEffect transition="in" filter="barn(outHorizontal)">
                                      <p:cBhvr>
                                        <p:cTn id="23" dur="500"/>
                                        <p:tgtEl>
                                          <p:spTgt spid="34822"/>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34820"/>
                                        </p:tgtEl>
                                        <p:attrNameLst>
                                          <p:attrName>style.visibility</p:attrName>
                                        </p:attrNameLst>
                                      </p:cBhvr>
                                      <p:to>
                                        <p:strVal val="visible"/>
                                      </p:to>
                                    </p:set>
                                    <p:anim calcmode="lin" valueType="num">
                                      <p:cBhvr additive="base">
                                        <p:cTn id="28" dur="500" fill="hold"/>
                                        <p:tgtEl>
                                          <p:spTgt spid="34820"/>
                                        </p:tgtEl>
                                        <p:attrNameLst>
                                          <p:attrName>ppt_x</p:attrName>
                                        </p:attrNameLst>
                                      </p:cBhvr>
                                      <p:tavLst>
                                        <p:tav tm="0">
                                          <p:val>
                                            <p:strVal val="1+#ppt_w/2"/>
                                          </p:val>
                                        </p:tav>
                                        <p:tav tm="100000">
                                          <p:val>
                                            <p:strVal val="ppt_x"/>
                                          </p:val>
                                        </p:tav>
                                      </p:tavLst>
                                    </p:anim>
                                    <p:anim calcmode="lin" valueType="num">
                                      <p:cBhvr additive="base">
                                        <p:cTn id="29"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2" presetClass="entr" presetSubtype="1" fill="hold" grpId="0" nodeType="clickEffect">
                                  <p:stCondLst>
                                    <p:cond delay="0"/>
                                  </p:stCondLst>
                                  <p:childTnLst>
                                    <p:set>
                                      <p:cBhvr>
                                        <p:cTn id="33" dur="1" fill="hold">
                                          <p:stCondLst>
                                            <p:cond delay="0"/>
                                          </p:stCondLst>
                                        </p:cTn>
                                        <p:tgtEl>
                                          <p:spTgt spid="34823"/>
                                        </p:tgtEl>
                                        <p:attrNameLst>
                                          <p:attrName>style.visibility</p:attrName>
                                        </p:attrNameLst>
                                      </p:cBhvr>
                                      <p:to>
                                        <p:strVal val="visible"/>
                                      </p:to>
                                    </p:set>
                                    <p:animEffect transition="in" filter="slide(fromTop)">
                                      <p:cBhvr>
                                        <p:cTn id="34" dur="500"/>
                                        <p:tgtEl>
                                          <p:spTgt spid="34823"/>
                                        </p:tgtEl>
                                      </p:cBhvr>
                                    </p:animEffect>
                                  </p:childTnLst>
                                </p:cTn>
                              </p:par>
                            </p:childTnLst>
                          </p:cTn>
                        </p:par>
                        <p:par>
                          <p:cTn id="35" fill="hold" nodeType="afterGroup">
                            <p:stCondLst>
                              <p:cond delay="500"/>
                            </p:stCondLst>
                            <p:childTnLst>
                              <p:par>
                                <p:cTn id="36" presetID="16" presetClass="entr" presetSubtype="42" fill="hold" grpId="0" nodeType="afterEffect">
                                  <p:stCondLst>
                                    <p:cond delay="0"/>
                                  </p:stCondLst>
                                  <p:childTnLst>
                                    <p:set>
                                      <p:cBhvr>
                                        <p:cTn id="37" dur="1" fill="hold">
                                          <p:stCondLst>
                                            <p:cond delay="0"/>
                                          </p:stCondLst>
                                        </p:cTn>
                                        <p:tgtEl>
                                          <p:spTgt spid="34824"/>
                                        </p:tgtEl>
                                        <p:attrNameLst>
                                          <p:attrName>style.visibility</p:attrName>
                                        </p:attrNameLst>
                                      </p:cBhvr>
                                      <p:to>
                                        <p:strVal val="visible"/>
                                      </p:to>
                                    </p:set>
                                    <p:animEffect transition="in" filter="barn(outHorizontal)">
                                      <p:cBhvr>
                                        <p:cTn id="38" dur="500"/>
                                        <p:tgtEl>
                                          <p:spTgt spid="34824"/>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15" presetClass="entr" presetSubtype="0" fill="hold" grpId="0" nodeType="clickEffect">
                                  <p:stCondLst>
                                    <p:cond delay="0"/>
                                  </p:stCondLst>
                                  <p:childTnLst>
                                    <p:set>
                                      <p:cBhvr>
                                        <p:cTn id="42" dur="1" fill="hold">
                                          <p:stCondLst>
                                            <p:cond delay="0"/>
                                          </p:stCondLst>
                                        </p:cTn>
                                        <p:tgtEl>
                                          <p:spTgt spid="34826"/>
                                        </p:tgtEl>
                                        <p:attrNameLst>
                                          <p:attrName>style.visibility</p:attrName>
                                        </p:attrNameLst>
                                      </p:cBhvr>
                                      <p:to>
                                        <p:strVal val="visible"/>
                                      </p:to>
                                    </p:set>
                                    <p:anim calcmode="lin" valueType="num">
                                      <p:cBhvr additive="base">
                                        <p:cTn id="43" dur="1000" fill="hold"/>
                                        <p:tgtEl>
                                          <p:spTgt spid="34826"/>
                                        </p:tgtEl>
                                        <p:attrNameLst>
                                          <p:attrName>ppt_w</p:attrName>
                                        </p:attrNameLst>
                                      </p:cBhvr>
                                      <p:tavLst>
                                        <p:tav tm="0">
                                          <p:val>
                                            <p:fltVal val="0"/>
                                          </p:val>
                                        </p:tav>
                                        <p:tav tm="100000">
                                          <p:val>
                                            <p:strVal val="#ppt_w"/>
                                          </p:val>
                                        </p:tav>
                                      </p:tavLst>
                                    </p:anim>
                                    <p:anim calcmode="lin" valueType="num">
                                      <p:cBhvr additive="base">
                                        <p:cTn id="44" dur="1000" fill="hold"/>
                                        <p:tgtEl>
                                          <p:spTgt spid="34826"/>
                                        </p:tgtEl>
                                        <p:attrNameLst>
                                          <p:attrName>ppt_h</p:attrName>
                                        </p:attrNameLst>
                                      </p:cBhvr>
                                      <p:tavLst>
                                        <p:tav tm="0">
                                          <p:val>
                                            <p:fltVal val="0"/>
                                          </p:val>
                                        </p:tav>
                                        <p:tav tm="100000">
                                          <p:val>
                                            <p:strVal val="#ppt_h"/>
                                          </p:val>
                                        </p:tav>
                                      </p:tavLst>
                                    </p:anim>
                                    <p:anim calcmode="lin" valueType="num">
                                      <p:cBhvr>
                                        <p:cTn id="45" dur="1000" fill="hold"/>
                                        <p:tgtEl>
                                          <p:spTgt spid="34826"/>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4826"/>
                                        </p:tgtEl>
                                        <p:attrNameLst>
                                          <p:attrName>ppt_y</p:attrName>
                                        </p:attrNameLst>
                                      </p:cBhvr>
                                      <p:tavLst>
                                        <p:tav tm="0" fmla="#ppt_y+(sin(-2*pi*(1-$))*-#ppt_x+cos(-2*pi*(1-$))*(1-#ppt_y))*(1-$)">
                                          <p:val>
                                            <p:fltVal val="0"/>
                                          </p:val>
                                        </p:tav>
                                        <p:tav tm="100000">
                                          <p:val>
                                            <p:fltVal val="1"/>
                                          </p:val>
                                        </p:tav>
                                      </p:tavLst>
                                    </p:anim>
                                  </p:childTnLst>
                                </p:cTn>
                              </p:par>
                            </p:childTnLst>
                          </p:cTn>
                        </p:par>
                        <p:par>
                          <p:cTn id="47" fill="hold" nodeType="afterGroup">
                            <p:stCondLst>
                              <p:cond delay="1000"/>
                            </p:stCondLst>
                            <p:childTnLst>
                              <p:par>
                                <p:cTn id="48" presetID="12" presetClass="entr" presetSubtype="2" fill="hold" nodeType="afterEffect">
                                  <p:stCondLst>
                                    <p:cond delay="0"/>
                                  </p:stCondLst>
                                  <p:childTnLst>
                                    <p:set>
                                      <p:cBhvr>
                                        <p:cTn id="49" dur="1" fill="hold">
                                          <p:stCondLst>
                                            <p:cond delay="0"/>
                                          </p:stCondLst>
                                        </p:cTn>
                                        <p:tgtEl>
                                          <p:spTgt spid="34829"/>
                                        </p:tgtEl>
                                        <p:attrNameLst>
                                          <p:attrName>style.visibility</p:attrName>
                                        </p:attrNameLst>
                                      </p:cBhvr>
                                      <p:to>
                                        <p:strVal val="visible"/>
                                      </p:to>
                                    </p:set>
                                    <p:animEffect transition="in" filter="slide(fromRight)">
                                      <p:cBhvr>
                                        <p:cTn id="50" dur="500"/>
                                        <p:tgtEl>
                                          <p:spTgt spid="34829"/>
                                        </p:tgtEl>
                                      </p:cBhvr>
                                    </p:animEffect>
                                  </p:childTnLst>
                                </p:cTn>
                              </p:par>
                            </p:childTnLst>
                          </p:cTn>
                        </p:par>
                        <p:par>
                          <p:cTn id="51" fill="hold" nodeType="afterGroup">
                            <p:stCondLst>
                              <p:cond delay="1500"/>
                            </p:stCondLst>
                            <p:childTnLst>
                              <p:par>
                                <p:cTn id="52" presetID="12" presetClass="entr" presetSubtype="8" fill="hold" nodeType="afterEffect">
                                  <p:stCondLst>
                                    <p:cond delay="0"/>
                                  </p:stCondLst>
                                  <p:childTnLst>
                                    <p:set>
                                      <p:cBhvr>
                                        <p:cTn id="53" dur="1" fill="hold">
                                          <p:stCondLst>
                                            <p:cond delay="0"/>
                                          </p:stCondLst>
                                        </p:cTn>
                                        <p:tgtEl>
                                          <p:spTgt spid="34831"/>
                                        </p:tgtEl>
                                        <p:attrNameLst>
                                          <p:attrName>style.visibility</p:attrName>
                                        </p:attrNameLst>
                                      </p:cBhvr>
                                      <p:to>
                                        <p:strVal val="visible"/>
                                      </p:to>
                                    </p:set>
                                    <p:animEffect transition="in" filter="slide(fromLeft)">
                                      <p:cBhvr>
                                        <p:cTn id="54" dur="500"/>
                                        <p:tgtEl>
                                          <p:spTgt spid="34831"/>
                                        </p:tgtEl>
                                      </p:cBhvr>
                                    </p:animEffect>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12" presetClass="entr" presetSubtype="8" fill="hold" grpId="0" nodeType="clickEffect">
                                  <p:stCondLst>
                                    <p:cond delay="0"/>
                                  </p:stCondLst>
                                  <p:childTnLst>
                                    <p:set>
                                      <p:cBhvr>
                                        <p:cTn id="58" dur="1" fill="hold">
                                          <p:stCondLst>
                                            <p:cond delay="0"/>
                                          </p:stCondLst>
                                        </p:cTn>
                                        <p:tgtEl>
                                          <p:spTgt spid="34830"/>
                                        </p:tgtEl>
                                        <p:attrNameLst>
                                          <p:attrName>style.visibility</p:attrName>
                                        </p:attrNameLst>
                                      </p:cBhvr>
                                      <p:to>
                                        <p:strVal val="visible"/>
                                      </p:to>
                                    </p:set>
                                    <p:animEffect transition="in" filter="slide(fromLeft)">
                                      <p:cBhvr>
                                        <p:cTn id="59" dur="500"/>
                                        <p:tgtEl>
                                          <p:spTgt spid="34830"/>
                                        </p:tgtEl>
                                      </p:cBhvr>
                                    </p:animEffect>
                                  </p:childTnLst>
                                </p:cTn>
                              </p:par>
                            </p:childTnLst>
                          </p:cTn>
                        </p:par>
                      </p:childTnLst>
                    </p:cTn>
                  </p:par>
                  <p:par>
                    <p:cTn id="60" fill="hold" nodeType="clickPar">
                      <p:stCondLst>
                        <p:cond delay="indefinite"/>
                        <p:cond evt="onBegin" delay="0">
                          <p:tn val="59"/>
                        </p:cond>
                      </p:stCondLst>
                      <p:childTnLst>
                        <p:par>
                          <p:cTn id="61" fill="hold" nodeType="afterGroup">
                            <p:stCondLst>
                              <p:cond delay="0"/>
                            </p:stCondLst>
                            <p:childTnLst>
                              <p:par>
                                <p:cTn id="62" presetID="12" presetClass="entr" presetSubtype="1" fill="hold" nodeType="clickEffect">
                                  <p:stCondLst>
                                    <p:cond delay="0"/>
                                  </p:stCondLst>
                                  <p:childTnLst>
                                    <p:set>
                                      <p:cBhvr>
                                        <p:cTn id="63" dur="1" fill="hold">
                                          <p:stCondLst>
                                            <p:cond delay="0"/>
                                          </p:stCondLst>
                                        </p:cTn>
                                        <p:tgtEl>
                                          <p:spTgt spid="34833"/>
                                        </p:tgtEl>
                                        <p:attrNameLst>
                                          <p:attrName>style.visibility</p:attrName>
                                        </p:attrNameLst>
                                      </p:cBhvr>
                                      <p:to>
                                        <p:strVal val="visible"/>
                                      </p:to>
                                    </p:set>
                                    <p:animEffect transition="in" filter="slide(fromTop)">
                                      <p:cBhvr>
                                        <p:cTn id="64" dur="500"/>
                                        <p:tgtEl>
                                          <p:spTgt spid="34833"/>
                                        </p:tgtEl>
                                      </p:cBhvr>
                                    </p:animEffect>
                                  </p:childTnLst>
                                </p:cTn>
                              </p:par>
                            </p:childTnLst>
                          </p:cTn>
                        </p:par>
                        <p:par>
                          <p:cTn id="65" fill="hold" nodeType="afterGroup">
                            <p:stCondLst>
                              <p:cond delay="500"/>
                            </p:stCondLst>
                            <p:childTnLst>
                              <p:par>
                                <p:cTn id="66" presetID="16" presetClass="entr" presetSubtype="37" fill="hold" grpId="0" nodeType="afterEffect">
                                  <p:stCondLst>
                                    <p:cond delay="0"/>
                                  </p:stCondLst>
                                  <p:childTnLst>
                                    <p:set>
                                      <p:cBhvr>
                                        <p:cTn id="67" dur="1" fill="hold">
                                          <p:stCondLst>
                                            <p:cond delay="0"/>
                                          </p:stCondLst>
                                        </p:cTn>
                                        <p:tgtEl>
                                          <p:spTgt spid="34825"/>
                                        </p:tgtEl>
                                        <p:attrNameLst>
                                          <p:attrName>style.visibility</p:attrName>
                                        </p:attrNameLst>
                                      </p:cBhvr>
                                      <p:to>
                                        <p:strVal val="visible"/>
                                      </p:to>
                                    </p:set>
                                    <p:animEffect transition="in" filter="barn(outVertical)">
                                      <p:cBhvr>
                                        <p:cTn id="68" dur="500"/>
                                        <p:tgtEl>
                                          <p:spTgt spid="34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P spid="34821" grpId="0" animBg="1"/>
      <p:bldP spid="34822" grpId="0"/>
      <p:bldP spid="34823" grpId="0" animBg="1"/>
      <p:bldP spid="34824" grpId="0"/>
      <p:bldP spid="34825" grpId="0"/>
      <p:bldP spid="34826" grpId="0"/>
      <p:bldP spid="348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35841" descr="hd01"/>
          <p:cNvPicPr>
            <a:picLocks noChangeAspect="1"/>
          </p:cNvPicPr>
          <p:nvPr/>
        </p:nvPicPr>
        <p:blipFill>
          <a:blip r:embed="rId2" r:link="rId3"/>
          <a:stretch>
            <a:fillRect/>
          </a:stretch>
        </p:blipFill>
        <p:spPr>
          <a:xfrm>
            <a:off x="0" y="0"/>
            <a:ext cx="9144000" cy="6604000"/>
          </a:xfrm>
          <a:prstGeom prst="rect">
            <a:avLst/>
          </a:prstGeom>
          <a:noFill/>
          <a:ln>
            <a:noFill/>
            <a:miter lim="800000"/>
          </a:ln>
          <a:effectLst/>
        </p:spPr>
      </p:pic>
      <p:sp>
        <p:nvSpPr>
          <p:cNvPr id="35843" name=" 35842"/>
          <p:cNvSpPr/>
          <p:nvPr/>
        </p:nvSpPr>
        <p:spPr>
          <a:xfrm>
            <a:off x="1219200" y="685800"/>
            <a:ext cx="6781800" cy="685800"/>
          </a:xfrm>
          <a:solidFill>
            <a:srgbClr val="99CC00"/>
          </a:solidFill>
          <a:ln w="19050">
            <a:solidFill>
              <a:srgbClr val="00FF00"/>
            </a:solidFill>
            <a:miter lim="800000"/>
          </a:ln>
          <a:effectLst>
            <a:outerShdw dist="35921" dir="2700000" algn="ctr">
              <a:srgbClr val="990000"/>
            </a:outerShdw>
          </a:effectLst>
        </p:spPr>
        <p:txBody>
          <a:bodyPr wrap="none" fromWordArt="1">
            <a:prstTxWarp prst="textPlain">
              <a:avLst/>
            </a:prstTxWarp>
          </a:bodyPr>
          <a:lstStyle/>
          <a:p>
            <a:pPr algn="ctr"/>
            <a:r>
              <a:rPr sz="3600" b="1" kern="10">
                <a:ln w="19050">
                  <a:solidFill>
                    <a:srgbClr val="00FF00"/>
                  </a:solidFill>
                </a:ln>
                <a:solidFill>
                  <a:srgbClr val="99CC00"/>
                </a:solidFill>
                <a:effectLst>
                  <a:outerShdw dist="35921" dir="2700000" algn="ctr">
                    <a:srgbClr val="990000"/>
                  </a:outerShdw>
                </a:effectLst>
                <a:latin typeface="隶书"/>
              </a:rPr>
              <a:t>第三处景物描写</a:t>
            </a:r>
          </a:p>
        </p:txBody>
      </p:sp>
      <p:sp>
        <p:nvSpPr>
          <p:cNvPr id="35844" name="流程图: 可选过程 35843"/>
          <p:cNvSpPr/>
          <p:nvPr/>
        </p:nvSpPr>
        <p:spPr>
          <a:xfrm>
            <a:off x="1295400" y="20574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落日的灿烂</a:t>
            </a:r>
          </a:p>
        </p:txBody>
      </p:sp>
      <p:sp>
        <p:nvSpPr>
          <p:cNvPr id="35845" name="流程图: 可选过程 35844"/>
          <p:cNvSpPr/>
          <p:nvPr/>
        </p:nvSpPr>
        <p:spPr>
          <a:xfrm>
            <a:off x="1295400" y="27432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雨燕高歌</a:t>
            </a:r>
          </a:p>
        </p:txBody>
      </p:sp>
      <p:sp>
        <p:nvSpPr>
          <p:cNvPr id="35846" name="流程图: 可选过程 35845"/>
          <p:cNvSpPr/>
          <p:nvPr/>
        </p:nvSpPr>
        <p:spPr>
          <a:xfrm>
            <a:off x="1295400" y="34290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孩子的脚印</a:t>
            </a:r>
          </a:p>
        </p:txBody>
      </p:sp>
      <p:sp>
        <p:nvSpPr>
          <p:cNvPr id="35847" name="流程图: 可选过程 35846"/>
          <p:cNvSpPr/>
          <p:nvPr/>
        </p:nvSpPr>
        <p:spPr>
          <a:xfrm>
            <a:off x="1295400" y="41148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苍黑的古柏</a:t>
            </a:r>
          </a:p>
        </p:txBody>
      </p:sp>
      <p:sp>
        <p:nvSpPr>
          <p:cNvPr id="35848" name="流程图: 可选过程 35847"/>
          <p:cNvSpPr/>
          <p:nvPr/>
        </p:nvSpPr>
        <p:spPr>
          <a:xfrm>
            <a:off x="1295400" y="48006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草木泥土的气味</a:t>
            </a:r>
          </a:p>
        </p:txBody>
      </p:sp>
      <p:sp>
        <p:nvSpPr>
          <p:cNvPr id="35849" name="流程图: 可选过程 35848"/>
          <p:cNvSpPr/>
          <p:nvPr/>
        </p:nvSpPr>
        <p:spPr>
          <a:xfrm>
            <a:off x="1295400" y="5562600"/>
            <a:ext cx="3124200" cy="533400"/>
          </a:xfrm>
          <a:prstGeom prst="flowChartAlternateProcess">
            <a:avLst/>
          </a:prstGeom>
          <a:gradFill rotWithShape="0">
            <a:gsLst>
              <a:gs pos="0">
                <a:schemeClr val="bg1"/>
              </a:gs>
              <a:gs pos="100000">
                <a:srgbClr val="FF9900"/>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200" b="1">
                <a:solidFill>
                  <a:srgbClr val="0000FF"/>
                </a:solidFill>
                <a:latin typeface="Tahoma" pitchFamily="34" charset="0"/>
              </a:rPr>
              <a:t>落叶的味道</a:t>
            </a:r>
          </a:p>
        </p:txBody>
      </p:sp>
      <p:sp>
        <p:nvSpPr>
          <p:cNvPr id="35850" name="右大括号 35849"/>
          <p:cNvSpPr/>
          <p:nvPr/>
        </p:nvSpPr>
        <p:spPr>
          <a:xfrm>
            <a:off x="4648200" y="2190750"/>
            <a:ext cx="457200" cy="3810000"/>
          </a:xfrm>
          <a:prstGeom prst="rightBrace">
            <a:avLst>
              <a:gd name="adj1" fmla="val 69444"/>
              <a:gd name="adj2" fmla="val 50000"/>
            </a:avLst>
          </a:prstGeom>
          <a:noFill/>
          <a:ln w="98425">
            <a:solidFill>
              <a:schemeClr val="tx1"/>
            </a:solidFill>
            <a:round/>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35851" name="圆角矩形 35850"/>
          <p:cNvSpPr/>
          <p:nvPr/>
        </p:nvSpPr>
        <p:spPr>
          <a:xfrm>
            <a:off x="5410200" y="3219450"/>
            <a:ext cx="2971800" cy="1676400"/>
          </a:xfrm>
          <a:prstGeom prst="roundRect">
            <a:avLst>
              <a:gd name="adj" fmla="val 16667"/>
            </a:avLst>
          </a:prstGeom>
          <a:gradFill rotWithShape="0">
            <a:gsLst>
              <a:gs pos="0">
                <a:srgbClr val="FFFFFF"/>
              </a:gs>
              <a:gs pos="100000">
                <a:schemeClr val="folHlink"/>
              </a:gs>
            </a:gsLst>
            <a:path path="shape">
              <a:fillToRect l="50000" t="50000" r="50000" b="50000"/>
            </a:path>
          </a:gradFill>
          <a:ln>
            <a:no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a:buClr>
                <a:srgbClr val="000000"/>
              </a:buClr>
              <a:buFont typeface="Times New Roman" pitchFamily="18" charset="0"/>
            </a:pPr>
            <a:r>
              <a:rPr sz="3600" b="1">
                <a:solidFill>
                  <a:srgbClr val="FF3300"/>
                </a:solidFill>
                <a:latin typeface="Tahoma" pitchFamily="34" charset="0"/>
              </a:rPr>
              <a:t>生命的永恒</a:t>
            </a:r>
          </a:p>
          <a:p>
            <a:pPr lvl="0" algn="ctr">
              <a:buClr>
                <a:srgbClr val="000000"/>
              </a:buClr>
              <a:buFont typeface="Times New Roman" pitchFamily="18" charset="0"/>
            </a:pPr>
            <a:r>
              <a:rPr sz="3600" b="1">
                <a:solidFill>
                  <a:srgbClr val="FF3300"/>
                </a:solidFill>
                <a:latin typeface="Tahoma" pitchFamily="34" charset="0"/>
              </a:rPr>
              <a:t>生活的信心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slide(fromBottom)">
                                      <p:cBhvr>
                                        <p:cTn id="7" dur="500"/>
                                        <p:tgtEl>
                                          <p:spTgt spid="3584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5844"/>
                                        </p:tgtEl>
                                        <p:attrNameLst>
                                          <p:attrName>style.visibility</p:attrName>
                                        </p:attrNameLst>
                                      </p:cBhvr>
                                      <p:to>
                                        <p:strVal val="visible"/>
                                      </p:to>
                                    </p:set>
                                    <p:animEffect transition="in" filter="dissolve">
                                      <p:cBhvr>
                                        <p:cTn id="12" dur="500"/>
                                        <p:tgtEl>
                                          <p:spTgt spid="358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5845"/>
                                        </p:tgtEl>
                                        <p:attrNameLst>
                                          <p:attrName>style.visibility</p:attrName>
                                        </p:attrNameLst>
                                      </p:cBhvr>
                                      <p:to>
                                        <p:strVal val="visible"/>
                                      </p:to>
                                    </p:set>
                                    <p:animEffect transition="in" filter="dissolve">
                                      <p:cBhvr>
                                        <p:cTn id="17" dur="500"/>
                                        <p:tgtEl>
                                          <p:spTgt spid="3584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5846"/>
                                        </p:tgtEl>
                                        <p:attrNameLst>
                                          <p:attrName>style.visibility</p:attrName>
                                        </p:attrNameLst>
                                      </p:cBhvr>
                                      <p:to>
                                        <p:strVal val="visible"/>
                                      </p:to>
                                    </p:set>
                                    <p:animEffect transition="in" filter="dissolve">
                                      <p:cBhvr>
                                        <p:cTn id="22" dur="500"/>
                                        <p:tgtEl>
                                          <p:spTgt spid="3584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5847"/>
                                        </p:tgtEl>
                                        <p:attrNameLst>
                                          <p:attrName>style.visibility</p:attrName>
                                        </p:attrNameLst>
                                      </p:cBhvr>
                                      <p:to>
                                        <p:strVal val="visible"/>
                                      </p:to>
                                    </p:set>
                                    <p:animEffect transition="in" filter="dissolve">
                                      <p:cBhvr>
                                        <p:cTn id="27" dur="500"/>
                                        <p:tgtEl>
                                          <p:spTgt spid="3584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5848"/>
                                        </p:tgtEl>
                                        <p:attrNameLst>
                                          <p:attrName>style.visibility</p:attrName>
                                        </p:attrNameLst>
                                      </p:cBhvr>
                                      <p:to>
                                        <p:strVal val="visible"/>
                                      </p:to>
                                    </p:set>
                                    <p:animEffect transition="in" filter="dissolve">
                                      <p:cBhvr>
                                        <p:cTn id="32" dur="500"/>
                                        <p:tgtEl>
                                          <p:spTgt spid="3584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5849"/>
                                        </p:tgtEl>
                                        <p:attrNameLst>
                                          <p:attrName>style.visibility</p:attrName>
                                        </p:attrNameLst>
                                      </p:cBhvr>
                                      <p:to>
                                        <p:strVal val="visible"/>
                                      </p:to>
                                    </p:set>
                                    <p:animEffect transition="in" filter="dissolve">
                                      <p:cBhvr>
                                        <p:cTn id="37" dur="500"/>
                                        <p:tgtEl>
                                          <p:spTgt spid="3584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 fill="hold">
                                          <p:stCondLst>
                                            <p:cond delay="0"/>
                                          </p:stCondLst>
                                        </p:cTn>
                                        <p:tgtEl>
                                          <p:spTgt spid="35850"/>
                                        </p:tgtEl>
                                        <p:attrNameLst>
                                          <p:attrName>style.visibility</p:attrName>
                                        </p:attrNameLst>
                                      </p:cBhvr>
                                      <p:to>
                                        <p:strVal val="visible"/>
                                      </p:to>
                                    </p:set>
                                    <p:animEffect transition="in" filter="barn(outHorizontal)">
                                      <p:cBhvr>
                                        <p:cTn id="42" dur="500"/>
                                        <p:tgtEl>
                                          <p:spTgt spid="3585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35851"/>
                                        </p:tgtEl>
                                        <p:attrNameLst>
                                          <p:attrName>style.visibility</p:attrName>
                                        </p:attrNameLst>
                                      </p:cBhvr>
                                      <p:to>
                                        <p:strVal val="visible"/>
                                      </p:to>
                                    </p:set>
                                    <p:anim calcmode="lin" valueType="num">
                                      <p:cBhvr additive="base">
                                        <p:cTn id="47" dur="500" fill="hold"/>
                                        <p:tgtEl>
                                          <p:spTgt spid="35851"/>
                                        </p:tgtEl>
                                        <p:attrNameLst>
                                          <p:attrName>ppt_w</p:attrName>
                                        </p:attrNameLst>
                                      </p:cBhvr>
                                      <p:tavLst>
                                        <p:tav tm="0">
                                          <p:val>
                                            <p:fltVal val="0"/>
                                          </p:val>
                                        </p:tav>
                                        <p:tav tm="100000">
                                          <p:val>
                                            <p:strVal val="#ppt_w"/>
                                          </p:val>
                                        </p:tav>
                                      </p:tavLst>
                                    </p:anim>
                                    <p:anim calcmode="lin" valueType="num">
                                      <p:cBhvr additive="base">
                                        <p:cTn id="48" dur="500" fill="hold"/>
                                        <p:tgtEl>
                                          <p:spTgt spid="358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P spid="35845" grpId="0" animBg="1"/>
      <p:bldP spid="35846" grpId="0" animBg="1"/>
      <p:bldP spid="35847" grpId="0" animBg="1"/>
      <p:bldP spid="35848" grpId="0" animBg="1"/>
      <p:bldP spid="35849" grpId="0" animBg="1"/>
      <p:bldP spid="35850" grpId="0" animBg="1"/>
      <p:bldP spid="3585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矩形 36865"/>
          <p:cNvSpPr/>
          <p:nvPr/>
        </p:nvSpPr>
        <p:spPr>
          <a:xfrm>
            <a:off x="827088" y="1268413"/>
            <a:ext cx="7239000" cy="26638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800" b="1">
                <a:solidFill>
                  <a:srgbClr val="1C360A"/>
                </a:solidFill>
                <a:latin typeface="Tahoma" pitchFamily="34" charset="0"/>
              </a:rPr>
              <a:t>问：这几句字面上是说古园形体被肆意雕琢，有些东西却不能改变，请联系作者经历、遭遇说说文句的含义是什么？</a:t>
            </a:r>
          </a:p>
          <a:p>
            <a:pPr lvl="0" eaLnBrk="0" hangingPunct="0">
              <a:spcBef>
                <a:spcPct val="50000"/>
              </a:spcBef>
              <a:buClr>
                <a:srgbClr val="000000"/>
              </a:buClr>
              <a:buFont typeface="Times New Roman" pitchFamily="18" charset="0"/>
            </a:pPr>
            <a:r>
              <a:rPr sz="2800" b="1">
                <a:solidFill>
                  <a:srgbClr val="1C360A"/>
                </a:solidFill>
                <a:latin typeface="Tahoma" pitchFamily="34" charset="0"/>
              </a:rPr>
              <a:t>被肆意雕琢                           不能改变</a:t>
            </a:r>
          </a:p>
          <a:p>
            <a:pPr lvl="0" eaLnBrk="0" hangingPunct="0">
              <a:spcBef>
                <a:spcPct val="50000"/>
              </a:spcBef>
              <a:buClr>
                <a:srgbClr val="000000"/>
              </a:buClr>
              <a:buFont typeface="Times New Roman" pitchFamily="18" charset="0"/>
            </a:pPr>
            <a:endParaRPr sz="2800" b="1">
              <a:solidFill>
                <a:srgbClr val="1C360A"/>
              </a:solidFill>
              <a:latin typeface="Tahoma" pitchFamily="34" charset="0"/>
            </a:endParaRPr>
          </a:p>
        </p:txBody>
      </p:sp>
      <p:sp>
        <p:nvSpPr>
          <p:cNvPr id="36867" name="下箭头 36866"/>
          <p:cNvSpPr/>
          <p:nvPr/>
        </p:nvSpPr>
        <p:spPr>
          <a:xfrm>
            <a:off x="1752600" y="33528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36868" name="矩形 36867"/>
          <p:cNvSpPr/>
          <p:nvPr/>
        </p:nvSpPr>
        <p:spPr>
          <a:xfrm>
            <a:off x="1371600" y="4267200"/>
            <a:ext cx="12192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chemeClr val="accent2"/>
                </a:solidFill>
                <a:latin typeface="Tahoma" pitchFamily="34" charset="0"/>
              </a:rPr>
              <a:t>身残</a:t>
            </a:r>
          </a:p>
        </p:txBody>
      </p:sp>
      <p:sp>
        <p:nvSpPr>
          <p:cNvPr id="36869" name="下箭头 36868"/>
          <p:cNvSpPr/>
          <p:nvPr/>
        </p:nvSpPr>
        <p:spPr>
          <a:xfrm>
            <a:off x="6248400" y="33528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36870" name="矩形 36869"/>
          <p:cNvSpPr/>
          <p:nvPr/>
        </p:nvSpPr>
        <p:spPr>
          <a:xfrm>
            <a:off x="5715000" y="4267200"/>
            <a:ext cx="17526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chemeClr val="accent2"/>
                </a:solidFill>
                <a:latin typeface="Tahoma" pitchFamily="34" charset="0"/>
              </a:rPr>
              <a:t>志不残</a:t>
            </a:r>
          </a:p>
        </p:txBody>
      </p:sp>
      <p:sp>
        <p:nvSpPr>
          <p:cNvPr id="36871" name="右大括号 36870"/>
          <p:cNvSpPr/>
          <p:nvPr/>
        </p:nvSpPr>
        <p:spPr>
          <a:xfrm rot="5280000">
            <a:off x="3886200" y="3429000"/>
            <a:ext cx="342900" cy="3086100"/>
          </a:xfrm>
          <a:prstGeom prst="rightBrace">
            <a:avLst>
              <a:gd name="adj1" fmla="val 75000"/>
              <a:gd name="adj2" fmla="val 50000"/>
            </a:avLst>
          </a:prstGeom>
          <a:noFill/>
          <a:ln w="57150">
            <a:solidFill>
              <a:schemeClr val="accent2"/>
            </a:solidFill>
            <a:round/>
          </a:ln>
          <a:effectLst/>
        </p:spPr>
        <p:txBody>
          <a:bodyPr/>
          <a:lstStyle/>
          <a:p>
            <a:endParaRPr/>
          </a:p>
        </p:txBody>
      </p:sp>
      <p:sp>
        <p:nvSpPr>
          <p:cNvPr id="36872" name="矩形 36871"/>
          <p:cNvSpPr/>
          <p:nvPr/>
        </p:nvSpPr>
        <p:spPr>
          <a:xfrm>
            <a:off x="1692275" y="5157788"/>
            <a:ext cx="5105400" cy="13112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400">
                <a:latin typeface="Tahoma" pitchFamily="34" charset="0"/>
              </a:rPr>
              <a:t>       </a:t>
            </a:r>
            <a:r>
              <a:rPr sz="3200" b="1">
                <a:solidFill>
                  <a:schemeClr val="accent2"/>
                </a:solidFill>
                <a:latin typeface="Tahoma" pitchFamily="34" charset="0"/>
              </a:rPr>
              <a:t>古园成为精神乐园</a:t>
            </a:r>
          </a:p>
          <a:p>
            <a:pPr lvl="0" eaLnBrk="0" hangingPunct="0">
              <a:spcBef>
                <a:spcPct val="50000"/>
              </a:spcBef>
              <a:buClr>
                <a:srgbClr val="000000"/>
              </a:buClr>
              <a:buFont typeface="Times New Roman" pitchFamily="18" charset="0"/>
            </a:pPr>
            <a:r>
              <a:rPr sz="3200" b="1">
                <a:latin typeface="Tahoma" pitchFamily="34" charset="0"/>
              </a:rPr>
              <a:t>（我常常要到那园子里去）</a:t>
            </a:r>
          </a:p>
        </p:txBody>
      </p:sp>
      <p:sp>
        <p:nvSpPr>
          <p:cNvPr id="36873" name="矩形 36872"/>
          <p:cNvSpPr/>
          <p:nvPr/>
        </p:nvSpPr>
        <p:spPr>
          <a:xfrm>
            <a:off x="755650" y="476250"/>
            <a:ext cx="6553200" cy="69215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4000" b="1">
                <a:solidFill>
                  <a:srgbClr val="0000FF"/>
                </a:solidFill>
                <a:latin typeface="Tahoma" pitchFamily="34" charset="0"/>
              </a:rPr>
              <a:t>齐读六个“譬如”句</a:t>
            </a:r>
          </a:p>
        </p:txBody>
      </p:sp>
      <p:sp>
        <p:nvSpPr>
          <p:cNvPr id="36874" name="Date Placeholder 1"/>
          <p:cNvSpPr>
            <a:spLocks noGrp="1"/>
          </p:cNvSpPr>
          <p:nvPr>
            <p:ph type="dt" sz="half" idx="10"/>
          </p:nvPr>
        </p:nvSpPr>
        <p:spPr/>
        <p:txBody>
          <a:bodyPr/>
          <a:lstStyle/>
          <a:p>
            <a:pPr lvl="0"/>
            <a:endParaRPr sz="1400"/>
          </a:p>
        </p:txBody>
      </p:sp>
      <p:sp>
        <p:nvSpPr>
          <p:cNvPr id="36875" name="Footer Placeholder 2"/>
          <p:cNvSpPr>
            <a:spLocks noGrp="1"/>
          </p:cNvSpPr>
          <p:nvPr>
            <p:ph type="ftr" sz="quarter" idx="11"/>
          </p:nvPr>
        </p:nvSpPr>
        <p:spPr/>
        <p:txBody>
          <a:bodyPr/>
          <a:lstStyle/>
          <a:p>
            <a:pPr lvl="0" algn="ctr"/>
            <a:endParaRPr sz="1400"/>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1"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slide(fromTop)">
                                      <p:cBhvr>
                                        <p:cTn id="7" dur="500"/>
                                        <p:tgtEl>
                                          <p:spTgt spid="36867"/>
                                        </p:tgtEl>
                                      </p:cBhvr>
                                    </p:animEffect>
                                  </p:childTnLst>
                                </p:cTn>
                              </p:par>
                            </p:childTnLst>
                          </p:cTn>
                        </p:par>
                        <p:par>
                          <p:cTn id="8" fill="hold" nodeType="afterGroup">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6868"/>
                                        </p:tgtEl>
                                        <p:attrNameLst>
                                          <p:attrName>style.visibility</p:attrName>
                                        </p:attrNameLst>
                                      </p:cBhvr>
                                      <p:to>
                                        <p:strVal val="visible"/>
                                      </p:to>
                                    </p:set>
                                    <p:animEffect transition="in" filter="barn(outHorizontal)">
                                      <p:cBhvr>
                                        <p:cTn id="11" dur="500"/>
                                        <p:tgtEl>
                                          <p:spTgt spid="36868"/>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2" presetClass="entr" presetSubtype="1" fill="hold" nodeType="clickEffect">
                                  <p:stCondLst>
                                    <p:cond delay="0"/>
                                  </p:stCondLst>
                                  <p:childTnLst>
                                    <p:set>
                                      <p:cBhvr>
                                        <p:cTn id="15" dur="1" fill="hold">
                                          <p:stCondLst>
                                            <p:cond delay="0"/>
                                          </p:stCondLst>
                                        </p:cTn>
                                        <p:tgtEl>
                                          <p:spTgt spid="36869"/>
                                        </p:tgtEl>
                                        <p:attrNameLst>
                                          <p:attrName>style.visibility</p:attrName>
                                        </p:attrNameLst>
                                      </p:cBhvr>
                                      <p:to>
                                        <p:strVal val="visible"/>
                                      </p:to>
                                    </p:set>
                                    <p:animEffect transition="in" filter="slide(fromTop)">
                                      <p:cBhvr>
                                        <p:cTn id="16" dur="500"/>
                                        <p:tgtEl>
                                          <p:spTgt spid="36869"/>
                                        </p:tgtEl>
                                      </p:cBhvr>
                                    </p:animEffect>
                                  </p:childTnLst>
                                </p:cTn>
                              </p:par>
                            </p:childTnLst>
                          </p:cTn>
                        </p:par>
                        <p:par>
                          <p:cTn id="17" fill="hold" nodeType="afterGroup">
                            <p:stCondLst>
                              <p:cond delay="500"/>
                            </p:stCondLst>
                            <p:childTnLst>
                              <p:par>
                                <p:cTn id="18" presetID="16" presetClass="entr" presetSubtype="42" fill="hold" grpId="0" nodeType="afterEffect">
                                  <p:stCondLst>
                                    <p:cond delay="0"/>
                                  </p:stCondLst>
                                  <p:childTnLst>
                                    <p:set>
                                      <p:cBhvr>
                                        <p:cTn id="19" dur="1" fill="hold">
                                          <p:stCondLst>
                                            <p:cond delay="0"/>
                                          </p:stCondLst>
                                        </p:cTn>
                                        <p:tgtEl>
                                          <p:spTgt spid="36870"/>
                                        </p:tgtEl>
                                        <p:attrNameLst>
                                          <p:attrName>style.visibility</p:attrName>
                                        </p:attrNameLst>
                                      </p:cBhvr>
                                      <p:to>
                                        <p:strVal val="visible"/>
                                      </p:to>
                                    </p:set>
                                    <p:animEffect transition="in" filter="barn(outHorizontal)">
                                      <p:cBhvr>
                                        <p:cTn id="20" dur="500"/>
                                        <p:tgtEl>
                                          <p:spTgt spid="36870"/>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37" fill="hold" nodeType="clickEffect">
                                  <p:stCondLst>
                                    <p:cond delay="0"/>
                                  </p:stCondLst>
                                  <p:childTnLst>
                                    <p:set>
                                      <p:cBhvr>
                                        <p:cTn id="24" dur="1" fill="hold">
                                          <p:stCondLst>
                                            <p:cond delay="0"/>
                                          </p:stCondLst>
                                        </p:cTn>
                                        <p:tgtEl>
                                          <p:spTgt spid="36871"/>
                                        </p:tgtEl>
                                        <p:attrNameLst>
                                          <p:attrName>style.visibility</p:attrName>
                                        </p:attrNameLst>
                                      </p:cBhvr>
                                      <p:to>
                                        <p:strVal val="visible"/>
                                      </p:to>
                                    </p:set>
                                    <p:animEffect transition="in" filter="barn(outVertical)">
                                      <p:cBhvr>
                                        <p:cTn id="25" dur="500"/>
                                        <p:tgtEl>
                                          <p:spTgt spid="36871"/>
                                        </p:tgtEl>
                                      </p:cBhvr>
                                    </p:animEffect>
                                  </p:childTnLst>
                                </p:cTn>
                              </p:par>
                            </p:childTnLst>
                          </p:cTn>
                        </p:par>
                        <p:par>
                          <p:cTn id="26" fill="hold" nodeType="afterGroup">
                            <p:stCondLst>
                              <p:cond delay="500"/>
                            </p:stCondLst>
                            <p:childTnLst>
                              <p:par>
                                <p:cTn id="27" presetID="16" presetClass="entr" presetSubtype="37" fill="hold" grpId="0" nodeType="afterEffect">
                                  <p:stCondLst>
                                    <p:cond delay="0"/>
                                  </p:stCondLst>
                                  <p:childTnLst>
                                    <p:set>
                                      <p:cBhvr>
                                        <p:cTn id="28" dur="1" fill="hold">
                                          <p:stCondLst>
                                            <p:cond delay="0"/>
                                          </p:stCondLst>
                                        </p:cTn>
                                        <p:tgtEl>
                                          <p:spTgt spid="36872"/>
                                        </p:tgtEl>
                                        <p:attrNameLst>
                                          <p:attrName>style.visibility</p:attrName>
                                        </p:attrNameLst>
                                      </p:cBhvr>
                                      <p:to>
                                        <p:strVal val="visible"/>
                                      </p:to>
                                    </p:set>
                                    <p:animEffect transition="in" filter="barn(outVertical)">
                                      <p:cBhvr>
                                        <p:cTn id="29" dur="500"/>
                                        <p:tgtEl>
                                          <p:spTgt spid="36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P spid="368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37889"/>
          <p:cNvPicPr>
            <a:picLocks noChangeAspect="1"/>
          </p:cNvPicPr>
          <p:nvPr/>
        </p:nvPicPr>
        <p:blipFill>
          <a:blip r:embed="rId2"/>
          <a:stretch>
            <a:fillRect/>
          </a:stretch>
        </p:blipFill>
        <p:spPr>
          <a:xfrm>
            <a:off x="5029200" y="1371600"/>
            <a:ext cx="3690938" cy="4191000"/>
          </a:xfrm>
          <a:prstGeom prst="rect">
            <a:avLst/>
          </a:prstGeom>
          <a:noFill/>
          <a:ln>
            <a:noFill/>
            <a:miter lim="800000"/>
          </a:ln>
          <a:effectLst/>
        </p:spPr>
      </p:pic>
      <p:pic>
        <p:nvPicPr>
          <p:cNvPr id="37891" name="图片 37890"/>
          <p:cNvPicPr>
            <a:picLocks noChangeAspect="1"/>
          </p:cNvPicPr>
          <p:nvPr/>
        </p:nvPicPr>
        <p:blipFill>
          <a:blip r:embed="rId3"/>
          <a:stretch>
            <a:fillRect/>
          </a:stretch>
        </p:blipFill>
        <p:spPr>
          <a:xfrm>
            <a:off x="838200" y="1371600"/>
            <a:ext cx="3355975" cy="4343400"/>
          </a:xfrm>
          <a:prstGeom prst="rect">
            <a:avLst/>
          </a:prstGeom>
          <a:noFill/>
          <a:ln>
            <a:noFill/>
            <a:miter lim="800000"/>
          </a:ln>
          <a:effectLst/>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38913"/>
          <p:cNvSpPr>
            <a:spLocks noGrp="1"/>
          </p:cNvSpPr>
          <p:nvPr>
            <p:ph type="title"/>
          </p:nvPr>
        </p:nvSpPr>
        <p:spPr>
          <a:xfrm>
            <a:off x="457200" y="274638"/>
            <a:ext cx="8229600" cy="11430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endParaRPr/>
          </a:p>
        </p:txBody>
      </p:sp>
      <p:pic>
        <p:nvPicPr>
          <p:cNvPr id="38915" name="图片 38914"/>
          <p:cNvPicPr>
            <a:picLocks noChangeAspect="1"/>
          </p:cNvPicPr>
          <p:nvPr/>
        </p:nvPicPr>
        <p:blipFill>
          <a:blip r:embed="rId2" r:link="rId3"/>
          <a:stretch>
            <a:fillRect/>
          </a:stretch>
        </p:blipFill>
        <p:spPr>
          <a:xfrm>
            <a:off x="0" y="0"/>
            <a:ext cx="9144000" cy="6858000"/>
          </a:xfrm>
          <a:prstGeom prst="rect">
            <a:avLst/>
          </a:prstGeom>
          <a:noFill/>
          <a:ln>
            <a:noFill/>
            <a:miter lim="800000"/>
          </a:ln>
          <a:effectLst/>
        </p:spPr>
      </p:pic>
      <p:sp>
        <p:nvSpPr>
          <p:cNvPr id="38916" name="矩形 38915"/>
          <p:cNvSpPr/>
          <p:nvPr/>
        </p:nvSpPr>
        <p:spPr>
          <a:xfrm>
            <a:off x="539750" y="1484313"/>
            <a:ext cx="7951788" cy="28067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buClr>
                <a:srgbClr val="000000"/>
              </a:buClr>
              <a:buFont typeface="Times New Roman" pitchFamily="18" charset="0"/>
            </a:pPr>
            <a:r>
              <a:rPr sz="3600" b="1">
                <a:solidFill>
                  <a:schemeClr val="bg1"/>
                </a:solidFill>
              </a:rPr>
              <a:t>      </a:t>
            </a:r>
            <a:r>
              <a:rPr sz="3600" b="1">
                <a:solidFill>
                  <a:srgbClr val="FFFFFF"/>
                </a:solidFill>
              </a:rPr>
              <a:t>海德格尔说：“人在现实中总是痛苦的，他必须寻找自己的家园，当人们通过对时间、历史、自然和生命的思索明白了家之所在时，他便获得了自由，变成‘诗性的存在’。”</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39937"/>
          <p:cNvSpPr>
            <a:spLocks noGrp="1"/>
          </p:cNvSpPr>
          <p:nvPr>
            <p:ph type="title"/>
          </p:nvPr>
        </p:nvSpPr>
        <p:spPr>
          <a:xfrm>
            <a:off x="250825" y="260350"/>
            <a:ext cx="8540750" cy="8255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r>
              <a:rPr b="1">
                <a:solidFill>
                  <a:srgbClr val="FF0000"/>
                </a:solidFill>
                <a:ea typeface="楷体_GB2312" pitchFamily="49" charset="-122"/>
              </a:rPr>
              <a:t>景物描写的作用</a:t>
            </a:r>
          </a:p>
        </p:txBody>
      </p:sp>
      <p:sp>
        <p:nvSpPr>
          <p:cNvPr id="39939" name="文本占位符 39938"/>
          <p:cNvSpPr>
            <a:spLocks noGrp="1"/>
          </p:cNvSpPr>
          <p:nvPr>
            <p:ph type="body" idx="1"/>
          </p:nvPr>
        </p:nvSpPr>
        <p:spPr>
          <a:xfrm>
            <a:off x="684213" y="981075"/>
            <a:ext cx="7386637" cy="5259388"/>
          </a:xfrm>
          <a:noFill/>
          <a:ln w="9525">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lnSpc>
                <a:spcPct val="80000"/>
              </a:lnSpc>
            </a:pPr>
            <a:r>
              <a:rPr b="1">
                <a:solidFill>
                  <a:srgbClr val="1C360A"/>
                </a:solidFill>
                <a:latin typeface="黑体" pitchFamily="49" charset="-122"/>
                <a:ea typeface="黑体" pitchFamily="49" charset="-122"/>
              </a:rPr>
              <a:t> </a:t>
            </a:r>
            <a:r>
              <a:rPr b="1">
                <a:solidFill>
                  <a:srgbClr val="0A1404"/>
                </a:solidFill>
                <a:latin typeface="黑体" pitchFamily="49" charset="-122"/>
                <a:ea typeface="黑体" pitchFamily="49" charset="-122"/>
              </a:rPr>
              <a:t>第一，有衬托作者心境的作用；</a:t>
            </a:r>
          </a:p>
          <a:p>
            <a:pPr lvl="0">
              <a:lnSpc>
                <a:spcPct val="80000"/>
              </a:lnSpc>
            </a:pPr>
            <a:endParaRPr b="1">
              <a:solidFill>
                <a:srgbClr val="0A1404"/>
              </a:solidFill>
              <a:latin typeface="黑体" pitchFamily="49" charset="-122"/>
              <a:ea typeface="黑体" pitchFamily="49" charset="-122"/>
            </a:endParaRPr>
          </a:p>
          <a:p>
            <a:pPr lvl="0">
              <a:lnSpc>
                <a:spcPct val="80000"/>
              </a:lnSpc>
            </a:pPr>
            <a:r>
              <a:rPr sz="3600" b="1">
                <a:solidFill>
                  <a:srgbClr val="0A1404"/>
                </a:solidFill>
                <a:latin typeface="黑体" pitchFamily="49" charset="-122"/>
                <a:ea typeface="黑体" pitchFamily="49" charset="-122"/>
              </a:rPr>
              <a:t>第二，为作者的思考提供了一个特定的</a:t>
            </a:r>
            <a:r>
              <a:rPr sz="3600" b="1">
                <a:solidFill>
                  <a:srgbClr val="0A1404"/>
                </a:solidFill>
                <a:latin typeface="华文楷体" pitchFamily="2" charset="-122"/>
                <a:ea typeface="黑体" pitchFamily="49" charset="-122"/>
              </a:rPr>
              <a:t>“</a:t>
            </a:r>
            <a:r>
              <a:rPr sz="3600" b="1">
                <a:solidFill>
                  <a:srgbClr val="0A1404"/>
                </a:solidFill>
                <a:latin typeface="黑体" pitchFamily="49" charset="-122"/>
                <a:ea typeface="黑体" pitchFamily="49" charset="-122"/>
              </a:rPr>
              <a:t>情绪背景</a:t>
            </a:r>
            <a:r>
              <a:rPr sz="3600" b="1">
                <a:solidFill>
                  <a:srgbClr val="0A1404"/>
                </a:solidFill>
                <a:latin typeface="华文楷体" pitchFamily="2" charset="-122"/>
                <a:ea typeface="黑体" pitchFamily="49" charset="-122"/>
              </a:rPr>
              <a:t>”</a:t>
            </a:r>
            <a:r>
              <a:rPr sz="3600" b="1">
                <a:solidFill>
                  <a:srgbClr val="0A1404"/>
                </a:solidFill>
                <a:latin typeface="黑体" pitchFamily="49" charset="-122"/>
                <a:ea typeface="黑体" pitchFamily="49" charset="-122"/>
              </a:rPr>
              <a:t>，在那样一个安谧、沉寂、荒芜的背景上，最容易展开对生命的思考。</a:t>
            </a:r>
          </a:p>
          <a:p>
            <a:pPr lvl="0">
              <a:lnSpc>
                <a:spcPct val="80000"/>
              </a:lnSpc>
            </a:pPr>
            <a:endParaRPr b="1">
              <a:solidFill>
                <a:srgbClr val="0A1404"/>
              </a:solidFill>
              <a:latin typeface="黑体" pitchFamily="49" charset="-122"/>
              <a:ea typeface="黑体" pitchFamily="49" charset="-122"/>
            </a:endParaRPr>
          </a:p>
          <a:p>
            <a:pPr lvl="0">
              <a:lnSpc>
                <a:spcPct val="80000"/>
              </a:lnSpc>
            </a:pPr>
            <a:r>
              <a:rPr b="1">
                <a:solidFill>
                  <a:srgbClr val="0A1404"/>
                </a:solidFill>
                <a:latin typeface="黑体" pitchFamily="49" charset="-122"/>
                <a:ea typeface="黑体" pitchFamily="49" charset="-122"/>
              </a:rPr>
              <a:t>第三，景物描写本身，实际上也是对</a:t>
            </a:r>
            <a:r>
              <a:rPr b="1">
                <a:solidFill>
                  <a:srgbClr val="0A1404"/>
                </a:solidFill>
                <a:latin typeface="华文楷体" pitchFamily="2" charset="-122"/>
                <a:ea typeface="黑体" pitchFamily="49" charset="-122"/>
              </a:rPr>
              <a:t>“</a:t>
            </a:r>
            <a:r>
              <a:rPr b="1">
                <a:solidFill>
                  <a:srgbClr val="0A1404"/>
                </a:solidFill>
                <a:latin typeface="黑体" pitchFamily="49" charset="-122"/>
                <a:ea typeface="黑体" pitchFamily="49" charset="-122"/>
              </a:rPr>
              <a:t>生命</a:t>
            </a:r>
            <a:r>
              <a:rPr b="1">
                <a:solidFill>
                  <a:srgbClr val="0A1404"/>
                </a:solidFill>
                <a:latin typeface="华文楷体" pitchFamily="2" charset="-122"/>
                <a:ea typeface="黑体" pitchFamily="49" charset="-122"/>
              </a:rPr>
              <a:t>”</a:t>
            </a:r>
            <a:r>
              <a:rPr b="1">
                <a:solidFill>
                  <a:srgbClr val="0A1404"/>
                </a:solidFill>
                <a:latin typeface="黑体" pitchFamily="49" charset="-122"/>
                <a:ea typeface="黑体" pitchFamily="49" charset="-122"/>
              </a:rPr>
              <a:t>对</a:t>
            </a:r>
            <a:r>
              <a:rPr b="1">
                <a:solidFill>
                  <a:srgbClr val="0A1404"/>
                </a:solidFill>
                <a:latin typeface="华文楷体" pitchFamily="2" charset="-122"/>
                <a:ea typeface="黑体" pitchFamily="49" charset="-122"/>
              </a:rPr>
              <a:t>“</a:t>
            </a:r>
            <a:r>
              <a:rPr b="1">
                <a:solidFill>
                  <a:srgbClr val="0A1404"/>
                </a:solidFill>
                <a:latin typeface="黑体" pitchFamily="49" charset="-122"/>
                <a:ea typeface="黑体" pitchFamily="49" charset="-122"/>
              </a:rPr>
              <a:t>世界</a:t>
            </a:r>
            <a:r>
              <a:rPr b="1">
                <a:solidFill>
                  <a:srgbClr val="0A1404"/>
                </a:solidFill>
                <a:latin typeface="华文楷体" pitchFamily="2" charset="-122"/>
                <a:ea typeface="黑体" pitchFamily="49" charset="-122"/>
              </a:rPr>
              <a:t>”</a:t>
            </a:r>
            <a:r>
              <a:rPr b="1">
                <a:solidFill>
                  <a:srgbClr val="0A1404"/>
                </a:solidFill>
                <a:latin typeface="黑体" pitchFamily="49" charset="-122"/>
                <a:ea typeface="黑体" pitchFamily="49" charset="-122"/>
              </a:rPr>
              <a:t>的解读。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horizontal)">
                                      <p:cBhvr>
                                        <p:cTn id="7" dur="500"/>
                                        <p:tgtEl>
                                          <p:spTgt spid="3993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12" dur="500"/>
                                        <p:tgtEl>
                                          <p:spTgt spid="3993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9939">
                                            <p:txEl>
                                              <p:pRg st="2" end="2"/>
                                            </p:txEl>
                                          </p:spTgt>
                                        </p:tgtEl>
                                        <p:attrNameLst>
                                          <p:attrName>style.visibility</p:attrName>
                                        </p:attrNameLst>
                                      </p:cBhvr>
                                      <p:to>
                                        <p:strVal val="visible"/>
                                      </p:to>
                                    </p:set>
                                    <p:animEffect transition="in" filter="dissolve">
                                      <p:cBhvr>
                                        <p:cTn id="17" dur="500"/>
                                        <p:tgtEl>
                                          <p:spTgt spid="39939">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nodeType="clickEffect">
                                  <p:stCondLst>
                                    <p:cond delay="0"/>
                                  </p:stCondLst>
                                  <p:childTnLst>
                                    <p:set>
                                      <p:cBhvr>
                                        <p:cTn id="21" dur="1" fill="hold">
                                          <p:stCondLst>
                                            <p:cond delay="0"/>
                                          </p:stCondLst>
                                        </p:cTn>
                                        <p:tgtEl>
                                          <p:spTgt spid="39939">
                                            <p:txEl>
                                              <p:pRg st="4" end="4"/>
                                            </p:txEl>
                                          </p:spTgt>
                                        </p:tgtEl>
                                        <p:attrNameLst>
                                          <p:attrName>style.visibility</p:attrName>
                                        </p:attrNameLst>
                                      </p:cBhvr>
                                      <p:to>
                                        <p:strVal val="visible"/>
                                      </p:to>
                                    </p:set>
                                    <p:animEffect transition="in" filter="circle(in)">
                                      <p:cBhvr>
                                        <p:cTn id="22" dur="2000"/>
                                        <p:tgtEl>
                                          <p:spTgt spid="399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标题 40961"/>
          <p:cNvSpPr>
            <a:spLocks noGrp="1"/>
          </p:cNvSpPr>
          <p:nvPr>
            <p:ph type="title"/>
          </p:nvPr>
        </p:nvSpPr>
        <p:spPr>
          <a:xfrm>
            <a:off x="2195513" y="2205038"/>
            <a:ext cx="4392612" cy="719137"/>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buSzPct val="80000"/>
              <a:buFont typeface="Wingdings" pitchFamily="2" charset="2"/>
              <a:buChar char="l"/>
            </a:pPr>
            <a:r>
              <a:rPr>
                <a:ea typeface="华文中宋" pitchFamily="2" charset="-122"/>
              </a:rPr>
              <a:t>   </a:t>
            </a:r>
            <a:r>
              <a:rPr u="sng">
                <a:latin typeface="黑体" pitchFamily="49" charset="-122"/>
                <a:ea typeface="华文中宋" pitchFamily="2" charset="-122"/>
              </a:rPr>
              <a:t>衬托人物心情</a:t>
            </a:r>
          </a:p>
        </p:txBody>
      </p:sp>
      <p:sp>
        <p:nvSpPr>
          <p:cNvPr id="40963" name="矩形 40962"/>
          <p:cNvSpPr/>
          <p:nvPr/>
        </p:nvSpPr>
        <p:spPr>
          <a:xfrm>
            <a:off x="2411413" y="765175"/>
            <a:ext cx="3097212" cy="7588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400" b="1">
                <a:solidFill>
                  <a:srgbClr val="FF6600"/>
                </a:solidFill>
                <a:effectLst>
                  <a:outerShdw blurRad="38100" dist="38100" dir="2700000" algn="tl">
                    <a:srgbClr val="000000"/>
                  </a:outerShdw>
                </a:effectLst>
                <a:ea typeface="幼圆" pitchFamily="49" charset="-122"/>
              </a:rPr>
              <a:t>三点作用</a:t>
            </a:r>
            <a:r>
              <a:rPr sz="3600" b="1">
                <a:solidFill>
                  <a:srgbClr val="FF6600"/>
                </a:solidFill>
                <a:effectLst>
                  <a:outerShdw blurRad="38100" dist="38100" dir="2700000" algn="tl">
                    <a:srgbClr val="000000"/>
                  </a:outerShdw>
                </a:effectLst>
                <a:ea typeface="幼圆" pitchFamily="49" charset="-122"/>
              </a:rPr>
              <a:t> :</a:t>
            </a:r>
            <a:endParaRPr sz="4400" b="1">
              <a:solidFill>
                <a:srgbClr val="FF6600"/>
              </a:solidFill>
              <a:effectLst>
                <a:outerShdw blurRad="38100" dist="38100" dir="2700000" algn="tl">
                  <a:srgbClr val="000000"/>
                </a:outerShdw>
              </a:effectLst>
              <a:ea typeface="幼圆" pitchFamily="49" charset="-122"/>
            </a:endParaRPr>
          </a:p>
        </p:txBody>
      </p:sp>
      <p:sp>
        <p:nvSpPr>
          <p:cNvPr id="40964" name="矩形 40963"/>
          <p:cNvSpPr/>
          <p:nvPr/>
        </p:nvSpPr>
        <p:spPr>
          <a:xfrm>
            <a:off x="2195513" y="3429000"/>
            <a:ext cx="4346575" cy="75882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SzPct val="80000"/>
              <a:buFont typeface="Wingdings" pitchFamily="2" charset="2"/>
              <a:buChar char="l"/>
            </a:pPr>
            <a:r>
              <a:rPr sz="4400">
                <a:solidFill>
                  <a:schemeClr val="tx2"/>
                </a:solidFill>
                <a:effectLst>
                  <a:outerShdw blurRad="38100" dist="38100" dir="2700000" algn="tl">
                    <a:srgbClr val="000000">
                      <a:alpha val="43137"/>
                    </a:srgbClr>
                  </a:outerShdw>
                </a:effectLst>
                <a:ea typeface="华文中宋" pitchFamily="2" charset="-122"/>
              </a:rPr>
              <a:t>   </a:t>
            </a:r>
            <a:r>
              <a:rPr sz="4400" u="sng">
                <a:solidFill>
                  <a:schemeClr val="tx2"/>
                </a:solidFill>
                <a:effectLst>
                  <a:outerShdw blurRad="38100" dist="38100" dir="2700000" algn="tl">
                    <a:srgbClr val="000000">
                      <a:alpha val="43137"/>
                    </a:srgbClr>
                  </a:outerShdw>
                </a:effectLst>
                <a:ea typeface="华文中宋" pitchFamily="2" charset="-122"/>
              </a:rPr>
              <a:t>引发生命思索</a:t>
            </a:r>
          </a:p>
        </p:txBody>
      </p:sp>
      <p:sp>
        <p:nvSpPr>
          <p:cNvPr id="40965" name="矩形 40964"/>
          <p:cNvSpPr/>
          <p:nvPr/>
        </p:nvSpPr>
        <p:spPr>
          <a:xfrm>
            <a:off x="2195513" y="4581525"/>
            <a:ext cx="4346575" cy="75882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SzPct val="80000"/>
              <a:buFont typeface="Wingdings" pitchFamily="2" charset="2"/>
              <a:buChar char="l"/>
            </a:pPr>
            <a:r>
              <a:rPr sz="4400">
                <a:solidFill>
                  <a:schemeClr val="tx2"/>
                </a:solidFill>
                <a:effectLst>
                  <a:outerShdw blurRad="38100" dist="38100" dir="2700000" algn="tl">
                    <a:srgbClr val="000000">
                      <a:alpha val="43137"/>
                    </a:srgbClr>
                  </a:outerShdw>
                </a:effectLst>
                <a:ea typeface="华文中宋" pitchFamily="2" charset="-122"/>
              </a:rPr>
              <a:t>   </a:t>
            </a:r>
            <a:r>
              <a:rPr sz="4400" u="sng">
                <a:solidFill>
                  <a:schemeClr val="tx2"/>
                </a:solidFill>
                <a:effectLst>
                  <a:outerShdw blurRad="38100" dist="38100" dir="2700000" algn="tl">
                    <a:srgbClr val="000000">
                      <a:alpha val="43137"/>
                    </a:srgbClr>
                  </a:outerShdw>
                </a:effectLst>
                <a:ea typeface="华文中宋" pitchFamily="2" charset="-122"/>
              </a:rPr>
              <a:t>本身即是感悟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4" presetClass="entr" presetSubtype="0" fill="hold" grpId="0" nodeType="withEffect">
                                  <p:stCondLst>
                                    <p:cond delay="0"/>
                                  </p:stCondLst>
                                  <p:childTnLst>
                                    <p:set>
                                      <p:cBhvr>
                                        <p:cTn id="6" dur="1" fill="hold">
                                          <p:stCondLst>
                                            <p:cond delay="0"/>
                                          </p:stCondLst>
                                        </p:cTn>
                                        <p:tgtEl>
                                          <p:spTgt spid="40963"/>
                                        </p:tgtEl>
                                        <p:attrNameLst>
                                          <p:attrName>style.visibility</p:attrName>
                                        </p:attrNameLst>
                                      </p:cBhvr>
                                      <p:to>
                                        <p:strVal val="visible"/>
                                      </p:to>
                                    </p:set>
                                    <p:anim from="(-#ppt_w/2)" to="(#ppt_x)" calcmode="lin" valueType="num">
                                      <p:cBhvr>
                                        <p:cTn id="7" dur="700" fill="hold"/>
                                        <p:tgtEl>
                                          <p:spTgt spid="40963"/>
                                        </p:tgtEl>
                                        <p:attrNameLst>
                                          <p:attrName>ppt_x</p:attrName>
                                        </p:attrNameLst>
                                      </p:cBhvr>
                                    </p:anim>
                                    <p:anim from="0" to="-1.0" calcmode="lin" valueType="num">
                                      <p:cBhvr>
                                        <p:cTn id="8" dur="200" decel="50000" autoRev="1" fill="hold">
                                          <p:stCondLst>
                                            <p:cond delay="600"/>
                                          </p:stCondLst>
                                        </p:cTn>
                                        <p:tgtEl>
                                          <p:spTgt spid="40963"/>
                                        </p:tgtEl>
                                        <p:attrNameLst>
                                          <p:attrName>xshear</p:attrName>
                                        </p:attrNameLst>
                                      </p:cBhvr>
                                    </p:anim>
                                    <p:animScale>
                                      <p:cBhvr>
                                        <p:cTn id="9" dur="200" decel="100000" autoRev="1" fill="hold">
                                          <p:stCondLst>
                                            <p:cond delay="600"/>
                                          </p:stCondLst>
                                        </p:cTn>
                                        <p:tgtEl>
                                          <p:spTgt spid="40963"/>
                                        </p:tgtEl>
                                      </p:cBhvr>
                                      <p:from x="100000" y="100000"/>
                                      <p:to x="80000" y="100000"/>
                                    </p:animScale>
                                    <p:anim by="(#ppt_h/3+#ppt_w*0.1)" calcmode="lin" valueType="num">
                                      <p:cBhvr>
                                        <p:cTn id="10" dur="200" decel="100000" autoRev="1" fill="hold">
                                          <p:stCondLst>
                                            <p:cond delay="600"/>
                                          </p:stCondLst>
                                        </p:cTn>
                                        <p:tgtEl>
                                          <p:spTgt spid="40963"/>
                                        </p:tgtEl>
                                        <p:attrNameLst>
                                          <p:attrName>ppt_x</p:attrName>
                                        </p:attrNameLst>
                                      </p:cBhvr>
                                    </p:anim>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0962"/>
                                        </p:tgtEl>
                                        <p:attrNameLst>
                                          <p:attrName>style.visibility</p:attrName>
                                        </p:attrNameLst>
                                      </p:cBhvr>
                                      <p:to>
                                        <p:strVal val="visible"/>
                                      </p:to>
                                    </p:set>
                                    <p:anim calcmode="lin" valueType="num">
                                      <p:cBhvr>
                                        <p:cTn id="15" dur="500" fill="hold"/>
                                        <p:tgtEl>
                                          <p:spTgt spid="40962"/>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0962"/>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0962"/>
                                        </p:tgtEl>
                                        <p:attrNameLst>
                                          <p:attrName>ppt_x</p:attrName>
                                        </p:attrNameLst>
                                      </p:cBhvr>
                                      <p:tavLst>
                                        <p:tav tm="0">
                                          <p:val>
                                            <p:strVal val="#ppt_x-.3"/>
                                          </p:val>
                                        </p:tav>
                                        <p:tav tm="50000">
                                          <p:val>
                                            <p:strVal val="#ppt_x"/>
                                          </p:val>
                                        </p:tav>
                                        <p:tav tm="100000">
                                          <p:val>
                                            <p:strVal val="#ppt_x"/>
                                          </p:val>
                                        </p:tav>
                                      </p:tavLst>
                                    </p:anim>
                                    <p:anim calcmode="lin" valueType="num">
                                      <p:cBhvr additive="base">
                                        <p:cTn id="18" dur="500" fill="hold"/>
                                        <p:tgtEl>
                                          <p:spTgt spid="4096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0964"/>
                                        </p:tgtEl>
                                        <p:attrNameLst>
                                          <p:attrName>style.visibility</p:attrName>
                                        </p:attrNameLst>
                                      </p:cBhvr>
                                      <p:to>
                                        <p:strVal val="visible"/>
                                      </p:to>
                                    </p:set>
                                    <p:anim calcmode="lin" valueType="num">
                                      <p:cBhvr>
                                        <p:cTn id="23" dur="500" fill="hold"/>
                                        <p:tgtEl>
                                          <p:spTgt spid="40964"/>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0964"/>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0964"/>
                                        </p:tgtEl>
                                        <p:attrNameLst>
                                          <p:attrName>ppt_x</p:attrName>
                                        </p:attrNameLst>
                                      </p:cBhvr>
                                      <p:tavLst>
                                        <p:tav tm="0">
                                          <p:val>
                                            <p:strVal val="#ppt_x-.3"/>
                                          </p:val>
                                        </p:tav>
                                        <p:tav tm="50000">
                                          <p:val>
                                            <p:strVal val="#ppt_x"/>
                                          </p:val>
                                        </p:tav>
                                        <p:tav tm="100000">
                                          <p:val>
                                            <p:strVal val="#ppt_x"/>
                                          </p:val>
                                        </p:tav>
                                      </p:tavLst>
                                    </p:anim>
                                    <p:anim calcmode="lin" valueType="num">
                                      <p:cBhvr additive="base">
                                        <p:cTn id="26" dur="500" fill="hold"/>
                                        <p:tgtEl>
                                          <p:spTgt spid="4096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40965"/>
                                        </p:tgtEl>
                                        <p:attrNameLst>
                                          <p:attrName>style.visibility</p:attrName>
                                        </p:attrNameLst>
                                      </p:cBhvr>
                                      <p:to>
                                        <p:strVal val="visible"/>
                                      </p:to>
                                    </p:set>
                                    <p:anim calcmode="lin" valueType="num">
                                      <p:cBhvr>
                                        <p:cTn id="31" dur="500" fill="hold"/>
                                        <p:tgtEl>
                                          <p:spTgt spid="40965"/>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40965"/>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40965"/>
                                        </p:tgtEl>
                                        <p:attrNameLst>
                                          <p:attrName>ppt_x</p:attrName>
                                        </p:attrNameLst>
                                      </p:cBhvr>
                                      <p:tavLst>
                                        <p:tav tm="0">
                                          <p:val>
                                            <p:strVal val="#ppt_x-.3"/>
                                          </p:val>
                                        </p:tav>
                                        <p:tav tm="50000">
                                          <p:val>
                                            <p:strVal val="#ppt_x"/>
                                          </p:val>
                                        </p:tav>
                                        <p:tav tm="100000">
                                          <p:val>
                                            <p:strVal val="#ppt_x"/>
                                          </p:val>
                                        </p:tav>
                                      </p:tavLst>
                                    </p:anim>
                                    <p:anim calcmode="lin" valueType="num">
                                      <p:cBhvr additive="base">
                                        <p:cTn id="34" dur="500" fill="hold"/>
                                        <p:tgtEl>
                                          <p:spTgt spid="409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P spid="4096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41985" descr="地坛牌楼"/>
          <p:cNvPicPr>
            <a:picLocks noChangeAspect="1"/>
          </p:cNvPicPr>
          <p:nvPr/>
        </p:nvPicPr>
        <p:blipFill>
          <a:blip r:embed="rId2" r:link="rId3"/>
          <a:stretch>
            <a:fillRect/>
          </a:stretch>
        </p:blipFill>
        <p:spPr>
          <a:xfrm>
            <a:off x="5105400" y="4267200"/>
            <a:ext cx="3810000" cy="2590800"/>
          </a:xfrm>
          <a:prstGeom prst="rect">
            <a:avLst/>
          </a:prstGeom>
          <a:noFill/>
          <a:ln>
            <a:noFill/>
            <a:miter lim="800000"/>
          </a:ln>
          <a:effectLst/>
        </p:spPr>
      </p:pic>
      <p:pic>
        <p:nvPicPr>
          <p:cNvPr id="41987" name="图片 41986" descr="hf6-08_jpg"/>
          <p:cNvPicPr>
            <a:picLocks noChangeAspect="1"/>
          </p:cNvPicPr>
          <p:nvPr/>
        </p:nvPicPr>
        <p:blipFill>
          <a:blip r:embed="rId4" r:link="rId5">
            <a:clrChange>
              <a:clrFrom>
                <a:srgbClr val="F2F1F6"/>
              </a:clrFrom>
              <a:clrTo>
                <a:srgbClr val="F2F1F6">
                  <a:alpha val="0"/>
                </a:srgbClr>
              </a:clrTo>
            </a:clrChange>
          </a:blip>
          <a:srcRect l="6299" t="6299" r="6299" b="8399"/>
          <a:stretch>
            <a:fillRect/>
          </a:stretch>
        </p:blipFill>
        <p:spPr>
          <a:xfrm>
            <a:off x="685800" y="4267200"/>
            <a:ext cx="3276600" cy="2438400"/>
          </a:xfrm>
          <a:prstGeom prst="rect">
            <a:avLst/>
          </a:prstGeom>
          <a:noFill/>
          <a:ln>
            <a:noFill/>
            <a:miter lim="800000"/>
          </a:ln>
          <a:effectLst/>
        </p:spPr>
      </p:pic>
      <p:sp>
        <p:nvSpPr>
          <p:cNvPr id="41988" name="矩形 41987"/>
          <p:cNvSpPr/>
          <p:nvPr/>
        </p:nvSpPr>
        <p:spPr>
          <a:xfrm>
            <a:off x="-352425" y="2071688"/>
            <a:ext cx="4327525"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a:t>
            </a:r>
            <a:r>
              <a:rPr sz="4800" b="1" u="sng">
                <a:solidFill>
                  <a:srgbClr val="FF0000"/>
                </a:solidFill>
                <a:ea typeface="华文中宋" pitchFamily="2" charset="-122"/>
              </a:rPr>
              <a:t>         </a:t>
            </a:r>
            <a:r>
              <a:rPr sz="4800" b="1">
                <a:solidFill>
                  <a:srgbClr val="FF0000"/>
                </a:solidFill>
                <a:ea typeface="华文中宋" pitchFamily="2" charset="-122"/>
              </a:rPr>
              <a:t> 的）我</a:t>
            </a:r>
          </a:p>
        </p:txBody>
      </p:sp>
      <p:sp>
        <p:nvSpPr>
          <p:cNvPr id="41989" name="矩形 41988"/>
          <p:cNvSpPr/>
          <p:nvPr/>
        </p:nvSpPr>
        <p:spPr>
          <a:xfrm>
            <a:off x="3778250" y="2071688"/>
            <a:ext cx="803275"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与</a:t>
            </a:r>
          </a:p>
        </p:txBody>
      </p:sp>
      <p:sp>
        <p:nvSpPr>
          <p:cNvPr id="41990" name="矩形 41989"/>
          <p:cNvSpPr/>
          <p:nvPr/>
        </p:nvSpPr>
        <p:spPr>
          <a:xfrm>
            <a:off x="4114800" y="2039938"/>
            <a:ext cx="4598988"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a:t>
            </a:r>
            <a:r>
              <a:rPr sz="4800" b="1" u="sng">
                <a:solidFill>
                  <a:srgbClr val="FF0000"/>
                </a:solidFill>
                <a:ea typeface="华文中宋" pitchFamily="2" charset="-122"/>
              </a:rPr>
              <a:t>        </a:t>
            </a:r>
            <a:r>
              <a:rPr sz="4800" b="1">
                <a:solidFill>
                  <a:srgbClr val="FF0000"/>
                </a:solidFill>
                <a:ea typeface="华文中宋" pitchFamily="2" charset="-122"/>
              </a:rPr>
              <a:t>的）地坛</a:t>
            </a:r>
          </a:p>
        </p:txBody>
      </p:sp>
      <p:sp>
        <p:nvSpPr>
          <p:cNvPr id="41991" name="矩形 41990"/>
          <p:cNvSpPr/>
          <p:nvPr/>
        </p:nvSpPr>
        <p:spPr>
          <a:xfrm>
            <a:off x="2209800" y="381000"/>
            <a:ext cx="3886200" cy="920750"/>
          </a:xfrm>
          <a:prstGeom prst="rect">
            <a:avLst/>
          </a:prstGeom>
          <a:solidFill>
            <a:srgbClr val="FFFF00"/>
          </a:solidFill>
          <a:ln>
            <a:solidFill>
              <a:srgbClr val="FF0000"/>
            </a:solid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5400" b="1">
                <a:ea typeface="华文中宋" pitchFamily="2" charset="-122"/>
              </a:rPr>
              <a:t>  走进地坛</a:t>
            </a:r>
          </a:p>
        </p:txBody>
      </p:sp>
      <p:sp>
        <p:nvSpPr>
          <p:cNvPr id="41992" name="矩形 41991"/>
          <p:cNvSpPr/>
          <p:nvPr/>
        </p:nvSpPr>
        <p:spPr>
          <a:xfrm>
            <a:off x="990600" y="3124200"/>
            <a:ext cx="1108075" cy="635000"/>
          </a:xfrm>
          <a:prstGeom prst="rect">
            <a:avLst/>
          </a:prstGeom>
          <a:solidFill>
            <a:srgbClr val="0000FF"/>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chemeClr val="bg1"/>
                </a:solidFill>
                <a:ea typeface="华文中宋" pitchFamily="2" charset="-122"/>
              </a:rPr>
              <a:t>残废</a:t>
            </a:r>
          </a:p>
        </p:txBody>
      </p:sp>
      <p:sp>
        <p:nvSpPr>
          <p:cNvPr id="41993" name="矩形 41992"/>
          <p:cNvSpPr/>
          <p:nvPr/>
        </p:nvSpPr>
        <p:spPr>
          <a:xfrm>
            <a:off x="4724400" y="2971800"/>
            <a:ext cx="2024063" cy="1177925"/>
          </a:xfrm>
          <a:prstGeom prst="rect">
            <a:avLst/>
          </a:prstGeom>
          <a:solidFill>
            <a:srgbClr val="0000FF"/>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chemeClr val="bg1"/>
                </a:solidFill>
                <a:ea typeface="华文中宋" pitchFamily="2" charset="-122"/>
              </a:rPr>
              <a:t>废弃</a:t>
            </a:r>
          </a:p>
          <a:p>
            <a:pPr lvl="0">
              <a:buClr>
                <a:srgbClr val="000000"/>
              </a:buClr>
              <a:buFont typeface="Times New Roman" pitchFamily="18" charset="0"/>
            </a:pPr>
            <a:r>
              <a:rPr sz="3600" b="1">
                <a:solidFill>
                  <a:schemeClr val="bg1"/>
                </a:solidFill>
                <a:ea typeface="华文中宋" pitchFamily="2" charset="-122"/>
              </a:rPr>
              <a:t>荒芜冷落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992"/>
                                        </p:tgtEl>
                                        <p:attrNameLst>
                                          <p:attrName>style.visibility</p:attrName>
                                        </p:attrNameLst>
                                      </p:cBhvr>
                                      <p:to>
                                        <p:strVal val="visible"/>
                                      </p:to>
                                    </p:set>
                                    <p:animEffect transition="in" filter="blinds(horizontal)">
                                      <p:cBhvr>
                                        <p:cTn id="7" dur="500"/>
                                        <p:tgtEl>
                                          <p:spTgt spid="4199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993"/>
                                        </p:tgtEl>
                                        <p:attrNameLst>
                                          <p:attrName>style.visibility</p:attrName>
                                        </p:attrNameLst>
                                      </p:cBhvr>
                                      <p:to>
                                        <p:strVal val="visible"/>
                                      </p:to>
                                    </p:set>
                                    <p:animEffect transition="in" filter="blinds(horizontal)">
                                      <p:cBhvr>
                                        <p:cTn id="12" dur="500"/>
                                        <p:tgtEl>
                                          <p:spTgt spid="419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animBg="1"/>
      <p:bldP spid="4199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图片 43009" descr="hf6-08_jpg"/>
          <p:cNvPicPr>
            <a:picLocks noChangeAspect="1"/>
          </p:cNvPicPr>
          <p:nvPr/>
        </p:nvPicPr>
        <p:blipFill>
          <a:blip r:embed="rId2" r:link="rId3">
            <a:clrChange>
              <a:clrFrom>
                <a:srgbClr val="F2F1F6"/>
              </a:clrFrom>
              <a:clrTo>
                <a:srgbClr val="F2F1F6">
                  <a:alpha val="0"/>
                </a:srgbClr>
              </a:clrTo>
            </a:clrChange>
          </a:blip>
          <a:srcRect l="6299" t="6299" r="6299" b="8399"/>
          <a:stretch>
            <a:fillRect/>
          </a:stretch>
        </p:blipFill>
        <p:spPr>
          <a:xfrm>
            <a:off x="860425" y="4343400"/>
            <a:ext cx="2873375" cy="2282825"/>
          </a:xfrm>
          <a:prstGeom prst="rect">
            <a:avLst/>
          </a:prstGeom>
          <a:noFill/>
          <a:ln>
            <a:noFill/>
            <a:miter lim="800000"/>
          </a:ln>
          <a:effectLst/>
        </p:spPr>
      </p:pic>
      <p:sp>
        <p:nvSpPr>
          <p:cNvPr id="43012" name="矩形 43011"/>
          <p:cNvSpPr/>
          <p:nvPr/>
        </p:nvSpPr>
        <p:spPr>
          <a:xfrm>
            <a:off x="2209800" y="381000"/>
            <a:ext cx="3886200" cy="920750"/>
          </a:xfrm>
          <a:prstGeom prst="rect">
            <a:avLst/>
          </a:prstGeom>
          <a:solidFill>
            <a:srgbClr val="FFFF00"/>
          </a:solidFill>
          <a:ln>
            <a:solidFill>
              <a:srgbClr val="FF0000"/>
            </a:solid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5400" b="1">
                <a:ea typeface="华文中宋" pitchFamily="2" charset="-122"/>
              </a:rPr>
              <a:t>  亲近地坛</a:t>
            </a:r>
          </a:p>
        </p:txBody>
      </p:sp>
      <p:sp>
        <p:nvSpPr>
          <p:cNvPr id="43013" name="矩形 43012"/>
          <p:cNvSpPr/>
          <p:nvPr/>
        </p:nvSpPr>
        <p:spPr>
          <a:xfrm>
            <a:off x="-352425" y="2071688"/>
            <a:ext cx="4327525"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a:t>
            </a:r>
            <a:r>
              <a:rPr sz="4800" b="1" u="sng">
                <a:solidFill>
                  <a:srgbClr val="FF0000"/>
                </a:solidFill>
                <a:ea typeface="华文中宋" pitchFamily="2" charset="-122"/>
              </a:rPr>
              <a:t>         </a:t>
            </a:r>
            <a:r>
              <a:rPr sz="4800" b="1">
                <a:solidFill>
                  <a:srgbClr val="FF0000"/>
                </a:solidFill>
                <a:ea typeface="华文中宋" pitchFamily="2" charset="-122"/>
              </a:rPr>
              <a:t> 的）我</a:t>
            </a:r>
          </a:p>
        </p:txBody>
      </p:sp>
      <p:sp>
        <p:nvSpPr>
          <p:cNvPr id="43014" name="矩形 43013"/>
          <p:cNvSpPr/>
          <p:nvPr/>
        </p:nvSpPr>
        <p:spPr>
          <a:xfrm>
            <a:off x="4114800" y="2039938"/>
            <a:ext cx="4598988"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a:t>
            </a:r>
            <a:r>
              <a:rPr sz="4800" b="1" u="sng">
                <a:solidFill>
                  <a:srgbClr val="FF0000"/>
                </a:solidFill>
                <a:ea typeface="华文中宋" pitchFamily="2" charset="-122"/>
              </a:rPr>
              <a:t>        </a:t>
            </a:r>
            <a:r>
              <a:rPr sz="4800" b="1">
                <a:solidFill>
                  <a:srgbClr val="FF0000"/>
                </a:solidFill>
                <a:ea typeface="华文中宋" pitchFamily="2" charset="-122"/>
              </a:rPr>
              <a:t>的）地坛</a:t>
            </a:r>
          </a:p>
        </p:txBody>
      </p:sp>
      <p:sp>
        <p:nvSpPr>
          <p:cNvPr id="43015" name="矩形 43014"/>
          <p:cNvSpPr/>
          <p:nvPr/>
        </p:nvSpPr>
        <p:spPr>
          <a:xfrm>
            <a:off x="3778250" y="2071688"/>
            <a:ext cx="803275" cy="8159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与</a:t>
            </a:r>
          </a:p>
        </p:txBody>
      </p:sp>
      <p:sp>
        <p:nvSpPr>
          <p:cNvPr id="43016" name="矩形 43015"/>
          <p:cNvSpPr/>
          <p:nvPr/>
        </p:nvSpPr>
        <p:spPr>
          <a:xfrm>
            <a:off x="1127125" y="3124200"/>
            <a:ext cx="2151063" cy="1177925"/>
          </a:xfrm>
          <a:prstGeom prst="rect">
            <a:avLst/>
          </a:prstGeom>
          <a:solidFill>
            <a:srgbClr val="0000FF"/>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chemeClr val="bg1"/>
                </a:solidFill>
                <a:ea typeface="华文中宋" pitchFamily="2" charset="-122"/>
              </a:rPr>
              <a:t>颓废 迷惘</a:t>
            </a:r>
          </a:p>
          <a:p>
            <a:pPr lvl="0">
              <a:buClr>
                <a:srgbClr val="000000"/>
              </a:buClr>
              <a:buFont typeface="Times New Roman" pitchFamily="18" charset="0"/>
            </a:pPr>
            <a:r>
              <a:rPr sz="3600" b="1">
                <a:solidFill>
                  <a:schemeClr val="bg1"/>
                </a:solidFill>
                <a:ea typeface="华文中宋" pitchFamily="2" charset="-122"/>
              </a:rPr>
              <a:t>失魂落魄</a:t>
            </a:r>
          </a:p>
        </p:txBody>
      </p:sp>
      <p:sp>
        <p:nvSpPr>
          <p:cNvPr id="43017" name="矩形 43016"/>
          <p:cNvSpPr/>
          <p:nvPr/>
        </p:nvSpPr>
        <p:spPr>
          <a:xfrm>
            <a:off x="5851525" y="3476625"/>
            <a:ext cx="2938463" cy="635000"/>
          </a:xfrm>
          <a:prstGeom prst="rect">
            <a:avLst/>
          </a:prstGeom>
          <a:solidFill>
            <a:srgbClr val="0000FF"/>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chemeClr val="bg1"/>
                </a:solidFill>
                <a:ea typeface="华文中宋" pitchFamily="2" charset="-122"/>
              </a:rPr>
              <a:t>荒芜并不衰败</a:t>
            </a:r>
          </a:p>
        </p:txBody>
      </p:sp>
      <p:pic>
        <p:nvPicPr>
          <p:cNvPr id="43018" name="图片 43017" descr="地坛牌楼"/>
          <p:cNvPicPr>
            <a:picLocks noChangeAspect="1"/>
          </p:cNvPicPr>
          <p:nvPr/>
        </p:nvPicPr>
        <p:blipFill>
          <a:blip r:embed="rId4" r:link="rId5"/>
          <a:stretch>
            <a:fillRect/>
          </a:stretch>
        </p:blipFill>
        <p:spPr>
          <a:xfrm>
            <a:off x="5105400" y="4267200"/>
            <a:ext cx="3810000" cy="2590800"/>
          </a:xfrm>
          <a:prstGeom prst="rect">
            <a:avLst/>
          </a:prstGeom>
          <a:noFill/>
          <a:ln>
            <a:noFill/>
            <a:miter lim="800000"/>
          </a:ln>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6"/>
                                        </p:tgtEl>
                                        <p:attrNameLst>
                                          <p:attrName>style.visibility</p:attrName>
                                        </p:attrNameLst>
                                      </p:cBhvr>
                                      <p:to>
                                        <p:strVal val="visible"/>
                                      </p:to>
                                    </p:set>
                                    <p:animEffect transition="in" filter="blinds(horizontal)">
                                      <p:cBhvr>
                                        <p:cTn id="7" dur="500"/>
                                        <p:tgtEl>
                                          <p:spTgt spid="430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7"/>
                                        </p:tgtEl>
                                        <p:attrNameLst>
                                          <p:attrName>style.visibility</p:attrName>
                                        </p:attrNameLst>
                                      </p:cBhvr>
                                      <p:to>
                                        <p:strVal val="visible"/>
                                      </p:to>
                                    </p:set>
                                    <p:animEffect transition="in" filter="blinds(horizontal)">
                                      <p:cBhvr>
                                        <p:cTn id="12" dur="500"/>
                                        <p:tgtEl>
                                          <p:spTgt spid="43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animBg="1"/>
      <p:bldP spid="430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矩形 45059"/>
          <p:cNvSpPr/>
          <p:nvPr/>
        </p:nvSpPr>
        <p:spPr>
          <a:xfrm>
            <a:off x="762000" y="457200"/>
            <a:ext cx="7848600" cy="30067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a:latin typeface="华文中宋" pitchFamily="2" charset="-122"/>
                <a:ea typeface="华文中宋" pitchFamily="2" charset="-122"/>
              </a:rPr>
              <a:t>      </a:t>
            </a:r>
            <a:r>
              <a:rPr sz="3200" b="1">
                <a:latin typeface="华文中宋" pitchFamily="2" charset="-122"/>
                <a:ea typeface="华文中宋" pitchFamily="2" charset="-122"/>
              </a:rPr>
              <a:t>一个人，出生了，这就是一个不再可以辩论的问题，而只是上帝交给他的一个事实；上帝在交给我们这件事实的时候，已经顺便保证了它的结果，所以死是一件不必急于求成的事，死是一个必然会降临的节日。</a:t>
            </a:r>
          </a:p>
        </p:txBody>
      </p:sp>
      <p:sp>
        <p:nvSpPr>
          <p:cNvPr id="45061" name="矩形 45060"/>
          <p:cNvSpPr/>
          <p:nvPr/>
        </p:nvSpPr>
        <p:spPr>
          <a:xfrm>
            <a:off x="838200" y="3625850"/>
            <a:ext cx="7315200" cy="6350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600" b="1">
                <a:solidFill>
                  <a:srgbClr val="0000CC"/>
                </a:solidFill>
                <a:latin typeface="Tahoma" pitchFamily="34" charset="0"/>
                <a:ea typeface="华文中宋" pitchFamily="2" charset="-122"/>
              </a:rPr>
              <a:t>怎样活：怕是活多久就要想它多久</a:t>
            </a:r>
          </a:p>
        </p:txBody>
      </p:sp>
      <p:sp>
        <p:nvSpPr>
          <p:cNvPr id="45062" name="下箭头 45061"/>
          <p:cNvSpPr/>
          <p:nvPr/>
        </p:nvSpPr>
        <p:spPr>
          <a:xfrm>
            <a:off x="4191000" y="4343400"/>
            <a:ext cx="381000" cy="914400"/>
          </a:xfrm>
          <a:prstGeom prst="downArrow">
            <a:avLst>
              <a:gd name="adj1" fmla="val 50000"/>
              <a:gd name="adj2" fmla="val 60000"/>
            </a:avLst>
          </a:prstGeom>
          <a:solidFill>
            <a:srgbClr val="FFFF00"/>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45063" name="矩形 45062"/>
          <p:cNvSpPr/>
          <p:nvPr/>
        </p:nvSpPr>
        <p:spPr>
          <a:xfrm>
            <a:off x="1981200" y="5334000"/>
            <a:ext cx="5486400" cy="911225"/>
          </a:xfrm>
          <a:prstGeom prst="rect">
            <a:avLst/>
          </a:prstGeom>
          <a:solidFill>
            <a:srgbClr val="FFFF00"/>
          </a:solid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5400" b="1">
                <a:solidFill>
                  <a:schemeClr val="tx2"/>
                </a:solidFill>
                <a:latin typeface="Tahoma" pitchFamily="34" charset="0"/>
                <a:ea typeface="华文新魏" pitchFamily="2" charset="-122"/>
              </a:rPr>
              <a:t>残废但并不颓废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linds(horizontal)">
                                      <p:cBhvr>
                                        <p:cTn id="7" dur="500"/>
                                        <p:tgtEl>
                                          <p:spTgt spid="4506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61"/>
                                        </p:tgtEl>
                                        <p:attrNameLst>
                                          <p:attrName>style.visibility</p:attrName>
                                        </p:attrNameLst>
                                      </p:cBhvr>
                                      <p:to>
                                        <p:strVal val="visible"/>
                                      </p:to>
                                    </p:set>
                                    <p:animEffect transition="in" filter="blinds(horizontal)">
                                      <p:cBhvr>
                                        <p:cTn id="12" dur="500"/>
                                        <p:tgtEl>
                                          <p:spTgt spid="4506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62"/>
                                        </p:tgtEl>
                                        <p:attrNameLst>
                                          <p:attrName>style.visibility</p:attrName>
                                        </p:attrNameLst>
                                      </p:cBhvr>
                                      <p:to>
                                        <p:strVal val="visible"/>
                                      </p:to>
                                    </p:set>
                                    <p:animEffect transition="in" filter="blinds(horizontal)">
                                      <p:cBhvr>
                                        <p:cTn id="17" dur="500"/>
                                        <p:tgtEl>
                                          <p:spTgt spid="4506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063"/>
                                        </p:tgtEl>
                                        <p:attrNameLst>
                                          <p:attrName>style.visibility</p:attrName>
                                        </p:attrNameLst>
                                      </p:cBhvr>
                                      <p:to>
                                        <p:strVal val="visible"/>
                                      </p:to>
                                    </p:set>
                                    <p:animEffect transition="in" filter="blinds(horizontal)">
                                      <p:cBhvr>
                                        <p:cTn id="22" dur="500"/>
                                        <p:tgtEl>
                                          <p:spTgt spid="45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p:bldP spid="45061" grpId="0"/>
      <p:bldP spid="45062" grpId="0" animBg="1"/>
      <p:bldP spid="4506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ts7"/>
          <p:cNvPicPr>
            <a:picLocks noChangeAspect="1"/>
          </p:cNvPicPr>
          <p:nvPr/>
        </p:nvPicPr>
        <p:blipFill>
          <a:blip r:embed="rId2">
            <a:lum contrast="20000"/>
          </a:blip>
          <a:srcRect l="5905" r="26575"/>
          <a:stretch>
            <a:fillRect/>
          </a:stretch>
        </p:blipFill>
        <p:spPr>
          <a:xfrm>
            <a:off x="0" y="3284538"/>
            <a:ext cx="3154363" cy="3197225"/>
          </a:xfrm>
          <a:prstGeom prst="rect">
            <a:avLst/>
          </a:prstGeom>
          <a:noFill/>
          <a:ln>
            <a:noFill/>
            <a:miter lim="800000"/>
          </a:ln>
        </p:spPr>
      </p:pic>
      <p:sp>
        <p:nvSpPr>
          <p:cNvPr id="7171" name="WordArt 3"/>
          <p:cNvSpPr>
            <a:spLocks noTextEdit="1"/>
          </p:cNvSpPr>
          <p:nvPr/>
        </p:nvSpPr>
        <p:spPr>
          <a:xfrm rot="5400000">
            <a:off x="-519112" y="1247775"/>
            <a:ext cx="2286000" cy="457200"/>
          </a:xfrm>
          <a:solidFill>
            <a:srgbClr val="FF0000"/>
          </a:solidFill>
          <a:ln w="25400">
            <a:solidFill>
              <a:srgbClr val="000080"/>
            </a:solidFill>
            <a:miter lim="800000"/>
          </a:ln>
        </p:spPr>
        <p:txBody>
          <a:bodyPr vert="eaVert" wrap="none" fromWordArt="1">
            <a:prstTxWarp prst="textPlain">
              <a:avLst/>
            </a:prstTxWarp>
          </a:bodyPr>
          <a:lstStyle/>
          <a:p>
            <a:pPr algn="ctr"/>
            <a:r>
              <a:rPr sz="3600" b="1" kern="10">
                <a:ln w="25400">
                  <a:solidFill>
                    <a:srgbClr val="000080"/>
                  </a:solidFill>
                </a:ln>
                <a:solidFill>
                  <a:srgbClr val="FF0000"/>
                </a:solidFill>
                <a:latin typeface="隶书"/>
              </a:rPr>
              <a:t>史铁生简介</a:t>
            </a:r>
          </a:p>
        </p:txBody>
      </p:sp>
      <p:sp>
        <p:nvSpPr>
          <p:cNvPr id="7172" name="Text Box 4"/>
          <p:cNvSpPr/>
          <p:nvPr/>
        </p:nvSpPr>
        <p:spPr>
          <a:xfrm>
            <a:off x="3132138" y="0"/>
            <a:ext cx="6011862" cy="6583363"/>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nSpc>
                <a:spcPct val="115000"/>
              </a:lnSpc>
              <a:spcBef>
                <a:spcPct val="15000"/>
              </a:spcBef>
              <a:spcAft>
                <a:spcPct val="15000"/>
              </a:spcAft>
              <a:buFont typeface="Arial"/>
            </a:pPr>
            <a:r>
              <a:rPr lang="en-US" altLang="en-US" sz="2800" b="1">
                <a:solidFill>
                  <a:schemeClr val="bg1"/>
                </a:solidFill>
                <a:latin typeface="黑体" pitchFamily="49" charset="-122"/>
                <a:ea typeface="黑体" pitchFamily="49" charset="-122"/>
              </a:rPr>
              <a:t>  </a:t>
            </a:r>
            <a:r>
              <a:rPr lang="en-US" altLang="en-US" sz="2800" b="1">
                <a:solidFill>
                  <a:srgbClr val="FF0000"/>
                </a:solidFill>
                <a:latin typeface="黑体" pitchFamily="49" charset="-122"/>
                <a:ea typeface="黑体" pitchFamily="49" charset="-122"/>
              </a:rPr>
              <a:t> </a:t>
            </a:r>
            <a:r>
              <a:rPr sz="2400" b="1">
                <a:solidFill>
                  <a:srgbClr val="FF0000"/>
                </a:solidFill>
                <a:latin typeface="宋体" pitchFamily="2" charset="-122"/>
              </a:rPr>
              <a:t>史铁生</a:t>
            </a:r>
            <a:r>
              <a:rPr sz="2400" b="1">
                <a:latin typeface="宋体" pitchFamily="2" charset="-122"/>
              </a:rPr>
              <a:t>（</a:t>
            </a:r>
            <a:r>
              <a:rPr lang="en-US" altLang="en-US" sz="2400" b="1">
                <a:latin typeface="宋体" pitchFamily="2" charset="-122"/>
              </a:rPr>
              <a:t>1951-2010），生于北京，18岁赴陕西插队。20岁时，因腿疾住进了医院，那天是他的生日，从此他再没站起来。他在做了七年临时工之后，转向写作。1983年他发表了《我的遥远的清平湾》，一举成名。现为专业作家。作品以关注人生的独特主题和风格引人注目。代表作有</a:t>
            </a:r>
            <a:r>
              <a:rPr lang="en-US" altLang="en-US" sz="2400" b="1">
                <a:solidFill>
                  <a:srgbClr val="FF0066"/>
                </a:solidFill>
                <a:latin typeface="宋体" pitchFamily="2" charset="-122"/>
              </a:rPr>
              <a:t>《我的遥远的清平湾》《插队的故事》 </a:t>
            </a:r>
            <a:r>
              <a:rPr lang="en-US" altLang="en-US" sz="2400" b="1">
                <a:solidFill>
                  <a:srgbClr val="FF0066"/>
                </a:solidFill>
                <a:latin typeface="Calibri" pitchFamily="34" charset="0"/>
              </a:rPr>
              <a:t>《务虚笔记》</a:t>
            </a:r>
            <a:r>
              <a:rPr lang="en-US" altLang="en-US">
                <a:latin typeface="Calibri" pitchFamily="34" charset="0"/>
              </a:rPr>
              <a:t> </a:t>
            </a:r>
            <a:r>
              <a:rPr lang="en-US" altLang="en-US" sz="2400" b="1">
                <a:solidFill>
                  <a:srgbClr val="FF0066"/>
                </a:solidFill>
                <a:latin typeface="宋体" pitchFamily="2" charset="-122"/>
              </a:rPr>
              <a:t>《夏日的玫瑰》《合欢树》《我与地坛》</a:t>
            </a:r>
            <a:r>
              <a:rPr sz="2400" b="1">
                <a:latin typeface="宋体" pitchFamily="2" charset="-122"/>
              </a:rPr>
              <a:t>等。其作品多次在全国获奖，并有英、法、日文译本在国外出版。</a:t>
            </a:r>
          </a:p>
          <a:p>
            <a:pPr marL="0" lvl="0" indent="0">
              <a:lnSpc>
                <a:spcPct val="115000"/>
              </a:lnSpc>
              <a:spcBef>
                <a:spcPct val="15000"/>
              </a:spcBef>
              <a:spcAft>
                <a:spcPct val="15000"/>
              </a:spcAft>
              <a:buFont typeface="Arial"/>
            </a:pPr>
            <a:r>
              <a:rPr sz="2400" b="1">
                <a:latin typeface="宋体" pitchFamily="2" charset="-122"/>
              </a:rPr>
              <a:t>    </a:t>
            </a:r>
            <a:r>
              <a:rPr sz="2400" b="1">
                <a:solidFill>
                  <a:srgbClr val="FF0000"/>
                </a:solidFill>
                <a:latin typeface="宋体" pitchFamily="2" charset="-122"/>
              </a:rPr>
              <a:t>史铁生截瘫后</a:t>
            </a:r>
            <a:r>
              <a:rPr sz="2400" b="1">
                <a:latin typeface="宋体" pitchFamily="2" charset="-122"/>
              </a:rPr>
              <a:t>，又患上了严重的肾病，身体里只留下了一个受损的左肾，每周要做两到三次的肾脏透析，用他的话说，发动机和轮子都坏了。</a:t>
            </a:r>
          </a:p>
        </p:txBody>
      </p:sp>
      <p:sp>
        <p:nvSpPr>
          <p:cNvPr id="7173" name="Date Placeholder 1"/>
          <p:cNvSpPr>
            <a:spLocks noGrp="1"/>
          </p:cNvSpPr>
          <p:nvPr>
            <p:ph type="dt" sz="half" idx="10"/>
          </p:nvPr>
        </p:nvSpPr>
        <p:spPr/>
        <p:txBody>
          <a:bodyPr/>
          <a:lstStyle/>
          <a:p>
            <a:pPr lvl="0"/>
            <a:endParaRPr sz="1400"/>
          </a:p>
        </p:txBody>
      </p:sp>
      <p:sp>
        <p:nvSpPr>
          <p:cNvPr id="7174"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矩形 46083"/>
          <p:cNvSpPr/>
          <p:nvPr/>
        </p:nvSpPr>
        <p:spPr>
          <a:xfrm>
            <a:off x="609600" y="2025650"/>
            <a:ext cx="3556000" cy="63500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FF0000"/>
                </a:solidFill>
                <a:ea typeface="华文中宋" pitchFamily="2" charset="-122"/>
              </a:rPr>
              <a:t>(</a:t>
            </a:r>
            <a:r>
              <a:rPr sz="3600" b="1" u="sng">
                <a:solidFill>
                  <a:srgbClr val="FF0000"/>
                </a:solidFill>
                <a:ea typeface="华文中宋" pitchFamily="2" charset="-122"/>
              </a:rPr>
              <a:t>                 </a:t>
            </a:r>
            <a:r>
              <a:rPr sz="3600" b="1">
                <a:solidFill>
                  <a:srgbClr val="FF0000"/>
                </a:solidFill>
                <a:ea typeface="华文中宋" pitchFamily="2" charset="-122"/>
              </a:rPr>
              <a:t>的)我</a:t>
            </a:r>
          </a:p>
        </p:txBody>
      </p:sp>
      <p:sp>
        <p:nvSpPr>
          <p:cNvPr id="46085" name="矩形 46084"/>
          <p:cNvSpPr/>
          <p:nvPr/>
        </p:nvSpPr>
        <p:spPr>
          <a:xfrm>
            <a:off x="3981450" y="2025650"/>
            <a:ext cx="650875" cy="63500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FF0000"/>
                </a:solidFill>
                <a:ea typeface="华文中宋" pitchFamily="2" charset="-122"/>
              </a:rPr>
              <a:t>与</a:t>
            </a:r>
          </a:p>
        </p:txBody>
      </p:sp>
      <p:sp>
        <p:nvSpPr>
          <p:cNvPr id="46086" name="矩形 46085"/>
          <p:cNvSpPr/>
          <p:nvPr/>
        </p:nvSpPr>
        <p:spPr>
          <a:xfrm>
            <a:off x="4514850" y="2025650"/>
            <a:ext cx="4013200" cy="63500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FF0000"/>
                </a:solidFill>
                <a:ea typeface="华文中宋" pitchFamily="2" charset="-122"/>
              </a:rPr>
              <a:t>(</a:t>
            </a:r>
            <a:r>
              <a:rPr sz="3600" b="1" u="sng">
                <a:solidFill>
                  <a:srgbClr val="FF0000"/>
                </a:solidFill>
                <a:ea typeface="华文中宋" pitchFamily="2" charset="-122"/>
              </a:rPr>
              <a:t>                </a:t>
            </a:r>
            <a:r>
              <a:rPr sz="3600" b="1">
                <a:solidFill>
                  <a:srgbClr val="FF0000"/>
                </a:solidFill>
                <a:ea typeface="华文中宋" pitchFamily="2" charset="-122"/>
              </a:rPr>
              <a:t>的 )地坛</a:t>
            </a:r>
          </a:p>
        </p:txBody>
      </p:sp>
      <p:sp>
        <p:nvSpPr>
          <p:cNvPr id="46087" name="矩形 46086"/>
          <p:cNvSpPr/>
          <p:nvPr/>
        </p:nvSpPr>
        <p:spPr>
          <a:xfrm>
            <a:off x="3352800" y="3124200"/>
            <a:ext cx="1819275" cy="577850"/>
          </a:xfrm>
          <a:prstGeom prst="rect">
            <a:avLst/>
          </a:prstGeom>
          <a:solidFill>
            <a:srgbClr val="FFFF00"/>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ea typeface="华文中宋" pitchFamily="2" charset="-122"/>
              </a:rPr>
              <a:t>同病相怜</a:t>
            </a:r>
          </a:p>
        </p:txBody>
      </p:sp>
      <p:sp>
        <p:nvSpPr>
          <p:cNvPr id="46088" name="矩形 46087"/>
          <p:cNvSpPr/>
          <p:nvPr/>
        </p:nvSpPr>
        <p:spPr>
          <a:xfrm>
            <a:off x="5638800" y="3505200"/>
            <a:ext cx="2133600" cy="11779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ea typeface="华文中宋" pitchFamily="2" charset="-122"/>
              </a:rPr>
              <a:t>荒芜但并不衰败</a:t>
            </a:r>
          </a:p>
        </p:txBody>
      </p:sp>
      <p:sp>
        <p:nvSpPr>
          <p:cNvPr id="46089" name="矩形 46088"/>
          <p:cNvSpPr/>
          <p:nvPr/>
        </p:nvSpPr>
        <p:spPr>
          <a:xfrm>
            <a:off x="838200" y="3581400"/>
            <a:ext cx="2209800" cy="11779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600" b="1">
                <a:solidFill>
                  <a:schemeClr val="tx2"/>
                </a:solidFill>
                <a:latin typeface="Tahoma" pitchFamily="34" charset="0"/>
                <a:ea typeface="华文中宋" pitchFamily="2" charset="-122"/>
              </a:rPr>
              <a:t>残废但并不颓废</a:t>
            </a:r>
          </a:p>
        </p:txBody>
      </p:sp>
      <p:sp>
        <p:nvSpPr>
          <p:cNvPr id="46090" name="左右箭头 46089"/>
          <p:cNvSpPr/>
          <p:nvPr/>
        </p:nvSpPr>
        <p:spPr>
          <a:xfrm flipV="1">
            <a:off x="2971800" y="3810000"/>
            <a:ext cx="2590800" cy="609600"/>
          </a:xfrm>
          <a:prstGeom prst="leftRightArrow">
            <a:avLst>
              <a:gd name="adj1" fmla="val 50000"/>
              <a:gd name="adj2" fmla="val 84606"/>
            </a:avLst>
          </a:prstGeom>
          <a:solidFill>
            <a:srgbClr val="FFFF00"/>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46091" name="矩形 46090"/>
          <p:cNvSpPr/>
          <p:nvPr/>
        </p:nvSpPr>
        <p:spPr>
          <a:xfrm>
            <a:off x="3505200" y="4419600"/>
            <a:ext cx="1819275" cy="577850"/>
          </a:xfrm>
          <a:prstGeom prst="rect">
            <a:avLst/>
          </a:prstGeom>
          <a:solidFill>
            <a:srgbClr val="FFFF00"/>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ea typeface="华文中宋" pitchFamily="2" charset="-122"/>
              </a:rPr>
              <a:t>精神家园</a:t>
            </a:r>
          </a:p>
        </p:txBody>
      </p:sp>
      <p:sp>
        <p:nvSpPr>
          <p:cNvPr id="46092" name="矩形 46091"/>
          <p:cNvSpPr/>
          <p:nvPr/>
        </p:nvSpPr>
        <p:spPr>
          <a:xfrm>
            <a:off x="2209800" y="381000"/>
            <a:ext cx="3886200" cy="920750"/>
          </a:xfrm>
          <a:prstGeom prst="rect">
            <a:avLst/>
          </a:prstGeom>
          <a:solidFill>
            <a:srgbClr val="FFFF00"/>
          </a:solidFill>
          <a:ln>
            <a:solidFill>
              <a:srgbClr val="FF0000"/>
            </a:solid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5400" b="1">
                <a:ea typeface="华文中宋" pitchFamily="2" charset="-122"/>
              </a:rPr>
              <a:t>  感悟地坛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088"/>
                                        </p:tgtEl>
                                        <p:attrNameLst>
                                          <p:attrName>style.visibility</p:attrName>
                                        </p:attrNameLst>
                                      </p:cBhvr>
                                      <p:to>
                                        <p:strVal val="visible"/>
                                      </p:to>
                                    </p:set>
                                    <p:animEffect transition="in" filter="blinds(horizontal)">
                                      <p:cBhvr>
                                        <p:cTn id="7" dur="500"/>
                                        <p:tgtEl>
                                          <p:spTgt spid="4608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90"/>
                                        </p:tgtEl>
                                        <p:attrNameLst>
                                          <p:attrName>style.visibility</p:attrName>
                                        </p:attrNameLst>
                                      </p:cBhvr>
                                      <p:to>
                                        <p:strVal val="visible"/>
                                      </p:to>
                                    </p:set>
                                    <p:animEffect transition="in" filter="blinds(horizontal)">
                                      <p:cBhvr>
                                        <p:cTn id="12" dur="500"/>
                                        <p:tgtEl>
                                          <p:spTgt spid="4609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087"/>
                                        </p:tgtEl>
                                        <p:attrNameLst>
                                          <p:attrName>style.visibility</p:attrName>
                                        </p:attrNameLst>
                                      </p:cBhvr>
                                      <p:to>
                                        <p:strVal val="visible"/>
                                      </p:to>
                                    </p:set>
                                    <p:animEffect transition="in" filter="blinds(horizontal)">
                                      <p:cBhvr>
                                        <p:cTn id="17" dur="500"/>
                                        <p:tgtEl>
                                          <p:spTgt spid="4608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89"/>
                                        </p:tgtEl>
                                        <p:attrNameLst>
                                          <p:attrName>style.visibility</p:attrName>
                                        </p:attrNameLst>
                                      </p:cBhvr>
                                      <p:to>
                                        <p:strVal val="visible"/>
                                      </p:to>
                                    </p:set>
                                    <p:animEffect transition="in" filter="blinds(horizontal)">
                                      <p:cBhvr>
                                        <p:cTn id="22" dur="500"/>
                                        <p:tgtEl>
                                          <p:spTgt spid="4608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091"/>
                                        </p:tgtEl>
                                        <p:attrNameLst>
                                          <p:attrName>style.visibility</p:attrName>
                                        </p:attrNameLst>
                                      </p:cBhvr>
                                      <p:to>
                                        <p:strVal val="visible"/>
                                      </p:to>
                                    </p:set>
                                    <p:animEffect transition="in" filter="blinds(horizontal)">
                                      <p:cBhvr>
                                        <p:cTn id="27" dur="500"/>
                                        <p:tgtEl>
                                          <p:spTgt spid="46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 grpId="0" animBg="1"/>
      <p:bldP spid="46088" grpId="0"/>
      <p:bldP spid="46089" grpId="0"/>
      <p:bldP spid="46090" grpId="0" animBg="1"/>
      <p:bldP spid="4609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矩形 47107"/>
          <p:cNvSpPr/>
          <p:nvPr/>
        </p:nvSpPr>
        <p:spPr>
          <a:xfrm>
            <a:off x="990600" y="1295400"/>
            <a:ext cx="6858000" cy="29876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0000CC"/>
                </a:solidFill>
                <a:ea typeface="华文中宋" pitchFamily="2" charset="-122"/>
              </a:rPr>
              <a:t>      园中不单是处处都有过</a:t>
            </a:r>
            <a:r>
              <a:rPr sz="4800" b="1">
                <a:ea typeface="华文中宋" pitchFamily="2" charset="-122"/>
              </a:rPr>
              <a:t>我的车辙</a:t>
            </a:r>
            <a:r>
              <a:rPr sz="4800" b="1">
                <a:solidFill>
                  <a:srgbClr val="0000CC"/>
                </a:solidFill>
                <a:ea typeface="华文中宋" pitchFamily="2" charset="-122"/>
              </a:rPr>
              <a:t>，有过我的车辙的地方也都有过</a:t>
            </a:r>
            <a:r>
              <a:rPr sz="4800" b="1">
                <a:ea typeface="华文中宋" pitchFamily="2" charset="-122"/>
              </a:rPr>
              <a:t>母亲的脚印</a:t>
            </a:r>
            <a:r>
              <a:rPr sz="4800" b="1">
                <a:solidFill>
                  <a:srgbClr val="0000CC"/>
                </a:solidFill>
                <a:ea typeface="华文中宋" pitchFamily="2" charset="-122"/>
              </a:rPr>
              <a:t>。</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48129"/>
          <p:cNvSpPr>
            <a:spLocks noGrp="1"/>
          </p:cNvSpPr>
          <p:nvPr>
            <p:ph type="title"/>
          </p:nvPr>
        </p:nvSpPr>
        <p:spPr>
          <a:xfrm>
            <a:off x="457200" y="274638"/>
            <a:ext cx="8229600" cy="11430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r>
              <a:rPr sz="2800"/>
              <a:t>1</a:t>
            </a:r>
            <a:r>
              <a:rPr sz="2800" b="1"/>
              <a:t>、作者以前的行为给母亲到底出了一个什么“难题”？母亲又是怎样对待这个“难题”？</a:t>
            </a:r>
            <a:r>
              <a:rPr sz="4000"/>
              <a:t>  </a:t>
            </a:r>
          </a:p>
        </p:txBody>
      </p:sp>
      <p:sp>
        <p:nvSpPr>
          <p:cNvPr id="48131" name="文本占位符 48130"/>
          <p:cNvSpPr>
            <a:spLocks noGrp="1"/>
          </p:cNvSpPr>
          <p:nvPr>
            <p:ph type="body" idx="1"/>
          </p:nvPr>
        </p:nvSpPr>
        <p:spPr>
          <a:xfrm>
            <a:off x="457200" y="1600200"/>
            <a:ext cx="8229600" cy="4525963"/>
          </a:xfrm>
          <a:noFill/>
          <a:ln w="9525">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r>
              <a:rPr b="1"/>
              <a:t>（1）“难题”是一个难以解决的矛盾，儿子的行为给母亲出了一个什么难以解决的矛盾？</a:t>
            </a:r>
          </a:p>
          <a:p>
            <a:pPr lvl="0"/>
            <a:r>
              <a:rPr b="1"/>
              <a:t>五个“知道”，“担心”，不仅仅是“担心”，还有“痛苦”、“惊恐”。 </a:t>
            </a:r>
          </a:p>
          <a:p>
            <a:pPr lvl="0"/>
            <a:r>
              <a:rPr b="1"/>
              <a:t>（2）母亲没有退缩，没有消极的对待，更没有放弃，而是“承担”这“苦难”，坚毅地走下去，母亲希望直到儿子找到一条通向自己幸福的道路。 </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图片 49154" descr="20041014231510690"/>
          <p:cNvPicPr>
            <a:picLocks noChangeAspect="1"/>
          </p:cNvPicPr>
          <p:nvPr/>
        </p:nvPicPr>
        <p:blipFill>
          <a:blip r:embed="rId2" r:link="rId3"/>
          <a:stretch>
            <a:fillRect/>
          </a:stretch>
        </p:blipFill>
        <p:spPr>
          <a:xfrm>
            <a:off x="0" y="0"/>
            <a:ext cx="747713" cy="966788"/>
          </a:xfrm>
          <a:prstGeom prst="rect">
            <a:avLst/>
          </a:prstGeom>
          <a:noFill/>
          <a:ln>
            <a:noFill/>
            <a:miter lim="800000"/>
          </a:ln>
          <a:effectLst/>
        </p:spPr>
      </p:pic>
      <p:sp>
        <p:nvSpPr>
          <p:cNvPr id="49156" name="矩形 49155"/>
          <p:cNvSpPr/>
          <p:nvPr/>
        </p:nvSpPr>
        <p:spPr>
          <a:xfrm>
            <a:off x="381000" y="2209800"/>
            <a:ext cx="8294688" cy="298767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b="1">
                <a:solidFill>
                  <a:srgbClr val="FF0000"/>
                </a:solidFill>
                <a:ea typeface="华文中宋" pitchFamily="2" charset="-122"/>
              </a:rPr>
              <a:t>在我的记忆中，</a:t>
            </a:r>
          </a:p>
          <a:p>
            <a:pPr lvl="0">
              <a:buClr>
                <a:srgbClr val="000000"/>
              </a:buClr>
              <a:buFont typeface="Times New Roman" pitchFamily="18" charset="0"/>
            </a:pPr>
            <a:r>
              <a:rPr sz="4800" b="1">
                <a:solidFill>
                  <a:srgbClr val="FF0000"/>
                </a:solidFill>
                <a:ea typeface="华文中宋" pitchFamily="2" charset="-122"/>
              </a:rPr>
              <a:t>      这是一个</a:t>
            </a:r>
            <a:r>
              <a:rPr sz="4800" b="1" u="sng">
                <a:solidFill>
                  <a:srgbClr val="FF0000"/>
                </a:solidFill>
                <a:ea typeface="华文中宋" pitchFamily="2" charset="-122"/>
              </a:rPr>
              <a:t>            </a:t>
            </a:r>
            <a:r>
              <a:rPr sz="4800" b="1">
                <a:solidFill>
                  <a:srgbClr val="FF0000"/>
                </a:solidFill>
                <a:ea typeface="华文中宋" pitchFamily="2" charset="-122"/>
              </a:rPr>
              <a:t> 的母亲。</a:t>
            </a:r>
          </a:p>
          <a:p>
            <a:pPr lvl="0">
              <a:buClr>
                <a:srgbClr val="000000"/>
              </a:buClr>
              <a:buFont typeface="Times New Roman" pitchFamily="18" charset="0"/>
            </a:pPr>
            <a:endParaRPr sz="4800" b="1">
              <a:solidFill>
                <a:srgbClr val="FF0000"/>
              </a:solidFill>
              <a:ea typeface="华文中宋" pitchFamily="2" charset="-122"/>
            </a:endParaRPr>
          </a:p>
          <a:p>
            <a:pPr lvl="0">
              <a:buClr>
                <a:srgbClr val="000000"/>
              </a:buClr>
              <a:buFont typeface="Times New Roman" pitchFamily="18" charset="0"/>
            </a:pPr>
            <a:r>
              <a:rPr sz="4800" b="1">
                <a:ea typeface="华文中宋" pitchFamily="2" charset="-122"/>
              </a:rPr>
              <a:t>理由是：</a:t>
            </a:r>
            <a:r>
              <a:rPr sz="4800" b="1" u="sng">
                <a:ea typeface="华文中宋" pitchFamily="2" charset="-122"/>
              </a:rPr>
              <a:t>                       </a:t>
            </a:r>
          </a:p>
        </p:txBody>
      </p:sp>
      <p:sp>
        <p:nvSpPr>
          <p:cNvPr id="49157" name="矩形 49156"/>
          <p:cNvSpPr/>
          <p:nvPr/>
        </p:nvSpPr>
        <p:spPr>
          <a:xfrm>
            <a:off x="2209800" y="381000"/>
            <a:ext cx="3886200" cy="920750"/>
          </a:xfrm>
          <a:prstGeom prst="rect">
            <a:avLst/>
          </a:prstGeom>
          <a:solidFill>
            <a:srgbClr val="FFFF00"/>
          </a:solidFill>
          <a:ln>
            <a:solidFill>
              <a:srgbClr val="FF0000"/>
            </a:solid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5400" b="1">
                <a:ea typeface="华文中宋" pitchFamily="2" charset="-122"/>
              </a:rPr>
              <a:t>  悟念母亲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linds(horizontal)">
                                      <p:cBhvr>
                                        <p:cTn id="7" dur="500"/>
                                        <p:tgtEl>
                                          <p:spTgt spid="49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 50177"/>
          <p:cNvSpPr/>
          <p:nvPr/>
        </p:nvSpPr>
        <p:spPr>
          <a:xfrm>
            <a:off x="1828800" y="1143000"/>
            <a:ext cx="5867400" cy="1143000"/>
          </a:xfrm>
          <a:solidFill>
            <a:srgbClr val="B2B2B2">
              <a:alpha val="50000"/>
            </a:srgbClr>
          </a:solidFill>
          <a:ln w="12700">
            <a:solidFill>
              <a:srgbClr val="3333CC"/>
            </a:solidFill>
            <a:miter lim="800000"/>
          </a:ln>
          <a:effectLst>
            <a:outerShdw dist="45791" dir="2021404" algn="ctr">
              <a:srgbClr val="9999FF"/>
            </a:outerShdw>
          </a:effectLst>
        </p:spPr>
        <p:txBody>
          <a:bodyPr wrap="none" fromWordArt="1">
            <a:prstTxWarp prst="textPlain">
              <a:avLst/>
            </a:prstTxWarp>
          </a:bodyPr>
          <a:lstStyle/>
          <a:p>
            <a:pPr algn="ctr"/>
            <a:r>
              <a:rPr sz="3600" kern="10">
                <a:ln w="12700">
                  <a:solidFill>
                    <a:srgbClr val="3333CC"/>
                  </a:solidFill>
                </a:ln>
                <a:solidFill>
                  <a:srgbClr val="B2B2B2">
                    <a:alpha val="50000"/>
                  </a:srgbClr>
                </a:solidFill>
                <a:effectLst>
                  <a:outerShdw dist="45791" dir="2021404" algn="ctr">
                    <a:srgbClr val="9999FF"/>
                  </a:outerShdw>
                </a:effectLst>
                <a:latin typeface="华文琥珀"/>
              </a:rPr>
              <a:t>是样的一位母亲？</a:t>
            </a:r>
          </a:p>
        </p:txBody>
      </p:sp>
      <p:sp>
        <p:nvSpPr>
          <p:cNvPr id="50179" name="左大括号 50178"/>
          <p:cNvSpPr/>
          <p:nvPr/>
        </p:nvSpPr>
        <p:spPr>
          <a:xfrm>
            <a:off x="1981200" y="2819400"/>
            <a:ext cx="381000" cy="2895600"/>
          </a:xfrm>
          <a:prstGeom prst="leftBrace">
            <a:avLst>
              <a:gd name="adj1" fmla="val 63333"/>
              <a:gd name="adj2" fmla="val 50000"/>
            </a:avLst>
          </a:prstGeom>
          <a:noFill/>
          <a:ln>
            <a:solidFill>
              <a:schemeClr val="tx1"/>
            </a:solidFill>
            <a:round/>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
        <p:nvSpPr>
          <p:cNvPr id="50180" name="矩形 50179"/>
          <p:cNvSpPr/>
          <p:nvPr/>
        </p:nvSpPr>
        <p:spPr>
          <a:xfrm>
            <a:off x="2286000" y="2667000"/>
            <a:ext cx="6462713" cy="13112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latin typeface="Times New Roman" pitchFamily="18" charset="0"/>
                <a:ea typeface="黑体" pitchFamily="49" charset="-122"/>
              </a:rPr>
              <a:t>是一位既</a:t>
            </a:r>
            <a:r>
              <a:rPr sz="3200" b="1">
                <a:solidFill>
                  <a:srgbClr val="FF0000"/>
                </a:solidFill>
                <a:latin typeface="Times New Roman" pitchFamily="18" charset="0"/>
                <a:ea typeface="黑体" pitchFamily="49" charset="-122"/>
              </a:rPr>
              <a:t>疼</a:t>
            </a:r>
            <a:r>
              <a:rPr sz="3200" b="1">
                <a:latin typeface="Times New Roman" pitchFamily="18" charset="0"/>
                <a:ea typeface="黑体" pitchFamily="49" charset="-122"/>
              </a:rPr>
              <a:t>儿子又</a:t>
            </a:r>
            <a:r>
              <a:rPr sz="3200" b="1">
                <a:solidFill>
                  <a:srgbClr val="FF0000"/>
                </a:solidFill>
                <a:latin typeface="Times New Roman" pitchFamily="18" charset="0"/>
                <a:ea typeface="黑体" pitchFamily="49" charset="-122"/>
              </a:rPr>
              <a:t>理解</a:t>
            </a:r>
            <a:r>
              <a:rPr sz="3200" b="1">
                <a:latin typeface="Times New Roman" pitchFamily="18" charset="0"/>
                <a:ea typeface="黑体" pitchFamily="49" charset="-122"/>
              </a:rPr>
              <a:t>儿子的母亲</a:t>
            </a:r>
          </a:p>
          <a:p>
            <a:pPr lvl="0">
              <a:spcBef>
                <a:spcPct val="50000"/>
              </a:spcBef>
              <a:buClr>
                <a:srgbClr val="000000"/>
              </a:buClr>
              <a:buFont typeface="Times New Roman" pitchFamily="18" charset="0"/>
            </a:pPr>
            <a:endParaRPr sz="3200" b="1">
              <a:latin typeface="Times New Roman" pitchFamily="18" charset="0"/>
              <a:ea typeface="黑体" pitchFamily="49" charset="-122"/>
            </a:endParaRPr>
          </a:p>
        </p:txBody>
      </p:sp>
      <p:sp>
        <p:nvSpPr>
          <p:cNvPr id="50181" name="矩形 50180"/>
          <p:cNvSpPr/>
          <p:nvPr/>
        </p:nvSpPr>
        <p:spPr>
          <a:xfrm>
            <a:off x="2286000" y="3352800"/>
            <a:ext cx="4572000" cy="63500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latin typeface="Times New Roman" pitchFamily="18" charset="0"/>
                <a:ea typeface="黑体" pitchFamily="49" charset="-122"/>
              </a:rPr>
              <a:t>是一位</a:t>
            </a:r>
            <a:r>
              <a:rPr sz="3200" b="1">
                <a:solidFill>
                  <a:srgbClr val="FF0000"/>
                </a:solidFill>
                <a:latin typeface="Times New Roman" pitchFamily="18" charset="0"/>
                <a:ea typeface="黑体" pitchFamily="49" charset="-122"/>
              </a:rPr>
              <a:t>坚忍</a:t>
            </a:r>
            <a:r>
              <a:rPr sz="3600" b="1">
                <a:latin typeface="Times New Roman" pitchFamily="18" charset="0"/>
                <a:ea typeface="黑体" pitchFamily="49" charset="-122"/>
              </a:rPr>
              <a:t>的母亲</a:t>
            </a:r>
          </a:p>
        </p:txBody>
      </p:sp>
      <p:sp>
        <p:nvSpPr>
          <p:cNvPr id="50182" name="矩形 50181"/>
          <p:cNvSpPr/>
          <p:nvPr/>
        </p:nvSpPr>
        <p:spPr>
          <a:xfrm>
            <a:off x="2195513" y="4005263"/>
            <a:ext cx="4537075" cy="579437"/>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latin typeface="Times New Roman" pitchFamily="18" charset="0"/>
                <a:ea typeface="黑体" pitchFamily="49" charset="-122"/>
              </a:rPr>
              <a:t>是一位</a:t>
            </a:r>
            <a:r>
              <a:rPr sz="3200" b="1">
                <a:solidFill>
                  <a:srgbClr val="FF0000"/>
                </a:solidFill>
                <a:latin typeface="Times New Roman" pitchFamily="18" charset="0"/>
                <a:ea typeface="黑体" pitchFamily="49" charset="-122"/>
              </a:rPr>
              <a:t>活得最苦</a:t>
            </a:r>
            <a:r>
              <a:rPr sz="3200" b="1">
                <a:latin typeface="Times New Roman" pitchFamily="18" charset="0"/>
                <a:ea typeface="黑体" pitchFamily="49" charset="-122"/>
              </a:rPr>
              <a:t>的母亲</a:t>
            </a:r>
          </a:p>
        </p:txBody>
      </p:sp>
      <p:sp>
        <p:nvSpPr>
          <p:cNvPr id="50183" name="矩形 50182"/>
          <p:cNvSpPr/>
          <p:nvPr/>
        </p:nvSpPr>
        <p:spPr>
          <a:xfrm>
            <a:off x="2268538" y="4652963"/>
            <a:ext cx="4175125" cy="579437"/>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latin typeface="Times New Roman" pitchFamily="18" charset="0"/>
                <a:ea typeface="黑体" pitchFamily="49" charset="-122"/>
              </a:rPr>
              <a:t>是一位</a:t>
            </a:r>
            <a:r>
              <a:rPr sz="3200" b="1">
                <a:solidFill>
                  <a:srgbClr val="FF0000"/>
                </a:solidFill>
                <a:latin typeface="Times New Roman" pitchFamily="18" charset="0"/>
                <a:ea typeface="黑体" pitchFamily="49" charset="-122"/>
              </a:rPr>
              <a:t>不幸</a:t>
            </a:r>
            <a:r>
              <a:rPr sz="3200" b="1">
                <a:latin typeface="Times New Roman" pitchFamily="18" charset="0"/>
                <a:ea typeface="黑体" pitchFamily="49" charset="-122"/>
              </a:rPr>
              <a:t>的母亲</a:t>
            </a:r>
          </a:p>
        </p:txBody>
      </p:sp>
      <p:sp>
        <p:nvSpPr>
          <p:cNvPr id="50184" name="矩形 50183"/>
          <p:cNvSpPr/>
          <p:nvPr/>
        </p:nvSpPr>
        <p:spPr>
          <a:xfrm>
            <a:off x="2286000" y="5334000"/>
            <a:ext cx="4373563"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latin typeface="Times New Roman" pitchFamily="18" charset="0"/>
                <a:ea typeface="黑体" pitchFamily="49" charset="-122"/>
              </a:rPr>
              <a:t>是一位</a:t>
            </a:r>
            <a:r>
              <a:rPr sz="3200" b="1">
                <a:solidFill>
                  <a:srgbClr val="FF0000"/>
                </a:solidFill>
                <a:latin typeface="Times New Roman" pitchFamily="18" charset="0"/>
                <a:ea typeface="黑体" pitchFamily="49" charset="-122"/>
              </a:rPr>
              <a:t>不张扬爱</a:t>
            </a:r>
            <a:r>
              <a:rPr sz="3200" b="1">
                <a:latin typeface="Times New Roman" pitchFamily="18" charset="0"/>
                <a:ea typeface="黑体" pitchFamily="49" charset="-122"/>
              </a:rPr>
              <a:t>的母亲</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par>
                    <p:cTn id="7" fill="hold" nodeType="clickPar">
                      <p:stCondLst>
                        <p:cond delay="indefinite"/>
                        <p:cond evt="onBegin" delay="0">
                          <p:tn val="6"/>
                        </p:cond>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0179"/>
                                        </p:tgtEl>
                                        <p:attrNameLst>
                                          <p:attrName>style.visibility</p:attrName>
                                        </p:attrNameLst>
                                      </p:cBhvr>
                                      <p:to>
                                        <p:strVal val="visible"/>
                                      </p:to>
                                    </p:set>
                                    <p:anim calcmode="lin" valueType="num">
                                      <p:cBhvr additive="base">
                                        <p:cTn id="11" dur="500" fill="hold"/>
                                        <p:tgtEl>
                                          <p:spTgt spid="50179"/>
                                        </p:tgtEl>
                                        <p:attrNameLst>
                                          <p:attrName>ppt_x</p:attrName>
                                        </p:attrNameLst>
                                      </p:cBhvr>
                                      <p:tavLst>
                                        <p:tav tm="0">
                                          <p:val>
                                            <p:strVal val="0-#ppt_w/2"/>
                                          </p:val>
                                        </p:tav>
                                        <p:tav tm="100000">
                                          <p:val>
                                            <p:strVal val="ppt_x"/>
                                          </p:val>
                                        </p:tav>
                                      </p:tavLst>
                                    </p:anim>
                                    <p:anim calcmode="lin" valueType="num">
                                      <p:cBhvr additive="base">
                                        <p:cTn id="12" dur="500" fill="hold"/>
                                        <p:tgtEl>
                                          <p:spTgt spid="50179"/>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50180"/>
                                        </p:tgtEl>
                                        <p:attrNameLst>
                                          <p:attrName>style.visibility</p:attrName>
                                        </p:attrNameLst>
                                      </p:cBhvr>
                                      <p:to>
                                        <p:strVal val="visible"/>
                                      </p:to>
                                    </p:set>
                                    <p:anim calcmode="lin" valueType="num">
                                      <p:cBhvr additive="base">
                                        <p:cTn id="16" dur="500" fill="hold"/>
                                        <p:tgtEl>
                                          <p:spTgt spid="50180"/>
                                        </p:tgtEl>
                                        <p:attrNameLst>
                                          <p:attrName>ppt_x</p:attrName>
                                        </p:attrNameLst>
                                      </p:cBhvr>
                                      <p:tavLst>
                                        <p:tav tm="0">
                                          <p:val>
                                            <p:strVal val="0-#ppt_w/2"/>
                                          </p:val>
                                        </p:tav>
                                        <p:tav tm="100000">
                                          <p:val>
                                            <p:strVal val="ppt_x"/>
                                          </p:val>
                                        </p:tav>
                                      </p:tavLst>
                                    </p:anim>
                                    <p:anim calcmode="lin" valueType="num">
                                      <p:cBhvr additive="base">
                                        <p:cTn id="17"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50181"/>
                                        </p:tgtEl>
                                        <p:attrNameLst>
                                          <p:attrName>style.visibility</p:attrName>
                                        </p:attrNameLst>
                                      </p:cBhvr>
                                      <p:to>
                                        <p:strVal val="visible"/>
                                      </p:to>
                                    </p:set>
                                    <p:anim calcmode="lin" valueType="num">
                                      <p:cBhvr additive="base">
                                        <p:cTn id="22" dur="500" fill="hold"/>
                                        <p:tgtEl>
                                          <p:spTgt spid="50181"/>
                                        </p:tgtEl>
                                        <p:attrNameLst>
                                          <p:attrName>ppt_x</p:attrName>
                                        </p:attrNameLst>
                                      </p:cBhvr>
                                      <p:tavLst>
                                        <p:tav tm="0">
                                          <p:val>
                                            <p:strVal val="0-#ppt_w/2"/>
                                          </p:val>
                                        </p:tav>
                                        <p:tav tm="100000">
                                          <p:val>
                                            <p:strVal val="ppt_x"/>
                                          </p:val>
                                        </p:tav>
                                      </p:tavLst>
                                    </p:anim>
                                    <p:anim calcmode="lin" valueType="num">
                                      <p:cBhvr additive="base">
                                        <p:cTn id="23"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50182"/>
                                        </p:tgtEl>
                                        <p:attrNameLst>
                                          <p:attrName>style.visibility</p:attrName>
                                        </p:attrNameLst>
                                      </p:cBhvr>
                                      <p:to>
                                        <p:strVal val="visible"/>
                                      </p:to>
                                    </p:set>
                                    <p:anim calcmode="lin" valueType="num">
                                      <p:cBhvr additive="base">
                                        <p:cTn id="28" dur="500" fill="hold"/>
                                        <p:tgtEl>
                                          <p:spTgt spid="50182"/>
                                        </p:tgtEl>
                                        <p:attrNameLst>
                                          <p:attrName>ppt_x</p:attrName>
                                        </p:attrNameLst>
                                      </p:cBhvr>
                                      <p:tavLst>
                                        <p:tav tm="0">
                                          <p:val>
                                            <p:strVal val="0-#ppt_w/2"/>
                                          </p:val>
                                        </p:tav>
                                        <p:tav tm="100000">
                                          <p:val>
                                            <p:strVal val="ppt_x"/>
                                          </p:val>
                                        </p:tav>
                                      </p:tavLst>
                                    </p:anim>
                                    <p:anim calcmode="lin" valueType="num">
                                      <p:cBhvr additive="base">
                                        <p:cTn id="29" dur="500" fill="hold"/>
                                        <p:tgtEl>
                                          <p:spTgt spid="50182"/>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50183"/>
                                        </p:tgtEl>
                                        <p:attrNameLst>
                                          <p:attrName>style.visibility</p:attrName>
                                        </p:attrNameLst>
                                      </p:cBhvr>
                                      <p:to>
                                        <p:strVal val="visible"/>
                                      </p:to>
                                    </p:set>
                                    <p:anim calcmode="lin" valueType="num">
                                      <p:cBhvr additive="base">
                                        <p:cTn id="34" dur="500" fill="hold"/>
                                        <p:tgtEl>
                                          <p:spTgt spid="50183"/>
                                        </p:tgtEl>
                                        <p:attrNameLst>
                                          <p:attrName>ppt_x</p:attrName>
                                        </p:attrNameLst>
                                      </p:cBhvr>
                                      <p:tavLst>
                                        <p:tav tm="0">
                                          <p:val>
                                            <p:strVal val="0-#ppt_w/2"/>
                                          </p:val>
                                        </p:tav>
                                        <p:tav tm="100000">
                                          <p:val>
                                            <p:strVal val="ppt_x"/>
                                          </p:val>
                                        </p:tav>
                                      </p:tavLst>
                                    </p:anim>
                                    <p:anim calcmode="lin" valueType="num">
                                      <p:cBhvr additive="base">
                                        <p:cTn id="35"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50184"/>
                                        </p:tgtEl>
                                        <p:attrNameLst>
                                          <p:attrName>style.visibility</p:attrName>
                                        </p:attrNameLst>
                                      </p:cBhvr>
                                      <p:to>
                                        <p:strVal val="visible"/>
                                      </p:to>
                                    </p:set>
                                    <p:anim calcmode="lin" valueType="num">
                                      <p:cBhvr additive="base">
                                        <p:cTn id="40" dur="500" fill="hold"/>
                                        <p:tgtEl>
                                          <p:spTgt spid="50184"/>
                                        </p:tgtEl>
                                        <p:attrNameLst>
                                          <p:attrName>ppt_x</p:attrName>
                                        </p:attrNameLst>
                                      </p:cBhvr>
                                      <p:tavLst>
                                        <p:tav tm="0">
                                          <p:val>
                                            <p:strVal val="0-#ppt_w/2"/>
                                          </p:val>
                                        </p:tav>
                                        <p:tav tm="100000">
                                          <p:val>
                                            <p:strVal val="ppt_x"/>
                                          </p:val>
                                        </p:tav>
                                      </p:tavLst>
                                    </p:anim>
                                    <p:anim calcmode="lin" valueType="num">
                                      <p:cBhvr additive="base">
                                        <p:cTn id="41" dur="500" fill="hold"/>
                                        <p:tgtEl>
                                          <p:spTgt spid="501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nimBg="1"/>
      <p:bldP spid="50180" grpId="0"/>
      <p:bldP spid="50181" grpId="0"/>
      <p:bldP spid="50182" grpId="0"/>
      <p:bldP spid="50183" grpId="0"/>
      <p:bldP spid="5018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图片 51201" descr="PE02043_"/>
          <p:cNvPicPr>
            <a:picLocks noChangeAspect="1"/>
          </p:cNvPicPr>
          <p:nvPr/>
        </p:nvPicPr>
        <p:blipFill>
          <a:blip r:embed="rId2" r:link="rId3"/>
          <a:stretch>
            <a:fillRect/>
          </a:stretch>
        </p:blipFill>
        <p:spPr>
          <a:xfrm>
            <a:off x="0" y="4419600"/>
            <a:ext cx="2209800" cy="2438400"/>
          </a:xfrm>
          <a:prstGeom prst="rect">
            <a:avLst/>
          </a:prstGeom>
          <a:noFill/>
          <a:ln>
            <a:noFill/>
            <a:miter lim="800000"/>
          </a:ln>
          <a:effectLst/>
        </p:spPr>
      </p:pic>
      <p:sp>
        <p:nvSpPr>
          <p:cNvPr id="51203" name="矩形 51202"/>
          <p:cNvSpPr/>
          <p:nvPr/>
        </p:nvSpPr>
        <p:spPr>
          <a:xfrm>
            <a:off x="0" y="476250"/>
            <a:ext cx="3856038" cy="579438"/>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rgbClr val="002060"/>
                </a:solidFill>
                <a:latin typeface="Arial Black" pitchFamily="34" charset="0"/>
                <a:ea typeface="楷体_GB2312" pitchFamily="49" charset="-122"/>
              </a:rPr>
              <a:t>感知课文的第二部分</a:t>
            </a:r>
          </a:p>
        </p:txBody>
      </p:sp>
      <p:sp>
        <p:nvSpPr>
          <p:cNvPr id="51204" name="矩形 51203"/>
          <p:cNvSpPr/>
          <p:nvPr/>
        </p:nvSpPr>
        <p:spPr>
          <a:xfrm>
            <a:off x="539750" y="1341438"/>
            <a:ext cx="7931150" cy="949325"/>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2800" b="1">
                <a:solidFill>
                  <a:srgbClr val="002060"/>
                </a:solidFill>
                <a:latin typeface="Arial Black" pitchFamily="34" charset="0"/>
                <a:ea typeface="楷体_GB2312" pitchFamily="49" charset="-122"/>
              </a:rPr>
              <a:t>问题1：文中写了母亲的哪些行动，体现了母亲对</a:t>
            </a:r>
          </a:p>
          <a:p>
            <a:pPr lvl="0">
              <a:buClr>
                <a:srgbClr val="000000"/>
              </a:buClr>
              <a:buFont typeface="Times New Roman" pitchFamily="18" charset="0"/>
            </a:pPr>
            <a:r>
              <a:rPr sz="2800" b="1">
                <a:solidFill>
                  <a:srgbClr val="002060"/>
                </a:solidFill>
                <a:latin typeface="Arial Black" pitchFamily="34" charset="0"/>
                <a:ea typeface="楷体_GB2312" pitchFamily="49" charset="-122"/>
              </a:rPr>
              <a:t>　　　儿子怎样的感情？</a:t>
            </a:r>
          </a:p>
        </p:txBody>
      </p:sp>
      <p:sp>
        <p:nvSpPr>
          <p:cNvPr id="51205" name="矩形 51204"/>
          <p:cNvSpPr/>
          <p:nvPr/>
        </p:nvSpPr>
        <p:spPr>
          <a:xfrm>
            <a:off x="0" y="2708275"/>
            <a:ext cx="9953625" cy="5778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rgbClr val="002060"/>
                </a:solidFill>
                <a:latin typeface="Times New Roman" pitchFamily="18" charset="0"/>
                <a:ea typeface="楷体_GB2312" pitchFamily="49" charset="-122"/>
              </a:rPr>
              <a:t>每次我要去地坛时，她无言地帮我备，帮助我上车……</a:t>
            </a:r>
          </a:p>
        </p:txBody>
      </p:sp>
      <p:sp>
        <p:nvSpPr>
          <p:cNvPr id="51206" name="矩形 51205"/>
          <p:cNvSpPr/>
          <p:nvPr/>
        </p:nvSpPr>
        <p:spPr>
          <a:xfrm>
            <a:off x="0" y="3933825"/>
            <a:ext cx="4810125" cy="52070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2800" b="1">
                <a:solidFill>
                  <a:srgbClr val="002060"/>
                </a:solidFill>
                <a:latin typeface="Times New Roman" pitchFamily="18" charset="0"/>
                <a:ea typeface="楷体_GB2312" pitchFamily="49" charset="-122"/>
              </a:rPr>
              <a:t>送我出门，经常去找儿子……</a:t>
            </a:r>
          </a:p>
        </p:txBody>
      </p:sp>
      <p:grpSp>
        <p:nvGrpSpPr>
          <p:cNvPr id="51207" name="组合 51206"/>
          <p:cNvGrpSpPr/>
          <p:nvPr/>
        </p:nvGrpSpPr>
        <p:grpSpPr>
          <a:xfrm>
            <a:off x="3059113" y="4581525"/>
            <a:ext cx="4651375" cy="577850"/>
            <a:chOff x="1927" y="2886"/>
            <a:chExt cx="2930" cy="364"/>
          </a:xfrm>
        </p:grpSpPr>
        <p:sp>
          <p:nvSpPr>
            <p:cNvPr id="51208" name="燕尾形箭头 51207"/>
            <p:cNvSpPr/>
            <p:nvPr/>
          </p:nvSpPr>
          <p:spPr>
            <a:xfrm>
              <a:off x="1927" y="2987"/>
              <a:ext cx="615" cy="192"/>
            </a:xfrm>
            <a:prstGeom prst="notchedRightArrow">
              <a:avLst>
                <a:gd name="adj1" fmla="val 50000"/>
                <a:gd name="adj2" fmla="val 80078"/>
              </a:avLst>
            </a:prstGeom>
            <a:solidFill>
              <a:schemeClr val="accent1"/>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solidFill>
                  <a:srgbClr val="002060"/>
                </a:solidFill>
              </a:endParaRPr>
            </a:p>
          </p:txBody>
        </p:sp>
        <p:sp>
          <p:nvSpPr>
            <p:cNvPr id="51209" name="矩形 51208"/>
            <p:cNvSpPr/>
            <p:nvPr/>
          </p:nvSpPr>
          <p:spPr>
            <a:xfrm>
              <a:off x="2685" y="2886"/>
              <a:ext cx="2172" cy="364"/>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rgbClr val="002060"/>
                  </a:solidFill>
                  <a:latin typeface="Times New Roman" pitchFamily="18" charset="0"/>
                  <a:ea typeface="楷体_GB2312" pitchFamily="49" charset="-122"/>
                </a:rPr>
                <a:t>母亲对儿子的</a:t>
              </a:r>
              <a:r>
                <a:rPr sz="3200" b="1" u="sng">
                  <a:solidFill>
                    <a:srgbClr val="FF0000"/>
                  </a:solidFill>
                  <a:latin typeface="Times New Roman" pitchFamily="18" charset="0"/>
                  <a:ea typeface="楷体_GB2312" pitchFamily="49" charset="-122"/>
                </a:rPr>
                <a:t>担忧</a:t>
              </a:r>
            </a:p>
          </p:txBody>
        </p:sp>
      </p:grpSp>
      <p:grpSp>
        <p:nvGrpSpPr>
          <p:cNvPr id="51210" name="组合 51209"/>
          <p:cNvGrpSpPr/>
          <p:nvPr/>
        </p:nvGrpSpPr>
        <p:grpSpPr>
          <a:xfrm>
            <a:off x="3059113" y="3357563"/>
            <a:ext cx="4667250" cy="577850"/>
            <a:chOff x="1927" y="2115"/>
            <a:chExt cx="2940" cy="364"/>
          </a:xfrm>
        </p:grpSpPr>
        <p:sp>
          <p:nvSpPr>
            <p:cNvPr id="51211" name="矩形 51210"/>
            <p:cNvSpPr/>
            <p:nvPr/>
          </p:nvSpPr>
          <p:spPr>
            <a:xfrm>
              <a:off x="2695" y="2115"/>
              <a:ext cx="2172" cy="364"/>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200" b="1">
                  <a:solidFill>
                    <a:srgbClr val="002060"/>
                  </a:solidFill>
                  <a:latin typeface="Times New Roman" pitchFamily="18" charset="0"/>
                  <a:ea typeface="楷体_GB2312" pitchFamily="49" charset="-122"/>
                </a:rPr>
                <a:t>母亲对儿子的</a:t>
              </a:r>
              <a:r>
                <a:rPr sz="3200" b="1" u="sng">
                  <a:solidFill>
                    <a:srgbClr val="FF0000"/>
                  </a:solidFill>
                  <a:latin typeface="Times New Roman" pitchFamily="18" charset="0"/>
                  <a:ea typeface="楷体_GB2312" pitchFamily="49" charset="-122"/>
                </a:rPr>
                <a:t>理解</a:t>
              </a:r>
            </a:p>
          </p:txBody>
        </p:sp>
        <p:sp>
          <p:nvSpPr>
            <p:cNvPr id="51212" name="燕尾形箭头 51211"/>
            <p:cNvSpPr/>
            <p:nvPr/>
          </p:nvSpPr>
          <p:spPr>
            <a:xfrm>
              <a:off x="1927" y="2229"/>
              <a:ext cx="615" cy="192"/>
            </a:xfrm>
            <a:prstGeom prst="notchedRightArrow">
              <a:avLst>
                <a:gd name="adj1" fmla="val 50000"/>
                <a:gd name="adj2" fmla="val 80078"/>
              </a:avLst>
            </a:prstGeom>
            <a:solidFill>
              <a:schemeClr val="accent1"/>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solidFill>
                  <a:srgbClr val="002060"/>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gtEl>
                                        <p:attrNameLst>
                                          <p:attrName>style.visibility</p:attrName>
                                        </p:attrNameLst>
                                      </p:cBhvr>
                                      <p:to>
                                        <p:strVal val="visible"/>
                                      </p:to>
                                    </p:set>
                                    <p:anim calcmode="lin" valueType="num">
                                      <p:cBhvr additive="base">
                                        <p:cTn id="7" dur="500" fill="hold"/>
                                        <p:tgtEl>
                                          <p:spTgt spid="51203"/>
                                        </p:tgtEl>
                                        <p:attrNameLst>
                                          <p:attrName>ppt_x</p:attrName>
                                        </p:attrNameLst>
                                      </p:cBhvr>
                                      <p:tavLst>
                                        <p:tav tm="0">
                                          <p:val>
                                            <p:strVal val="ppt_x"/>
                                          </p:val>
                                        </p:tav>
                                        <p:tav tm="100000">
                                          <p:val>
                                            <p:strVal val="ppt_x"/>
                                          </p:val>
                                        </p:tav>
                                      </p:tavLst>
                                    </p:anim>
                                    <p:anim calcmode="lin" valueType="num">
                                      <p:cBhvr additive="base">
                                        <p:cTn id="8"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1204"/>
                                        </p:tgtEl>
                                        <p:attrNameLst>
                                          <p:attrName>style.visibility</p:attrName>
                                        </p:attrNameLst>
                                      </p:cBhvr>
                                      <p:to>
                                        <p:strVal val="visible"/>
                                      </p:to>
                                    </p:set>
                                    <p:animEffect transition="in" filter="slide(fromBottom)">
                                      <p:cBhvr>
                                        <p:cTn id="13" dur="500"/>
                                        <p:tgtEl>
                                          <p:spTgt spid="51204"/>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1205"/>
                                        </p:tgtEl>
                                        <p:attrNameLst>
                                          <p:attrName>style.visibility</p:attrName>
                                        </p:attrNameLst>
                                      </p:cBhvr>
                                      <p:to>
                                        <p:strVal val="visible"/>
                                      </p:to>
                                    </p:set>
                                    <p:anim calcmode="lin" valueType="num">
                                      <p:cBhvr additive="base">
                                        <p:cTn id="18" dur="500" fill="hold"/>
                                        <p:tgtEl>
                                          <p:spTgt spid="51205"/>
                                        </p:tgtEl>
                                        <p:attrNameLst>
                                          <p:attrName>ppt_x</p:attrName>
                                        </p:attrNameLst>
                                      </p:cBhvr>
                                      <p:tavLst>
                                        <p:tav tm="0">
                                          <p:val>
                                            <p:strVal val="ppt_x"/>
                                          </p:val>
                                        </p:tav>
                                        <p:tav tm="100000">
                                          <p:val>
                                            <p:strVal val="ppt_x"/>
                                          </p:val>
                                        </p:tav>
                                      </p:tavLst>
                                    </p:anim>
                                    <p:anim calcmode="lin" valueType="num">
                                      <p:cBhvr additive="base">
                                        <p:cTn id="19"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51210"/>
                                        </p:tgtEl>
                                        <p:attrNameLst>
                                          <p:attrName>style.visibility</p:attrName>
                                        </p:attrNameLst>
                                      </p:cBhvr>
                                      <p:to>
                                        <p:strVal val="visible"/>
                                      </p:to>
                                    </p:set>
                                    <p:anim calcmode="lin" valueType="num">
                                      <p:cBhvr additive="base">
                                        <p:cTn id="24" dur="500" fill="hold"/>
                                        <p:tgtEl>
                                          <p:spTgt spid="51210"/>
                                        </p:tgtEl>
                                        <p:attrNameLst>
                                          <p:attrName>ppt_x</p:attrName>
                                        </p:attrNameLst>
                                      </p:cBhvr>
                                      <p:tavLst>
                                        <p:tav tm="0">
                                          <p:val>
                                            <p:strVal val="ppt_x"/>
                                          </p:val>
                                        </p:tav>
                                        <p:tav tm="100000">
                                          <p:val>
                                            <p:strVal val="ppt_x"/>
                                          </p:val>
                                        </p:tav>
                                      </p:tavLst>
                                    </p:anim>
                                    <p:anim calcmode="lin" valueType="num">
                                      <p:cBhvr additive="base">
                                        <p:cTn id="25" dur="500" fill="hold"/>
                                        <p:tgtEl>
                                          <p:spTgt spid="51210"/>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nodeType="clickEffect">
                                  <p:stCondLst>
                                    <p:cond delay="0"/>
                                  </p:stCondLst>
                                  <p:childTnLst>
                                    <p:set>
                                      <p:cBhvr>
                                        <p:cTn id="29" dur="1" fill="hold">
                                          <p:stCondLst>
                                            <p:cond delay="0"/>
                                          </p:stCondLst>
                                        </p:cTn>
                                        <p:tgtEl>
                                          <p:spTgt spid="51206">
                                            <p:txEl>
                                              <p:pRg st="0" end="0"/>
                                            </p:txEl>
                                          </p:spTgt>
                                        </p:tgtEl>
                                        <p:attrNameLst>
                                          <p:attrName>style.visibility</p:attrName>
                                        </p:attrNameLst>
                                      </p:cBhvr>
                                      <p:to>
                                        <p:strVal val="visible"/>
                                      </p:to>
                                    </p:set>
                                    <p:anim calcmode="lin" valueType="num">
                                      <p:cBhvr additive="base">
                                        <p:cTn id="30" dur="500" fill="hold"/>
                                        <p:tgtEl>
                                          <p:spTgt spid="51206">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12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51207"/>
                                        </p:tgtEl>
                                        <p:attrNameLst>
                                          <p:attrName>style.visibility</p:attrName>
                                        </p:attrNameLst>
                                      </p:cBhvr>
                                      <p:to>
                                        <p:strVal val="visible"/>
                                      </p:to>
                                    </p:set>
                                    <p:anim calcmode="lin" valueType="num">
                                      <p:cBhvr additive="base">
                                        <p:cTn id="36" dur="500" fill="hold"/>
                                        <p:tgtEl>
                                          <p:spTgt spid="51207"/>
                                        </p:tgtEl>
                                        <p:attrNameLst>
                                          <p:attrName>ppt_x</p:attrName>
                                        </p:attrNameLst>
                                      </p:cBhvr>
                                      <p:tavLst>
                                        <p:tav tm="0">
                                          <p:val>
                                            <p:strVal val="ppt_x"/>
                                          </p:val>
                                        </p:tav>
                                        <p:tav tm="100000">
                                          <p:val>
                                            <p:strVal val="ppt_x"/>
                                          </p:val>
                                        </p:tav>
                                      </p:tavLst>
                                    </p:anim>
                                    <p:anim calcmode="lin" valueType="num">
                                      <p:cBhvr additive="base">
                                        <p:cTn id="37" dur="500" fill="hold"/>
                                        <p:tgtEl>
                                          <p:spTgt spid="512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1204" grpId="0"/>
      <p:bldP spid="5120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图片 52225" descr="SF184"/>
          <p:cNvPicPr>
            <a:picLocks noChangeAspect="1"/>
          </p:cNvPicPr>
          <p:nvPr/>
        </p:nvPicPr>
        <p:blipFill>
          <a:blip r:embed="rId2" r:link="rId3">
            <a:lum bright="64000" contrast="-76000"/>
          </a:blip>
          <a:stretch>
            <a:fillRect/>
          </a:stretch>
        </p:blipFill>
        <p:spPr>
          <a:xfrm>
            <a:off x="0" y="0"/>
            <a:ext cx="9144000" cy="6858000"/>
          </a:xfrm>
          <a:prstGeom prst="rect">
            <a:avLst/>
          </a:prstGeom>
          <a:noFill/>
          <a:ln>
            <a:noFill/>
            <a:miter lim="800000"/>
          </a:ln>
          <a:effectLst/>
        </p:spPr>
      </p:pic>
      <p:sp>
        <p:nvSpPr>
          <p:cNvPr id="52227" name="矩形 52226"/>
          <p:cNvSpPr/>
          <p:nvPr/>
        </p:nvSpPr>
        <p:spPr>
          <a:xfrm>
            <a:off x="838200" y="2914650"/>
            <a:ext cx="701675" cy="692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000" b="1">
                <a:solidFill>
                  <a:srgbClr val="2F1311"/>
                </a:solidFill>
                <a:latin typeface="Times New Roman" pitchFamily="18" charset="0"/>
                <a:ea typeface="楷体_GB2312" pitchFamily="49" charset="-122"/>
              </a:rPr>
              <a:t>送</a:t>
            </a:r>
          </a:p>
        </p:txBody>
      </p:sp>
      <p:sp>
        <p:nvSpPr>
          <p:cNvPr id="52228" name="矩形 52227"/>
          <p:cNvSpPr/>
          <p:nvPr/>
        </p:nvSpPr>
        <p:spPr>
          <a:xfrm>
            <a:off x="762000" y="3890963"/>
            <a:ext cx="901700" cy="946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2800" b="1">
                <a:solidFill>
                  <a:srgbClr val="2F1311"/>
                </a:solidFill>
                <a:latin typeface="Times New Roman" pitchFamily="18" charset="0"/>
                <a:ea typeface="楷体_GB2312" pitchFamily="49" charset="-122"/>
              </a:rPr>
              <a:t>冷静</a:t>
            </a:r>
          </a:p>
          <a:p>
            <a:pPr lvl="0">
              <a:buClr>
                <a:srgbClr val="000000"/>
              </a:buClr>
              <a:buFont typeface="Times New Roman" pitchFamily="18" charset="0"/>
            </a:pPr>
            <a:r>
              <a:rPr sz="2800" b="1">
                <a:solidFill>
                  <a:srgbClr val="2F1311"/>
                </a:solidFill>
                <a:latin typeface="Times New Roman" pitchFamily="18" charset="0"/>
                <a:ea typeface="楷体_GB2312" pitchFamily="49" charset="-122"/>
              </a:rPr>
              <a:t>清醒</a:t>
            </a:r>
          </a:p>
        </p:txBody>
      </p:sp>
      <p:sp>
        <p:nvSpPr>
          <p:cNvPr id="52229" name="矩形 52228"/>
          <p:cNvSpPr/>
          <p:nvPr/>
        </p:nvSpPr>
        <p:spPr>
          <a:xfrm>
            <a:off x="2209800" y="2228850"/>
            <a:ext cx="701675" cy="692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000" b="1">
                <a:solidFill>
                  <a:srgbClr val="2F1311"/>
                </a:solidFill>
                <a:latin typeface="Times New Roman" pitchFamily="18" charset="0"/>
                <a:ea typeface="楷体_GB2312" pitchFamily="49" charset="-122"/>
              </a:rPr>
              <a:t>忧</a:t>
            </a:r>
          </a:p>
        </p:txBody>
      </p:sp>
      <p:sp>
        <p:nvSpPr>
          <p:cNvPr id="52230" name="矩形 52229"/>
          <p:cNvSpPr/>
          <p:nvPr/>
        </p:nvSpPr>
        <p:spPr>
          <a:xfrm>
            <a:off x="4343400" y="1466850"/>
            <a:ext cx="701675" cy="692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000" b="1">
                <a:solidFill>
                  <a:srgbClr val="2F1311"/>
                </a:solidFill>
                <a:latin typeface="Times New Roman" pitchFamily="18" charset="0"/>
                <a:ea typeface="楷体_GB2312" pitchFamily="49" charset="-122"/>
              </a:rPr>
              <a:t>找</a:t>
            </a:r>
          </a:p>
        </p:txBody>
      </p:sp>
      <p:sp>
        <p:nvSpPr>
          <p:cNvPr id="52231" name="矩形 52230"/>
          <p:cNvSpPr/>
          <p:nvPr/>
        </p:nvSpPr>
        <p:spPr>
          <a:xfrm>
            <a:off x="3505200" y="3200400"/>
            <a:ext cx="2227263" cy="692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000" b="1">
                <a:solidFill>
                  <a:srgbClr val="2F1311"/>
                </a:solidFill>
                <a:latin typeface="Times New Roman" pitchFamily="18" charset="0"/>
                <a:ea typeface="楷体_GB2312" pitchFamily="49" charset="-122"/>
              </a:rPr>
              <a:t>心理矛盾</a:t>
            </a:r>
          </a:p>
        </p:txBody>
      </p:sp>
      <p:sp>
        <p:nvSpPr>
          <p:cNvPr id="52232" name="矩形 52231"/>
          <p:cNvSpPr/>
          <p:nvPr/>
        </p:nvSpPr>
        <p:spPr>
          <a:xfrm>
            <a:off x="6056313" y="2638425"/>
            <a:ext cx="2767012" cy="63500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2F1311"/>
                </a:solidFill>
                <a:latin typeface="Times New Roman" pitchFamily="18" charset="0"/>
                <a:ea typeface="楷体_GB2312" pitchFamily="49" charset="-122"/>
              </a:rPr>
              <a:t>    回</a:t>
            </a:r>
            <a:r>
              <a:rPr sz="2800" b="1">
                <a:solidFill>
                  <a:srgbClr val="2F1311"/>
                </a:solidFill>
                <a:latin typeface="Times New Roman" pitchFamily="18" charset="0"/>
                <a:ea typeface="楷体_GB2312" pitchFamily="49" charset="-122"/>
              </a:rPr>
              <a:t>(悄悄转身)</a:t>
            </a:r>
          </a:p>
        </p:txBody>
      </p:sp>
      <p:sp>
        <p:nvSpPr>
          <p:cNvPr id="52233" name="矩形 52232"/>
          <p:cNvSpPr/>
          <p:nvPr/>
        </p:nvSpPr>
        <p:spPr>
          <a:xfrm>
            <a:off x="6477000" y="3990975"/>
            <a:ext cx="901700" cy="9461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2800" b="1">
                <a:solidFill>
                  <a:srgbClr val="2F1311"/>
                </a:solidFill>
                <a:latin typeface="Times New Roman" pitchFamily="18" charset="0"/>
                <a:ea typeface="楷体_GB2312" pitchFamily="49" charset="-122"/>
              </a:rPr>
              <a:t>冷静</a:t>
            </a:r>
          </a:p>
          <a:p>
            <a:pPr lvl="0">
              <a:buClr>
                <a:srgbClr val="000000"/>
              </a:buClr>
              <a:buFont typeface="Times New Roman" pitchFamily="18" charset="0"/>
            </a:pPr>
            <a:r>
              <a:rPr sz="2800" b="1">
                <a:solidFill>
                  <a:srgbClr val="2F1311"/>
                </a:solidFill>
                <a:latin typeface="Times New Roman" pitchFamily="18" charset="0"/>
                <a:ea typeface="楷体_GB2312" pitchFamily="49" charset="-122"/>
              </a:rPr>
              <a:t>清醒</a:t>
            </a:r>
          </a:p>
        </p:txBody>
      </p:sp>
      <p:sp>
        <p:nvSpPr>
          <p:cNvPr id="52234" name="矩形 52233"/>
          <p:cNvSpPr/>
          <p:nvPr/>
        </p:nvSpPr>
        <p:spPr>
          <a:xfrm>
            <a:off x="2209800" y="5486400"/>
            <a:ext cx="4495800" cy="69215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000">
                <a:solidFill>
                  <a:srgbClr val="2F1311"/>
                </a:solidFill>
                <a:latin typeface="Times New Roman" pitchFamily="18" charset="0"/>
                <a:ea typeface="隶书" pitchFamily="49" charset="-122"/>
              </a:rPr>
              <a:t>理智而深沉的母爱</a:t>
            </a:r>
          </a:p>
        </p:txBody>
      </p:sp>
      <p:sp>
        <p:nvSpPr>
          <p:cNvPr id="52235" name="任意多边形 52234"/>
          <p:cNvSpPr/>
          <p:nvPr/>
        </p:nvSpPr>
        <p:spPr>
          <a:xfrm>
            <a:off x="914400" y="2133600"/>
            <a:ext cx="6248400" cy="1600200"/>
          </a:xfrm>
          <a:custGeom>
            <a:avLst/>
            <a:gdLst/>
            <a:ahLst/>
            <a:cxnLst/>
            <a:rect l="l" t="t" r="r" b="b"/>
            <a:pathLst>
              <a:path w="9841" h="2520">
                <a:moveTo>
                  <a:pt x="0" y="2442"/>
                </a:moveTo>
                <a:cubicBezTo>
                  <a:pt x="489" y="2481"/>
                  <a:pt x="978" y="2520"/>
                  <a:pt x="1553" y="2288"/>
                </a:cubicBezTo>
                <a:cubicBezTo>
                  <a:pt x="2129" y="2057"/>
                  <a:pt x="2992" y="1362"/>
                  <a:pt x="3452" y="1054"/>
                </a:cubicBezTo>
                <a:cubicBezTo>
                  <a:pt x="3912" y="745"/>
                  <a:pt x="3999" y="591"/>
                  <a:pt x="4315" y="437"/>
                </a:cubicBezTo>
                <a:cubicBezTo>
                  <a:pt x="4632" y="282"/>
                  <a:pt x="4920" y="154"/>
                  <a:pt x="5351" y="128"/>
                </a:cubicBezTo>
                <a:cubicBezTo>
                  <a:pt x="5783" y="102"/>
                  <a:pt x="6358" y="0"/>
                  <a:pt x="6905" y="282"/>
                </a:cubicBezTo>
                <a:cubicBezTo>
                  <a:pt x="7451" y="565"/>
                  <a:pt x="8142" y="1517"/>
                  <a:pt x="8631" y="1825"/>
                </a:cubicBezTo>
                <a:cubicBezTo>
                  <a:pt x="9120" y="2134"/>
                  <a:pt x="9638" y="2082"/>
                  <a:pt x="9841" y="2134"/>
                </a:cubicBezTo>
              </a:path>
            </a:pathLst>
          </a:custGeom>
          <a:noFill/>
          <a:ln w="31750" cmpd="sng">
            <a:solidFill>
              <a:schemeClr val="tx1"/>
            </a:solidFill>
            <a:prstDash val="solid"/>
            <a:round/>
            <a:headEnd type="none"/>
            <a:tailEnd type="none"/>
          </a:ln>
          <a:effectLst/>
        </p:spPr>
        <p:txBody>
          <a:bodyPr/>
          <a:lstStyle/>
          <a:p>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2228"/>
                                        </p:tgtEl>
                                        <p:attrNameLst>
                                          <p:attrName>style.visibility</p:attrName>
                                        </p:attrNameLst>
                                      </p:cBhvr>
                                      <p:to>
                                        <p:strVal val="visible"/>
                                      </p:to>
                                    </p:set>
                                    <p:animEffect transition="in" filter="blinds(horizontal)">
                                      <p:cBhvr>
                                        <p:cTn id="11" dur="500"/>
                                        <p:tgtEl>
                                          <p:spTgt spid="52228"/>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52229"/>
                                        </p:tgtEl>
                                        <p:attrNameLst>
                                          <p:attrName>style.visibility</p:attrName>
                                        </p:attrNameLst>
                                      </p:cBhvr>
                                      <p:to>
                                        <p:strVal val="visible"/>
                                      </p:to>
                                    </p:set>
                                    <p:animEffect transition="in" filter="blinds(horizontal)">
                                      <p:cBhvr>
                                        <p:cTn id="16" dur="500"/>
                                        <p:tgtEl>
                                          <p:spTgt spid="52229"/>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2230"/>
                                        </p:tgtEl>
                                        <p:attrNameLst>
                                          <p:attrName>style.visibility</p:attrName>
                                        </p:attrNameLst>
                                      </p:cBhvr>
                                      <p:to>
                                        <p:strVal val="visible"/>
                                      </p:to>
                                    </p:set>
                                    <p:animEffect transition="in" filter="blinds(horizontal)">
                                      <p:cBhvr>
                                        <p:cTn id="21" dur="500"/>
                                        <p:tgtEl>
                                          <p:spTgt spid="52230"/>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2232"/>
                                        </p:tgtEl>
                                        <p:attrNameLst>
                                          <p:attrName>style.visibility</p:attrName>
                                        </p:attrNameLst>
                                      </p:cBhvr>
                                      <p:to>
                                        <p:strVal val="visible"/>
                                      </p:to>
                                    </p:set>
                                    <p:animEffect transition="in" filter="blinds(horizontal)">
                                      <p:cBhvr>
                                        <p:cTn id="26" dur="500"/>
                                        <p:tgtEl>
                                          <p:spTgt spid="52232"/>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2233"/>
                                        </p:tgtEl>
                                        <p:attrNameLst>
                                          <p:attrName>style.visibility</p:attrName>
                                        </p:attrNameLst>
                                      </p:cBhvr>
                                      <p:to>
                                        <p:strVal val="visible"/>
                                      </p:to>
                                    </p:set>
                                    <p:animEffect transition="in" filter="blinds(horizontal)">
                                      <p:cBhvr>
                                        <p:cTn id="31" dur="500"/>
                                        <p:tgtEl>
                                          <p:spTgt spid="5223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52231"/>
                                        </p:tgtEl>
                                        <p:attrNameLst>
                                          <p:attrName>style.visibility</p:attrName>
                                        </p:attrNameLst>
                                      </p:cBhvr>
                                      <p:to>
                                        <p:strVal val="visible"/>
                                      </p:to>
                                    </p:set>
                                    <p:animEffect transition="in" filter="blinds(horizontal)">
                                      <p:cBhvr>
                                        <p:cTn id="36" dur="500"/>
                                        <p:tgtEl>
                                          <p:spTgt spid="52231"/>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52234"/>
                                        </p:tgtEl>
                                        <p:attrNameLst>
                                          <p:attrName>style.visibility</p:attrName>
                                        </p:attrNameLst>
                                      </p:cBhvr>
                                      <p:to>
                                        <p:strVal val="visible"/>
                                      </p:to>
                                    </p:set>
                                    <p:animEffect transition="in" filter="blinds(horizontal)">
                                      <p:cBhvr>
                                        <p:cTn id="41" dur="500"/>
                                        <p:tgtEl>
                                          <p:spTgt spid="52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P spid="52228" grpId="0"/>
      <p:bldP spid="52229" grpId="0"/>
      <p:bldP spid="52230" grpId="0"/>
      <p:bldP spid="52231" grpId="0"/>
      <p:bldP spid="52232" grpId="0"/>
      <p:bldP spid="52233" grpId="0"/>
      <p:bldP spid="5223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53249"/>
          <p:cNvSpPr/>
          <p:nvPr/>
        </p:nvSpPr>
        <p:spPr>
          <a:xfrm>
            <a:off x="3733800" y="2743200"/>
            <a:ext cx="955675" cy="9969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6000" b="1">
                <a:solidFill>
                  <a:srgbClr val="FF0000"/>
                </a:solidFill>
                <a:ea typeface="华文中宋" pitchFamily="2" charset="-122"/>
              </a:rPr>
              <a:t>我</a:t>
            </a:r>
          </a:p>
        </p:txBody>
      </p:sp>
      <p:sp>
        <p:nvSpPr>
          <p:cNvPr id="53251" name="矩形 53250"/>
          <p:cNvSpPr/>
          <p:nvPr/>
        </p:nvSpPr>
        <p:spPr>
          <a:xfrm>
            <a:off x="5410200" y="838200"/>
            <a:ext cx="1930400" cy="9969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6000" b="1">
                <a:solidFill>
                  <a:srgbClr val="FF0000"/>
                </a:solidFill>
                <a:ea typeface="华文中宋" pitchFamily="2" charset="-122"/>
              </a:rPr>
              <a:t>母 亲</a:t>
            </a:r>
          </a:p>
        </p:txBody>
      </p:sp>
      <p:sp>
        <p:nvSpPr>
          <p:cNvPr id="53252" name="矩形 53251"/>
          <p:cNvSpPr/>
          <p:nvPr/>
        </p:nvSpPr>
        <p:spPr>
          <a:xfrm>
            <a:off x="1143000" y="838200"/>
            <a:ext cx="1930400" cy="996950"/>
          </a:xfrm>
          <a:prstGeom prst="rect">
            <a:avLst/>
          </a:prstGeom>
          <a:no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6000" b="1">
                <a:solidFill>
                  <a:srgbClr val="FF0000"/>
                </a:solidFill>
                <a:ea typeface="华文中宋" pitchFamily="2" charset="-122"/>
              </a:rPr>
              <a:t>地 坛</a:t>
            </a:r>
          </a:p>
        </p:txBody>
      </p:sp>
      <p:sp>
        <p:nvSpPr>
          <p:cNvPr id="53253" name="矩形 53252"/>
          <p:cNvSpPr/>
          <p:nvPr/>
        </p:nvSpPr>
        <p:spPr>
          <a:xfrm>
            <a:off x="1090613" y="2162175"/>
            <a:ext cx="1798637" cy="2540000"/>
          </a:xfrm>
          <a:prstGeom prst="rect">
            <a:avLst/>
          </a:prstGeom>
          <a:solidFill>
            <a:srgbClr val="FFFF00"/>
          </a:solidFill>
          <a:ln>
            <a:noFill/>
            <a:miter lim="800000"/>
          </a:ln>
          <a:effectLst/>
        </p:spPr>
        <p:txBody>
          <a:bodyPr vert="eaVert"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a:ea typeface="华文中宋" pitchFamily="2" charset="-122"/>
              </a:rPr>
              <a:t>自然</a:t>
            </a:r>
          </a:p>
          <a:p>
            <a:pPr lvl="0">
              <a:buClr>
                <a:srgbClr val="000000"/>
              </a:buClr>
              <a:buFont typeface="Times New Roman" pitchFamily="18" charset="0"/>
            </a:pPr>
            <a:r>
              <a:rPr sz="4800">
                <a:ea typeface="华文中宋" pitchFamily="2" charset="-122"/>
              </a:rPr>
              <a:t>精神家园</a:t>
            </a:r>
          </a:p>
        </p:txBody>
      </p:sp>
      <p:sp>
        <p:nvSpPr>
          <p:cNvPr id="53254" name="矩形 53253"/>
          <p:cNvSpPr/>
          <p:nvPr/>
        </p:nvSpPr>
        <p:spPr>
          <a:xfrm>
            <a:off x="5364163" y="2133600"/>
            <a:ext cx="1798637" cy="2540000"/>
          </a:xfrm>
          <a:prstGeom prst="rect">
            <a:avLst/>
          </a:prstGeom>
          <a:solidFill>
            <a:srgbClr val="FFFF00"/>
          </a:solidFill>
          <a:ln>
            <a:noFill/>
            <a:miter lim="800000"/>
          </a:ln>
          <a:effectLst/>
        </p:spPr>
        <p:txBody>
          <a:bodyPr vert="eaVert"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800">
                <a:ea typeface="华文中宋" pitchFamily="2" charset="-122"/>
              </a:rPr>
              <a:t>精神支柱</a:t>
            </a:r>
          </a:p>
          <a:p>
            <a:pPr lvl="0">
              <a:buClr>
                <a:srgbClr val="000000"/>
              </a:buClr>
              <a:buFont typeface="Times New Roman" pitchFamily="18" charset="0"/>
            </a:pPr>
            <a:r>
              <a:rPr sz="4800">
                <a:ea typeface="华文中宋" pitchFamily="2" charset="-122"/>
              </a:rPr>
              <a:t>亲情</a:t>
            </a:r>
          </a:p>
        </p:txBody>
      </p:sp>
      <p:sp>
        <p:nvSpPr>
          <p:cNvPr id="53255" name="左右箭头 53254"/>
          <p:cNvSpPr/>
          <p:nvPr/>
        </p:nvSpPr>
        <p:spPr>
          <a:xfrm>
            <a:off x="3124200" y="3810000"/>
            <a:ext cx="2362200" cy="457200"/>
          </a:xfrm>
          <a:prstGeom prst="leftRightArrow">
            <a:avLst>
              <a:gd name="adj1" fmla="val 50000"/>
              <a:gd name="adj2" fmla="val 102855"/>
            </a:avLst>
          </a:prstGeom>
          <a:solidFill>
            <a:srgbClr val="FFFF00"/>
          </a:solidFill>
          <a:ln>
            <a:solidFill>
              <a:schemeClr val="tx1"/>
            </a:solidFill>
            <a:miter lim="800000"/>
          </a:ln>
          <a:effectLst/>
        </p:spPr>
        <p:txBody>
          <a:bodyPr wrap="none" anchor="ctr" anchorCtr="0">
            <a:no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blinds(horizontal)">
                                      <p:cBhvr>
                                        <p:cTn id="7" dur="500"/>
                                        <p:tgtEl>
                                          <p:spTgt spid="532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251"/>
                                        </p:tgtEl>
                                        <p:attrNameLst>
                                          <p:attrName>style.visibility</p:attrName>
                                        </p:attrNameLst>
                                      </p:cBhvr>
                                      <p:to>
                                        <p:strVal val="visible"/>
                                      </p:to>
                                    </p:set>
                                    <p:animEffect transition="in" filter="blinds(horizontal)">
                                      <p:cBhvr>
                                        <p:cTn id="12" dur="500"/>
                                        <p:tgtEl>
                                          <p:spTgt spid="5325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250"/>
                                        </p:tgtEl>
                                        <p:attrNameLst>
                                          <p:attrName>style.visibility</p:attrName>
                                        </p:attrNameLst>
                                      </p:cBhvr>
                                      <p:to>
                                        <p:strVal val="visible"/>
                                      </p:to>
                                    </p:set>
                                    <p:animEffect transition="in" filter="blinds(horizontal)">
                                      <p:cBhvr>
                                        <p:cTn id="17" dur="500"/>
                                        <p:tgtEl>
                                          <p:spTgt spid="5325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3255"/>
                                        </p:tgtEl>
                                        <p:attrNameLst>
                                          <p:attrName>style.visibility</p:attrName>
                                        </p:attrNameLst>
                                      </p:cBhvr>
                                      <p:to>
                                        <p:strVal val="visible"/>
                                      </p:to>
                                    </p:set>
                                    <p:animEffect transition="in" filter="blinds(horizontal)">
                                      <p:cBhvr>
                                        <p:cTn id="22" dur="500"/>
                                        <p:tgtEl>
                                          <p:spTgt spid="5325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3253"/>
                                        </p:tgtEl>
                                        <p:attrNameLst>
                                          <p:attrName>style.visibility</p:attrName>
                                        </p:attrNameLst>
                                      </p:cBhvr>
                                      <p:to>
                                        <p:strVal val="visible"/>
                                      </p:to>
                                    </p:set>
                                    <p:animEffect transition="in" filter="blinds(horizontal)">
                                      <p:cBhvr>
                                        <p:cTn id="27" dur="500"/>
                                        <p:tgtEl>
                                          <p:spTgt spid="5325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3254"/>
                                        </p:tgtEl>
                                        <p:attrNameLst>
                                          <p:attrName>style.visibility</p:attrName>
                                        </p:attrNameLst>
                                      </p:cBhvr>
                                      <p:to>
                                        <p:strVal val="visible"/>
                                      </p:to>
                                    </p:set>
                                    <p:animEffect transition="in" filter="blinds(horizontal)">
                                      <p:cBhvr>
                                        <p:cTn id="32"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p:bldP spid="53252" grpId="0"/>
      <p:bldP spid="53253" grpId="0" animBg="1"/>
      <p:bldP spid="53254" grpId="0" animBg="1"/>
      <p:bldP spid="5325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矩形 54273"/>
          <p:cNvSpPr/>
          <p:nvPr/>
        </p:nvSpPr>
        <p:spPr>
          <a:xfrm>
            <a:off x="73025" y="454025"/>
            <a:ext cx="8994775" cy="1539875"/>
          </a:xfrm>
          <a:prstGeom prst="rect">
            <a:avLst/>
          </a:prstGeom>
          <a:noFill/>
          <a:ln>
            <a:noFill/>
            <a:miter lim="800000"/>
          </a:ln>
          <a:effectLst/>
        </p:spPr>
        <p:txBody>
          <a:bodyPr anchor="b" anchorCtr="0">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400" b="1">
                <a:latin typeface="黑体" pitchFamily="49" charset="-122"/>
                <a:ea typeface="黑体" pitchFamily="49" charset="-122"/>
              </a:rPr>
              <a:t>读最后一段，仔细品味最后一句话的深情和作用：</a:t>
            </a:r>
            <a:r>
              <a:rPr sz="2400" b="1">
                <a:latin typeface="Times New Roman" pitchFamily="18" charset="0"/>
                <a:ea typeface="黑体" pitchFamily="49" charset="-122"/>
              </a:rPr>
              <a:t>“</a:t>
            </a:r>
            <a:r>
              <a:rPr sz="2400" b="1">
                <a:latin typeface="黑体" pitchFamily="49" charset="-122"/>
                <a:ea typeface="黑体" pitchFamily="49" charset="-122"/>
              </a:rPr>
              <a:t>多少年来，我头一次意识到，这园中不单是处处都有过我的车辙，有过我的车辙的地方也都有过母亲的脚印。</a:t>
            </a:r>
            <a:r>
              <a:rPr sz="2400" b="1">
                <a:latin typeface="Times New Roman" pitchFamily="18" charset="0"/>
                <a:ea typeface="黑体" pitchFamily="49" charset="-122"/>
              </a:rPr>
              <a:t>”</a:t>
            </a:r>
            <a:r>
              <a:rPr sz="2400" b="1">
                <a:latin typeface="黑体" pitchFamily="49" charset="-122"/>
                <a:ea typeface="黑体" pitchFamily="49" charset="-122"/>
              </a:rPr>
              <a:t>仅仅是表现母亲为担心我而找寻我走了很多路吗？</a:t>
            </a:r>
          </a:p>
        </p:txBody>
      </p:sp>
      <p:sp>
        <p:nvSpPr>
          <p:cNvPr id="54275" name="矩形 54274"/>
          <p:cNvSpPr/>
          <p:nvPr/>
        </p:nvSpPr>
        <p:spPr>
          <a:xfrm>
            <a:off x="179388" y="2354263"/>
            <a:ext cx="8785225" cy="4073525"/>
          </a:xfrm>
          <a:prstGeom prst="rect">
            <a:avLst/>
          </a:prstGeom>
          <a:noFill/>
          <a:ln>
            <a:noFill/>
            <a:miter lim="800000"/>
          </a:ln>
          <a:effectLst/>
        </p:spPr>
        <p:txBody>
          <a:bodyPr anchor="b" anchorCtr="0">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buClr>
                <a:srgbClr val="000000"/>
              </a:buClr>
              <a:buFont typeface="Times New Roman" pitchFamily="18" charset="0"/>
            </a:pPr>
            <a:r>
              <a:rPr sz="2400" b="1">
                <a:solidFill>
                  <a:srgbClr val="003300"/>
                </a:solidFill>
                <a:latin typeface="黑体" pitchFamily="49" charset="-122"/>
                <a:ea typeface="黑体" pitchFamily="49" charset="-122"/>
              </a:rPr>
              <a:t>明确：这句形象地表现了母亲伴随了作者对生命的思考，母亲在"我"生命中的重要性。</a:t>
            </a:r>
          </a:p>
          <a:p>
            <a:pPr lvl="0" eaLnBrk="0" hangingPunct="0">
              <a:buClr>
                <a:srgbClr val="000000"/>
              </a:buClr>
              <a:buFont typeface="Times New Roman" pitchFamily="18" charset="0"/>
            </a:pPr>
            <a:r>
              <a:rPr sz="2400" b="1">
                <a:solidFill>
                  <a:srgbClr val="003300"/>
                </a:solidFill>
                <a:latin typeface="黑体" pitchFamily="49" charset="-122"/>
                <a:ea typeface="黑体" pitchFamily="49" charset="-122"/>
              </a:rPr>
              <a:t>“</a:t>
            </a:r>
            <a:r>
              <a:rPr sz="2400" b="1">
                <a:solidFill>
                  <a:srgbClr val="FF0000"/>
                </a:solidFill>
                <a:latin typeface="黑体" pitchFamily="49" charset="-122"/>
                <a:ea typeface="黑体" pitchFamily="49" charset="-122"/>
              </a:rPr>
              <a:t>车辙</a:t>
            </a:r>
            <a:r>
              <a:rPr sz="2400" b="1">
                <a:solidFill>
                  <a:srgbClr val="FF0000"/>
                </a:solidFill>
                <a:latin typeface="Times New Roman" pitchFamily="18" charset="0"/>
                <a:ea typeface="黑体" pitchFamily="49" charset="-122"/>
              </a:rPr>
              <a:t>”</a:t>
            </a:r>
            <a:r>
              <a:rPr sz="2400" b="1">
                <a:solidFill>
                  <a:srgbClr val="FF0000"/>
                </a:solidFill>
                <a:latin typeface="黑体" pitchFamily="49" charset="-122"/>
                <a:ea typeface="黑体" pitchFamily="49" charset="-122"/>
              </a:rPr>
              <a:t>是作者在地坛里走过的路，是作者心灵求索的轨迹，</a:t>
            </a:r>
            <a:r>
              <a:rPr sz="2400" b="1">
                <a:solidFill>
                  <a:srgbClr val="FF0000"/>
                </a:solidFill>
                <a:latin typeface="Times New Roman" pitchFamily="18" charset="0"/>
                <a:ea typeface="黑体" pitchFamily="49" charset="-122"/>
              </a:rPr>
              <a:t>“</a:t>
            </a:r>
            <a:r>
              <a:rPr sz="2400" b="1">
                <a:solidFill>
                  <a:srgbClr val="FF0000"/>
                </a:solidFill>
                <a:latin typeface="黑体" pitchFamily="49" charset="-122"/>
                <a:ea typeface="黑体" pitchFamily="49" charset="-122"/>
              </a:rPr>
              <a:t>脚印</a:t>
            </a:r>
            <a:r>
              <a:rPr sz="2400" b="1">
                <a:solidFill>
                  <a:srgbClr val="FF0000"/>
                </a:solidFill>
                <a:latin typeface="Times New Roman" pitchFamily="18" charset="0"/>
                <a:ea typeface="黑体" pitchFamily="49" charset="-122"/>
              </a:rPr>
              <a:t>”</a:t>
            </a:r>
            <a:r>
              <a:rPr sz="2400" b="1">
                <a:solidFill>
                  <a:srgbClr val="FF0000"/>
                </a:solidFill>
                <a:latin typeface="黑体" pitchFamily="49" charset="-122"/>
                <a:ea typeface="黑体" pitchFamily="49" charset="-122"/>
              </a:rPr>
              <a:t>是母亲伴随、找寻作者走过的路，是关爱理解的体现</a:t>
            </a:r>
            <a:r>
              <a:rPr sz="2400" b="1">
                <a:solidFill>
                  <a:srgbClr val="003300"/>
                </a:solidFill>
                <a:latin typeface="黑体" pitchFamily="49" charset="-122"/>
                <a:ea typeface="黑体" pitchFamily="49" charset="-122"/>
              </a:rPr>
              <a:t>。车辙和脚印的交织，不仅说明作者的每一次精神跋涉，都不是独立完成的，其中都有母亲的精神支持；而且还象征了地坛和母亲的重合------</a:t>
            </a:r>
            <a:r>
              <a:rPr sz="2400" b="1">
                <a:solidFill>
                  <a:srgbClr val="FF0000"/>
                </a:solidFill>
                <a:latin typeface="黑体" pitchFamily="49" charset="-122"/>
                <a:ea typeface="黑体" pitchFamily="49" charset="-122"/>
              </a:rPr>
              <a:t>地坛是我重新获得生命信念的地方，也是感受母爱最深的地方。</a:t>
            </a:r>
          </a:p>
          <a:p>
            <a:pPr lvl="0" eaLnBrk="0" hangingPunct="0">
              <a:buClr>
                <a:srgbClr val="000000"/>
              </a:buClr>
              <a:buFont typeface="Times New Roman" pitchFamily="18" charset="0"/>
            </a:pPr>
            <a:r>
              <a:rPr sz="2400" b="1">
                <a:solidFill>
                  <a:srgbClr val="003300"/>
                </a:solidFill>
                <a:latin typeface="黑体" pitchFamily="49" charset="-122"/>
                <a:ea typeface="黑体" pitchFamily="49" charset="-122"/>
              </a:rPr>
              <a:t>这一部分与首段</a:t>
            </a:r>
            <a:r>
              <a:rPr sz="2400" b="1">
                <a:solidFill>
                  <a:srgbClr val="003300"/>
                </a:solidFill>
                <a:latin typeface="Times New Roman" pitchFamily="18" charset="0"/>
                <a:ea typeface="黑体" pitchFamily="49" charset="-122"/>
              </a:rPr>
              <a:t>“</a:t>
            </a:r>
            <a:r>
              <a:rPr sz="2400" b="1">
                <a:solidFill>
                  <a:srgbClr val="003300"/>
                </a:solidFill>
                <a:latin typeface="黑体" pitchFamily="49" charset="-122"/>
                <a:ea typeface="黑体" pitchFamily="49" charset="-122"/>
              </a:rPr>
              <a:t>现在我才想到，当年我总是独自跑到地坛去，曾经给母亲出了一个怎样的难题。</a:t>
            </a:r>
            <a:r>
              <a:rPr sz="2400" b="1">
                <a:solidFill>
                  <a:srgbClr val="003300"/>
                </a:solidFill>
                <a:latin typeface="Times New Roman" pitchFamily="18" charset="0"/>
                <a:ea typeface="黑体" pitchFamily="49" charset="-122"/>
              </a:rPr>
              <a:t>”</a:t>
            </a:r>
            <a:r>
              <a:rPr sz="2400" b="1">
                <a:solidFill>
                  <a:srgbClr val="003300"/>
                </a:solidFill>
                <a:latin typeface="黑体" pitchFamily="49" charset="-122"/>
                <a:ea typeface="黑体" pitchFamily="49" charset="-122"/>
              </a:rPr>
              <a:t>遥相呼应，完成了作者对生命的解读，对母爱的诠释。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 calcmode="lin" valueType="num">
                                      <p:cBhvr additive="base">
                                        <p:cTn id="7" dur="500" fill="hold"/>
                                        <p:tgtEl>
                                          <p:spTgt spid="542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427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4275">
                                            <p:txEl>
                                              <p:pRg st="1" end="1"/>
                                            </p:txEl>
                                          </p:spTgt>
                                        </p:tgtEl>
                                        <p:attrNameLst>
                                          <p:attrName>style.visibility</p:attrName>
                                        </p:attrNameLst>
                                      </p:cBhvr>
                                      <p:to>
                                        <p:strVal val="visible"/>
                                      </p:to>
                                    </p:set>
                                    <p:anim calcmode="lin" valueType="num">
                                      <p:cBhvr additive="base">
                                        <p:cTn id="11" dur="500" fill="hold"/>
                                        <p:tgtEl>
                                          <p:spTgt spid="5427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427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4275">
                                            <p:txEl>
                                              <p:pRg st="2" end="2"/>
                                            </p:txEl>
                                          </p:spTgt>
                                        </p:tgtEl>
                                        <p:attrNameLst>
                                          <p:attrName>style.visibility</p:attrName>
                                        </p:attrNameLst>
                                      </p:cBhvr>
                                      <p:to>
                                        <p:strVal val="visible"/>
                                      </p:to>
                                    </p:set>
                                    <p:anim calcmode="lin" valueType="num">
                                      <p:cBhvr additive="base">
                                        <p:cTn id="15" dur="500" fill="hold"/>
                                        <p:tgtEl>
                                          <p:spTgt spid="5427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427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55297"/>
          <p:cNvSpPr>
            <a:spLocks noGrp="1"/>
          </p:cNvSpPr>
          <p:nvPr>
            <p:ph type="title"/>
          </p:nvPr>
        </p:nvSpPr>
        <p:spPr>
          <a:xfrm>
            <a:off x="458788" y="381000"/>
            <a:ext cx="7827962" cy="1524000"/>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lgn="l"/>
            <a:r>
              <a:rPr sz="3200" b="1"/>
              <a:t>思考：</a:t>
            </a:r>
            <a:br>
              <a:rPr sz="3200" b="1"/>
            </a:br>
            <a:r>
              <a:rPr sz="3200" b="1"/>
              <a:t/>
            </a:r>
            <a:br>
              <a:rPr sz="3200" b="1"/>
            </a:br>
            <a:r>
              <a:rPr sz="3200" b="1">
                <a:latin typeface="宋体" pitchFamily="2" charset="-122"/>
              </a:rPr>
              <a:t>两个部分，一写地坛，一写母亲，二者究竟有什么关联？</a:t>
            </a:r>
            <a:r>
              <a:rPr sz="3200" b="1"/>
              <a:t> </a:t>
            </a:r>
          </a:p>
        </p:txBody>
      </p:sp>
      <p:sp>
        <p:nvSpPr>
          <p:cNvPr id="55299" name="文本占位符 55298"/>
          <p:cNvSpPr>
            <a:spLocks noGrp="1"/>
          </p:cNvSpPr>
          <p:nvPr>
            <p:ph type="body" idx="1"/>
          </p:nvPr>
        </p:nvSpPr>
        <p:spPr>
          <a:xfrm>
            <a:off x="225425" y="2511425"/>
            <a:ext cx="8540750" cy="5407025"/>
          </a:xfrm>
          <a:noFill/>
          <a:ln w="9525">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r>
              <a:rPr b="1">
                <a:latin typeface="宋体" pitchFamily="2" charset="-122"/>
              </a:rPr>
              <a:t>二者都对作者生活下去起了很大作用，一个让作者感悟生命应该乐观、坚强、豁达，一个用自己的言行让作者感受到爱并鼓起生活的勇气。她们都是</a:t>
            </a:r>
            <a:r>
              <a:rPr b="1">
                <a:solidFill>
                  <a:srgbClr val="FF0000"/>
                </a:solidFill>
                <a:latin typeface="宋体" pitchFamily="2" charset="-122"/>
              </a:rPr>
              <a:t>作者由自伤走向自强的精神源泉。</a:t>
            </a:r>
          </a:p>
          <a:p>
            <a:pPr lvl="0"/>
            <a:r>
              <a:rPr b="1"/>
              <a:t>地坛是史铁生获得生存的地方，也是他感受母爱最深的地方，</a:t>
            </a:r>
            <a:r>
              <a:rPr b="1">
                <a:solidFill>
                  <a:srgbClr val="FF0000"/>
                </a:solidFill>
              </a:rPr>
              <a:t>地坛是我的地坛，也是我和母亲的地坛。</a:t>
            </a:r>
          </a:p>
          <a:p>
            <a:pPr lvl="0">
              <a:buNone/>
            </a:pPr>
            <a:endParaRPr b="1">
              <a:solidFill>
                <a:srgbClr val="FF0000"/>
              </a:solidFill>
            </a:endParaRPr>
          </a:p>
          <a:p>
            <a:pPr lvl="0"/>
            <a:endParaRPr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fade">
                                      <p:cBhvr>
                                        <p:cTn id="7" dur="2000"/>
                                        <p:tgtEl>
                                          <p:spTgt spid="5529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5299">
                                            <p:txEl>
                                              <p:pRg st="1" end="1"/>
                                            </p:txEl>
                                          </p:spTgt>
                                        </p:tgtEl>
                                        <p:attrNameLst>
                                          <p:attrName>style.visibility</p:attrName>
                                        </p:attrNameLst>
                                      </p:cBhvr>
                                      <p:to>
                                        <p:strVal val="visible"/>
                                      </p:to>
                                    </p:set>
                                    <p:animEffect transition="in" filter="fade">
                                      <p:cBhvr>
                                        <p:cTn id="10" dur="2000"/>
                                        <p:tgtEl>
                                          <p:spTgt spid="5529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9217"/>
          <p:cNvPicPr>
            <a:picLocks noChangeAspect="1"/>
          </p:cNvPicPr>
          <p:nvPr/>
        </p:nvPicPr>
        <p:blipFill>
          <a:blip r:embed="rId2" r:link="rId3"/>
          <a:srcRect r="394" b="1051"/>
          <a:stretch>
            <a:fillRect/>
          </a:stretch>
        </p:blipFill>
        <p:spPr>
          <a:xfrm>
            <a:off x="0" y="-1587"/>
            <a:ext cx="9144000" cy="6859587"/>
          </a:xfrm>
          <a:prstGeom prst="rect">
            <a:avLst/>
          </a:prstGeom>
          <a:noFill/>
          <a:ln>
            <a:noFill/>
            <a:miter lim="800000"/>
          </a:ln>
        </p:spPr>
      </p:pic>
      <p:pic>
        <p:nvPicPr>
          <p:cNvPr id="9219" name="图片 9218"/>
          <p:cNvPicPr>
            <a:picLocks noChangeAspect="1"/>
          </p:cNvPicPr>
          <p:nvPr/>
        </p:nvPicPr>
        <p:blipFill>
          <a:blip r:embed="rId4" r:link="rId5"/>
          <a:stretch>
            <a:fillRect/>
          </a:stretch>
        </p:blipFill>
        <p:spPr>
          <a:xfrm>
            <a:off x="0" y="-1587"/>
            <a:ext cx="9144000" cy="6859587"/>
          </a:xfrm>
          <a:prstGeom prst="rect">
            <a:avLst/>
          </a:prstGeom>
          <a:noFill/>
          <a:ln>
            <a:noFill/>
            <a:miter lim="800000"/>
          </a:ln>
        </p:spPr>
      </p:pic>
      <p:sp>
        <p:nvSpPr>
          <p:cNvPr id="9220" name="矩形 9219"/>
          <p:cNvSpPr/>
          <p:nvPr/>
        </p:nvSpPr>
        <p:spPr>
          <a:xfrm>
            <a:off x="6732588" y="5516563"/>
            <a:ext cx="1800225" cy="823912"/>
          </a:xfrm>
          <a:prstGeom prst="rect">
            <a:avLst/>
          </a:prstGeom>
          <a:noFill/>
          <a:ln>
            <a:noFill/>
            <a:miter lim="800000"/>
          </a:ln>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Font typeface="Arial"/>
            </a:pPr>
            <a:r>
              <a:rPr sz="4800">
                <a:solidFill>
                  <a:schemeClr val="bg1"/>
                </a:solidFill>
                <a:ea typeface="华文行楷" pitchFamily="2" charset="-122"/>
              </a:rPr>
              <a:t>思考</a:t>
            </a:r>
          </a:p>
        </p:txBody>
      </p:sp>
      <p:pic>
        <p:nvPicPr>
          <p:cNvPr id="9221" name="图片 9220"/>
          <p:cNvPicPr>
            <a:picLocks noChangeAspect="1"/>
          </p:cNvPicPr>
          <p:nvPr/>
        </p:nvPicPr>
        <p:blipFill>
          <a:blip r:embed="rId6" r:link="rId7"/>
          <a:stretch>
            <a:fillRect/>
          </a:stretch>
        </p:blipFill>
        <p:spPr>
          <a:xfrm>
            <a:off x="4330700" y="0"/>
            <a:ext cx="4813300" cy="6858000"/>
          </a:xfrm>
          <a:prstGeom prst="rect">
            <a:avLst/>
          </a:prstGeom>
          <a:noFill/>
          <a:ln>
            <a:noFill/>
            <a:miter lim="800000"/>
          </a:ln>
        </p:spPr>
      </p:pic>
      <p:sp>
        <p:nvSpPr>
          <p:cNvPr id="9222" name="矩形 9221"/>
          <p:cNvSpPr/>
          <p:nvPr/>
        </p:nvSpPr>
        <p:spPr>
          <a:xfrm>
            <a:off x="7904163" y="3141663"/>
            <a:ext cx="915987" cy="3716337"/>
          </a:xfrm>
          <a:prstGeom prst="rect">
            <a:avLst/>
          </a:prstGeom>
          <a:noFill/>
          <a:ln>
            <a:noFill/>
            <a:miter lim="800000"/>
          </a:ln>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Font typeface="Arial"/>
            </a:pPr>
            <a:r>
              <a:rPr sz="4800">
                <a:solidFill>
                  <a:srgbClr val="FF6600"/>
                </a:solidFill>
                <a:ea typeface="华文行楷" pitchFamily="2" charset="-122"/>
              </a:rPr>
              <a:t>知青史铁生</a:t>
            </a:r>
          </a:p>
        </p:txBody>
      </p:sp>
      <p:pic>
        <p:nvPicPr>
          <p:cNvPr id="9223" name="图片 9222"/>
          <p:cNvPicPr>
            <a:picLocks noChangeAspect="1"/>
          </p:cNvPicPr>
          <p:nvPr/>
        </p:nvPicPr>
        <p:blipFill>
          <a:blip r:embed="rId8" r:link="rId9"/>
          <a:stretch>
            <a:fillRect/>
          </a:stretch>
        </p:blipFill>
        <p:spPr>
          <a:xfrm>
            <a:off x="0" y="0"/>
            <a:ext cx="4787900" cy="6858000"/>
          </a:xfrm>
          <a:prstGeom prst="rect">
            <a:avLst/>
          </a:prstGeom>
          <a:noFill/>
          <a:ln>
            <a:noFill/>
            <a:miter lim="800000"/>
          </a:ln>
        </p:spPr>
      </p:pic>
      <p:sp>
        <p:nvSpPr>
          <p:cNvPr id="9224" name="Date Placeholder 1"/>
          <p:cNvSpPr>
            <a:spLocks noGrp="1"/>
          </p:cNvSpPr>
          <p:nvPr>
            <p:ph type="dt" sz="half" idx="10"/>
          </p:nvPr>
        </p:nvSpPr>
        <p:spPr/>
        <p:txBody>
          <a:bodyPr/>
          <a:lstStyle/>
          <a:p>
            <a:pPr lvl="0"/>
            <a:endParaRPr sz="1400"/>
          </a:p>
        </p:txBody>
      </p:sp>
      <p:sp>
        <p:nvSpPr>
          <p:cNvPr id="9225" name="Footer Placeholder 2"/>
          <p:cNvSpPr>
            <a:spLocks noGrp="1"/>
          </p:cNvSpPr>
          <p:nvPr>
            <p:ph type="ftr" sz="quarter" idx="11"/>
          </p:nvPr>
        </p:nvSpPr>
        <p:spPr/>
        <p:txBody>
          <a:bodyPr/>
          <a:lstStyle/>
          <a:p>
            <a:pPr lvl="0" algn="ctr"/>
            <a:endParaRPr sz="1400"/>
          </a:p>
        </p:txBody>
      </p:sp>
    </p:spTree>
  </p:cSld>
  <p:clrMapOvr>
    <a:masterClrMapping/>
  </p:clrMapOvr>
  <mc:AlternateContent xmlns:mc="http://schemas.openxmlformats.org/markup-compatibility/2006" xmlns:p14="http://schemas.microsoft.com/office/powerpoint/2010/main">
    <mc:Choice Requires="p14">
      <p:transition spd="slow" p14:dur="1500">
        <p:split orient="vert" dir="in"/>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p:split orient="vert" dir="in"/>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ppt_x"/>
                                          </p:val>
                                        </p:tav>
                                        <p:tav tm="100000">
                                          <p:val>
                                            <p:strVal val="#ppt_x"/>
                                          </p:val>
                                        </p:tav>
                                      </p:tavLst>
                                    </p:anim>
                                    <p:anim calcmode="lin" valueType="num">
                                      <p:cBhvr additive="base">
                                        <p:cTn id="8"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272" fill="hold"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p:cTn id="13" dur="500" fill="hold"/>
                                        <p:tgtEl>
                                          <p:spTgt spid="9219"/>
                                        </p:tgtEl>
                                        <p:attrNameLst>
                                          <p:attrName>ppt_w</p:attrName>
                                        </p:attrNameLst>
                                      </p:cBhvr>
                                      <p:tavLst>
                                        <p:tav tm="0">
                                          <p:val>
                                            <p:strVal val="2/3*#ppt_w"/>
                                          </p:val>
                                        </p:tav>
                                        <p:tav tm="100000">
                                          <p:val>
                                            <p:strVal val="#ppt_w"/>
                                          </p:val>
                                        </p:tav>
                                      </p:tavLst>
                                    </p:anim>
                                    <p:anim calcmode="lin" valueType="num">
                                      <p:cBhvr>
                                        <p:cTn id="14" dur="500" fill="hold"/>
                                        <p:tgtEl>
                                          <p:spTgt spid="9219"/>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43" presetClass="entr" presetSubtype="0" fill="hold" nodeType="clickEffect">
                                  <p:stCondLst>
                                    <p:cond delay="0"/>
                                  </p:stCondLst>
                                  <p:childTnLst>
                                    <p:set>
                                      <p:cBhvr>
                                        <p:cTn id="18" dur="1" fill="hold">
                                          <p:stCondLst>
                                            <p:cond delay="0"/>
                                          </p:stCondLst>
                                        </p:cTn>
                                        <p:tgtEl>
                                          <p:spTgt spid="9221"/>
                                        </p:tgtEl>
                                        <p:attrNameLst>
                                          <p:attrName>style.visibility</p:attrName>
                                        </p:attrNameLst>
                                      </p:cBhvr>
                                      <p:to>
                                        <p:strVal val="visible"/>
                                      </p:to>
                                    </p:set>
                                    <p:animEffect transition="in" filter="fade">
                                      <p:cBhvr>
                                        <p:cTn id="19" dur="100" fill="hold"/>
                                        <p:tgtEl>
                                          <p:spTgt spid="9221"/>
                                        </p:tgtEl>
                                      </p:cBhvr>
                                    </p:animEffect>
                                    <p:anim calcmode="lin" valueType="num">
                                      <p:cBhvr>
                                        <p:cTn id="20" dur="400" fill="hold"/>
                                        <p:tgtEl>
                                          <p:spTgt spid="9221"/>
                                        </p:tgtEl>
                                        <p:attrNameLst>
                                          <p:attrName>ppt_x</p:attrName>
                                        </p:attrNameLst>
                                      </p:cBhvr>
                                      <p:tavLst>
                                        <p:tav tm="0">
                                          <p:val>
                                            <p:strVal val="#ppt_x"/>
                                          </p:val>
                                        </p:tav>
                                        <p:tav tm="100000">
                                          <p:val>
                                            <p:strVal val="#ppt_x"/>
                                          </p:val>
                                        </p:tav>
                                      </p:tavLst>
                                    </p:anim>
                                    <p:anim calcmode="lin" valueType="num">
                                      <p:cBhvr>
                                        <p:cTn id="21" dur="400" fill="hold"/>
                                        <p:tgtEl>
                                          <p:spTgt spid="9221"/>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922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922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222"/>
                                        </p:tgtEl>
                                        <p:attrNameLst>
                                          <p:attrName>style.visibility</p:attrName>
                                        </p:attrNameLst>
                                      </p:cBhvr>
                                      <p:to>
                                        <p:strVal val="visible"/>
                                      </p:to>
                                    </p:set>
                                    <p:anim calcmode="lin" valueType="num">
                                      <p:cBhvr additive="base">
                                        <p:cTn id="28" dur="500" fill="hold"/>
                                        <p:tgtEl>
                                          <p:spTgt spid="9222"/>
                                        </p:tgtEl>
                                        <p:attrNameLst>
                                          <p:attrName>ppt_x</p:attrName>
                                        </p:attrNameLst>
                                      </p:cBhvr>
                                      <p:tavLst>
                                        <p:tav tm="0">
                                          <p:val>
                                            <p:strVal val="#ppt_x"/>
                                          </p:val>
                                        </p:tav>
                                        <p:tav tm="100000">
                                          <p:val>
                                            <p:strVal val="#ppt_x"/>
                                          </p:val>
                                        </p:tav>
                                      </p:tavLst>
                                    </p:anim>
                                    <p:anim calcmode="lin" valueType="num">
                                      <p:cBhvr additive="base">
                                        <p:cTn id="29" dur="500" fill="hold"/>
                                        <p:tgtEl>
                                          <p:spTgt spid="9222"/>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9223"/>
                                        </p:tgtEl>
                                        <p:attrNameLst>
                                          <p:attrName>style.visibility</p:attrName>
                                        </p:attrNameLst>
                                      </p:cBhvr>
                                      <p:to>
                                        <p:strVal val="visible"/>
                                      </p:to>
                                    </p:set>
                                    <p:animEffect transition="in" filter="blinds(horizontal)">
                                      <p:cBhvr>
                                        <p:cTn id="34" dur="500" fill="hold"/>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矩形 56321"/>
          <p:cNvSpPr/>
          <p:nvPr/>
        </p:nvSpPr>
        <p:spPr>
          <a:xfrm>
            <a:off x="468313" y="476250"/>
            <a:ext cx="8424862" cy="137318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800" b="1">
                <a:latin typeface="华文新魏" panose="02010800040101010101" pitchFamily="2" charset="-122"/>
                <a:ea typeface="华文新魏" pitchFamily="2" charset="-122"/>
              </a:rPr>
              <a:t>   1.从总体上看，一、二部分作者所写的对象及特点是什么？</a:t>
            </a:r>
            <a:br>
              <a:rPr sz="2800" b="1">
                <a:latin typeface="华文新魏" panose="02010800040101010101" pitchFamily="2" charset="-122"/>
                <a:ea typeface="华文新魏" pitchFamily="2" charset="-122"/>
              </a:rPr>
            </a:br>
            <a:r>
              <a:rPr sz="2800" b="1">
                <a:latin typeface="华文新魏" panose="02010800040101010101" pitchFamily="2" charset="-122"/>
                <a:ea typeface="华文新魏" pitchFamily="2" charset="-122"/>
              </a:rPr>
              <a:t>   2.这样写有何作用？</a:t>
            </a:r>
          </a:p>
        </p:txBody>
      </p:sp>
      <p:sp>
        <p:nvSpPr>
          <p:cNvPr id="56323" name="矩形 56322"/>
          <p:cNvSpPr/>
          <p:nvPr/>
        </p:nvSpPr>
        <p:spPr>
          <a:xfrm>
            <a:off x="3657600" y="1828800"/>
            <a:ext cx="1905000" cy="9112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5400" b="1">
                <a:solidFill>
                  <a:schemeClr val="hlink"/>
                </a:solidFill>
                <a:latin typeface="Tahoma" pitchFamily="34" charset="0"/>
                <a:ea typeface="隶书" pitchFamily="49" charset="-122"/>
              </a:rPr>
              <a:t>对象</a:t>
            </a:r>
          </a:p>
        </p:txBody>
      </p:sp>
      <p:sp>
        <p:nvSpPr>
          <p:cNvPr id="56324" name="矩形 56323"/>
          <p:cNvSpPr/>
          <p:nvPr/>
        </p:nvSpPr>
        <p:spPr>
          <a:xfrm>
            <a:off x="762000" y="2057400"/>
            <a:ext cx="26670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（一）地坛</a:t>
            </a:r>
          </a:p>
        </p:txBody>
      </p:sp>
      <p:sp>
        <p:nvSpPr>
          <p:cNvPr id="56325" name="矩形 56324"/>
          <p:cNvSpPr/>
          <p:nvPr/>
        </p:nvSpPr>
        <p:spPr>
          <a:xfrm>
            <a:off x="5867400" y="2057400"/>
            <a:ext cx="26670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（二）母亲</a:t>
            </a:r>
          </a:p>
        </p:txBody>
      </p:sp>
      <p:sp>
        <p:nvSpPr>
          <p:cNvPr id="56326" name="下箭头 56325"/>
          <p:cNvSpPr/>
          <p:nvPr/>
        </p:nvSpPr>
        <p:spPr>
          <a:xfrm>
            <a:off x="4267200" y="26670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27" name="矩形 56326"/>
          <p:cNvSpPr/>
          <p:nvPr/>
        </p:nvSpPr>
        <p:spPr>
          <a:xfrm>
            <a:off x="3708400" y="3644900"/>
            <a:ext cx="1752600" cy="9112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5400" b="1">
                <a:solidFill>
                  <a:schemeClr val="hlink"/>
                </a:solidFill>
                <a:latin typeface="Tahoma" pitchFamily="34" charset="0"/>
                <a:ea typeface="隶书" pitchFamily="49" charset="-122"/>
              </a:rPr>
              <a:t>特点</a:t>
            </a:r>
          </a:p>
        </p:txBody>
      </p:sp>
      <p:sp>
        <p:nvSpPr>
          <p:cNvPr id="56328" name="下箭头 56327"/>
          <p:cNvSpPr/>
          <p:nvPr/>
        </p:nvSpPr>
        <p:spPr>
          <a:xfrm>
            <a:off x="1752600" y="25908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29" name="矩形 56328"/>
          <p:cNvSpPr/>
          <p:nvPr/>
        </p:nvSpPr>
        <p:spPr>
          <a:xfrm>
            <a:off x="533400" y="3810000"/>
            <a:ext cx="31242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荒芜但并不衰败</a:t>
            </a:r>
          </a:p>
        </p:txBody>
      </p:sp>
      <p:sp>
        <p:nvSpPr>
          <p:cNvPr id="56330" name="下箭头 56329"/>
          <p:cNvSpPr/>
          <p:nvPr/>
        </p:nvSpPr>
        <p:spPr>
          <a:xfrm>
            <a:off x="7086600" y="26670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31" name="矩形 56330"/>
          <p:cNvSpPr/>
          <p:nvPr/>
        </p:nvSpPr>
        <p:spPr>
          <a:xfrm>
            <a:off x="5867400" y="3860800"/>
            <a:ext cx="30480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坚忍、毫不张扬</a:t>
            </a:r>
          </a:p>
        </p:txBody>
      </p:sp>
      <p:sp>
        <p:nvSpPr>
          <p:cNvPr id="56332" name="下箭头 56331"/>
          <p:cNvSpPr/>
          <p:nvPr/>
        </p:nvSpPr>
        <p:spPr>
          <a:xfrm>
            <a:off x="4267200" y="45720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33" name="矩形 56332"/>
          <p:cNvSpPr/>
          <p:nvPr/>
        </p:nvSpPr>
        <p:spPr>
          <a:xfrm>
            <a:off x="3733800" y="5486400"/>
            <a:ext cx="2133600" cy="9112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5400" b="1">
                <a:solidFill>
                  <a:schemeClr val="hlink"/>
                </a:solidFill>
                <a:latin typeface="Tahoma" pitchFamily="34" charset="0"/>
                <a:ea typeface="隶书" pitchFamily="49" charset="-122"/>
              </a:rPr>
              <a:t>作用</a:t>
            </a:r>
          </a:p>
        </p:txBody>
      </p:sp>
      <p:sp>
        <p:nvSpPr>
          <p:cNvPr id="56334" name="下箭头 56333"/>
          <p:cNvSpPr/>
          <p:nvPr/>
        </p:nvSpPr>
        <p:spPr>
          <a:xfrm>
            <a:off x="1752600" y="45720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35" name="矩形 56334"/>
          <p:cNvSpPr/>
          <p:nvPr/>
        </p:nvSpPr>
        <p:spPr>
          <a:xfrm>
            <a:off x="1143000" y="5791200"/>
            <a:ext cx="18288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生命感悟</a:t>
            </a:r>
          </a:p>
        </p:txBody>
      </p:sp>
      <p:sp>
        <p:nvSpPr>
          <p:cNvPr id="56336" name="下箭头 56335"/>
          <p:cNvSpPr/>
          <p:nvPr/>
        </p:nvSpPr>
        <p:spPr>
          <a:xfrm>
            <a:off x="7086600" y="4572000"/>
            <a:ext cx="304800" cy="914400"/>
          </a:xfrm>
          <a:prstGeom prst="downArrow">
            <a:avLst>
              <a:gd name="adj1" fmla="val 50000"/>
              <a:gd name="adj2" fmla="val 75000"/>
            </a:avLst>
          </a:prstGeom>
          <a:solidFill>
            <a:schemeClr val="accent1"/>
          </a:solidFill>
          <a:ln>
            <a:solidFill>
              <a:schemeClr val="tx1"/>
            </a:solidFill>
            <a:miter lim="800000"/>
          </a:ln>
          <a:effectLst/>
        </p:spPr>
        <p:txBody>
          <a:bodyPr/>
          <a:lstStyle/>
          <a:p>
            <a:endParaRPr/>
          </a:p>
        </p:txBody>
      </p:sp>
      <p:sp>
        <p:nvSpPr>
          <p:cNvPr id="56337" name="矩形 56336"/>
          <p:cNvSpPr/>
          <p:nvPr/>
        </p:nvSpPr>
        <p:spPr>
          <a:xfrm>
            <a:off x="6477000" y="5791200"/>
            <a:ext cx="2133600" cy="579438"/>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3200" b="1">
                <a:solidFill>
                  <a:srgbClr val="0000FF"/>
                </a:solidFill>
                <a:latin typeface="Tahoma" pitchFamily="34" charset="0"/>
                <a:ea typeface="楷体_GB2312" pitchFamily="49" charset="-122"/>
              </a:rPr>
              <a:t>生存启发</a:t>
            </a:r>
          </a:p>
        </p:txBody>
      </p:sp>
      <p:sp>
        <p:nvSpPr>
          <p:cNvPr id="56338" name="Date Placeholder 1"/>
          <p:cNvSpPr>
            <a:spLocks noGrp="1"/>
          </p:cNvSpPr>
          <p:nvPr>
            <p:ph type="dt" sz="half" idx="10"/>
          </p:nvPr>
        </p:nvSpPr>
        <p:spPr/>
        <p:txBody>
          <a:bodyPr/>
          <a:lstStyle/>
          <a:p>
            <a:pPr lvl="0"/>
            <a:endParaRPr sz="1400"/>
          </a:p>
        </p:txBody>
      </p:sp>
      <p:sp>
        <p:nvSpPr>
          <p:cNvPr id="56339" name="Footer Placeholder 2"/>
          <p:cNvSpPr>
            <a:spLocks noGrp="1"/>
          </p:cNvSpPr>
          <p:nvPr>
            <p:ph type="ftr" sz="quarter" idx="11"/>
          </p:nvPr>
        </p:nvSpPr>
        <p:spPr/>
        <p:txBody>
          <a:bodyPr/>
          <a:lstStyle/>
          <a:p>
            <a:pPr lvl="0" algn="ctr"/>
            <a:endParaRPr sz="1400"/>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arn(outHorizontal)">
                                      <p:cBhvr>
                                        <p:cTn id="7" dur="500"/>
                                        <p:tgtEl>
                                          <p:spTgt spid="5632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barn(outHorizontal)">
                                      <p:cBhvr>
                                        <p:cTn id="12" dur="500"/>
                                        <p:tgtEl>
                                          <p:spTgt spid="563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1" fill="hold" nodeType="clickEffect">
                                  <p:stCondLst>
                                    <p:cond delay="0"/>
                                  </p:stCondLst>
                                  <p:childTnLst>
                                    <p:set>
                                      <p:cBhvr>
                                        <p:cTn id="16" dur="1" fill="hold">
                                          <p:stCondLst>
                                            <p:cond delay="0"/>
                                          </p:stCondLst>
                                        </p:cTn>
                                        <p:tgtEl>
                                          <p:spTgt spid="56328"/>
                                        </p:tgtEl>
                                        <p:attrNameLst>
                                          <p:attrName>style.visibility</p:attrName>
                                        </p:attrNameLst>
                                      </p:cBhvr>
                                      <p:to>
                                        <p:strVal val="visible"/>
                                      </p:to>
                                    </p:set>
                                    <p:animEffect transition="in" filter="slide(fromTop)">
                                      <p:cBhvr>
                                        <p:cTn id="17" dur="500"/>
                                        <p:tgtEl>
                                          <p:spTgt spid="56328"/>
                                        </p:tgtEl>
                                      </p:cBhvr>
                                    </p:animEffect>
                                  </p:childTnLst>
                                </p:cTn>
                              </p:par>
                            </p:childTnLst>
                          </p:cTn>
                        </p:par>
                        <p:par>
                          <p:cTn id="18" fill="hold" nodeType="afterGroup">
                            <p:stCondLst>
                              <p:cond delay="500"/>
                            </p:stCondLst>
                            <p:childTnLst>
                              <p:par>
                                <p:cTn id="19" presetID="16" presetClass="entr" presetSubtype="42" fill="hold" grpId="0" nodeType="afterEffect">
                                  <p:stCondLst>
                                    <p:cond delay="0"/>
                                  </p:stCondLst>
                                  <p:childTnLst>
                                    <p:set>
                                      <p:cBhvr>
                                        <p:cTn id="20" dur="1" fill="hold">
                                          <p:stCondLst>
                                            <p:cond delay="0"/>
                                          </p:stCondLst>
                                        </p:cTn>
                                        <p:tgtEl>
                                          <p:spTgt spid="56329"/>
                                        </p:tgtEl>
                                        <p:attrNameLst>
                                          <p:attrName>style.visibility</p:attrName>
                                        </p:attrNameLst>
                                      </p:cBhvr>
                                      <p:to>
                                        <p:strVal val="visible"/>
                                      </p:to>
                                    </p:set>
                                    <p:animEffect transition="in" filter="barn(outHorizontal)">
                                      <p:cBhvr>
                                        <p:cTn id="21" dur="500"/>
                                        <p:tgtEl>
                                          <p:spTgt spid="5632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2" presetClass="entr" presetSubtype="1" fill="hold" nodeType="clickEffect">
                                  <p:stCondLst>
                                    <p:cond delay="0"/>
                                  </p:stCondLst>
                                  <p:childTnLst>
                                    <p:set>
                                      <p:cBhvr>
                                        <p:cTn id="25" dur="1" fill="hold">
                                          <p:stCondLst>
                                            <p:cond delay="0"/>
                                          </p:stCondLst>
                                        </p:cTn>
                                        <p:tgtEl>
                                          <p:spTgt spid="56330"/>
                                        </p:tgtEl>
                                        <p:attrNameLst>
                                          <p:attrName>style.visibility</p:attrName>
                                        </p:attrNameLst>
                                      </p:cBhvr>
                                      <p:to>
                                        <p:strVal val="visible"/>
                                      </p:to>
                                    </p:set>
                                    <p:animEffect transition="in" filter="slide(fromTop)">
                                      <p:cBhvr>
                                        <p:cTn id="26" dur="500"/>
                                        <p:tgtEl>
                                          <p:spTgt spid="56330"/>
                                        </p:tgtEl>
                                      </p:cBhvr>
                                    </p:animEffect>
                                  </p:childTnLst>
                                </p:cTn>
                              </p:par>
                            </p:childTnLst>
                          </p:cTn>
                        </p:par>
                        <p:par>
                          <p:cTn id="27" fill="hold" nodeType="afterGroup">
                            <p:stCondLst>
                              <p:cond delay="500"/>
                            </p:stCondLst>
                            <p:childTnLst>
                              <p:par>
                                <p:cTn id="28" presetID="16" presetClass="entr" presetSubtype="42" fill="hold" grpId="0" nodeType="afterEffect">
                                  <p:stCondLst>
                                    <p:cond delay="0"/>
                                  </p:stCondLst>
                                  <p:childTnLst>
                                    <p:set>
                                      <p:cBhvr>
                                        <p:cTn id="29" dur="1" fill="hold">
                                          <p:stCondLst>
                                            <p:cond delay="0"/>
                                          </p:stCondLst>
                                        </p:cTn>
                                        <p:tgtEl>
                                          <p:spTgt spid="56331"/>
                                        </p:tgtEl>
                                        <p:attrNameLst>
                                          <p:attrName>style.visibility</p:attrName>
                                        </p:attrNameLst>
                                      </p:cBhvr>
                                      <p:to>
                                        <p:strVal val="visible"/>
                                      </p:to>
                                    </p:set>
                                    <p:animEffect transition="in" filter="barn(outHorizontal)">
                                      <p:cBhvr>
                                        <p:cTn id="30" dur="500"/>
                                        <p:tgtEl>
                                          <p:spTgt spid="5633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2" presetClass="entr" presetSubtype="1" fill="hold" nodeType="clickEffect">
                                  <p:stCondLst>
                                    <p:cond delay="0"/>
                                  </p:stCondLst>
                                  <p:childTnLst>
                                    <p:set>
                                      <p:cBhvr>
                                        <p:cTn id="34" dur="1" fill="hold">
                                          <p:stCondLst>
                                            <p:cond delay="0"/>
                                          </p:stCondLst>
                                        </p:cTn>
                                        <p:tgtEl>
                                          <p:spTgt spid="56334"/>
                                        </p:tgtEl>
                                        <p:attrNameLst>
                                          <p:attrName>style.visibility</p:attrName>
                                        </p:attrNameLst>
                                      </p:cBhvr>
                                      <p:to>
                                        <p:strVal val="visible"/>
                                      </p:to>
                                    </p:set>
                                    <p:animEffect transition="in" filter="slide(fromTop)">
                                      <p:cBhvr>
                                        <p:cTn id="35" dur="500"/>
                                        <p:tgtEl>
                                          <p:spTgt spid="56334"/>
                                        </p:tgtEl>
                                      </p:cBhvr>
                                    </p:animEffect>
                                  </p:childTnLst>
                                </p:cTn>
                              </p:par>
                            </p:childTnLst>
                          </p:cTn>
                        </p:par>
                        <p:par>
                          <p:cTn id="36" fill="hold" nodeType="afterGroup">
                            <p:stCondLst>
                              <p:cond delay="500"/>
                            </p:stCondLst>
                            <p:childTnLst>
                              <p:par>
                                <p:cTn id="37" presetID="16" presetClass="entr" presetSubtype="42" fill="hold" grpId="0" nodeType="afterEffect">
                                  <p:stCondLst>
                                    <p:cond delay="0"/>
                                  </p:stCondLst>
                                  <p:childTnLst>
                                    <p:set>
                                      <p:cBhvr>
                                        <p:cTn id="38" dur="1" fill="hold">
                                          <p:stCondLst>
                                            <p:cond delay="0"/>
                                          </p:stCondLst>
                                        </p:cTn>
                                        <p:tgtEl>
                                          <p:spTgt spid="56335"/>
                                        </p:tgtEl>
                                        <p:attrNameLst>
                                          <p:attrName>style.visibility</p:attrName>
                                        </p:attrNameLst>
                                      </p:cBhvr>
                                      <p:to>
                                        <p:strVal val="visible"/>
                                      </p:to>
                                    </p:set>
                                    <p:animEffect transition="in" filter="barn(outHorizontal)">
                                      <p:cBhvr>
                                        <p:cTn id="39" dur="500"/>
                                        <p:tgtEl>
                                          <p:spTgt spid="56335"/>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12" presetClass="entr" presetSubtype="1" fill="hold" nodeType="clickEffect">
                                  <p:stCondLst>
                                    <p:cond delay="0"/>
                                  </p:stCondLst>
                                  <p:childTnLst>
                                    <p:set>
                                      <p:cBhvr>
                                        <p:cTn id="43" dur="1" fill="hold">
                                          <p:stCondLst>
                                            <p:cond delay="0"/>
                                          </p:stCondLst>
                                        </p:cTn>
                                        <p:tgtEl>
                                          <p:spTgt spid="56336"/>
                                        </p:tgtEl>
                                        <p:attrNameLst>
                                          <p:attrName>style.visibility</p:attrName>
                                        </p:attrNameLst>
                                      </p:cBhvr>
                                      <p:to>
                                        <p:strVal val="visible"/>
                                      </p:to>
                                    </p:set>
                                    <p:animEffect transition="in" filter="slide(fromTop)">
                                      <p:cBhvr>
                                        <p:cTn id="44" dur="500"/>
                                        <p:tgtEl>
                                          <p:spTgt spid="56336"/>
                                        </p:tgtEl>
                                      </p:cBhvr>
                                    </p:animEffect>
                                  </p:childTnLst>
                                </p:cTn>
                              </p:par>
                            </p:childTnLst>
                          </p:cTn>
                        </p:par>
                        <p:par>
                          <p:cTn id="45" fill="hold" nodeType="afterGroup">
                            <p:stCondLst>
                              <p:cond delay="500"/>
                            </p:stCondLst>
                            <p:childTnLst>
                              <p:par>
                                <p:cTn id="46" presetID="16" presetClass="entr" presetSubtype="42" fill="hold" grpId="0" nodeType="afterEffect">
                                  <p:stCondLst>
                                    <p:cond delay="0"/>
                                  </p:stCondLst>
                                  <p:childTnLst>
                                    <p:set>
                                      <p:cBhvr>
                                        <p:cTn id="47" dur="1" fill="hold">
                                          <p:stCondLst>
                                            <p:cond delay="0"/>
                                          </p:stCondLst>
                                        </p:cTn>
                                        <p:tgtEl>
                                          <p:spTgt spid="56337"/>
                                        </p:tgtEl>
                                        <p:attrNameLst>
                                          <p:attrName>style.visibility</p:attrName>
                                        </p:attrNameLst>
                                      </p:cBhvr>
                                      <p:to>
                                        <p:strVal val="visible"/>
                                      </p:to>
                                    </p:set>
                                    <p:animEffect transition="in" filter="barn(outHorizontal)">
                                      <p:cBhvr>
                                        <p:cTn id="48" dur="500"/>
                                        <p:tgtEl>
                                          <p:spTgt spid="56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9" grpId="0"/>
      <p:bldP spid="56331" grpId="0"/>
      <p:bldP spid="56335" grpId="0"/>
      <p:bldP spid="5633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矩形 58371"/>
          <p:cNvSpPr/>
          <p:nvPr/>
        </p:nvSpPr>
        <p:spPr>
          <a:xfrm>
            <a:off x="1066800" y="1524000"/>
            <a:ext cx="7254875" cy="3892550"/>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3600" b="1">
                <a:solidFill>
                  <a:srgbClr val="0000CC"/>
                </a:solidFill>
                <a:ea typeface="华文中宋" pitchFamily="2" charset="-122"/>
              </a:rPr>
              <a:t>       史铁生从腿开始思想，体察心灵，在地坛中找到了自己的精神家园，使躁动的心走向宁静；在一次一次地寻求中，终于体悟到母亲的苦难与伟大，自己的车辙与母亲的足迹在这个荒芜而又充满生机的园子中融为一体，成为永恒。</a:t>
            </a:r>
          </a:p>
        </p:txBody>
      </p:sp>
      <p:sp>
        <p:nvSpPr>
          <p:cNvPr id="58373" name="矩形 58372"/>
          <p:cNvSpPr/>
          <p:nvPr/>
        </p:nvSpPr>
        <p:spPr>
          <a:xfrm>
            <a:off x="1508125" y="482600"/>
            <a:ext cx="1466850" cy="758825"/>
          </a:xfrm>
          <a:prstGeom prst="rect">
            <a:avLst/>
          </a:prstGeom>
          <a:solidFill>
            <a:srgbClr val="FFFF00"/>
          </a:solidFill>
          <a:ln>
            <a:noFill/>
            <a:miter lim="800000"/>
          </a:ln>
          <a:effectLst/>
        </p:spPr>
        <p:txBody>
          <a:bodyPr wrap="none">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400" b="1">
                <a:ea typeface="华文中宋" pitchFamily="2" charset="-122"/>
              </a:rPr>
              <a:t>小 结</a:t>
            </a:r>
          </a:p>
        </p:txBody>
      </p:sp>
      <p:sp>
        <p:nvSpPr>
          <p:cNvPr id="58374" name="Date Placeholder 1"/>
          <p:cNvSpPr>
            <a:spLocks noGrp="1"/>
          </p:cNvSpPr>
          <p:nvPr>
            <p:ph type="dt" sz="half" idx="10"/>
          </p:nvPr>
        </p:nvSpPr>
        <p:spPr/>
        <p:txBody>
          <a:bodyPr/>
          <a:lstStyle/>
          <a:p>
            <a:pPr lvl="0"/>
            <a:endParaRPr sz="1400"/>
          </a:p>
        </p:txBody>
      </p:sp>
      <p:sp>
        <p:nvSpPr>
          <p:cNvPr id="58375"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矩形 57345"/>
          <p:cNvSpPr/>
          <p:nvPr/>
        </p:nvSpPr>
        <p:spPr>
          <a:xfrm>
            <a:off x="1143000" y="1219200"/>
            <a:ext cx="7178675" cy="47593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buClr>
                <a:srgbClr val="000000"/>
              </a:buClr>
              <a:buFont typeface="Times New Roman" pitchFamily="18" charset="0"/>
            </a:pPr>
            <a:r>
              <a:rPr sz="4400" b="1">
                <a:ea typeface="华文中宋" pitchFamily="2" charset="-122"/>
              </a:rPr>
              <a:t>      </a:t>
            </a:r>
            <a:r>
              <a:rPr sz="4400" b="1">
                <a:solidFill>
                  <a:srgbClr val="0000CC"/>
                </a:solidFill>
                <a:ea typeface="华文中宋" pitchFamily="2" charset="-122"/>
              </a:rPr>
              <a:t>生命就是这样一个过程，一个不断超越自身局限的过程，这就是命运，任何人都是一样，在这个过程中我们遭遇痛苦，超越局限，从而感受幸福。</a:t>
            </a:r>
          </a:p>
          <a:p>
            <a:pPr lvl="0">
              <a:buClr>
                <a:srgbClr val="000000"/>
              </a:buClr>
              <a:buFont typeface="Times New Roman" pitchFamily="18" charset="0"/>
            </a:pPr>
            <a:r>
              <a:rPr sz="4400" b="1">
                <a:solidFill>
                  <a:srgbClr val="0000CC"/>
                </a:solidFill>
                <a:ea typeface="华文中宋" pitchFamily="2" charset="-122"/>
              </a:rPr>
              <a:t>                       </a:t>
            </a:r>
            <a:r>
              <a:rPr sz="4400" b="1">
                <a:solidFill>
                  <a:srgbClr val="0000CC"/>
                </a:solidFill>
                <a:latin typeface="华文中宋" pitchFamily="2" charset="-122"/>
                <a:ea typeface="华文中宋" pitchFamily="2" charset="-122"/>
              </a:rPr>
              <a:t>——</a:t>
            </a:r>
            <a:r>
              <a:rPr sz="4400" b="1">
                <a:solidFill>
                  <a:srgbClr val="0000CC"/>
                </a:solidFill>
                <a:ea typeface="华文中宋" pitchFamily="2" charset="-122"/>
              </a:rPr>
              <a:t>史铁生</a:t>
            </a:r>
          </a:p>
        </p:txBody>
      </p:sp>
      <p:sp>
        <p:nvSpPr>
          <p:cNvPr id="57347" name="Date Placeholder 1"/>
          <p:cNvSpPr>
            <a:spLocks noGrp="1"/>
          </p:cNvSpPr>
          <p:nvPr>
            <p:ph type="dt" sz="half" idx="10"/>
          </p:nvPr>
        </p:nvSpPr>
        <p:spPr/>
        <p:txBody>
          <a:bodyPr/>
          <a:lstStyle/>
          <a:p>
            <a:pPr lvl="0"/>
            <a:endParaRPr sz="1400"/>
          </a:p>
        </p:txBody>
      </p:sp>
      <p:sp>
        <p:nvSpPr>
          <p:cNvPr id="57348"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图片 59393" descr="hf6-08_jpg"/>
          <p:cNvPicPr>
            <a:picLocks noChangeAspect="1"/>
          </p:cNvPicPr>
          <p:nvPr/>
        </p:nvPicPr>
        <p:blipFill>
          <a:blip r:embed="rId2" r:link="rId3">
            <a:clrChange>
              <a:clrFrom>
                <a:srgbClr val="F2F1F6"/>
              </a:clrFrom>
              <a:clrTo>
                <a:srgbClr val="F2F1F6">
                  <a:alpha val="0"/>
                </a:srgbClr>
              </a:clrTo>
            </a:clrChange>
          </a:blip>
          <a:srcRect l="6299" t="6299" r="6299" b="8399"/>
          <a:stretch>
            <a:fillRect/>
          </a:stretch>
        </p:blipFill>
        <p:spPr>
          <a:xfrm>
            <a:off x="228600" y="5337175"/>
            <a:ext cx="1131888" cy="1520825"/>
          </a:xfrm>
          <a:prstGeom prst="rect">
            <a:avLst/>
          </a:prstGeom>
          <a:noFill/>
          <a:ln>
            <a:noFill/>
            <a:miter lim="800000"/>
          </a:ln>
          <a:effectLst/>
        </p:spPr>
      </p:pic>
      <p:sp>
        <p:nvSpPr>
          <p:cNvPr id="59396" name="矩形 59395"/>
          <p:cNvSpPr/>
          <p:nvPr/>
        </p:nvSpPr>
        <p:spPr>
          <a:xfrm>
            <a:off x="1295400" y="533400"/>
            <a:ext cx="7162800" cy="5616575"/>
          </a:xfrm>
          <a:prstGeom prst="rect">
            <a:avLst/>
          </a:prstGeom>
          <a:noFill/>
          <a:ln>
            <a:noFill/>
            <a:miter lim="800000"/>
          </a:ln>
          <a:effectLst/>
        </p:spPr>
        <p:txBody>
          <a:bodyPr>
            <a:noAutofit/>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r>
              <a:rPr sz="4000" b="1">
                <a:solidFill>
                  <a:srgbClr val="0000CC"/>
                </a:solidFill>
                <a:latin typeface="华文中宋" pitchFamily="2" charset="-122"/>
                <a:ea typeface="华文中宋" pitchFamily="2" charset="-122"/>
              </a:rPr>
              <a:t>华语文学传媒大奖授奖词：</a:t>
            </a:r>
            <a:r>
              <a:rPr sz="4000" b="1">
                <a:latin typeface="华文中宋" pitchFamily="2" charset="-122"/>
                <a:ea typeface="华文中宋" pitchFamily="2" charset="-122"/>
              </a:rPr>
              <a:t>史铁生用残缺的身体，说出了最为健全而丰满的思想。他体验到的是生命的苦难，表达出的却是存在的明朗和欢乐，他睿智的言辞，照亮的反而是我们日益幽暗的内心。</a:t>
            </a:r>
          </a:p>
        </p:txBody>
      </p:sp>
      <p:sp>
        <p:nvSpPr>
          <p:cNvPr id="59397" name="Date Placeholder 1"/>
          <p:cNvSpPr>
            <a:spLocks noGrp="1"/>
          </p:cNvSpPr>
          <p:nvPr>
            <p:ph type="dt" sz="half" idx="10"/>
          </p:nvPr>
        </p:nvSpPr>
        <p:spPr/>
        <p:txBody>
          <a:bodyPr/>
          <a:lstStyle/>
          <a:p>
            <a:pPr lvl="0"/>
            <a:endParaRPr sz="1400"/>
          </a:p>
        </p:txBody>
      </p:sp>
      <p:sp>
        <p:nvSpPr>
          <p:cNvPr id="59398"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矩形 67585"/>
          <p:cNvSpPr/>
          <p:nvPr/>
        </p:nvSpPr>
        <p:spPr>
          <a:xfrm>
            <a:off x="466725" y="549275"/>
            <a:ext cx="7991475" cy="1203325"/>
          </a:xfrm>
          <a:prstGeom prst="rect">
            <a:avLst/>
          </a:prstGeom>
          <a:noFill/>
          <a:ln>
            <a:noFill/>
            <a:miter lim="800000"/>
          </a:ln>
        </p:spPr>
        <p:txBody>
          <a:bodyPr anchor="ctr" anchorCtr="0"/>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0" lvl="0" indent="0" algn="ctr">
              <a:buFont typeface="Arial"/>
            </a:pPr>
            <a:r>
              <a:rPr sz="4400" b="1">
                <a:solidFill>
                  <a:srgbClr val="FF3300"/>
                </a:solidFill>
                <a:latin typeface="Times New Roman" pitchFamily="18" charset="0"/>
              </a:rPr>
              <a:t>分析讨论：通过本文的学习，你获得了哪些感悟？</a:t>
            </a:r>
          </a:p>
        </p:txBody>
      </p:sp>
      <p:grpSp>
        <p:nvGrpSpPr>
          <p:cNvPr id="67587" name="组合 67586"/>
          <p:cNvGrpSpPr/>
          <p:nvPr/>
        </p:nvGrpSpPr>
        <p:grpSpPr>
          <a:xfrm>
            <a:off x="533400" y="1981200"/>
            <a:ext cx="7772400" cy="4237038"/>
            <a:chOff x="0" y="0"/>
            <a:chExt cx="4896" cy="2669"/>
          </a:xfrm>
        </p:grpSpPr>
        <p:sp>
          <p:nvSpPr>
            <p:cNvPr id="67588" name="矩形 67587"/>
            <p:cNvSpPr/>
            <p:nvPr/>
          </p:nvSpPr>
          <p:spPr>
            <a:xfrm>
              <a:off x="0" y="0"/>
              <a:ext cx="4896" cy="2064"/>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342900" lvl="0" indent="-342900">
                <a:spcBef>
                  <a:spcPct val="20000"/>
                </a:spcBef>
                <a:buFont typeface="Arial"/>
              </a:pPr>
              <a:r>
                <a:rPr sz="3200" b="1">
                  <a:solidFill>
                    <a:schemeClr val="accent2"/>
                  </a:solidFill>
                  <a:latin typeface="Times New Roman" pitchFamily="18" charset="0"/>
                </a:rPr>
                <a:t>明确：</a:t>
              </a:r>
            </a:p>
            <a:p>
              <a:pPr marL="342900" lvl="0" indent="-342900">
                <a:spcBef>
                  <a:spcPct val="20000"/>
                </a:spcBef>
                <a:buFont typeface="Arial"/>
              </a:pPr>
              <a:r>
                <a:rPr lang="en-US" altLang="en-US" sz="3200" b="1">
                  <a:solidFill>
                    <a:schemeClr val="accent2"/>
                  </a:solidFill>
                  <a:latin typeface="Times New Roman" pitchFamily="18" charset="0"/>
                </a:rPr>
                <a:t>1、珍爱生命，珍爱健康</a:t>
              </a:r>
            </a:p>
            <a:p>
              <a:pPr marL="342900" lvl="0" indent="-342900">
                <a:spcBef>
                  <a:spcPct val="20000"/>
                </a:spcBef>
                <a:buFont typeface="Arial"/>
              </a:pPr>
              <a:r>
                <a:rPr lang="en-US" altLang="en-US" sz="3200" b="1">
                  <a:solidFill>
                    <a:schemeClr val="accent2"/>
                  </a:solidFill>
                  <a:latin typeface="Times New Roman" pitchFamily="18" charset="0"/>
                </a:rPr>
                <a:t>2、笑对苦难</a:t>
              </a:r>
            </a:p>
            <a:p>
              <a:pPr marL="342900" lvl="0" indent="-342900">
                <a:spcBef>
                  <a:spcPct val="20000"/>
                </a:spcBef>
                <a:buFont typeface="Arial"/>
              </a:pPr>
              <a:r>
                <a:rPr lang="en-US" altLang="en-US" sz="3200" b="1">
                  <a:solidFill>
                    <a:schemeClr val="accent2"/>
                  </a:solidFill>
                  <a:latin typeface="Times New Roman" pitchFamily="18" charset="0"/>
                </a:rPr>
                <a:t>3、要顽强地开辟一条走向幸福的路</a:t>
              </a:r>
            </a:p>
            <a:p>
              <a:pPr marL="342900" lvl="0" indent="-342900">
                <a:spcBef>
                  <a:spcPct val="20000"/>
                </a:spcBef>
                <a:buFont typeface="Arial"/>
              </a:pPr>
              <a:r>
                <a:rPr lang="en-US" altLang="en-US" sz="3200" b="1">
                  <a:solidFill>
                    <a:schemeClr val="accent2"/>
                  </a:solidFill>
                  <a:latin typeface="Times New Roman" pitchFamily="18" charset="0"/>
                </a:rPr>
                <a:t>4、要关心残疾人</a:t>
              </a:r>
            </a:p>
            <a:p>
              <a:pPr marL="342900" lvl="0" indent="-342900">
                <a:spcBef>
                  <a:spcPct val="20000"/>
                </a:spcBef>
                <a:buFont typeface="Arial"/>
              </a:pPr>
              <a:endParaRPr lang="en-US" altLang="en-US" sz="3200" b="1">
                <a:solidFill>
                  <a:schemeClr val="accent2"/>
                </a:solidFill>
                <a:latin typeface="Times New Roman" pitchFamily="18" charset="0"/>
              </a:endParaRPr>
            </a:p>
            <a:p>
              <a:pPr marL="342900" lvl="0" indent="-342900">
                <a:spcBef>
                  <a:spcPct val="20000"/>
                </a:spcBef>
                <a:buFont typeface="Arial"/>
              </a:pPr>
              <a:endParaRPr lang="en-US" altLang="en-US" sz="3200" b="1">
                <a:solidFill>
                  <a:schemeClr val="accent2"/>
                </a:solidFill>
                <a:latin typeface="Times New Roman" pitchFamily="18" charset="0"/>
              </a:endParaRPr>
            </a:p>
            <a:p>
              <a:pPr marL="342900" lvl="0" indent="-342900">
                <a:spcBef>
                  <a:spcPct val="20000"/>
                </a:spcBef>
                <a:buFont typeface="Arial"/>
              </a:pPr>
              <a:endParaRPr lang="en-US" altLang="en-US" sz="3200" b="1">
                <a:solidFill>
                  <a:schemeClr val="accent2"/>
                </a:solidFill>
                <a:latin typeface="Times New Roman" pitchFamily="18" charset="0"/>
              </a:endParaRPr>
            </a:p>
          </p:txBody>
        </p:sp>
        <p:sp>
          <p:nvSpPr>
            <p:cNvPr id="67589" name="矩形 67588"/>
            <p:cNvSpPr/>
            <p:nvPr/>
          </p:nvSpPr>
          <p:spPr>
            <a:xfrm>
              <a:off x="48" y="1872"/>
              <a:ext cx="4128" cy="36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Font typeface="Arial"/>
              </a:pPr>
              <a:r>
                <a:rPr lang="en-US" altLang="en-US" sz="3200" b="1">
                  <a:solidFill>
                    <a:schemeClr val="accent2"/>
                  </a:solidFill>
                  <a:latin typeface="Times New Roman" pitchFamily="18" charset="0"/>
                </a:rPr>
                <a:t>5、</a:t>
              </a:r>
            </a:p>
          </p:txBody>
        </p:sp>
        <p:sp>
          <p:nvSpPr>
            <p:cNvPr id="67590" name="矩形 67589"/>
            <p:cNvSpPr/>
            <p:nvPr/>
          </p:nvSpPr>
          <p:spPr>
            <a:xfrm>
              <a:off x="96" y="2304"/>
              <a:ext cx="3552" cy="36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Font typeface="Arial"/>
              </a:pPr>
              <a:endParaRPr sz="3200" b="1">
                <a:solidFill>
                  <a:schemeClr val="accent2"/>
                </a:solidFill>
                <a:latin typeface="Times New Roman" pitchFamily="18" charset="0"/>
              </a:endParaRPr>
            </a:p>
          </p:txBody>
        </p:sp>
      </p:grpSp>
      <p:sp>
        <p:nvSpPr>
          <p:cNvPr id="67591" name="Date Placeholder 1"/>
          <p:cNvSpPr>
            <a:spLocks noGrp="1"/>
          </p:cNvSpPr>
          <p:nvPr>
            <p:ph type="dt" sz="half" idx="10"/>
          </p:nvPr>
        </p:nvSpPr>
        <p:spPr/>
        <p:txBody>
          <a:bodyPr/>
          <a:lstStyle/>
          <a:p>
            <a:pPr lvl="0"/>
            <a:endParaRPr sz="1400"/>
          </a:p>
        </p:txBody>
      </p:sp>
      <p:sp>
        <p:nvSpPr>
          <p:cNvPr id="67592" name="Footer Placeholder 2"/>
          <p:cNvSpPr>
            <a:spLocks noGrp="1"/>
          </p:cNvSpPr>
          <p:nvPr>
            <p:ph type="ftr" sz="quarter" idx="11"/>
          </p:nvPr>
        </p:nvSpPr>
        <p:spPr/>
        <p:txBody>
          <a:bodyPr/>
          <a:lstStyle/>
          <a:p>
            <a:pPr lvl="0" algn="ctr"/>
            <a:endParaRPr sz="1400"/>
          </a:p>
        </p:txBody>
      </p:sp>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 calcmode="lin" valueType="num">
                                      <p:cBhvr additive="base">
                                        <p:cTn id="7" dur="500" fill="hold"/>
                                        <p:tgtEl>
                                          <p:spTgt spid="67586"/>
                                        </p:tgtEl>
                                        <p:attrNameLst>
                                          <p:attrName>ppt_x</p:attrName>
                                        </p:attrNameLst>
                                      </p:cBhvr>
                                      <p:tavLst>
                                        <p:tav tm="0">
                                          <p:val>
                                            <p:strVal val="0-#ppt_w/2"/>
                                          </p:val>
                                        </p:tav>
                                        <p:tav tm="100000">
                                          <p:val>
                                            <p:strVal val="#ppt_x"/>
                                          </p:val>
                                        </p:tav>
                                      </p:tavLst>
                                    </p:anim>
                                    <p:anim calcmode="lin" valueType="num">
                                      <p:cBhvr additive="base">
                                        <p:cTn id="8" dur="500" fill="hold"/>
                                        <p:tgtEl>
                                          <p:spTgt spid="675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图片 60417" descr="远方的照片"/>
          <p:cNvPicPr>
            <a:picLocks noChangeAspect="1"/>
          </p:cNvPicPr>
          <p:nvPr/>
        </p:nvPicPr>
        <p:blipFill>
          <a:blip r:embed="rId2" r:link="rId3"/>
          <a:stretch>
            <a:fillRect/>
          </a:stretch>
        </p:blipFill>
        <p:spPr>
          <a:xfrm>
            <a:off x="0" y="0"/>
            <a:ext cx="6156325" cy="6858000"/>
          </a:xfrm>
          <a:prstGeom prst="rect">
            <a:avLst/>
          </a:prstGeom>
          <a:noFill/>
          <a:ln>
            <a:noFill/>
            <a:miter lim="800000"/>
          </a:ln>
          <a:effectLst/>
        </p:spPr>
      </p:pic>
      <p:sp>
        <p:nvSpPr>
          <p:cNvPr id="60419" name="矩形 60418"/>
          <p:cNvSpPr/>
          <p:nvPr/>
        </p:nvSpPr>
        <p:spPr>
          <a:xfrm>
            <a:off x="7142163" y="0"/>
            <a:ext cx="1109662" cy="6858000"/>
          </a:xfrm>
          <a:prstGeom prst="rect">
            <a:avLst/>
          </a:prstGeom>
          <a:noFill/>
          <a:ln>
            <a:noFill/>
            <a:miter lim="800000"/>
          </a:ln>
          <a:effectLst/>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solidFill>
                  <a:srgbClr val="0000FF"/>
                </a:solidFill>
                <a:effectLst>
                  <a:outerShdw blurRad="38100" dist="38100" dir="2700000" algn="tl">
                    <a:srgbClr val="000000"/>
                  </a:outerShdw>
                </a:effectLst>
                <a:latin typeface="黑体" pitchFamily="49" charset="-122"/>
                <a:ea typeface="黑体" pitchFamily="49" charset="-122"/>
              </a:rPr>
              <a:t>母亲看到儿子从远方寄来的照片,欣慰的笑了</a:t>
            </a:r>
          </a:p>
        </p:txBody>
      </p:sp>
      <p:sp>
        <p:nvSpPr>
          <p:cNvPr id="60420" name="Date Placeholder 1"/>
          <p:cNvSpPr>
            <a:spLocks noGrp="1"/>
          </p:cNvSpPr>
          <p:nvPr>
            <p:ph type="dt" sz="half" idx="10"/>
          </p:nvPr>
        </p:nvSpPr>
        <p:spPr/>
        <p:txBody>
          <a:bodyPr/>
          <a:lstStyle/>
          <a:p>
            <a:pPr lvl="0"/>
            <a:endParaRPr sz="1400"/>
          </a:p>
        </p:txBody>
      </p:sp>
      <p:sp>
        <p:nvSpPr>
          <p:cNvPr id="60421"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diamond(in)">
                                      <p:cBhvr>
                                        <p:cTn id="7" dur="2000"/>
                                        <p:tgtEl>
                                          <p:spTgt spid="60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61441" descr="1149559567748"/>
          <p:cNvPicPr>
            <a:picLocks noChangeAspect="1"/>
          </p:cNvPicPr>
          <p:nvPr/>
        </p:nvPicPr>
        <p:blipFill>
          <a:blip r:embed="rId2" r:link="rId3"/>
          <a:stretch>
            <a:fillRect/>
          </a:stretch>
        </p:blipFill>
        <p:spPr>
          <a:xfrm>
            <a:off x="0" y="0"/>
            <a:ext cx="6715125" cy="6858000"/>
          </a:xfrm>
          <a:prstGeom prst="rect">
            <a:avLst/>
          </a:prstGeom>
          <a:noFill/>
          <a:ln>
            <a:noFill/>
            <a:miter lim="800000"/>
          </a:ln>
          <a:effectLst/>
        </p:spPr>
      </p:pic>
      <p:sp>
        <p:nvSpPr>
          <p:cNvPr id="61443" name="矩形 61442"/>
          <p:cNvSpPr/>
          <p:nvPr/>
        </p:nvSpPr>
        <p:spPr>
          <a:xfrm>
            <a:off x="7213600" y="0"/>
            <a:ext cx="1109663" cy="6669088"/>
          </a:xfrm>
          <a:prstGeom prst="rect">
            <a:avLst/>
          </a:prstGeom>
          <a:noFill/>
          <a:ln>
            <a:noFill/>
            <a:miter lim="800000"/>
          </a:ln>
          <a:effectLst/>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solidFill>
                  <a:srgbClr val="0000FF"/>
                </a:solidFill>
                <a:effectLst>
                  <a:outerShdw blurRad="38100" dist="38100" dir="2700000" algn="tl">
                    <a:srgbClr val="000000"/>
                  </a:outerShdw>
                </a:effectLst>
                <a:latin typeface="黑体" pitchFamily="49" charset="-122"/>
                <a:ea typeface="黑体" pitchFamily="49" charset="-122"/>
              </a:rPr>
              <a:t>母亲的眼泪中流露着多少爱,希望和失望的泪</a:t>
            </a:r>
          </a:p>
        </p:txBody>
      </p:sp>
      <p:sp>
        <p:nvSpPr>
          <p:cNvPr id="61444" name="Date Placeholder 1"/>
          <p:cNvSpPr>
            <a:spLocks noGrp="1"/>
          </p:cNvSpPr>
          <p:nvPr>
            <p:ph type="dt" sz="half" idx="10"/>
          </p:nvPr>
        </p:nvSpPr>
        <p:spPr/>
        <p:txBody>
          <a:bodyPr/>
          <a:lstStyle/>
          <a:p>
            <a:pPr lvl="0"/>
            <a:endParaRPr sz="1400"/>
          </a:p>
        </p:txBody>
      </p:sp>
      <p:sp>
        <p:nvSpPr>
          <p:cNvPr id="61445"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Effect transition="in" filter="box(in)">
                                      <p:cBhvr>
                                        <p:cTn id="7" dur="20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图片 62465" descr="图片5"/>
          <p:cNvPicPr>
            <a:picLocks noChangeAspect="1"/>
          </p:cNvPicPr>
          <p:nvPr/>
        </p:nvPicPr>
        <p:blipFill>
          <a:blip r:embed="rId2" r:link="rId3"/>
          <a:stretch>
            <a:fillRect/>
          </a:stretch>
        </p:blipFill>
        <p:spPr>
          <a:xfrm>
            <a:off x="0" y="0"/>
            <a:ext cx="7418388" cy="6858000"/>
          </a:xfrm>
          <a:prstGeom prst="rect">
            <a:avLst/>
          </a:prstGeom>
          <a:noFill/>
          <a:ln>
            <a:noFill/>
            <a:miter lim="800000"/>
          </a:ln>
          <a:effectLst/>
        </p:spPr>
      </p:pic>
      <p:sp>
        <p:nvSpPr>
          <p:cNvPr id="62467" name="矩形 62466"/>
          <p:cNvSpPr/>
          <p:nvPr/>
        </p:nvSpPr>
        <p:spPr>
          <a:xfrm>
            <a:off x="7573963" y="0"/>
            <a:ext cx="1109662" cy="6858000"/>
          </a:xfrm>
          <a:prstGeom prst="rect">
            <a:avLst/>
          </a:prstGeom>
          <a:noFill/>
          <a:ln>
            <a:noFill/>
            <a:miter lim="800000"/>
          </a:ln>
          <a:effectLst/>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3200" b="1">
                <a:solidFill>
                  <a:srgbClr val="0000FF"/>
                </a:solidFill>
                <a:effectLst>
                  <a:outerShdw blurRad="38100" dist="38100" dir="2700000" algn="tl">
                    <a:srgbClr val="000000"/>
                  </a:outerShdw>
                </a:effectLst>
                <a:latin typeface="黑体" pitchFamily="49" charset="-122"/>
                <a:ea typeface="黑体" pitchFamily="49" charset="-122"/>
              </a:rPr>
              <a:t>儿子对母亲的一句</a:t>
            </a:r>
            <a:r>
              <a:rPr sz="2400" b="1">
                <a:solidFill>
                  <a:srgbClr val="0000FF"/>
                </a:solidFill>
                <a:effectLst>
                  <a:outerShdw blurRad="38100" dist="38100" dir="2700000" algn="tl">
                    <a:srgbClr val="000000"/>
                  </a:outerShdw>
                </a:effectLst>
                <a:latin typeface="Times New Roman" pitchFamily="18" charset="0"/>
                <a:ea typeface="黑体" pitchFamily="49" charset="-122"/>
              </a:rPr>
              <a:t>“</a:t>
            </a:r>
            <a:r>
              <a:rPr sz="3200" b="1">
                <a:solidFill>
                  <a:srgbClr val="0000FF"/>
                </a:solidFill>
                <a:effectLst>
                  <a:outerShdw blurRad="38100" dist="38100" dir="2700000" algn="tl">
                    <a:srgbClr val="000000"/>
                  </a:outerShdw>
                </a:effectLst>
                <a:latin typeface="黑体" pitchFamily="49" charset="-122"/>
                <a:ea typeface="黑体" pitchFamily="49" charset="-122"/>
              </a:rPr>
              <a:t>辛苦了妈妈 </a:t>
            </a:r>
            <a:r>
              <a:rPr sz="2400" b="1">
                <a:solidFill>
                  <a:srgbClr val="0000FF"/>
                </a:solidFill>
                <a:effectLst>
                  <a:outerShdw blurRad="38100" dist="38100" dir="2700000" algn="tl">
                    <a:srgbClr val="000000"/>
                  </a:outerShdw>
                </a:effectLst>
                <a:latin typeface="Times New Roman" pitchFamily="18" charset="0"/>
                <a:ea typeface="黑体" pitchFamily="49" charset="-122"/>
              </a:rPr>
              <a:t>”</a:t>
            </a:r>
            <a:r>
              <a:rPr sz="3200" b="1">
                <a:solidFill>
                  <a:srgbClr val="0000FF"/>
                </a:solidFill>
                <a:effectLst>
                  <a:outerShdw blurRad="38100" dist="38100" dir="2700000" algn="tl">
                    <a:srgbClr val="000000"/>
                  </a:outerShdw>
                </a:effectLst>
                <a:latin typeface="黑体" pitchFamily="49" charset="-122"/>
                <a:ea typeface="黑体" pitchFamily="49" charset="-122"/>
              </a:rPr>
              <a:t>让母亲热泪盈眶</a:t>
            </a:r>
            <a:r>
              <a:rPr sz="2400" b="1">
                <a:solidFill>
                  <a:srgbClr val="0000FF"/>
                </a:solidFill>
                <a:effectLst>
                  <a:outerShdw blurRad="38100" dist="38100" dir="2700000" algn="tl">
                    <a:srgbClr val="000000"/>
                  </a:outerShdw>
                </a:effectLst>
                <a:latin typeface="黑体" pitchFamily="49" charset="-122"/>
                <a:ea typeface="黑体" pitchFamily="49" charset="-122"/>
              </a:rPr>
              <a:t>！</a:t>
            </a:r>
          </a:p>
        </p:txBody>
      </p:sp>
      <p:sp>
        <p:nvSpPr>
          <p:cNvPr id="62468" name="Date Placeholder 1"/>
          <p:cNvSpPr>
            <a:spLocks noGrp="1"/>
          </p:cNvSpPr>
          <p:nvPr>
            <p:ph type="dt" sz="half" idx="10"/>
          </p:nvPr>
        </p:nvSpPr>
        <p:spPr/>
        <p:txBody>
          <a:bodyPr/>
          <a:lstStyle/>
          <a:p>
            <a:pPr lvl="0"/>
            <a:endParaRPr sz="1400"/>
          </a:p>
        </p:txBody>
      </p:sp>
      <p:sp>
        <p:nvSpPr>
          <p:cNvPr id="62469"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box(in)">
                                      <p:cBhvr>
                                        <p:cTn id="7" dur="20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63489" descr="mljs013"/>
          <p:cNvPicPr>
            <a:picLocks noChangeAspect="1"/>
          </p:cNvPicPr>
          <p:nvPr/>
        </p:nvPicPr>
        <p:blipFill>
          <a:blip r:embed="rId2" r:link="rId3"/>
          <a:stretch>
            <a:fillRect/>
          </a:stretch>
        </p:blipFill>
        <p:spPr>
          <a:xfrm>
            <a:off x="0" y="0"/>
            <a:ext cx="9144000" cy="6858000"/>
          </a:xfrm>
          <a:prstGeom prst="rect">
            <a:avLst/>
          </a:prstGeom>
          <a:noFill/>
          <a:ln>
            <a:noFill/>
            <a:miter lim="800000"/>
          </a:ln>
          <a:effectLst/>
        </p:spPr>
      </p:pic>
      <p:sp>
        <p:nvSpPr>
          <p:cNvPr id="63491" name="矩形 63490"/>
          <p:cNvSpPr/>
          <p:nvPr/>
        </p:nvSpPr>
        <p:spPr>
          <a:xfrm>
            <a:off x="685800" y="2209800"/>
            <a:ext cx="76200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endParaRPr sz="2400">
              <a:latin typeface="Tahoma" pitchFamily="34" charset="0"/>
            </a:endParaRPr>
          </a:p>
        </p:txBody>
      </p:sp>
      <p:sp>
        <p:nvSpPr>
          <p:cNvPr id="63492" name="矩形 63491"/>
          <p:cNvSpPr/>
          <p:nvPr/>
        </p:nvSpPr>
        <p:spPr>
          <a:xfrm>
            <a:off x="762000" y="1447800"/>
            <a:ext cx="7620000" cy="2101850"/>
          </a:xfrm>
          <a:prstGeom prst="rect">
            <a:avLst/>
          </a:prstGeom>
          <a:solidFill>
            <a:srgbClr val="FFFF00"/>
          </a:solidFill>
          <a:ln>
            <a:noFill/>
            <a:miter lim="800000"/>
          </a:ln>
          <a:effectLst/>
          <a:scene3d>
            <a:camera prst="legacyPerspectiveBottomLeft">
              <a:rot lat="0" lon="0" rev="0"/>
            </a:camera>
            <a:lightRig rig="legacyFlat3" dir="t"/>
          </a:scene3d>
          <a:sp3d extrusionH="887400" prstMaterial="legacyMatte">
            <a:bevelT w="13500" h="13500" prst="angle"/>
            <a:bevelB w="13500" h="13500" prst="angle"/>
            <a:extrusionClr>
              <a:srgbClr val="FFFF00"/>
            </a:extrusionClr>
            <a:contourClr>
              <a:srgbClr val="FFFF00"/>
            </a:contourClr>
          </a:sp3d>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spcBef>
                <a:spcPct val="50000"/>
              </a:spcBef>
              <a:buClr>
                <a:srgbClr val="000000"/>
              </a:buClr>
              <a:buFont typeface="Times New Roman" pitchFamily="18" charset="0"/>
            </a:pPr>
            <a:r>
              <a:rPr sz="2400">
                <a:latin typeface="Tahoma" pitchFamily="34" charset="0"/>
              </a:rPr>
              <a:t>       </a:t>
            </a:r>
            <a:r>
              <a:rPr sz="4400">
                <a:latin typeface="Tahoma" pitchFamily="34" charset="0"/>
                <a:ea typeface="隶书" pitchFamily="49" charset="-122"/>
              </a:rPr>
              <a:t>母爱是毫不张扬的，是无私的、崇高的。它需要我们用心去感受</a:t>
            </a:r>
            <a:r>
              <a:rPr sz="4400" b="1">
                <a:latin typeface="Times New Roman" pitchFamily="18" charset="0"/>
                <a:ea typeface="隶书" pitchFamily="49" charset="-122"/>
              </a:rPr>
              <a:t>……</a:t>
            </a:r>
            <a:endParaRPr sz="4400" b="1">
              <a:latin typeface="Tahoma" pitchFamily="34" charset="0"/>
              <a:ea typeface="隶书" pitchFamily="49" charset="-122"/>
            </a:endParaRPr>
          </a:p>
        </p:txBody>
      </p:sp>
      <p:sp>
        <p:nvSpPr>
          <p:cNvPr id="63493" name="Date Placeholder 1"/>
          <p:cNvSpPr>
            <a:spLocks noGrp="1"/>
          </p:cNvSpPr>
          <p:nvPr>
            <p:ph type="dt" sz="half" idx="10"/>
          </p:nvPr>
        </p:nvSpPr>
        <p:spPr/>
        <p:txBody>
          <a:bodyPr/>
          <a:lstStyle/>
          <a:p>
            <a:pPr lvl="0"/>
            <a:endParaRPr sz="1400"/>
          </a:p>
        </p:txBody>
      </p:sp>
      <p:sp>
        <p:nvSpPr>
          <p:cNvPr id="63494"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withEffect">
                                  <p:stCondLst>
                                    <p:cond delay="0"/>
                                  </p:stCondLst>
                                  <p:childTnLst>
                                    <p:set>
                                      <p:cBhvr>
                                        <p:cTn id="6" dur="1" fill="hold">
                                          <p:stCondLst>
                                            <p:cond delay="0"/>
                                          </p:stCondLst>
                                        </p:cTn>
                                        <p:tgtEl>
                                          <p:spTgt spid="634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图片 64513" descr="HH07"/>
          <p:cNvPicPr>
            <a:picLocks noChangeAspect="1"/>
          </p:cNvPicPr>
          <p:nvPr/>
        </p:nvPicPr>
        <p:blipFill>
          <a:blip r:embed="rId2" r:link="rId3">
            <a:lum bright="-10000" contrast="-30000"/>
          </a:blip>
          <a:srcRect l="10001" t="14084" r="10001" b="14084"/>
          <a:stretch>
            <a:fillRect/>
          </a:stretch>
        </p:blipFill>
        <p:spPr>
          <a:xfrm>
            <a:off x="0" y="0"/>
            <a:ext cx="9144000" cy="6858000"/>
          </a:xfrm>
          <a:prstGeom prst="rect">
            <a:avLst/>
          </a:prstGeom>
          <a:noFill/>
          <a:ln>
            <a:noFill/>
            <a:miter lim="800000"/>
          </a:ln>
          <a:effectLst/>
        </p:spPr>
      </p:pic>
      <p:pic>
        <p:nvPicPr>
          <p:cNvPr id="64515" name="图片 64514" descr="HH07"/>
          <p:cNvPicPr>
            <a:picLocks noChangeAspect="1"/>
          </p:cNvPicPr>
          <p:nvPr/>
        </p:nvPicPr>
        <p:blipFill>
          <a:blip r:embed="rId2" r:link="rId3">
            <a:lum bright="-10000" contrast="-30000"/>
          </a:blip>
          <a:srcRect l="10001" t="14084" r="10001" b="14084"/>
          <a:stretch>
            <a:fillRect/>
          </a:stretch>
        </p:blipFill>
        <p:spPr>
          <a:xfrm>
            <a:off x="0" y="0"/>
            <a:ext cx="9144000" cy="6858000"/>
          </a:xfrm>
          <a:prstGeom prst="rect">
            <a:avLst/>
          </a:prstGeom>
          <a:noFill/>
          <a:ln>
            <a:noFill/>
            <a:miter lim="800000"/>
          </a:ln>
          <a:effectLst/>
        </p:spPr>
      </p:pic>
      <p:pic>
        <p:nvPicPr>
          <p:cNvPr id="64516" name="图片 64515" descr="HH07">
            <a:hlinkClick r:id="rId4" action="ppaction://hlinkfile"/>
          </p:cNvPr>
          <p:cNvPicPr>
            <a:picLocks noChangeAspect="1"/>
          </p:cNvPicPr>
          <p:nvPr/>
        </p:nvPicPr>
        <p:blipFill>
          <a:blip r:embed="rId2" r:link="rId3">
            <a:lum bright="-10000" contrast="-30000"/>
          </a:blip>
          <a:srcRect l="10001" t="14084" r="10001" b="14084"/>
          <a:stretch>
            <a:fillRect/>
          </a:stretch>
        </p:blipFill>
        <p:spPr>
          <a:xfrm>
            <a:off x="0" y="0"/>
            <a:ext cx="9144000" cy="6858000"/>
          </a:xfrm>
          <a:prstGeom prst="rect">
            <a:avLst/>
          </a:prstGeom>
          <a:noFill/>
          <a:ln>
            <a:noFill/>
            <a:miter lim="800000"/>
          </a:ln>
          <a:effectLst/>
        </p:spPr>
      </p:pic>
      <p:sp>
        <p:nvSpPr>
          <p:cNvPr id="64517" name="矩形 64516"/>
          <p:cNvSpPr/>
          <p:nvPr/>
        </p:nvSpPr>
        <p:spPr>
          <a:xfrm>
            <a:off x="1066800" y="1447800"/>
            <a:ext cx="7239000" cy="409257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buClr>
                <a:srgbClr val="000000"/>
              </a:buClr>
              <a:buFont typeface="Times New Roman" pitchFamily="18" charset="0"/>
            </a:pPr>
            <a:r>
              <a:rPr sz="4400" b="1">
                <a:solidFill>
                  <a:srgbClr val="FEFEF4"/>
                </a:solidFill>
                <a:latin typeface="Times New Roman" pitchFamily="18" charset="0"/>
                <a:ea typeface="黑体" pitchFamily="49" charset="-122"/>
              </a:rPr>
              <a:t>同学们，你们努力学习就是对母亲最好的报答。以优秀的品格、优异的成绩回报我们的默默关爱、毫不张扬的母亲；以高尚的品德、渊博的知识报效我们母亲！</a:t>
            </a:r>
          </a:p>
        </p:txBody>
      </p:sp>
      <p:sp>
        <p:nvSpPr>
          <p:cNvPr id="64518" name="Date Placeholder 1"/>
          <p:cNvSpPr>
            <a:spLocks noGrp="1"/>
          </p:cNvSpPr>
          <p:nvPr>
            <p:ph type="dt" sz="half" idx="10"/>
          </p:nvPr>
        </p:nvSpPr>
        <p:spPr/>
        <p:txBody>
          <a:bodyPr/>
          <a:lstStyle/>
          <a:p>
            <a:pPr lvl="0"/>
            <a:endParaRPr sz="1400"/>
          </a:p>
        </p:txBody>
      </p:sp>
      <p:sp>
        <p:nvSpPr>
          <p:cNvPr id="64519" name="Footer Placeholder 2"/>
          <p:cNvSpPr>
            <a:spLocks noGrp="1"/>
          </p:cNvSpPr>
          <p:nvPr>
            <p:ph type="ftr" sz="quarter" idx="11"/>
          </p:nvPr>
        </p:nvSpPr>
        <p:spPr/>
        <p:txBody>
          <a:bodyPr/>
          <a:lstStyle/>
          <a:p>
            <a:pPr lvl="0" algn="ctr"/>
            <a:endParaRPr sz="140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003-1205"/>
          <p:cNvPicPr>
            <a:picLocks noChangeAspect="1"/>
          </p:cNvPicPr>
          <p:nvPr/>
        </p:nvPicPr>
        <p:blipFill>
          <a:blip r:embed="rId2"/>
          <a:stretch>
            <a:fillRect/>
          </a:stretch>
        </p:blipFill>
        <p:spPr>
          <a:xfrm>
            <a:off x="0" y="-14287"/>
            <a:ext cx="9144000" cy="4019550"/>
          </a:xfrm>
          <a:prstGeom prst="rect">
            <a:avLst/>
          </a:prstGeom>
          <a:noFill/>
          <a:ln>
            <a:noFill/>
            <a:miter lim="800000"/>
          </a:ln>
        </p:spPr>
      </p:pic>
      <p:sp>
        <p:nvSpPr>
          <p:cNvPr id="11267" name="Rectangle 3"/>
          <p:cNvSpPr/>
          <p:nvPr/>
        </p:nvSpPr>
        <p:spPr>
          <a:xfrm>
            <a:off x="0" y="4005263"/>
            <a:ext cx="8964613" cy="2090737"/>
          </a:xfrm>
          <a:prstGeom prst="rect">
            <a:avLst/>
          </a:prstGeom>
          <a:noFill/>
          <a:ln>
            <a:noFill/>
            <a:miter lim="800000"/>
          </a:ln>
        </p:spPr>
        <p:txBody>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marL="342900" lvl="0" indent="-342900" algn="just" fontAlgn="ctr">
              <a:spcBef>
                <a:spcPct val="20000"/>
              </a:spcBef>
              <a:buFont typeface="Arial"/>
            </a:pPr>
            <a:r>
              <a:rPr lang="en-US" altLang="en-US" sz="2400" b="1">
                <a:latin typeface="黑体" pitchFamily="49" charset="-122"/>
                <a:ea typeface="黑体" pitchFamily="49" charset="-122"/>
              </a:rPr>
              <a:t>      坐落在北京老城的东北角安定门外路东，是明清两代皇帝祭祀地神的地方。始建于明朝嘉靖九年，清朝乾隆时，又加以扩建。是一组颇具规模的古建筑群。但在战乱年代，曾被驻军占用，园内建筑屡遭毁坏。新中国建立以后，经过修葺开放，称</a:t>
            </a:r>
            <a:r>
              <a:rPr sz="2400" b="1">
                <a:ea typeface="黑体" pitchFamily="49" charset="-122"/>
              </a:rPr>
              <a:t>“</a:t>
            </a:r>
            <a:r>
              <a:rPr sz="2400" b="1">
                <a:latin typeface="黑体" pitchFamily="49" charset="-122"/>
                <a:ea typeface="黑体" pitchFamily="49" charset="-122"/>
              </a:rPr>
              <a:t>地坛公园</a:t>
            </a:r>
            <a:r>
              <a:rPr sz="2400" b="1">
                <a:ea typeface="黑体" pitchFamily="49" charset="-122"/>
              </a:rPr>
              <a:t>”</a:t>
            </a:r>
            <a:r>
              <a:rPr sz="2400" b="1">
                <a:latin typeface="黑体" pitchFamily="49" charset="-122"/>
                <a:ea typeface="黑体" pitchFamily="49" charset="-122"/>
              </a:rPr>
              <a:t>。</a:t>
            </a:r>
            <a:r>
              <a:rPr sz="2400" b="1">
                <a:solidFill>
                  <a:srgbClr val="FF0000"/>
                </a:solidFill>
                <a:ea typeface="黑体" pitchFamily="49" charset="-122"/>
              </a:rPr>
              <a:t>“</a:t>
            </a:r>
            <a:r>
              <a:rPr sz="2400" b="1">
                <a:solidFill>
                  <a:srgbClr val="FF0000"/>
                </a:solidFill>
                <a:latin typeface="黑体" pitchFamily="49" charset="-122"/>
                <a:ea typeface="黑体" pitchFamily="49" charset="-122"/>
              </a:rPr>
              <a:t>文化大革命</a:t>
            </a:r>
            <a:r>
              <a:rPr sz="2400" b="1">
                <a:solidFill>
                  <a:srgbClr val="FF0000"/>
                </a:solidFill>
                <a:ea typeface="黑体" pitchFamily="49" charset="-122"/>
              </a:rPr>
              <a:t>”</a:t>
            </a:r>
            <a:r>
              <a:rPr sz="2400" b="1">
                <a:solidFill>
                  <a:srgbClr val="FF0000"/>
                </a:solidFill>
                <a:latin typeface="黑体" pitchFamily="49" charset="-122"/>
                <a:ea typeface="黑体" pitchFamily="49" charset="-122"/>
              </a:rPr>
              <a:t>期间因遭毁弃，园地荒芜</a:t>
            </a:r>
            <a:r>
              <a:rPr sz="2400" b="1">
                <a:latin typeface="黑体" pitchFamily="49" charset="-122"/>
                <a:ea typeface="黑体" pitchFamily="49" charset="-122"/>
              </a:rPr>
              <a:t>。近些年来，经整饬，成为现代化城市里一座闹中取静的公园，是人们晨昏锻炼身体和休闲的好去处。</a:t>
            </a:r>
            <a:endParaRPr sz="2800" b="1">
              <a:latin typeface="黑体" pitchFamily="49" charset="-122"/>
              <a:ea typeface="黑体" pitchFamily="49" charset="-122"/>
            </a:endParaRPr>
          </a:p>
        </p:txBody>
      </p:sp>
      <p:sp>
        <p:nvSpPr>
          <p:cNvPr id="11268" name="WordArt 4"/>
          <p:cNvSpPr>
            <a:spLocks noTextEdit="1"/>
          </p:cNvSpPr>
          <p:nvPr/>
        </p:nvSpPr>
        <p:spPr>
          <a:xfrm>
            <a:off x="3924300" y="2708275"/>
            <a:ext cx="1695450" cy="942975"/>
          </a:xfrm>
          <a:solidFill>
            <a:schemeClr val="accent2"/>
          </a:solidFill>
          <a:ln>
            <a:solidFill>
              <a:schemeClr val="hlink"/>
            </a:solidFill>
            <a:miter lim="800000"/>
          </a:ln>
          <a:effectLst>
            <a:outerShdw dist="45791" dir="3378596" algn="ctr">
              <a:srgbClr val="4D4D4D">
                <a:alpha val="75000"/>
              </a:srgbClr>
            </a:outerShdw>
          </a:effectLst>
        </p:spPr>
        <p:txBody>
          <a:bodyPr wrap="none" fromWordArt="1">
            <a:prstTxWarp prst="textPlain">
              <a:avLst/>
            </a:prstTxWarp>
          </a:bodyPr>
          <a:lstStyle/>
          <a:p>
            <a:pPr algn="ctr"/>
            <a:r>
              <a:rPr sz="6600" b="1" spc="1321">
                <a:ln>
                  <a:solidFill>
                    <a:schemeClr val="hlink"/>
                  </a:solidFill>
                </a:ln>
                <a:solidFill>
                  <a:schemeClr val="accent2"/>
                </a:solidFill>
                <a:effectLst>
                  <a:outerShdw dist="45791" dir="3378596" algn="ctr">
                    <a:srgbClr val="4D4D4D">
                      <a:alpha val="75000"/>
                    </a:srgbClr>
                  </a:outerShdw>
                </a:effectLst>
                <a:latin typeface="+mn-ea"/>
              </a:rPr>
              <a:t>地坛</a:t>
            </a:r>
          </a:p>
        </p:txBody>
      </p:sp>
      <p:sp>
        <p:nvSpPr>
          <p:cNvPr id="11269" name="Date Placeholder 1"/>
          <p:cNvSpPr>
            <a:spLocks noGrp="1"/>
          </p:cNvSpPr>
          <p:nvPr>
            <p:ph type="dt" sz="half" idx="10"/>
          </p:nvPr>
        </p:nvSpPr>
        <p:spPr/>
        <p:txBody>
          <a:bodyPr/>
          <a:lstStyle/>
          <a:p>
            <a:pPr lvl="0"/>
            <a:endParaRPr sz="1400"/>
          </a:p>
        </p:txBody>
      </p:sp>
      <p:sp>
        <p:nvSpPr>
          <p:cNvPr id="11270" name="Footer Placeholder 2"/>
          <p:cNvSpPr>
            <a:spLocks noGrp="1"/>
          </p:cNvSpPr>
          <p:nvPr>
            <p:ph type="ftr" sz="quarter" idx="11"/>
          </p:nvPr>
        </p:nvSpPr>
        <p:spPr/>
        <p:txBody>
          <a:bodyPr/>
          <a:lstStyle/>
          <a:p>
            <a:pPr lvl="0" algn="ctr"/>
            <a:endParaRPr sz="14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1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409" descr="ditanold"/>
          <p:cNvPicPr>
            <a:picLocks noChangeAspect="1"/>
          </p:cNvPicPr>
          <p:nvPr/>
        </p:nvPicPr>
        <p:blipFill>
          <a:blip r:embed="rId2" r:link="rId3"/>
          <a:stretch>
            <a:fillRect/>
          </a:stretch>
        </p:blipFill>
        <p:spPr>
          <a:xfrm>
            <a:off x="5029200" y="0"/>
            <a:ext cx="4114800" cy="4114800"/>
          </a:xfrm>
          <a:prstGeom prst="rect">
            <a:avLst/>
          </a:prstGeom>
          <a:noFill/>
          <a:ln>
            <a:noFill/>
            <a:miter lim="800000"/>
          </a:ln>
          <a:effectLst/>
        </p:spPr>
      </p:pic>
      <p:pic>
        <p:nvPicPr>
          <p:cNvPr id="17411" name="图片 17410" descr="dthuangye"/>
          <p:cNvPicPr>
            <a:picLocks noChangeAspect="1"/>
          </p:cNvPicPr>
          <p:nvPr/>
        </p:nvPicPr>
        <p:blipFill>
          <a:blip r:embed="rId4" r:link="rId5"/>
          <a:stretch>
            <a:fillRect/>
          </a:stretch>
        </p:blipFill>
        <p:spPr>
          <a:xfrm>
            <a:off x="0" y="0"/>
            <a:ext cx="4822825" cy="6858000"/>
          </a:xfrm>
          <a:prstGeom prst="rect">
            <a:avLst/>
          </a:prstGeom>
          <a:noFill/>
          <a:ln>
            <a:noFill/>
            <a:miter lim="800000"/>
          </a:ln>
          <a:effectLst/>
        </p:spPr>
      </p:pic>
      <p:sp>
        <p:nvSpPr>
          <p:cNvPr id="17412" name="矩形 17411"/>
          <p:cNvSpPr/>
          <p:nvPr/>
        </p:nvSpPr>
        <p:spPr>
          <a:xfrm>
            <a:off x="4972050" y="4648200"/>
            <a:ext cx="530225" cy="1371600"/>
          </a:xfrm>
          <a:prstGeom prst="rect">
            <a:avLst/>
          </a:prstGeom>
          <a:noFill/>
          <a:ln>
            <a:noFill/>
            <a:miter lim="800000"/>
          </a:ln>
          <a:effectLst/>
        </p:spPr>
        <p:txBody>
          <a:bodyPr vert="eaVert">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400">
                <a:solidFill>
                  <a:srgbClr val="FF0000"/>
                </a:solidFill>
                <a:latin typeface="Times New Roman" pitchFamily="18" charset="0"/>
              </a:rPr>
              <a:t>地坛秋韵</a:t>
            </a:r>
          </a:p>
        </p:txBody>
      </p:sp>
      <p:sp>
        <p:nvSpPr>
          <p:cNvPr id="17413" name="矩形 17412"/>
          <p:cNvSpPr/>
          <p:nvPr/>
        </p:nvSpPr>
        <p:spPr>
          <a:xfrm>
            <a:off x="6934200" y="4267200"/>
            <a:ext cx="838200" cy="454025"/>
          </a:xfrm>
          <a:prstGeom prst="rect">
            <a:avLst/>
          </a:prstGeom>
          <a:noFill/>
          <a:ln>
            <a:noFill/>
            <a:miter lim="800000"/>
          </a:ln>
          <a:effectLst/>
        </p:spPr>
        <p:txBody>
          <a:bodyPr>
            <a:spAutoFit/>
          </a:bodyPr>
          <a:lstStyle>
            <a:defPPr>
              <a:defRPr lang="zh-CN" altLang="en-US"/>
            </a:defPPr>
            <a:lvl1pPr marL="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0" hangingPunct="0">
              <a:spcBef>
                <a:spcPct val="50000"/>
              </a:spcBef>
              <a:buClr>
                <a:srgbClr val="000000"/>
              </a:buClr>
              <a:buFont typeface="Times New Roman" pitchFamily="18" charset="0"/>
            </a:pPr>
            <a:r>
              <a:rPr sz="2400">
                <a:solidFill>
                  <a:srgbClr val="FF0000"/>
                </a:solidFill>
                <a:latin typeface="Times New Roman" pitchFamily="18" charset="0"/>
                <a:ea typeface="汉鼎繁古印" pitchFamily="49" charset="-122"/>
              </a:rPr>
              <a:t>拜台</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占位符 13313"/>
          <p:cNvSpPr>
            <a:spLocks noGrp="1"/>
          </p:cNvSpPr>
          <p:nvPr>
            <p:ph type="body" idx="1"/>
          </p:nvPr>
        </p:nvSpPr>
        <p:spPr>
          <a:xfrm>
            <a:off x="179388" y="0"/>
            <a:ext cx="8964612" cy="6669088"/>
          </a:xfrm>
          <a:prstGeom prst="rect">
            <a:avLst/>
          </a:prstGeom>
          <a:noFill/>
          <a:ln>
            <a:noFill/>
            <a:miter lim="800000"/>
          </a:ln>
        </p:spPr>
        <p:txBody>
          <a:bodyPr/>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buNone/>
            </a:pPr>
            <a:r>
              <a:rPr lang="en-US" altLang="en-US" sz="3600" b="1">
                <a:solidFill>
                  <a:srgbClr val="FF0000"/>
                </a:solidFill>
                <a:ea typeface="黑体" pitchFamily="49" charset="-122"/>
              </a:rPr>
              <a:t>学习目标</a:t>
            </a:r>
          </a:p>
          <a:p>
            <a:pPr lvl="0">
              <a:buNone/>
            </a:pPr>
            <a:endParaRPr lang="en-US" altLang="en-US" sz="2000" b="1">
              <a:ea typeface="黑体" pitchFamily="49" charset="-122"/>
            </a:endParaRPr>
          </a:p>
          <a:p>
            <a:pPr lvl="0">
              <a:buNone/>
            </a:pPr>
            <a:r>
              <a:rPr lang="en-US" altLang="en-US" sz="2000" b="1">
                <a:ea typeface="黑体" pitchFamily="49" charset="-122"/>
              </a:rPr>
              <a:t>一、</a:t>
            </a:r>
            <a:r>
              <a:rPr sz="2800" b="1">
                <a:ea typeface="黑体" pitchFamily="49" charset="-122"/>
              </a:rPr>
              <a:t>理解作者的思想感情经历了一个怎样的变化过程</a:t>
            </a:r>
            <a:endParaRPr lang="en-US" altLang="en-US" sz="2800" b="1"/>
          </a:p>
          <a:p>
            <a:pPr lvl="0">
              <a:buNone/>
            </a:pPr>
            <a:endParaRPr lang="en-US" altLang="en-US" sz="2800" b="1">
              <a:ea typeface="黑体" pitchFamily="49" charset="-122"/>
            </a:endParaRPr>
          </a:p>
          <a:p>
            <a:pPr lvl="0">
              <a:lnSpc>
                <a:spcPct val="120000"/>
              </a:lnSpc>
              <a:buNone/>
            </a:pPr>
            <a:r>
              <a:rPr sz="2800" b="1">
                <a:latin typeface="黑体" pitchFamily="49" charset="-122"/>
                <a:ea typeface="黑体" pitchFamily="49" charset="-122"/>
              </a:rPr>
              <a:t>二</a:t>
            </a:r>
            <a:r>
              <a:rPr lang="en-US" altLang="en-US" sz="2800" b="1">
                <a:latin typeface="黑体" pitchFamily="49" charset="-122"/>
                <a:ea typeface="黑体" pitchFamily="49" charset="-122"/>
              </a:rPr>
              <a:t>、</a:t>
            </a:r>
            <a:r>
              <a:rPr lang="en-US" altLang="en-US" sz="2800" b="1">
                <a:ea typeface="黑体" pitchFamily="49" charset="-122"/>
              </a:rPr>
              <a:t>体味地坛宁静肃穆、生机盎然的美，</a:t>
            </a:r>
          </a:p>
          <a:p>
            <a:pPr lvl="0">
              <a:lnSpc>
                <a:spcPct val="120000"/>
              </a:lnSpc>
              <a:buNone/>
            </a:pPr>
            <a:r>
              <a:rPr lang="en-US" altLang="en-US" sz="2800" b="1">
                <a:ea typeface="黑体" pitchFamily="49" charset="-122"/>
              </a:rPr>
              <a:t>      </a:t>
            </a:r>
            <a:r>
              <a:rPr lang="en-US" altLang="en-US" sz="2800" b="1">
                <a:latin typeface="黑体" pitchFamily="49" charset="-122"/>
                <a:ea typeface="黑体" pitchFamily="49" charset="-122"/>
              </a:rPr>
              <a:t>深刻体会作者在文章中对生命的思考</a:t>
            </a:r>
          </a:p>
          <a:p>
            <a:pPr lvl="0">
              <a:lnSpc>
                <a:spcPct val="120000"/>
              </a:lnSpc>
              <a:buNone/>
            </a:pPr>
            <a:endParaRPr lang="en-US" altLang="en-US" sz="2800" b="1">
              <a:latin typeface="黑体" pitchFamily="49" charset="-122"/>
              <a:ea typeface="黑体" pitchFamily="49" charset="-122"/>
            </a:endParaRPr>
          </a:p>
          <a:p>
            <a:pPr lvl="0">
              <a:lnSpc>
                <a:spcPct val="120000"/>
              </a:lnSpc>
              <a:buNone/>
            </a:pPr>
            <a:endParaRPr lang="en-US" altLang="en-US" sz="2800" b="1">
              <a:solidFill>
                <a:srgbClr val="FF0000"/>
              </a:solidFill>
              <a:ea typeface="黑体" pitchFamily="49" charset="-122"/>
            </a:endParaRPr>
          </a:p>
        </p:txBody>
      </p:sp>
      <p:sp>
        <p:nvSpPr>
          <p:cNvPr id="13315" name="Date Placeholder 3"/>
          <p:cNvSpPr>
            <a:spLocks noGrp="1"/>
          </p:cNvSpPr>
          <p:nvPr>
            <p:ph type="dt" sz="half" idx="10"/>
          </p:nvPr>
        </p:nvSpPr>
        <p:spPr/>
        <p:txBody>
          <a:bodyPr/>
          <a:lstStyle/>
          <a:p>
            <a:pPr lvl="0"/>
            <a:endParaRPr sz="1400"/>
          </a:p>
        </p:txBody>
      </p:sp>
      <p:sp>
        <p:nvSpPr>
          <p:cNvPr id="13316" name="Footer Placeholder 4"/>
          <p:cNvSpPr>
            <a:spLocks noGrp="1"/>
          </p:cNvSpPr>
          <p:nvPr>
            <p:ph type="ftr" sz="quarter" idx="11"/>
          </p:nvPr>
        </p:nvSpPr>
        <p:spPr/>
        <p:txBody>
          <a:bodyPr/>
          <a:lstStyle/>
          <a:p>
            <a:pPr lvl="0" algn="ctr"/>
            <a:endParaRPr sz="140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副标题 15361"/>
          <p:cNvSpPr>
            <a:spLocks noGrp="1"/>
          </p:cNvSpPr>
          <p:nvPr>
            <p:ph type="subTitle" idx="1"/>
          </p:nvPr>
        </p:nvSpPr>
        <p:spPr>
          <a:xfrm>
            <a:off x="179388" y="1341438"/>
            <a:ext cx="8964612" cy="4679950"/>
          </a:xfrm>
          <a:noFill/>
          <a:ln w="9525">
            <a:noFill/>
            <a:miter lim="800000"/>
          </a:ln>
          <a:effectLst/>
        </p:spPr>
        <p:txBody>
          <a:bodyPr>
            <a:noAutofit/>
          </a:bodyPr>
          <a:lstStyle>
            <a:lvl1pPr marL="0" indent="0" algn="ctr" defTabSz="914400" rtl="0" eaLnBrk="1" fontAlgn="base" hangingPunct="1">
              <a:lnSpc>
                <a:spcPct val="100000"/>
              </a:lnSpc>
              <a:spcBef>
                <a:spcPct val="20000"/>
              </a:spcBef>
              <a:spcAft>
                <a:spcPct val="0"/>
              </a:spcAft>
              <a:buClrTx/>
              <a:buSzTx/>
              <a:buFontTx/>
              <a:buNone/>
              <a:defRPr kumimoji="0" lang="zh-CN" altLang="en-US" sz="3200" b="0" i="0" u="none" baseline="0">
                <a:solidFill>
                  <a:schemeClr val="tx1"/>
                </a:solidFill>
                <a:effectLst/>
                <a:latin typeface="Arial" pitchFamily="34" charset="0"/>
                <a:ea typeface="宋体" pitchFamily="2" charset="-122"/>
              </a:defRPr>
            </a:lvl1pPr>
            <a:lvl2pPr marL="457200" indent="0" algn="ctr" defTabSz="914400" rtl="0" eaLnBrk="1" fontAlgn="base" hangingPunct="1">
              <a:lnSpc>
                <a:spcPct val="100000"/>
              </a:lnSpc>
              <a:spcBef>
                <a:spcPct val="20000"/>
              </a:spcBef>
              <a:spcAft>
                <a:spcPct val="0"/>
              </a:spcAft>
              <a:buClrTx/>
              <a:buSzTx/>
              <a:buFontTx/>
              <a:buNone/>
              <a:defRPr kumimoji="0" lang="zh-CN" altLang="en-US" sz="2800" b="0" i="0" u="none" baseline="0">
                <a:solidFill>
                  <a:schemeClr val="tx1"/>
                </a:solidFill>
                <a:effectLst/>
                <a:latin typeface="Arial" pitchFamily="34" charset="0"/>
                <a:ea typeface="宋体" pitchFamily="2" charset="-122"/>
              </a:defRPr>
            </a:lvl2pPr>
            <a:lvl3pPr marL="914400" indent="0" algn="ctr" defTabSz="914400" rtl="0" eaLnBrk="1" fontAlgn="base" hangingPunct="1">
              <a:lnSpc>
                <a:spcPct val="100000"/>
              </a:lnSpc>
              <a:spcBef>
                <a:spcPct val="2000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3pPr>
            <a:lvl4pPr marL="1371600" indent="0" algn="ctr" defTabSz="914400" rtl="0" eaLnBrk="1" fontAlgn="base" hangingPunct="1">
              <a:lnSpc>
                <a:spcPct val="100000"/>
              </a:lnSpc>
              <a:spcBef>
                <a:spcPct val="20000"/>
              </a:spcBef>
              <a:spcAft>
                <a:spcPct val="0"/>
              </a:spcAft>
              <a:buClrTx/>
              <a:buSzTx/>
              <a:buFontTx/>
              <a:buNone/>
              <a:defRPr kumimoji="0" lang="zh-CN" altLang="en-US" sz="2000" b="0" i="0" u="none" baseline="0">
                <a:solidFill>
                  <a:schemeClr val="tx1"/>
                </a:solidFill>
                <a:effectLst/>
                <a:latin typeface="Arial" pitchFamily="34" charset="0"/>
                <a:ea typeface="宋体" pitchFamily="2" charset="-122"/>
              </a:defRPr>
            </a:lvl4pPr>
            <a:lvl5pPr marL="1828800" indent="0" algn="ctr" defTabSz="914400" rtl="0" eaLnBrk="1" fontAlgn="base" hangingPunct="1">
              <a:lnSpc>
                <a:spcPct val="100000"/>
              </a:lnSpc>
              <a:spcBef>
                <a:spcPct val="20000"/>
              </a:spcBef>
              <a:spcAft>
                <a:spcPct val="0"/>
              </a:spcAft>
              <a:buClrTx/>
              <a:buSzTx/>
              <a:buFontTx/>
              <a:buNone/>
              <a:defRPr kumimoji="0" lang="zh-CN" altLang="en-US" sz="2000" b="0" i="0" u="none" baseline="0">
                <a:solidFill>
                  <a:schemeClr val="tx1"/>
                </a:solidFill>
                <a:effectLst/>
                <a:latin typeface="Arial" pitchFamily="34" charset="0"/>
                <a:ea typeface="宋体" pitchFamily="2" charset="-122"/>
              </a:defRPr>
            </a:lvl5pPr>
          </a:lstStyle>
          <a:p>
            <a:pPr lvl="0" algn="l"/>
            <a:r>
              <a:rPr sz="3600" b="1" u="sng">
                <a:solidFill>
                  <a:srgbClr val="000099"/>
                </a:solidFill>
              </a:rPr>
              <a:t>坍</a:t>
            </a:r>
            <a:r>
              <a:rPr sz="3600" b="1">
                <a:solidFill>
                  <a:srgbClr val="000099"/>
                </a:solidFill>
              </a:rPr>
              <a:t>圮(</a:t>
            </a:r>
            <a:r>
              <a:rPr sz="3600" b="1">
                <a:solidFill>
                  <a:srgbClr val="FF0000"/>
                </a:solidFill>
              </a:rPr>
              <a:t>tānpĭ </a:t>
            </a:r>
            <a:r>
              <a:rPr sz="3600" b="1">
                <a:solidFill>
                  <a:srgbClr val="000099"/>
                </a:solidFill>
              </a:rPr>
              <a:t>)     </a:t>
            </a:r>
            <a:r>
              <a:rPr sz="3600" b="1" u="sng">
                <a:solidFill>
                  <a:srgbClr val="000099"/>
                </a:solidFill>
              </a:rPr>
              <a:t>熨</a:t>
            </a:r>
            <a:r>
              <a:rPr sz="3600" b="1">
                <a:solidFill>
                  <a:srgbClr val="000099"/>
                </a:solidFill>
              </a:rPr>
              <a:t>帖(</a:t>
            </a:r>
            <a:r>
              <a:rPr sz="3600" b="1">
                <a:solidFill>
                  <a:srgbClr val="FF0000"/>
                </a:solidFill>
              </a:rPr>
              <a:t>yù</a:t>
            </a:r>
            <a:r>
              <a:rPr sz="3600" b="1">
                <a:solidFill>
                  <a:srgbClr val="000099"/>
                </a:solidFill>
              </a:rPr>
              <a:t>)     </a:t>
            </a:r>
            <a:r>
              <a:rPr sz="3600" b="1" u="sng">
                <a:solidFill>
                  <a:srgbClr val="000099"/>
                </a:solidFill>
              </a:rPr>
              <a:t>宿</a:t>
            </a:r>
            <a:r>
              <a:rPr sz="3600" b="1">
                <a:solidFill>
                  <a:srgbClr val="000099"/>
                </a:solidFill>
              </a:rPr>
              <a:t>命(</a:t>
            </a:r>
            <a:r>
              <a:rPr sz="3600" b="1">
                <a:solidFill>
                  <a:srgbClr val="FF0000"/>
                </a:solidFill>
              </a:rPr>
              <a:t>sù</a:t>
            </a:r>
            <a:r>
              <a:rPr sz="3600" b="1">
                <a:solidFill>
                  <a:srgbClr val="000099"/>
                </a:solidFill>
              </a:rPr>
              <a:t>)</a:t>
            </a:r>
          </a:p>
          <a:p>
            <a:pPr lvl="0" algn="l"/>
            <a:r>
              <a:rPr sz="3600" b="1" u="sng">
                <a:solidFill>
                  <a:srgbClr val="000099"/>
                </a:solidFill>
              </a:rPr>
              <a:t>亘</a:t>
            </a:r>
            <a:r>
              <a:rPr sz="3600" b="1">
                <a:solidFill>
                  <a:srgbClr val="000099"/>
                </a:solidFill>
              </a:rPr>
              <a:t>古不变(</a:t>
            </a:r>
            <a:r>
              <a:rPr sz="3600" b="1">
                <a:solidFill>
                  <a:srgbClr val="FF0000"/>
                </a:solidFill>
              </a:rPr>
              <a:t>gèn</a:t>
            </a:r>
            <a:r>
              <a:rPr sz="3600" b="1">
                <a:solidFill>
                  <a:srgbClr val="000099"/>
                </a:solidFill>
              </a:rPr>
              <a:t>)  </a:t>
            </a:r>
            <a:r>
              <a:rPr sz="3600" b="1" u="sng">
                <a:solidFill>
                  <a:srgbClr val="000099"/>
                </a:solidFill>
              </a:rPr>
              <a:t>隽</a:t>
            </a:r>
            <a:r>
              <a:rPr sz="3600" b="1">
                <a:solidFill>
                  <a:srgbClr val="000099"/>
                </a:solidFill>
              </a:rPr>
              <a:t>永(</a:t>
            </a:r>
            <a:r>
              <a:rPr sz="3600" b="1">
                <a:solidFill>
                  <a:srgbClr val="FF0000"/>
                </a:solidFill>
              </a:rPr>
              <a:t>juàn</a:t>
            </a:r>
            <a:r>
              <a:rPr sz="3600" b="1">
                <a:solidFill>
                  <a:srgbClr val="000099"/>
                </a:solidFill>
              </a:rPr>
              <a:t>)  </a:t>
            </a:r>
            <a:r>
              <a:rPr sz="3600" b="1" u="sng">
                <a:solidFill>
                  <a:srgbClr val="000099"/>
                </a:solidFill>
              </a:rPr>
              <a:t>倔</a:t>
            </a:r>
            <a:r>
              <a:rPr sz="3600" b="1">
                <a:solidFill>
                  <a:srgbClr val="000099"/>
                </a:solidFill>
              </a:rPr>
              <a:t>强(</a:t>
            </a:r>
            <a:r>
              <a:rPr sz="3600" b="1">
                <a:solidFill>
                  <a:srgbClr val="FF0000"/>
                </a:solidFill>
              </a:rPr>
              <a:t>jué</a:t>
            </a:r>
            <a:r>
              <a:rPr sz="3600" b="1">
                <a:solidFill>
                  <a:srgbClr val="000099"/>
                </a:solidFill>
              </a:rPr>
              <a:t>)  </a:t>
            </a:r>
          </a:p>
          <a:p>
            <a:pPr lvl="0" algn="l"/>
            <a:r>
              <a:rPr sz="3600" b="1" u="sng">
                <a:solidFill>
                  <a:srgbClr val="000099"/>
                </a:solidFill>
              </a:rPr>
              <a:t>嘈</a:t>
            </a:r>
            <a:r>
              <a:rPr sz="3600" b="1">
                <a:solidFill>
                  <a:srgbClr val="000099"/>
                </a:solidFill>
              </a:rPr>
              <a:t>杂(</a:t>
            </a:r>
            <a:r>
              <a:rPr sz="3600" b="1">
                <a:solidFill>
                  <a:srgbClr val="FF0000"/>
                </a:solidFill>
              </a:rPr>
              <a:t>cáo</a:t>
            </a:r>
            <a:r>
              <a:rPr sz="3600" b="1">
                <a:solidFill>
                  <a:srgbClr val="000099"/>
                </a:solidFill>
              </a:rPr>
              <a:t>)     </a:t>
            </a:r>
            <a:r>
              <a:rPr sz="3600" b="1" u="sng">
                <a:solidFill>
                  <a:srgbClr val="000099"/>
                </a:solidFill>
              </a:rPr>
              <a:t>假</a:t>
            </a:r>
            <a:r>
              <a:rPr sz="3600" b="1">
                <a:solidFill>
                  <a:srgbClr val="000099"/>
                </a:solidFill>
              </a:rPr>
              <a:t>期(</a:t>
            </a:r>
            <a:r>
              <a:rPr sz="3600" b="1">
                <a:solidFill>
                  <a:srgbClr val="FF0000"/>
                </a:solidFill>
              </a:rPr>
              <a:t>jià</a:t>
            </a:r>
            <a:r>
              <a:rPr sz="3600" b="1">
                <a:solidFill>
                  <a:srgbClr val="000099"/>
                </a:solidFill>
              </a:rPr>
              <a:t>)    玉</a:t>
            </a:r>
            <a:r>
              <a:rPr sz="3600" b="1" u="sng">
                <a:solidFill>
                  <a:srgbClr val="000099"/>
                </a:solidFill>
              </a:rPr>
              <a:t>砌</a:t>
            </a:r>
            <a:r>
              <a:rPr sz="3600" b="1">
                <a:solidFill>
                  <a:srgbClr val="000099"/>
                </a:solidFill>
              </a:rPr>
              <a:t>雕栏（</a:t>
            </a:r>
            <a:r>
              <a:rPr sz="3600" b="1">
                <a:solidFill>
                  <a:srgbClr val="FF0000"/>
                </a:solidFill>
              </a:rPr>
              <a:t>qì</a:t>
            </a:r>
            <a:r>
              <a:rPr sz="3600" b="1">
                <a:solidFill>
                  <a:srgbClr val="000099"/>
                </a:solidFill>
              </a:rPr>
              <a:t>）</a:t>
            </a:r>
          </a:p>
          <a:p>
            <a:pPr lvl="0" algn="l"/>
            <a:r>
              <a:rPr sz="3600" b="1">
                <a:solidFill>
                  <a:srgbClr val="000099"/>
                </a:solidFill>
              </a:rPr>
              <a:t> 独</a:t>
            </a:r>
            <a:r>
              <a:rPr sz="3600" b="1" u="sng">
                <a:solidFill>
                  <a:srgbClr val="000099"/>
                </a:solidFill>
              </a:rPr>
              <a:t>处</a:t>
            </a:r>
            <a:r>
              <a:rPr sz="3600" b="1">
                <a:solidFill>
                  <a:srgbClr val="000099"/>
                </a:solidFill>
              </a:rPr>
              <a:t>(</a:t>
            </a:r>
            <a:r>
              <a:rPr sz="3600" b="1">
                <a:solidFill>
                  <a:srgbClr val="FF0000"/>
                </a:solidFill>
              </a:rPr>
              <a:t>chǔ</a:t>
            </a:r>
            <a:r>
              <a:rPr sz="3600" b="1">
                <a:solidFill>
                  <a:srgbClr val="000099"/>
                </a:solidFill>
              </a:rPr>
              <a:t>)   </a:t>
            </a:r>
            <a:r>
              <a:rPr sz="3600" b="1" u="sng">
                <a:solidFill>
                  <a:srgbClr val="000099"/>
                </a:solidFill>
              </a:rPr>
              <a:t> 捋</a:t>
            </a:r>
            <a:r>
              <a:rPr sz="3600" b="1">
                <a:solidFill>
                  <a:srgbClr val="000099"/>
                </a:solidFill>
              </a:rPr>
              <a:t>着(</a:t>
            </a:r>
            <a:r>
              <a:rPr sz="3600" b="1">
                <a:solidFill>
                  <a:srgbClr val="FF0000"/>
                </a:solidFill>
                <a:latin typeface="黑体" pitchFamily="49" charset="-122"/>
                <a:ea typeface="黑体" pitchFamily="49" charset="-122"/>
              </a:rPr>
              <a:t>l</a:t>
            </a:r>
            <a:r>
              <a:rPr sz="3600" b="1">
                <a:latin typeface="黑体" pitchFamily="49" charset="-122"/>
                <a:ea typeface="黑体" pitchFamily="49" charset="-122"/>
              </a:rPr>
              <a:t>ǚ</a:t>
            </a:r>
            <a:r>
              <a:rPr sz="3600" b="1">
                <a:solidFill>
                  <a:srgbClr val="000099"/>
                </a:solidFill>
              </a:rPr>
              <a:t>)  焦</a:t>
            </a:r>
            <a:r>
              <a:rPr sz="3600" b="1" u="sng">
                <a:solidFill>
                  <a:srgbClr val="000099"/>
                </a:solidFill>
              </a:rPr>
              <a:t>灼</a:t>
            </a:r>
            <a:r>
              <a:rPr sz="3600" b="1">
                <a:solidFill>
                  <a:srgbClr val="000099"/>
                </a:solidFill>
              </a:rPr>
              <a:t>(</a:t>
            </a:r>
            <a:r>
              <a:rPr sz="3600" b="1">
                <a:solidFill>
                  <a:srgbClr val="FF0000"/>
                </a:solidFill>
              </a:rPr>
              <a:t>zhuó</a:t>
            </a:r>
            <a:r>
              <a:rPr sz="3600" b="1">
                <a:solidFill>
                  <a:srgbClr val="000099"/>
                </a:solidFill>
              </a:rPr>
              <a:t>)        </a:t>
            </a:r>
          </a:p>
          <a:p>
            <a:pPr lvl="0" algn="l"/>
            <a:r>
              <a:rPr sz="3600" b="1">
                <a:solidFill>
                  <a:srgbClr val="000099"/>
                </a:solidFill>
              </a:rPr>
              <a:t>荒</a:t>
            </a:r>
            <a:r>
              <a:rPr sz="3600" b="1" u="sng">
                <a:solidFill>
                  <a:srgbClr val="000099"/>
                </a:solidFill>
              </a:rPr>
              <a:t>芜</a:t>
            </a:r>
            <a:r>
              <a:rPr sz="3600" b="1">
                <a:solidFill>
                  <a:srgbClr val="000099"/>
                </a:solidFill>
              </a:rPr>
              <a:t>(</a:t>
            </a:r>
            <a:r>
              <a:rPr sz="3600" b="1">
                <a:solidFill>
                  <a:srgbClr val="FF0000"/>
                </a:solidFill>
              </a:rPr>
              <a:t>wú</a:t>
            </a:r>
            <a:r>
              <a:rPr sz="3600" b="1">
                <a:solidFill>
                  <a:srgbClr val="000099"/>
                </a:solidFill>
              </a:rPr>
              <a:t>)       </a:t>
            </a:r>
            <a:r>
              <a:rPr sz="3600" b="1" u="sng">
                <a:solidFill>
                  <a:srgbClr val="000099"/>
                </a:solidFill>
              </a:rPr>
              <a:t>剥</a:t>
            </a:r>
            <a:r>
              <a:rPr sz="3600" b="1">
                <a:solidFill>
                  <a:srgbClr val="000099"/>
                </a:solidFill>
              </a:rPr>
              <a:t>蚀(</a:t>
            </a:r>
            <a:r>
              <a:rPr sz="3600" b="1">
                <a:solidFill>
                  <a:srgbClr val="FF0000"/>
                </a:solidFill>
              </a:rPr>
              <a:t>bō</a:t>
            </a:r>
            <a:r>
              <a:rPr sz="3600" b="1">
                <a:solidFill>
                  <a:srgbClr val="000099"/>
                </a:solidFill>
              </a:rPr>
              <a:t>)    tuí墙（</a:t>
            </a:r>
            <a:r>
              <a:rPr sz="3600" b="1">
                <a:solidFill>
                  <a:srgbClr val="FF0000"/>
                </a:solidFill>
              </a:rPr>
              <a:t>颓</a:t>
            </a:r>
            <a:r>
              <a:rPr sz="3600" b="1">
                <a:solidFill>
                  <a:srgbClr val="000099"/>
                </a:solidFill>
              </a:rPr>
              <a:t>）</a:t>
            </a:r>
          </a:p>
          <a:p>
            <a:pPr lvl="0" algn="l"/>
            <a:r>
              <a:rPr sz="3600" b="1">
                <a:solidFill>
                  <a:srgbClr val="000099"/>
                </a:solidFill>
              </a:rPr>
              <a:t>kè守(</a:t>
            </a:r>
            <a:r>
              <a:rPr sz="3600" b="1">
                <a:solidFill>
                  <a:srgbClr val="FF0000"/>
                </a:solidFill>
              </a:rPr>
              <a:t>恪</a:t>
            </a:r>
            <a:r>
              <a:rPr sz="3600" b="1">
                <a:solidFill>
                  <a:srgbClr val="000099"/>
                </a:solidFill>
              </a:rPr>
              <a:t>)  教</a:t>
            </a:r>
            <a:r>
              <a:rPr sz="3600" b="1" u="sng">
                <a:solidFill>
                  <a:srgbClr val="000099"/>
                </a:solidFill>
              </a:rPr>
              <a:t> </a:t>
            </a:r>
            <a:r>
              <a:rPr sz="3600" b="1">
                <a:solidFill>
                  <a:srgbClr val="000099"/>
                </a:solidFill>
              </a:rPr>
              <a:t>huì(</a:t>
            </a:r>
            <a:r>
              <a:rPr sz="3600" b="1">
                <a:solidFill>
                  <a:srgbClr val="FF0000"/>
                </a:solidFill>
              </a:rPr>
              <a:t>诲</a:t>
            </a:r>
            <a:r>
              <a:rPr sz="3600" b="1">
                <a:solidFill>
                  <a:srgbClr val="000099"/>
                </a:solidFill>
              </a:rPr>
              <a:t>)    cù然(</a:t>
            </a:r>
            <a:r>
              <a:rPr sz="3600" b="1">
                <a:solidFill>
                  <a:srgbClr val="FF0000"/>
                </a:solidFill>
              </a:rPr>
              <a:t>猝</a:t>
            </a:r>
            <a:r>
              <a:rPr sz="3600" b="1">
                <a:solidFill>
                  <a:srgbClr val="000099"/>
                </a:solidFill>
              </a:rPr>
              <a:t>)  </a:t>
            </a:r>
          </a:p>
        </p:txBody>
      </p:sp>
      <p:sp>
        <p:nvSpPr>
          <p:cNvPr id="15363" name="标题 15362"/>
          <p:cNvSpPr>
            <a:spLocks noGrp="1"/>
          </p:cNvSpPr>
          <p:nvPr>
            <p:ph type="ctrTitle"/>
          </p:nvPr>
        </p:nvSpPr>
        <p:spPr>
          <a:xfrm>
            <a:off x="0" y="188913"/>
            <a:ext cx="8458200" cy="792162"/>
          </a:xfrm>
          <a:noFill/>
          <a:ln w="9525">
            <a:noFill/>
            <a:miter lim="800000"/>
          </a:ln>
          <a:effectLst/>
        </p:spPr>
        <p:txBody>
          <a:bodyPr anchor="ctr" anchorCtr="0">
            <a:noAutofit/>
          </a:bodyPr>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r>
              <a:rPr b="1"/>
              <a:t>朗读课文注意字音，写形</a:t>
            </a:r>
          </a:p>
        </p:txBody>
      </p:sp>
      <p:pic>
        <p:nvPicPr>
          <p:cNvPr id="15364" name="图片 15363">
            <a:hlinkClick r:id="" action="ppaction://media"/>
          </p:cNvPr>
          <p:cNvPicPr>
            <a:picLocks noRot="1"/>
          </p:cNvPicPr>
          <p:nvPr>
            <a:audioFile r:link="rId1"/>
            <p:extLst/>
          </p:nvPr>
        </p:nvPicPr>
        <p:blipFill>
          <a:blip r:embed="rId3"/>
          <a:stretch>
            <a:fillRect/>
          </a:stretch>
        </p:blipFill>
        <p:spPr>
          <a:xfrm>
            <a:off x="7740650" y="549275"/>
            <a:ext cx="304800" cy="304800"/>
          </a:xfrm>
          <a:prstGeom prst="rect">
            <a:avLst/>
          </a:prstGeom>
          <a:solidFill>
            <a:srgbClr val="FFFFFF"/>
          </a:solidFill>
          <a:ln>
            <a:miter lim="800000"/>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5364"/>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648390" fill="hold"/>
                                        <p:tgtEl>
                                          <p:spTgt spid="15364"/>
                                        </p:tgtEl>
                                      </p:cBhvr>
                                    </p:cmd>
                                  </p:childTnLst>
                                </p:cTn>
                              </p:par>
                            </p:childTnLst>
                          </p:cTn>
                        </p:par>
                      </p:childTnLst>
                    </p:cTn>
                  </p:par>
                </p:childTnLst>
              </p:cTn>
              <p:nextCondLst>
                <p:cond evt="onClick" delay="0">
                  <p:tgtEl>
                    <p:spTgt spid="15364"/>
                  </p:tgtEl>
                </p:cond>
              </p:nextCondLst>
            </p:seq>
            <p:audio>
              <p:cMediaNode vol="80000">
                <p:cTn id="7" fill="hold" display="0">
                  <p:stCondLst>
                    <p:cond delay="indefinite"/>
                  </p:stCondLst>
                  <p:endCondLst>
                    <p:cond evt="onPrev" delay="0">
                      <p:tgtEl>
                        <p:sldTgt/>
                      </p:tgtEl>
                    </p:cond>
                    <p:cond evt="onStopAudio" delay="0">
                      <p:tgtEl>
                        <p:sldTgt/>
                      </p:tgtEl>
                    </p:cond>
                  </p:endCondLst>
                </p:cTn>
                <p:tgtEl>
                  <p:spTgt spid="1536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6" descr="BJ_002"/>
          <p:cNvPicPr>
            <a:picLocks noChangeAspect="1"/>
          </p:cNvPicPr>
          <p:nvPr/>
        </p:nvPicPr>
        <p:blipFill>
          <a:blip r:embed="rId2">
            <a:lum contrast="52000"/>
          </a:blip>
          <a:srcRect l="3674" t="4724" r="3674" b="7874"/>
          <a:stretch>
            <a:fillRect/>
          </a:stretch>
        </p:blipFill>
        <p:spPr>
          <a:xfrm>
            <a:off x="0" y="2205038"/>
            <a:ext cx="9144000" cy="4652962"/>
          </a:xfrm>
          <a:prstGeom prst="rect">
            <a:avLst/>
          </a:prstGeom>
          <a:noFill/>
          <a:ln>
            <a:noFill/>
            <a:miter lim="800000"/>
          </a:ln>
        </p:spPr>
      </p:pic>
      <p:pic>
        <p:nvPicPr>
          <p:cNvPr id="18435" name="Picture 7" descr="sts4"/>
          <p:cNvPicPr>
            <a:picLocks noChangeAspect="1"/>
          </p:cNvPicPr>
          <p:nvPr/>
        </p:nvPicPr>
        <p:blipFill>
          <a:blip r:embed="rId3"/>
          <a:srcRect l="14765" t="12932" r="47245" b="12932"/>
          <a:stretch>
            <a:fillRect/>
          </a:stretch>
        </p:blipFill>
        <p:spPr>
          <a:xfrm>
            <a:off x="4140200" y="5334000"/>
            <a:ext cx="1044575" cy="1524000"/>
          </a:xfrm>
          <a:prstGeom prst="rect">
            <a:avLst/>
          </a:prstGeom>
          <a:noFill/>
          <a:ln>
            <a:noFill/>
            <a:miter lim="800000"/>
          </a:ln>
        </p:spPr>
      </p:pic>
      <p:sp>
        <p:nvSpPr>
          <p:cNvPr id="18436" name="Rectangle 12"/>
          <p:cNvSpPr>
            <a:spLocks noGrp="1"/>
          </p:cNvSpPr>
          <p:nvPr>
            <p:ph type="title"/>
          </p:nvPr>
        </p:nvSpPr>
        <p:spPr>
          <a:xfrm>
            <a:off x="250825" y="0"/>
            <a:ext cx="8675688" cy="1916113"/>
          </a:xfrm>
          <a:prstGeom prst="rect">
            <a:avLst/>
          </a:prstGeom>
          <a:noFill/>
          <a:ln>
            <a:noFill/>
            <a:miter lim="800000"/>
          </a:ln>
        </p:spPr>
        <p:txBody>
          <a:bodyPr vert="horz" wrap="square" anchor="ctr" anchorCtr="0"/>
          <a:lstStyle>
            <a:lvl1pPr marL="0" indent="0" algn="ctr" defTabSz="914400" rtl="0" eaLnBrk="1" fontAlgn="base" hangingPunct="1">
              <a:lnSpc>
                <a:spcPct val="100000"/>
              </a:lnSpc>
              <a:spcBef>
                <a:spcPct val="0"/>
              </a:spcBef>
              <a:spcAft>
                <a:spcPct val="0"/>
              </a:spcAft>
              <a:buClrTx/>
              <a:buSzTx/>
              <a:buFontTx/>
              <a:buNone/>
              <a:defRPr kumimoji="0" lang="zh-CN" altLang="en-US" sz="4400" b="0" i="0" u="none" baseline="0">
                <a:solidFill>
                  <a:schemeClr val="tx2"/>
                </a:solidFill>
                <a:effectLst/>
                <a:latin typeface="Arial" pitchFamily="34" charset="0"/>
                <a:ea typeface="宋体" pitchFamily="2" charset="-122"/>
              </a:defRPr>
            </a:lvl1pPr>
          </a:lstStyle>
          <a:p>
            <a:pPr lvl="0" algn="l">
              <a:lnSpc>
                <a:spcPts val="3000"/>
              </a:lnSpc>
            </a:pPr>
            <a:r>
              <a:rPr sz="2800" b="1"/>
              <a:t/>
            </a:r>
            <a:br>
              <a:rPr sz="2800" b="1"/>
            </a:br>
            <a:endParaRPr sz="2800" b="1"/>
          </a:p>
        </p:txBody>
      </p:sp>
      <p:sp>
        <p:nvSpPr>
          <p:cNvPr id="18437" name="Rectangle 13"/>
          <p:cNvSpPr>
            <a:spLocks noGrp="1"/>
          </p:cNvSpPr>
          <p:nvPr>
            <p:ph idx="1"/>
          </p:nvPr>
        </p:nvSpPr>
        <p:spPr>
          <a:xfrm>
            <a:off x="250825" y="188913"/>
            <a:ext cx="8424863" cy="5543550"/>
          </a:xfrm>
          <a:prstGeom prst="rect">
            <a:avLst/>
          </a:prstGeom>
          <a:noFill/>
          <a:ln>
            <a:noFill/>
            <a:miter lim="800000"/>
          </a:ln>
        </p:spPr>
        <p:txBody>
          <a:bodyPr vert="horz" wrap="square" anchor="t" anchorCtr="0"/>
          <a:lstStyle>
            <a:lvl1pPr marL="342900" indent="-342900" algn="l" defTabSz="914400" rtl="0" eaLnBrk="1" fontAlgn="base" hangingPunct="1">
              <a:lnSpc>
                <a:spcPct val="100000"/>
              </a:lnSpc>
              <a:spcBef>
                <a:spcPct val="20000"/>
              </a:spcBef>
              <a:spcAft>
                <a:spcPct val="0"/>
              </a:spcAft>
              <a:buClrTx/>
              <a:buSzTx/>
              <a:buFontTx/>
              <a:buChar char="•"/>
              <a:defRPr kumimoji="0" lang="zh-CN" altLang="en-US" sz="3200" b="0" i="0" u="none" baseline="0">
                <a:solidFill>
                  <a:schemeClr val="tx1"/>
                </a:solidFill>
                <a:effectLst/>
                <a:latin typeface="Arial" pitchFamily="34" charset="0"/>
                <a:ea typeface="宋体" pitchFamily="2" charset="-122"/>
              </a:defRPr>
            </a:lvl1pPr>
            <a:lvl2pPr marL="742950" indent="-285750" algn="l" defTabSz="914400" rtl="0" eaLnBrk="1" fontAlgn="base" hangingPunct="1">
              <a:lnSpc>
                <a:spcPct val="100000"/>
              </a:lnSpc>
              <a:spcBef>
                <a:spcPct val="20000"/>
              </a:spcBef>
              <a:spcAft>
                <a:spcPct val="0"/>
              </a:spcAft>
              <a:buClrTx/>
              <a:buSzTx/>
              <a:buFontTx/>
              <a:buChar char="–"/>
              <a:defRPr kumimoji="0" lang="zh-CN" altLang="en-US" sz="2800" b="0" i="0" u="none" baseline="0">
                <a:solidFill>
                  <a:schemeClr val="tx1"/>
                </a:solidFill>
                <a:effectLst/>
                <a:latin typeface="Arial" pitchFamily="34" charset="0"/>
                <a:ea typeface="宋体" pitchFamily="2" charset="-122"/>
              </a:defRPr>
            </a:lvl2pPr>
            <a:lvl3pPr marL="1143000" indent="-228600" algn="l" defTabSz="914400" rtl="0" eaLnBrk="1" fontAlgn="base" hangingPunct="1">
              <a:lnSpc>
                <a:spcPct val="100000"/>
              </a:lnSpc>
              <a:spcBef>
                <a:spcPct val="20000"/>
              </a:spcBef>
              <a:spcAft>
                <a:spcPct val="0"/>
              </a:spcAft>
              <a:buClrTx/>
              <a:buSzTx/>
              <a:buFontTx/>
              <a:buChar char="•"/>
              <a:defRPr kumimoji="0" lang="zh-CN" altLang="en-US" sz="2400" b="0" i="0" u="none" baseline="0">
                <a:solidFill>
                  <a:schemeClr val="tx1"/>
                </a:solidFill>
                <a:effectLst/>
                <a:latin typeface="Arial" pitchFamily="34" charset="0"/>
                <a:ea typeface="宋体" pitchFamily="2" charset="-122"/>
              </a:defRPr>
            </a:lvl3pPr>
            <a:lvl4pPr marL="16002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4pPr>
            <a:lvl5pPr marL="2057400" indent="-228600" algn="l" defTabSz="914400" rtl="0" eaLnBrk="1" fontAlgn="base" hangingPunct="1">
              <a:lnSpc>
                <a:spcPct val="100000"/>
              </a:lnSpc>
              <a:spcBef>
                <a:spcPct val="20000"/>
              </a:spcBef>
              <a:spcAft>
                <a:spcPct val="0"/>
              </a:spcAft>
              <a:buClrTx/>
              <a:buSzTx/>
              <a:buFontTx/>
              <a:buChar char="»"/>
              <a:defRPr kumimoji="0" lang="zh-CN" altLang="en-US" sz="2000" b="0" i="0" u="none" baseline="0">
                <a:solidFill>
                  <a:schemeClr val="tx1"/>
                </a:solidFill>
                <a:effectLst/>
                <a:latin typeface="Arial" pitchFamily="34" charset="0"/>
                <a:ea typeface="宋体" pitchFamily="2" charset="-122"/>
              </a:defRPr>
            </a:lvl5pPr>
          </a:lstStyle>
          <a:p>
            <a:pPr lvl="0">
              <a:spcBef>
                <a:spcPct val="0"/>
              </a:spcBef>
              <a:buNone/>
            </a:pPr>
            <a:r>
              <a:rPr b="1">
                <a:solidFill>
                  <a:srgbClr val="FF0000"/>
                </a:solidFill>
              </a:rPr>
              <a:t>问题探究</a:t>
            </a:r>
          </a:p>
          <a:p>
            <a:pPr lvl="0">
              <a:lnSpc>
                <a:spcPct val="90000"/>
              </a:lnSpc>
            </a:pPr>
            <a:r>
              <a:rPr lang="en-US" altLang="en-US" sz="2800" b="1"/>
              <a:t>1、</a:t>
            </a:r>
            <a:r>
              <a:rPr lang="en-US" altLang="en-US" sz="2400"/>
              <a:t> </a:t>
            </a:r>
            <a:r>
              <a:rPr lang="en-US" altLang="en-US" sz="2800" b="1"/>
              <a:t>“我”是以怎样的状态进入地坛的？地坛又是怎么样的？ 在文中找出</a:t>
            </a:r>
            <a:r>
              <a:rPr lang="en-US" altLang="en-US" sz="2800" b="1">
                <a:solidFill>
                  <a:srgbClr val="FF0000"/>
                </a:solidFill>
              </a:rPr>
              <a:t>相关语句。</a:t>
            </a:r>
            <a:r>
              <a:rPr lang="en-US" altLang="en-US" sz="2800" b="1"/>
              <a:t> </a:t>
            </a:r>
          </a:p>
          <a:p>
            <a:pPr lvl="0">
              <a:lnSpc>
                <a:spcPct val="90000"/>
              </a:lnSpc>
            </a:pPr>
            <a:endParaRPr lang="en-US" altLang="en-US" sz="2800"/>
          </a:p>
          <a:p>
            <a:pPr lvl="0">
              <a:lnSpc>
                <a:spcPct val="90000"/>
              </a:lnSpc>
            </a:pPr>
            <a:r>
              <a:rPr lang="en-US" altLang="en-US" sz="2800"/>
              <a:t> </a:t>
            </a:r>
            <a:r>
              <a:rPr lang="en-US" altLang="en-US" sz="2800" b="1">
                <a:solidFill>
                  <a:srgbClr val="FF0066"/>
                </a:solidFill>
              </a:rPr>
              <a:t>我——   双腿残疾、颓废、迷惘</a:t>
            </a:r>
          </a:p>
          <a:p>
            <a:pPr lvl="0">
              <a:lnSpc>
                <a:spcPct val="90000"/>
              </a:lnSpc>
            </a:pPr>
            <a:endParaRPr lang="en-US" altLang="en-US" sz="2800" b="1">
              <a:solidFill>
                <a:srgbClr val="FF0066"/>
              </a:solidFill>
            </a:endParaRPr>
          </a:p>
          <a:p>
            <a:pPr lvl="0">
              <a:lnSpc>
                <a:spcPct val="90000"/>
              </a:lnSpc>
            </a:pPr>
            <a:r>
              <a:rPr lang="en-US" altLang="en-US" sz="2800" b="1">
                <a:solidFill>
                  <a:srgbClr val="FF0066"/>
                </a:solidFill>
              </a:rPr>
              <a:t> 地坛—— 废弃、 荒芜、 冷落</a:t>
            </a:r>
            <a:endParaRPr lang="en-US" altLang="en-US" sz="2800"/>
          </a:p>
          <a:p>
            <a:pPr lvl="0">
              <a:lnSpc>
                <a:spcPct val="90000"/>
              </a:lnSpc>
              <a:buNone/>
            </a:pPr>
            <a:r>
              <a:rPr lang="en-US" altLang="en-US" sz="2800"/>
              <a:t>      </a:t>
            </a:r>
          </a:p>
        </p:txBody>
      </p:sp>
      <p:sp>
        <p:nvSpPr>
          <p:cNvPr id="18438" name="Date Placeholder 1"/>
          <p:cNvSpPr>
            <a:spLocks noGrp="1"/>
          </p:cNvSpPr>
          <p:nvPr>
            <p:ph type="dt" sz="half" idx="10"/>
          </p:nvPr>
        </p:nvSpPr>
        <p:spPr/>
        <p:txBody>
          <a:bodyPr/>
          <a:lstStyle/>
          <a:p>
            <a:pPr lvl="0"/>
            <a:endParaRPr sz="1400"/>
          </a:p>
        </p:txBody>
      </p:sp>
      <p:sp>
        <p:nvSpPr>
          <p:cNvPr id="18439" name="Footer Placeholder 2"/>
          <p:cNvSpPr>
            <a:spLocks noGrp="1"/>
          </p:cNvSpPr>
          <p:nvPr>
            <p:ph type="ftr" sz="quarter" idx="11"/>
          </p:nvPr>
        </p:nvSpPr>
        <p:spPr/>
        <p:txBody>
          <a:bodyPr/>
          <a:lstStyle/>
          <a:p>
            <a:pPr lvl="0" algn="ctr"/>
            <a:endParaRPr sz="1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37">
                                            <p:txEl>
                                              <p:pRg st="0" end="0"/>
                                            </p:txEl>
                                          </p:spTgt>
                                        </p:tgtEl>
                                        <p:attrNameLst>
                                          <p:attrName>style.visibility</p:attrName>
                                        </p:attrNameLst>
                                      </p:cBhvr>
                                      <p:to>
                                        <p:strVal val="visible"/>
                                      </p:to>
                                    </p:set>
                                    <p:animEffect transition="in" filter="fade">
                                      <p:cBhvr>
                                        <p:cTn id="7" dur="2000" fill="hold"/>
                                        <p:tgtEl>
                                          <p:spTgt spid="1843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37">
                                            <p:txEl>
                                              <p:pRg st="1" end="1"/>
                                            </p:txEl>
                                          </p:spTgt>
                                        </p:tgtEl>
                                        <p:attrNameLst>
                                          <p:attrName>style.visibility</p:attrName>
                                        </p:attrNameLst>
                                      </p:cBhvr>
                                      <p:to>
                                        <p:strVal val="visible"/>
                                      </p:to>
                                    </p:set>
                                    <p:animEffect transition="in" filter="fade">
                                      <p:cBhvr>
                                        <p:cTn id="12" dur="2000" fill="hold"/>
                                        <p:tgtEl>
                                          <p:spTgt spid="1843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37">
                                            <p:txEl>
                                              <p:pRg st="3" end="3"/>
                                            </p:txEl>
                                          </p:spTgt>
                                        </p:tgtEl>
                                        <p:attrNameLst>
                                          <p:attrName>style.visibility</p:attrName>
                                        </p:attrNameLst>
                                      </p:cBhvr>
                                      <p:to>
                                        <p:strVal val="visible"/>
                                      </p:to>
                                    </p:set>
                                    <p:animEffect transition="in" filter="fade">
                                      <p:cBhvr>
                                        <p:cTn id="17" dur="2000" fill="hold"/>
                                        <p:tgtEl>
                                          <p:spTgt spid="18437">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437">
                                            <p:txEl>
                                              <p:pRg st="5" end="5"/>
                                            </p:txEl>
                                          </p:spTgt>
                                        </p:tgtEl>
                                        <p:attrNameLst>
                                          <p:attrName>style.visibility</p:attrName>
                                        </p:attrNameLst>
                                      </p:cBhvr>
                                      <p:to>
                                        <p:strVal val="visible"/>
                                      </p:to>
                                    </p:set>
                                    <p:animEffect transition="in" filter="fade">
                                      <p:cBhvr>
                                        <p:cTn id="22" dur="2000" fill="hold"/>
                                        <p:tgtEl>
                                          <p:spTgt spid="18437">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437">
                                            <p:txEl>
                                              <p:pRg st="6" end="6"/>
                                            </p:txEl>
                                          </p:spTgt>
                                        </p:tgtEl>
                                        <p:attrNameLst>
                                          <p:attrName>style.visibility</p:attrName>
                                        </p:attrNameLst>
                                      </p:cBhvr>
                                      <p:to>
                                        <p:strVal val="visible"/>
                                      </p:to>
                                    </p:set>
                                    <p:animEffect transition="in" filter="fade">
                                      <p:cBhvr>
                                        <p:cTn id="27" dur="2000" fill="hold"/>
                                        <p:tgtEl>
                                          <p:spTgt spid="1843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uiExpand="1" build="p"/>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fontScheme name="默认设计模板">
      <a:majorFont>
        <a:latin typeface="Arial"/>
        <a:ea typeface="Arial"/>
        <a:cs typeface="Arial"/>
      </a:majorFont>
      <a:minorFont>
        <a:latin typeface="Arial"/>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9BBB59"/>
        </a:accent3>
        <a:accent4>
          <a:srgbClr val="8064A2"/>
        </a:accent4>
        <a:accent5>
          <a:srgbClr val="4BACC6"/>
        </a:accent5>
        <a:accent6>
          <a:srgbClr val="F79646"/>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9BBB59"/>
        </a:accent3>
        <a:accent4>
          <a:srgbClr val="8064A2"/>
        </a:accent4>
        <a:accent5>
          <a:srgbClr val="4BACC6"/>
        </a:accent5>
        <a:accent6>
          <a:srgbClr val="F79646"/>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9BBB59"/>
        </a:accent3>
        <a:accent4>
          <a:srgbClr val="8064A2"/>
        </a:accent4>
        <a:accent5>
          <a:srgbClr val="4BACC6"/>
        </a:accent5>
        <a:accent6>
          <a:srgbClr val="F79646"/>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9BBB59"/>
        </a:accent3>
        <a:accent4>
          <a:srgbClr val="8064A2"/>
        </a:accent4>
        <a:accent5>
          <a:srgbClr val="4BACC6"/>
        </a:accent5>
        <a:accent6>
          <a:srgbClr val="F79646"/>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9BBB59"/>
        </a:accent3>
        <a:accent4>
          <a:srgbClr val="8064A2"/>
        </a:accent4>
        <a:accent5>
          <a:srgbClr val="4BACC6"/>
        </a:accent5>
        <a:accent6>
          <a:srgbClr val="F79646"/>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9BBB59"/>
        </a:accent3>
        <a:accent4>
          <a:srgbClr val="8064A2"/>
        </a:accent4>
        <a:accent5>
          <a:srgbClr val="4BACC6"/>
        </a:accent5>
        <a:accent6>
          <a:srgbClr val="F7964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9BBB59"/>
        </a:accent3>
        <a:accent4>
          <a:srgbClr val="8064A2"/>
        </a:accent4>
        <a:accent5>
          <a:srgbClr val="4BACC6"/>
        </a:accent5>
        <a:accent6>
          <a:srgbClr val="F79646"/>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000000"/>
        </a:dk1>
        <a:lt1>
          <a:srgbClr val="FFFFFF"/>
        </a:lt1>
        <a:dk2>
          <a:srgbClr val="336699"/>
        </a:dk2>
        <a:lt2>
          <a:srgbClr val="E3EBF1"/>
        </a:lt2>
        <a:accent1>
          <a:srgbClr val="003399"/>
        </a:accent1>
        <a:accent2>
          <a:srgbClr val="468A4B"/>
        </a:accent2>
        <a:accent3>
          <a:srgbClr val="9BBB59"/>
        </a:accent3>
        <a:accent4>
          <a:srgbClr val="8064A2"/>
        </a:accent4>
        <a:accent5>
          <a:srgbClr val="4BACC6"/>
        </a:accent5>
        <a:accent6>
          <a:srgbClr val="F79646"/>
        </a:accent6>
        <a:hlink>
          <a:srgbClr val="66CCFF"/>
        </a:hlink>
        <a:folHlink>
          <a:srgbClr val="F0E500"/>
        </a:folHlink>
      </a:clrScheme>
      <a:clrMap bg1="dk1" tx1="lt1" bg2="dk2" tx2="lt2" accent1="accent1" accent2="accent2" accent3="accent3" accent4="accent4" accent5="accent5" accent6="accent6" hlink="hlink" folHlink="folHlink"/>
    </a:extraClrScheme>
    <a:extraClrScheme>
      <a:clrScheme name="默认设计模板 10">
        <a:dk1>
          <a:srgbClr val="686B5D"/>
        </a:dk1>
        <a:lt1>
          <a:srgbClr val="FFFFFF"/>
        </a:lt1>
        <a:dk2>
          <a:srgbClr val="777777"/>
        </a:dk2>
        <a:lt2>
          <a:srgbClr val="D1D1CB"/>
        </a:lt2>
        <a:accent1>
          <a:srgbClr val="909082"/>
        </a:accent1>
        <a:accent2>
          <a:srgbClr val="809EA8"/>
        </a:accent2>
        <a:accent3>
          <a:srgbClr val="9BBB59"/>
        </a:accent3>
        <a:accent4>
          <a:srgbClr val="8064A2"/>
        </a:accent4>
        <a:accent5>
          <a:srgbClr val="4BACC6"/>
        </a:accent5>
        <a:accent6>
          <a:srgbClr val="F79646"/>
        </a:accent6>
        <a:hlink>
          <a:srgbClr val="FFCC66"/>
        </a:hlink>
        <a:folHlink>
          <a:srgbClr val="E9DCB9"/>
        </a:folHlink>
      </a:clrScheme>
      <a:clrMap bg1="dk1" tx1="lt1" bg2="dk2"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9BBB59"/>
        </a:accent3>
        <a:accent4>
          <a:srgbClr val="8064A2"/>
        </a:accent4>
        <a:accent5>
          <a:srgbClr val="4BACC6"/>
        </a:accent5>
        <a:accent6>
          <a:srgbClr val="F79646"/>
        </a:accent6>
        <a:hlink>
          <a:srgbClr val="99CCFF"/>
        </a:hlink>
        <a:folHlink>
          <a:srgbClr val="FFFF99"/>
        </a:folHlink>
      </a:clrScheme>
      <a:clrMap bg1="dk2" tx1="lt2" bg2="dk1" tx2="lt1"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9BBB59"/>
        </a:accent3>
        <a:accent4>
          <a:srgbClr val="8064A2"/>
        </a:accent4>
        <a:accent5>
          <a:srgbClr val="4BACC6"/>
        </a:accent5>
        <a:accent6>
          <a:srgbClr val="F79646"/>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9BBB59"/>
      </a:accent3>
      <a:accent4>
        <a:srgbClr val="8064A2"/>
      </a:accent4>
      <a:accent5>
        <a:srgbClr val="4BACC6"/>
      </a:accent5>
      <a:accent6>
        <a:srgbClr val="F79646"/>
      </a:accent6>
      <a:hlink>
        <a:srgbClr val="009999"/>
      </a:hlink>
      <a:folHlink>
        <a:srgbClr val="99CC00"/>
      </a:folHlink>
    </a:clrScheme>
    <a:fontScheme name="Arial">
      <a:majorFont>
        <a:latin typeface="Arial"/>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prstClr val="black">
                <a:alpha val="38000"/>
              </a:prstClr>
            </a:outerShdw>
          </a:effectLst>
        </a:effectStyle>
        <a:effectStyle>
          <a:effectLst>
            <a:outerShdw blurRad="40000" dist="23000" dir="5400000" rotWithShape="0">
              <a:prstClr val="black">
                <a:alpha val="35000"/>
              </a:prstClr>
            </a:outerShdw>
          </a:effectLst>
        </a:effectStyle>
        <a:effectStyle>
          <a:effectLst>
            <a:outerShdw blurRad="40000" dist="23000" dir="5400000" rotWithShape="0">
              <a:prstClr val="black">
                <a:alpha val="35000"/>
              </a:prst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945</Words>
  <Application>Microsoft Office PowerPoint</Application>
  <PresentationFormat>全屏显示(4:3)</PresentationFormat>
  <Paragraphs>210</Paragraphs>
  <Slides>49</Slides>
  <Notes>1</Notes>
  <HiddenSlides>1</HiddenSlides>
  <MMClips>1</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朗读课文注意字音，写形</vt:lpstr>
      <vt:lpstr> </vt:lpstr>
      <vt:lpstr> 在文中找出相关语句</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景物描写的作用</vt:lpstr>
      <vt:lpstr>   衬托人物心情</vt:lpstr>
      <vt:lpstr>PowerPoint 演示文稿</vt:lpstr>
      <vt:lpstr>PowerPoint 演示文稿</vt:lpstr>
      <vt:lpstr>PowerPoint 演示文稿</vt:lpstr>
      <vt:lpstr>PowerPoint 演示文稿</vt:lpstr>
      <vt:lpstr>PowerPoint 演示文稿</vt:lpstr>
      <vt:lpstr>1、作者以前的行为给母亲到底出了一个什么“难题”？母亲又是怎样对待这个“难题”？  </vt:lpstr>
      <vt:lpstr>PowerPoint 演示文稿</vt:lpstr>
      <vt:lpstr>PowerPoint 演示文稿</vt:lpstr>
      <vt:lpstr>PowerPoint 演示文稿</vt:lpstr>
      <vt:lpstr>PowerPoint 演示文稿</vt:lpstr>
      <vt:lpstr>PowerPoint 演示文稿</vt:lpstr>
      <vt:lpstr>PowerPoint 演示文稿</vt:lpstr>
      <vt:lpstr>思考：  两个部分，一写地坛，一写母亲，二者究竟有什么关联？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2022-09-08T14:07:54Z</cp:lastPrinted>
  <dcterms:created xsi:type="dcterms:W3CDTF">2022-09-08T14:07:54Z</dcterms:created>
  <dcterms:modified xsi:type="dcterms:W3CDTF">2022-10-16T01:36:17Z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