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 ContentType="application/msword"/>
  <Default Extension="bin" ContentType="application/vnd.openxmlformats-officedocument.oleObject"/>
  <Default Extension="png" ContentType="image/png"/>
  <Default Extension="wdp" ContentType="image/vnd.ms-photo"/>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6" r:id="rId4"/>
    <p:sldId id="578" r:id="rId5"/>
    <p:sldId id="637" r:id="rId6"/>
    <p:sldId id="579" r:id="rId7"/>
    <p:sldId id="332" r:id="rId8"/>
    <p:sldId id="523" r:id="rId9"/>
    <p:sldId id="519" r:id="rId10"/>
    <p:sldId id="580" r:id="rId11"/>
    <p:sldId id="581" r:id="rId12"/>
    <p:sldId id="582" r:id="rId13"/>
    <p:sldId id="583" r:id="rId14"/>
    <p:sldId id="584" r:id="rId15"/>
    <p:sldId id="585" r:id="rId16"/>
    <p:sldId id="586" r:id="rId17"/>
    <p:sldId id="587" r:id="rId18"/>
    <p:sldId id="588" r:id="rId19"/>
    <p:sldId id="589" r:id="rId20"/>
    <p:sldId id="590" r:id="rId21"/>
    <p:sldId id="591" r:id="rId22"/>
    <p:sldId id="593" r:id="rId23"/>
    <p:sldId id="325" r:id="rId24"/>
    <p:sldId id="594" r:id="rId25"/>
    <p:sldId id="595" r:id="rId26"/>
    <p:sldId id="596" r:id="rId27"/>
    <p:sldId id="597" r:id="rId28"/>
    <p:sldId id="599" r:id="rId29"/>
    <p:sldId id="600" r:id="rId30"/>
    <p:sldId id="601" r:id="rId31"/>
    <p:sldId id="602" r:id="rId32"/>
    <p:sldId id="603" r:id="rId33"/>
    <p:sldId id="604" r:id="rId34"/>
    <p:sldId id="605" r:id="rId35"/>
    <p:sldId id="606" r:id="rId36"/>
    <p:sldId id="607" r:id="rId37"/>
    <p:sldId id="608" r:id="rId38"/>
    <p:sldId id="636" r:id="rId39"/>
    <p:sldId id="609" r:id="rId40"/>
    <p:sldId id="610" r:id="rId41"/>
    <p:sldId id="611" r:id="rId42"/>
    <p:sldId id="612" r:id="rId43"/>
    <p:sldId id="613" r:id="rId44"/>
    <p:sldId id="614" r:id="rId45"/>
    <p:sldId id="615" r:id="rId46"/>
    <p:sldId id="616" r:id="rId47"/>
    <p:sldId id="617" r:id="rId48"/>
    <p:sldId id="618" r:id="rId49"/>
    <p:sldId id="619" r:id="rId50"/>
    <p:sldId id="620" r:id="rId51"/>
    <p:sldId id="621" r:id="rId52"/>
    <p:sldId id="622" r:id="rId53"/>
    <p:sldId id="623" r:id="rId54"/>
    <p:sldId id="624" r:id="rId55"/>
    <p:sldId id="625" r:id="rId56"/>
    <p:sldId id="626" r:id="rId57"/>
    <p:sldId id="627" r:id="rId58"/>
    <p:sldId id="628" r:id="rId59"/>
    <p:sldId id="629" r:id="rId60"/>
    <p:sldId id="630" r:id="rId61"/>
    <p:sldId id="631" r:id="rId62"/>
    <p:sldId id="632" r:id="rId63"/>
    <p:sldId id="633" r:id="rId64"/>
    <p:sldId id="634" r:id="rId65"/>
    <p:sldId id="635" r:id="rId66"/>
    <p:sldId id="328" r:id="rId67"/>
    <p:sldId id="330" r:id="rId68"/>
    <p:sldId id="476" r:id="rId69"/>
    <p:sldId id="512" r:id="rId70"/>
    <p:sldId id="530" r:id="rId71"/>
    <p:sldId id="372" r:id="rId72"/>
    <p:sldId id="531" r:id="rId73"/>
    <p:sldId id="379" r:id="rId74"/>
    <p:sldId id="641" r:id="rId75"/>
    <p:sldId id="642" r:id="rId76"/>
    <p:sldId id="638" r:id="rId77"/>
    <p:sldId id="540" r:id="rId78"/>
    <p:sldId id="539" r:id="rId79"/>
    <p:sldId id="574" r:id="rId80"/>
    <p:sldId id="573" r:id="rId81"/>
    <p:sldId id="575" r:id="rId82"/>
    <p:sldId id="576" r:id="rId83"/>
    <p:sldId id="715" r:id="rId84"/>
  </p:sldIdLst>
  <p:sldSz cx="12192000" cy="6858000"/>
  <p:notesSz cx="6858000" cy="9144000"/>
  <p:custDataLst>
    <p:tags r:id="rId8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 initials="a" lastIdx="0" clrIdx="0"/>
  <p:cmAuthor id="2" name="作者" initials="作"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987" autoAdjust="0"/>
    <p:restoredTop sz="94660"/>
  </p:normalViewPr>
  <p:slideViewPr>
    <p:cSldViewPr snapToGrid="0">
      <p:cViewPr varScale="1">
        <p:scale>
          <a:sx n="75" d="100"/>
          <a:sy n="75" d="100"/>
        </p:scale>
        <p:origin x="72" y="156"/>
      </p:cViewPr>
      <p:guideLst>
        <p:guide orient="horz" pos="2290"/>
        <p:guide pos="3840"/>
      </p:guideLst>
    </p:cSldViewPr>
  </p:slideViewPr>
  <p:notesTextViewPr>
    <p:cViewPr>
      <p:scale>
        <a:sx n="1" d="1"/>
        <a:sy n="1" d="1"/>
      </p:scale>
      <p:origin x="0" y="0"/>
    </p:cViewPr>
  </p:notesTextViewPr>
  <p:sorterViewPr>
    <p:cViewPr>
      <p:scale>
        <a:sx n="139" d="100"/>
        <a:sy n="139" d="100"/>
      </p:scale>
      <p:origin x="0" y="0"/>
    </p:cViewPr>
  </p:sorter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slide" Target="slides/slide49.xml" /><Relationship Id="rId53" Type="http://schemas.openxmlformats.org/officeDocument/2006/relationships/slide" Target="slides/slide50.xml" /><Relationship Id="rId54" Type="http://schemas.openxmlformats.org/officeDocument/2006/relationships/slide" Target="slides/slide51.xml" /><Relationship Id="rId55" Type="http://schemas.openxmlformats.org/officeDocument/2006/relationships/slide" Target="slides/slide52.xml" /><Relationship Id="rId56" Type="http://schemas.openxmlformats.org/officeDocument/2006/relationships/slide" Target="slides/slide53.xml" /><Relationship Id="rId57" Type="http://schemas.openxmlformats.org/officeDocument/2006/relationships/slide" Target="slides/slide54.xml" /><Relationship Id="rId58" Type="http://schemas.openxmlformats.org/officeDocument/2006/relationships/slide" Target="slides/slide55.xml" /><Relationship Id="rId59" Type="http://schemas.openxmlformats.org/officeDocument/2006/relationships/slide" Target="slides/slide56.xml" /><Relationship Id="rId6" Type="http://schemas.openxmlformats.org/officeDocument/2006/relationships/slide" Target="slides/slide3.xml" /><Relationship Id="rId60" Type="http://schemas.openxmlformats.org/officeDocument/2006/relationships/slide" Target="slides/slide57.xml" /><Relationship Id="rId61" Type="http://schemas.openxmlformats.org/officeDocument/2006/relationships/slide" Target="slides/slide58.xml" /><Relationship Id="rId62" Type="http://schemas.openxmlformats.org/officeDocument/2006/relationships/slide" Target="slides/slide59.xml" /><Relationship Id="rId63" Type="http://schemas.openxmlformats.org/officeDocument/2006/relationships/slide" Target="slides/slide60.xml" /><Relationship Id="rId64" Type="http://schemas.openxmlformats.org/officeDocument/2006/relationships/slide" Target="slides/slide61.xml" /><Relationship Id="rId65" Type="http://schemas.openxmlformats.org/officeDocument/2006/relationships/slide" Target="slides/slide62.xml" /><Relationship Id="rId66" Type="http://schemas.openxmlformats.org/officeDocument/2006/relationships/slide" Target="slides/slide63.xml" /><Relationship Id="rId67" Type="http://schemas.openxmlformats.org/officeDocument/2006/relationships/slide" Target="slides/slide64.xml" /><Relationship Id="rId68" Type="http://schemas.openxmlformats.org/officeDocument/2006/relationships/slide" Target="slides/slide65.xml" /><Relationship Id="rId69" Type="http://schemas.openxmlformats.org/officeDocument/2006/relationships/slide" Target="slides/slide66.xml" /><Relationship Id="rId7" Type="http://schemas.openxmlformats.org/officeDocument/2006/relationships/slide" Target="slides/slide4.xml" /><Relationship Id="rId70" Type="http://schemas.openxmlformats.org/officeDocument/2006/relationships/slide" Target="slides/slide67.xml" /><Relationship Id="rId71" Type="http://schemas.openxmlformats.org/officeDocument/2006/relationships/slide" Target="slides/slide68.xml" /><Relationship Id="rId72" Type="http://schemas.openxmlformats.org/officeDocument/2006/relationships/slide" Target="slides/slide69.xml" /><Relationship Id="rId73" Type="http://schemas.openxmlformats.org/officeDocument/2006/relationships/slide" Target="slides/slide70.xml" /><Relationship Id="rId74" Type="http://schemas.openxmlformats.org/officeDocument/2006/relationships/slide" Target="slides/slide71.xml" /><Relationship Id="rId75" Type="http://schemas.openxmlformats.org/officeDocument/2006/relationships/slide" Target="slides/slide72.xml" /><Relationship Id="rId76" Type="http://schemas.openxmlformats.org/officeDocument/2006/relationships/slide" Target="slides/slide73.xml" /><Relationship Id="rId77" Type="http://schemas.openxmlformats.org/officeDocument/2006/relationships/slide" Target="slides/slide74.xml" /><Relationship Id="rId78" Type="http://schemas.openxmlformats.org/officeDocument/2006/relationships/slide" Target="slides/slide75.xml" /><Relationship Id="rId79" Type="http://schemas.openxmlformats.org/officeDocument/2006/relationships/slide" Target="slides/slide76.xml" /><Relationship Id="rId8" Type="http://schemas.openxmlformats.org/officeDocument/2006/relationships/slide" Target="slides/slide5.xml" /><Relationship Id="rId80" Type="http://schemas.openxmlformats.org/officeDocument/2006/relationships/slide" Target="slides/slide77.xml" /><Relationship Id="rId81" Type="http://schemas.openxmlformats.org/officeDocument/2006/relationships/slide" Target="slides/slide78.xml" /><Relationship Id="rId82" Type="http://schemas.openxmlformats.org/officeDocument/2006/relationships/slide" Target="slides/slide79.xml" /><Relationship Id="rId83" Type="http://schemas.openxmlformats.org/officeDocument/2006/relationships/slide" Target="slides/slide80.xml" /><Relationship Id="rId84" Type="http://schemas.openxmlformats.org/officeDocument/2006/relationships/slide" Target="slides/slide81.xml" /><Relationship Id="rId85" Type="http://schemas.openxmlformats.org/officeDocument/2006/relationships/tags" Target="tags/tag615.xml" /><Relationship Id="rId86" Type="http://schemas.openxmlformats.org/officeDocument/2006/relationships/presProps" Target="presProps.xml" /><Relationship Id="rId87" Type="http://schemas.openxmlformats.org/officeDocument/2006/relationships/viewProps" Target="viewProps.xml" /><Relationship Id="rId88" Type="http://schemas.openxmlformats.org/officeDocument/2006/relationships/theme" Target="theme/theme1.xml" /><Relationship Id="rId89" Type="http://schemas.openxmlformats.org/officeDocument/2006/relationships/tableStyles" Target="tableStyles.xml" /><Relationship Id="rId9" Type="http://schemas.openxmlformats.org/officeDocument/2006/relationships/slide" Target="slides/slide6.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2.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43.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43.emf" /><Relationship Id="rId2" Type="http://schemas.openxmlformats.org/officeDocument/2006/relationships/image" Target="../media/image45.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47.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49.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49.emf" /><Relationship Id="rId2" Type="http://schemas.openxmlformats.org/officeDocument/2006/relationships/image" Target="../media/image50.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22.emf" /><Relationship Id="rId2" Type="http://schemas.openxmlformats.org/officeDocument/2006/relationships/image" Target="../media/image24.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25.emf" /><Relationship Id="rId2" Type="http://schemas.openxmlformats.org/officeDocument/2006/relationships/image" Target="../media/image26.emf" /><Relationship Id="rId3" Type="http://schemas.openxmlformats.org/officeDocument/2006/relationships/image" Target="../media/image27.emf" /><Relationship Id="rId4" Type="http://schemas.openxmlformats.org/officeDocument/2006/relationships/image" Target="../media/image28.emf" /><Relationship Id="rId5" Type="http://schemas.openxmlformats.org/officeDocument/2006/relationships/image" Target="../media/image29.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31.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33.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33.emf" /><Relationship Id="rId2" Type="http://schemas.openxmlformats.org/officeDocument/2006/relationships/image" Target="../media/image34.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37.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39.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43.emf"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81.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8D323148-59C2-4AAE-8714-B3EE4F3D9C99}"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285B9453-3DB9-4253-8AFE-CBCC878BA4C6}"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88.xml" /><Relationship Id="rId4" Type="http://schemas.openxmlformats.org/officeDocument/2006/relationships/tags" Target="../tags/tag89.xml" /><Relationship Id="rId5" Type="http://schemas.openxmlformats.org/officeDocument/2006/relationships/tags" Target="../tags/tag90.xml" /><Relationship Id="rId6" Type="http://schemas.openxmlformats.org/officeDocument/2006/relationships/tags" Target="../tags/tag9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285B9453-3DB9-4253-8AFE-CBCC878BA4C6}"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74533DCF-755D-4C09-8C77-B4C66B47F236}" type="slidenum">
              <a:rPr lang="zh-CN" altLang="en-US" smtClean="0"/>
              <a:t>21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灯片编号占位符 1"/>
          <p:cNvSpPr>
            <a:spLocks noGrp="1"/>
          </p:cNvSpPr>
          <p:nvPr>
            <p:ph type="sldNum" sz="quarter" idx="2"/>
            <p:custDataLst>
              <p:tags r:id="rId4"/>
            </p:custDataLst>
          </p:nvPr>
        </p:nvSpPr>
        <p:spPr/>
        <p:txBody>
          <a:bodyPr/>
          <a:lstStyle/>
          <a:p>
            <a:pPr lvl="0" algn="r"/>
            <a:fld id="{9A0DB2DC-4C9A-4742-B13C-FB6460FD3503}" type="slidenum">
              <a:rPr lang="zh-CN" altLang="en-US" sz="1200"/>
              <a:t>22</a:t>
            </a:fld>
            <a:endParaRPr lang="zh-CN" altLang="en-US" sz="1200"/>
          </a:p>
        </p:txBody>
      </p:sp>
      <p:sp>
        <p:nvSpPr>
          <p:cNvPr id="61442" name="幻灯片图像占位符 61441"/>
          <p:cNvSpPr>
            <a:spLocks noGrp="1" noRot="1" noChangeAspect="1" noTextEdit="1"/>
          </p:cNvSpPr>
          <p:nvPr>
            <p:ph type="sldImg"/>
            <p:custDataLst>
              <p:tags r:id="rId5"/>
            </p:custDataLst>
          </p:nvPr>
        </p:nvSpPr>
        <p:spPr/>
      </p:sp>
      <p:sp>
        <p:nvSpPr>
          <p:cNvPr id="61443" name="文本占位符 61442"/>
          <p:cNvSpPr>
            <a:spLocks noGrp="1"/>
          </p:cNvSpPr>
          <p:nvPr>
            <p:ph type="body" idx="1"/>
            <p:custDataLst>
              <p:tags r:id="rId6"/>
            </p:custDataLst>
          </p:nvPr>
        </p:nvSpPr>
        <p:spPr/>
        <p:txBody>
          <a:bodyPr/>
          <a:lstStyle/>
          <a:p>
            <a:pPr lvl="0"/>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61.xml" /><Relationship Id="rId2" Type="http://schemas.openxmlformats.org/officeDocument/2006/relationships/tags" Target="../tags/tag6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7.xml" /><Relationship Id="rId2" Type="http://schemas.openxmlformats.org/officeDocument/2006/relationships/tags" Target="../tags/tag68.xml"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10" Type="http://schemas.openxmlformats.org/officeDocument/2006/relationships/tags" Target="../tags/tag14.xml" /><Relationship Id="rId11" Type="http://schemas.openxmlformats.org/officeDocument/2006/relationships/slideMaster" Target="../slideMasters/slideMaster1.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image" Target="../media/image1.png" /><Relationship Id="rId8" Type="http://schemas.openxmlformats.org/officeDocument/2006/relationships/tags" Target="../tags/tag13.xml" /><Relationship Id="rId9" Type="http://schemas.openxmlformats.org/officeDocument/2006/relationships/image" Target="../media/image2.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5.xml" /><Relationship Id="rId2" Type="http://schemas.openxmlformats.org/officeDocument/2006/relationships/tags" Target="../tags/tag16.xml" /><Relationship Id="rId3" Type="http://schemas.openxmlformats.org/officeDocument/2006/relationships/tags" Target="../tags/tag17.xml" /><Relationship Id="rId4" Type="http://schemas.openxmlformats.org/officeDocument/2006/relationships/tags" Target="../tags/tag18.xml" /><Relationship Id="rId5" Type="http://schemas.openxmlformats.org/officeDocument/2006/relationships/tags" Target="../tags/tag19.xml" /><Relationship Id="rId6" Type="http://schemas.openxmlformats.org/officeDocument/2006/relationships/tags" Target="../tags/tag20.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1.xml" /><Relationship Id="rId2" Type="http://schemas.openxmlformats.org/officeDocument/2006/relationships/tags" Target="../tags/tag22.xml" /><Relationship Id="rId3" Type="http://schemas.openxmlformats.org/officeDocument/2006/relationships/tags" Target="../tags/tag23.xml" /><Relationship Id="rId4" Type="http://schemas.openxmlformats.org/officeDocument/2006/relationships/tags" Target="../tags/tag24.xml" /><Relationship Id="rId5" Type="http://schemas.openxmlformats.org/officeDocument/2006/relationships/tags" Target="../tags/tag25.xml" /><Relationship Id="rId6" Type="http://schemas.openxmlformats.org/officeDocument/2006/relationships/tags" Target="../tags/tag26.xml" /><Relationship Id="rId7" Type="http://schemas.openxmlformats.org/officeDocument/2006/relationships/tags" Target="../tags/tag27.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8.xml" /><Relationship Id="rId10" Type="http://schemas.openxmlformats.org/officeDocument/2006/relationships/tags" Target="../tags/tag37.xml" /><Relationship Id="rId11" Type="http://schemas.openxmlformats.org/officeDocument/2006/relationships/slideMaster" Target="../slideMasters/slideMaster1.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tags" Target="../tags/tag36.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8.xml" /><Relationship Id="rId2" Type="http://schemas.openxmlformats.org/officeDocument/2006/relationships/tags" Target="../tags/tag39.xml" /><Relationship Id="rId3" Type="http://schemas.openxmlformats.org/officeDocument/2006/relationships/tags" Target="../tags/tag40.xml" /><Relationship Id="rId4" Type="http://schemas.openxmlformats.org/officeDocument/2006/relationships/tags" Target="../tags/tag41.xml" /><Relationship Id="rId5" Type="http://schemas.openxmlformats.org/officeDocument/2006/relationships/tags" Target="../tags/tag42.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7.xml" /><Relationship Id="rId2" Type="http://schemas.openxmlformats.org/officeDocument/2006/relationships/tags" Target="../tags/tag48.xml"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tags" Target="../tags/tag51.xml" /><Relationship Id="rId6" Type="http://schemas.openxmlformats.org/officeDocument/2006/relationships/tags" Target="../tags/tag52.xml" /><Relationship Id="rId7" Type="http://schemas.openxmlformats.org/officeDocument/2006/relationships/tags" Target="../tags/tag53.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4.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tags" Target="../tags/tag59.xml" /><Relationship Id="rId7" Type="http://schemas.openxmlformats.org/officeDocument/2006/relationships/tags" Target="../tags/tag60.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3E351CA3-6598-47BA-A12A-DCE305F46A97}"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042A909-D210-4EEF-98FE-5805E34EE8DD}" type="slidenum">
              <a:rPr lang="zh-CN" altLang="en-US" smtClean="0"/>
              <a:t/>
            </a:fld>
            <a:endParaRPr lang="zh-CN" altLang="en-US"/>
          </a:p>
        </p:txBody>
      </p:sp>
    </p:spTree>
  </p:cSld>
  <p:clrMapOvr>
    <a:masterClrMapping/>
  </p:clrMapOvr>
  <p:transition spd="slow" advClick="0">
    <p:fade/>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3E351CA3-6598-47BA-A12A-DCE305F46A97}"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042A909-D210-4EEF-98FE-5805E34EE8DD}" type="slidenum">
              <a:rPr lang="zh-CN" altLang="en-US" smtClean="0"/>
              <a:t/>
            </a:fld>
            <a:endParaRPr lang="zh-CN" altLang="en-US"/>
          </a:p>
        </p:txBody>
      </p:sp>
    </p:spTree>
  </p:cSld>
  <p:clrMapOvr>
    <a:masterClrMapping/>
  </p:clrMapOvr>
  <p:transition spd="slow" advClick="0">
    <p:fade/>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3E351CA3-6598-47BA-A12A-DCE305F46A97}"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042A909-D210-4EEF-98FE-5805E34EE8DD}" type="slidenum">
              <a:rPr lang="zh-CN" altLang="en-US" smtClean="0"/>
              <a:t/>
            </a:fld>
            <a:endParaRPr lang="zh-CN" altLang="en-US"/>
          </a:p>
        </p:txBody>
      </p:sp>
    </p:spTree>
  </p:cSld>
  <p:clrMapOvr>
    <a:masterClrMapping/>
  </p:clrMapOvr>
  <p:transition spd="slow" advClick="0">
    <p:fade/>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custDataLst>
              <p:tags r:id="rId3"/>
            </p:custDataLst>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3E351CA3-6598-47BA-A12A-DCE305F46A97}"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042A909-D210-4EEF-98FE-5805E34EE8DD}" type="slidenum">
              <a:rPr lang="zh-CN" altLang="en-US" smtClean="0"/>
              <a:t/>
            </a:fld>
            <a:endParaRPr lang="zh-CN" altLang="en-US"/>
          </a:p>
        </p:txBody>
      </p:sp>
      <p:pic>
        <p:nvPicPr>
          <p:cNvPr id="7" name="图片 6"/>
          <p:cNvPicPr>
            <a:picLocks noChangeAspect="1"/>
          </p:cNvPicPr>
          <p:nvPr userDrawn="1">
            <p:custDataLst>
              <p:tags r:id="rId8"/>
            </p:custDataLst>
          </p:nvPr>
        </p:nvPicPr>
        <p:blipFill>
          <a:blip r:embed="rId7"/>
          <a:stretch>
            <a:fillRect/>
          </a:stretch>
        </p:blipFill>
        <p:spPr>
          <a:xfrm>
            <a:off x="7519955" y="4935920"/>
            <a:ext cx="4672045" cy="1922080"/>
          </a:xfrm>
          <a:prstGeom prst="rect">
            <a:avLst/>
          </a:prstGeom>
        </p:spPr>
      </p:pic>
      <p:pic>
        <p:nvPicPr>
          <p:cNvPr id="8" name="图片 7"/>
          <p:cNvPicPr>
            <a:picLocks noChangeAspect="1"/>
          </p:cNvPicPr>
          <p:nvPr userDrawn="1">
            <p:custDataLst>
              <p:tags r:id="rId10"/>
            </p:custDataLst>
          </p:nvPr>
        </p:nvPicPr>
        <p:blipFill>
          <a:blip r:embed="rId9"/>
          <a:stretch>
            <a:fillRect/>
          </a:stretch>
        </p:blipFill>
        <p:spPr>
          <a:xfrm>
            <a:off x="0" y="331882"/>
            <a:ext cx="3548773" cy="1644708"/>
          </a:xfrm>
          <a:prstGeom prst="rect">
            <a:avLst/>
          </a:prstGeom>
        </p:spPr>
      </p:pic>
    </p:spTree>
  </p:cSld>
  <p:clrMapOvr>
    <a:masterClrMapping/>
  </p:clrMapOvr>
  <p:transition spd="slow" advClick="0">
    <p:fade/>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3E351CA3-6598-47BA-A12A-DCE305F46A97}"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042A909-D210-4EEF-98FE-5805E34EE8DD}" type="slidenum">
              <a:rPr lang="zh-CN" altLang="en-US" smtClean="0"/>
              <a:t/>
            </a:fld>
            <a:endParaRPr lang="zh-CN" altLang="en-US"/>
          </a:p>
        </p:txBody>
      </p:sp>
    </p:spTree>
  </p:cSld>
  <p:clrMapOvr>
    <a:masterClrMapping/>
  </p:clrMapOvr>
  <p:transition spd="slow" advClick="0">
    <p:fade/>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3E351CA3-6598-47BA-A12A-DCE305F46A97}"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042A909-D210-4EEF-98FE-5805E34EE8DD}" type="slidenum">
              <a:rPr lang="zh-CN" altLang="en-US" smtClean="0"/>
              <a:t/>
            </a:fld>
            <a:endParaRPr lang="zh-CN" altLang="en-US"/>
          </a:p>
        </p:txBody>
      </p:sp>
    </p:spTree>
  </p:cSld>
  <p:clrMapOvr>
    <a:masterClrMapping/>
  </p:clrMapOvr>
  <p:transition spd="slow" advClick="0">
    <p:fade/>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14" name="矩形 13"/>
          <p:cNvSpPr/>
          <p:nvPr userDrawn="1">
            <p:custDataLst>
              <p:tags r:id="rId2"/>
            </p:custDataLst>
          </p:nvPr>
        </p:nvSpPr>
        <p:spPr>
          <a:xfrm>
            <a:off x="8472185" y="3916525"/>
            <a:ext cx="775136" cy="230832"/>
          </a:xfrm>
          <a:prstGeom prst="rect">
            <a:avLst/>
          </a:prstGeom>
        </p:spPr>
        <p:txBody>
          <a:bodyPr wrap="square">
            <a:spAutoFit/>
          </a:bodyPr>
          <a:lstStyle/>
          <a:p>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模板下载：</a:t>
            </a:r>
            <a:r>
              <a:rPr lang="en-US" altLang="zh-CN" sz="100">
                <a:solidFill>
                  <a:prstClr val="white"/>
                </a:solidFill>
                <a:latin typeface="Calibri" panose="020f0502020204030204"/>
                <a:ea typeface="宋体" panose="02010600030101010101" pitchFamily="2" charset="-122"/>
              </a:rPr>
              <a:t>www.1ppt.com/moban/          </a:t>
            </a:r>
            <a:r>
              <a:rPr lang="zh-CN" altLang="en-US" sz="100">
                <a:solidFill>
                  <a:prstClr val="white"/>
                </a:solidFill>
                <a:latin typeface="Calibri" panose="020f0502020204030204"/>
                <a:ea typeface="宋体" panose="02010600030101010101" pitchFamily="2" charset="-122"/>
              </a:rPr>
              <a:t>行业</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模板：</a:t>
            </a:r>
            <a:r>
              <a:rPr lang="en-US" altLang="zh-CN" sz="100">
                <a:solidFill>
                  <a:prstClr val="white"/>
                </a:solidFill>
                <a:latin typeface="Calibri" panose="020f0502020204030204"/>
                <a:ea typeface="宋体" panose="02010600030101010101" pitchFamily="2" charset="-122"/>
              </a:rPr>
              <a:t>www.1ppt.com/hangye/ </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节日</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模板：</a:t>
            </a:r>
            <a:r>
              <a:rPr lang="en-US" altLang="zh-CN" sz="100">
                <a:solidFill>
                  <a:prstClr val="white"/>
                </a:solidFill>
                <a:latin typeface="Calibri" panose="020f0502020204030204"/>
                <a:ea typeface="宋体" panose="02010600030101010101" pitchFamily="2" charset="-122"/>
              </a:rPr>
              <a:t>www.1ppt.com/jieri/          PPT</a:t>
            </a:r>
            <a:r>
              <a:rPr lang="zh-CN" altLang="en-US" sz="100">
                <a:solidFill>
                  <a:prstClr val="white"/>
                </a:solidFill>
                <a:latin typeface="Calibri" panose="020f0502020204030204"/>
                <a:ea typeface="宋体" panose="02010600030101010101" pitchFamily="2" charset="-122"/>
              </a:rPr>
              <a:t>素材：</a:t>
            </a:r>
            <a:r>
              <a:rPr lang="en-US" altLang="zh-CN" sz="100">
                <a:solidFill>
                  <a:prstClr val="white"/>
                </a:solidFill>
                <a:latin typeface="Calibri" panose="020f0502020204030204"/>
                <a:ea typeface="宋体" panose="02010600030101010101" pitchFamily="2" charset="-122"/>
              </a:rPr>
              <a:t>www.1ppt.com/sucai/</a:t>
            </a:r>
            <a:endParaRPr lang="en-US" altLang="zh-CN" sz="100">
              <a:solidFill>
                <a:prstClr val="white"/>
              </a:solidFill>
              <a:latin typeface="Calibri" panose="020f0502020204030204"/>
              <a:ea typeface="宋体" panose="02010600030101010101" pitchFamily="2" charset="-122"/>
            </a:endParaRPr>
          </a:p>
          <a:p>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背景图片：</a:t>
            </a:r>
            <a:r>
              <a:rPr lang="en-US" altLang="zh-CN" sz="100">
                <a:solidFill>
                  <a:prstClr val="white"/>
                </a:solidFill>
                <a:latin typeface="Calibri" panose="020f0502020204030204"/>
                <a:ea typeface="宋体" panose="02010600030101010101" pitchFamily="2" charset="-122"/>
              </a:rPr>
              <a:t>www.1ppt.com/beijing/        PPT</a:t>
            </a:r>
            <a:r>
              <a:rPr lang="zh-CN" altLang="en-US" sz="100">
                <a:solidFill>
                  <a:prstClr val="white"/>
                </a:solidFill>
                <a:latin typeface="Calibri" panose="020f0502020204030204"/>
                <a:ea typeface="宋体" panose="02010600030101010101" pitchFamily="2" charset="-122"/>
              </a:rPr>
              <a:t>图表：</a:t>
            </a:r>
            <a:r>
              <a:rPr lang="en-US" altLang="zh-CN" sz="100">
                <a:solidFill>
                  <a:prstClr val="white"/>
                </a:solidFill>
                <a:latin typeface="Calibri" panose="020f0502020204030204"/>
                <a:ea typeface="宋体" panose="02010600030101010101" pitchFamily="2" charset="-122"/>
              </a:rPr>
              <a:t>www.1ppt.com/tubiao/      </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精美</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下载：</a:t>
            </a:r>
            <a:r>
              <a:rPr lang="en-US" altLang="zh-CN" sz="100">
                <a:solidFill>
                  <a:prstClr val="white"/>
                </a:solidFill>
                <a:latin typeface="Calibri" panose="020f0502020204030204"/>
                <a:ea typeface="宋体" panose="02010600030101010101" pitchFamily="2" charset="-122"/>
              </a:rPr>
              <a:t>www.1ppt.com/xiazai/         PPT</a:t>
            </a:r>
            <a:r>
              <a:rPr lang="zh-CN" altLang="en-US" sz="100">
                <a:solidFill>
                  <a:prstClr val="white"/>
                </a:solidFill>
                <a:latin typeface="Calibri" panose="020f0502020204030204"/>
                <a:ea typeface="宋体" panose="02010600030101010101" pitchFamily="2" charset="-122"/>
              </a:rPr>
              <a:t>教程： </a:t>
            </a:r>
            <a:r>
              <a:rPr lang="en-US" altLang="zh-CN" sz="100">
                <a:solidFill>
                  <a:prstClr val="white"/>
                </a:solidFill>
                <a:latin typeface="Calibri" panose="020f0502020204030204"/>
                <a:ea typeface="宋体" panose="02010600030101010101" pitchFamily="2" charset="-122"/>
              </a:rPr>
              <a:t>www.1ppt.com/powerpoint/      </a:t>
            </a:r>
            <a:endParaRPr lang="en-US" altLang="zh-CN" sz="100">
              <a:solidFill>
                <a:prstClr val="white"/>
              </a:solidFill>
              <a:latin typeface="Calibri" panose="020f0502020204030204"/>
              <a:ea typeface="宋体" panose="02010600030101010101" pitchFamily="2" charset="-122"/>
            </a:endParaRPr>
          </a:p>
          <a:p>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课件：</a:t>
            </a:r>
            <a:r>
              <a:rPr lang="en-US" altLang="zh-CN" sz="100">
                <a:solidFill>
                  <a:prstClr val="white"/>
                </a:solidFill>
                <a:latin typeface="Calibri" panose="020f0502020204030204"/>
                <a:ea typeface="宋体" panose="02010600030101010101" pitchFamily="2" charset="-122"/>
              </a:rPr>
              <a:t>www.1ppt.com/kejian/             </a:t>
            </a:r>
            <a:r>
              <a:rPr lang="zh-CN" altLang="en-US" sz="100">
                <a:solidFill>
                  <a:prstClr val="white"/>
                </a:solidFill>
                <a:latin typeface="Calibri" panose="020f0502020204030204"/>
                <a:ea typeface="宋体" panose="02010600030101010101" pitchFamily="2" charset="-122"/>
              </a:rPr>
              <a:t>字体下载：</a:t>
            </a:r>
            <a:r>
              <a:rPr lang="en-US" altLang="zh-CN" sz="100">
                <a:solidFill>
                  <a:prstClr val="white"/>
                </a:solidFill>
                <a:latin typeface="Calibri" panose="020f0502020204030204"/>
                <a:ea typeface="宋体" panose="02010600030101010101" pitchFamily="2" charset="-122"/>
              </a:rPr>
              <a:t>www.1ppt.com/ziti/</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工作总结</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a:t>
            </a:r>
            <a:r>
              <a:rPr lang="en-US" altLang="zh-CN" sz="100">
                <a:solidFill>
                  <a:prstClr val="white"/>
                </a:solidFill>
                <a:latin typeface="Calibri" panose="020f0502020204030204"/>
                <a:ea typeface="宋体" panose="02010600030101010101" pitchFamily="2" charset="-122"/>
              </a:rPr>
              <a:t>www.1ppt.com/xiazai/zongjie/ </a:t>
            </a:r>
            <a:r>
              <a:rPr lang="zh-CN" altLang="en-US" sz="100">
                <a:solidFill>
                  <a:prstClr val="white"/>
                </a:solidFill>
                <a:latin typeface="Calibri" panose="020f0502020204030204"/>
                <a:ea typeface="宋体" panose="02010600030101010101" pitchFamily="2" charset="-122"/>
              </a:rPr>
              <a:t>工作计划：</a:t>
            </a:r>
            <a:r>
              <a:rPr lang="en-US" altLang="zh-CN" sz="100">
                <a:solidFill>
                  <a:prstClr val="white"/>
                </a:solidFill>
                <a:latin typeface="Calibri" panose="020f0502020204030204"/>
                <a:ea typeface="宋体" panose="02010600030101010101" pitchFamily="2" charset="-122"/>
              </a:rPr>
              <a:t>www.1ppt.com/xiazai/jihua/</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商务</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模板：</a:t>
            </a:r>
            <a:r>
              <a:rPr lang="en-US" altLang="zh-CN" sz="100">
                <a:solidFill>
                  <a:prstClr val="white"/>
                </a:solidFill>
                <a:latin typeface="Calibri" panose="020f0502020204030204"/>
                <a:ea typeface="宋体" panose="02010600030101010101" pitchFamily="2" charset="-122"/>
              </a:rPr>
              <a:t>www.1ppt.com/moban/shangwu/  </a:t>
            </a:r>
            <a:r>
              <a:rPr lang="zh-CN" altLang="en-US" sz="100">
                <a:solidFill>
                  <a:prstClr val="white"/>
                </a:solidFill>
                <a:latin typeface="Calibri" panose="020f0502020204030204"/>
                <a:ea typeface="宋体" panose="02010600030101010101" pitchFamily="2" charset="-122"/>
              </a:rPr>
              <a:t>个人简历</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a:t>
            </a:r>
            <a:r>
              <a:rPr lang="en-US" altLang="zh-CN" sz="100">
                <a:solidFill>
                  <a:prstClr val="white"/>
                </a:solidFill>
                <a:latin typeface="Calibri" panose="020f0502020204030204"/>
                <a:ea typeface="宋体" panose="02010600030101010101" pitchFamily="2" charset="-122"/>
              </a:rPr>
              <a:t>www.1ppt.com/xiazai/jianli/  </a:t>
            </a:r>
            <a:endParaRPr lang="en-US" altLang="zh-CN" sz="100">
              <a:solidFill>
                <a:prstClr val="white"/>
              </a:solidFill>
              <a:latin typeface="Calibri" panose="020f0502020204030204"/>
              <a:ea typeface="宋体" panose="02010600030101010101" pitchFamily="2" charset="-122"/>
            </a:endParaRPr>
          </a:p>
          <a:p>
            <a:r>
              <a:rPr lang="zh-CN" altLang="en-US" sz="100">
                <a:solidFill>
                  <a:prstClr val="white"/>
                </a:solidFill>
                <a:latin typeface="Calibri" panose="020f0502020204030204"/>
                <a:ea typeface="宋体" panose="02010600030101010101" pitchFamily="2" charset="-122"/>
              </a:rPr>
              <a:t>毕业答辩</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a:t>
            </a:r>
            <a:r>
              <a:rPr lang="en-US" altLang="zh-CN" sz="100">
                <a:solidFill>
                  <a:prstClr val="white"/>
                </a:solidFill>
                <a:latin typeface="Calibri" panose="020f0502020204030204"/>
                <a:ea typeface="宋体" panose="02010600030101010101" pitchFamily="2" charset="-122"/>
              </a:rPr>
              <a:t>www.1ppt.com/xiazai/dabian/  </a:t>
            </a:r>
            <a:r>
              <a:rPr lang="zh-CN" altLang="en-US" sz="100">
                <a:solidFill>
                  <a:prstClr val="white"/>
                </a:solidFill>
                <a:latin typeface="Calibri" panose="020f0502020204030204"/>
                <a:ea typeface="宋体" panose="02010600030101010101" pitchFamily="2" charset="-122"/>
              </a:rPr>
              <a:t>工作汇报</a:t>
            </a:r>
            <a:r>
              <a:rPr lang="en-US" altLang="zh-CN" sz="100">
                <a:solidFill>
                  <a:prstClr val="white"/>
                </a:solidFill>
                <a:latin typeface="Calibri" panose="020f0502020204030204"/>
                <a:ea typeface="宋体" panose="02010600030101010101" pitchFamily="2" charset="-122"/>
              </a:rPr>
              <a:t>PPT</a:t>
            </a:r>
            <a:r>
              <a:rPr lang="zh-CN" altLang="en-US" sz="100">
                <a:solidFill>
                  <a:prstClr val="white"/>
                </a:solidFill>
                <a:latin typeface="Calibri" panose="020f0502020204030204"/>
                <a:ea typeface="宋体" panose="02010600030101010101" pitchFamily="2" charset="-122"/>
              </a:rPr>
              <a:t>：</a:t>
            </a:r>
            <a:r>
              <a:rPr lang="en-US" altLang="zh-CN" sz="100">
                <a:solidFill>
                  <a:prstClr val="white"/>
                </a:solidFill>
                <a:latin typeface="Calibri" panose="020f0502020204030204"/>
                <a:ea typeface="宋体" panose="02010600030101010101" pitchFamily="2" charset="-122"/>
              </a:rPr>
              <a:t>www.1ppt.com/xiazai/huibao/    </a:t>
            </a:r>
            <a:endParaRPr lang="en-US" altLang="zh-CN" sz="100">
              <a:solidFill>
                <a:prstClr val="white"/>
              </a:solidFill>
              <a:latin typeface="Calibri" panose="020f0502020204030204"/>
              <a:ea typeface="宋体" panose="02010600030101010101" pitchFamily="2" charset="-122"/>
            </a:endParaRPr>
          </a:p>
          <a:p>
            <a:r>
              <a:rPr lang="en-US" altLang="zh-CN" sz="100">
                <a:solidFill>
                  <a:prstClr val="white"/>
                </a:solidFill>
                <a:latin typeface="Calibri" panose="020f0502020204030204"/>
                <a:ea typeface="宋体" panose="02010600030101010101" pitchFamily="2" charset="-122"/>
              </a:rPr>
              <a:t> </a:t>
            </a:r>
            <a:endParaRPr lang="en-US" altLang="zh-CN" sz="100">
              <a:solidFill>
                <a:prstClr val="white"/>
              </a:solidFill>
              <a:latin typeface="Calibri" panose="020f0502020204030204"/>
              <a:ea typeface="宋体" panose="02010600030101010101" pitchFamily="2" charset="-122"/>
            </a:endParaRPr>
          </a:p>
        </p:txBody>
      </p:sp>
      <p:sp>
        <p:nvSpPr>
          <p:cNvPr id="2" name="标题 1"/>
          <p:cNvSpPr>
            <a:spLocks noGrp="1"/>
          </p:cNvSpPr>
          <p:nvPr>
            <p:ph type="title"/>
            <p:custDataLst>
              <p:tags r:id="rId3"/>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custDataLst>
              <p:tags r:id="rId4"/>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custDataLst>
              <p:tags r:id="rId5"/>
            </p:custDataLst>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6"/>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custDataLst>
              <p:tags r:id="rId7"/>
            </p:custDataLst>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8"/>
            </p:custDataLst>
          </p:nvPr>
        </p:nvSpPr>
        <p:spPr/>
        <p:txBody>
          <a:bodyPr/>
          <a:lstStyle/>
          <a:p>
            <a:fld id="{3E351CA3-6598-47BA-A12A-DCE305F46A97}"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3042A909-D210-4EEF-98FE-5805E34EE8DD}" type="slidenum">
              <a:rPr lang="zh-CN" altLang="en-US" smtClean="0"/>
              <a:t/>
            </a:fld>
            <a:endParaRPr lang="zh-CN" altLang="en-US"/>
          </a:p>
        </p:txBody>
      </p:sp>
    </p:spTree>
  </p:cSld>
  <p:clrMapOvr>
    <a:masterClrMapping/>
  </p:clrMapOvr>
  <p:transition spd="slow" advClick="0">
    <p:fade/>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3E351CA3-6598-47BA-A12A-DCE305F46A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3042A909-D210-4EEF-98FE-5805E34EE8DD}" type="slidenum">
              <a:rPr lang="zh-CN" altLang="en-US" smtClean="0"/>
              <a:t/>
            </a:fld>
            <a:endParaRPr lang="zh-CN" altLang="en-US"/>
          </a:p>
        </p:txBody>
      </p:sp>
    </p:spTree>
  </p:cSld>
  <p:clrMapOvr>
    <a:masterClrMapping/>
  </p:clrMapOvr>
  <p:transition spd="slow" advClick="0">
    <p:fade/>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3E351CA3-6598-47BA-A12A-DCE305F46A97}"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3042A909-D210-4EEF-98FE-5805E34EE8DD}" type="slidenum">
              <a:rPr lang="zh-CN" altLang="en-US" smtClean="0"/>
              <a:t/>
            </a:fld>
            <a:endParaRPr lang="zh-CN" altLang="en-US"/>
          </a:p>
        </p:txBody>
      </p:sp>
    </p:spTree>
  </p:cSld>
  <p:clrMapOvr>
    <a:masterClrMapping/>
  </p:clrMapOvr>
  <p:transition spd="slow" advClick="0">
    <p:fade/>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3E351CA3-6598-47BA-A12A-DCE305F46A97}"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042A909-D210-4EEF-98FE-5805E34EE8DD}" type="slidenum">
              <a:rPr lang="zh-CN" altLang="en-US" smtClean="0"/>
              <a:t/>
            </a:fld>
            <a:endParaRPr lang="zh-CN" altLang="en-US"/>
          </a:p>
        </p:txBody>
      </p:sp>
    </p:spTree>
  </p:cSld>
  <p:clrMapOvr>
    <a:masterClrMapping/>
  </p:clrMapOvr>
  <p:transition spd="slow" advClick="0">
    <p:fade/>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3E351CA3-6598-47BA-A12A-DCE305F46A97}"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3042A909-D210-4EEF-98FE-5805E34EE8DD}" type="slidenum">
              <a:rPr lang="zh-CN" altLang="en-US" smtClean="0"/>
              <a:t/>
            </a:fld>
            <a:endParaRPr lang="zh-CN" altLang="en-US"/>
          </a:p>
        </p:txBody>
      </p:sp>
    </p:spTree>
  </p:cSld>
  <p:clrMapOvr>
    <a:masterClrMapping/>
  </p:clrMapOvr>
  <p:transition spd="slow" advClick="0">
    <p:fade/>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3.xml" /><Relationship Id="rId13" Type="http://schemas.openxmlformats.org/officeDocument/2006/relationships/tags" Target="../tags/tag74.xml" /><Relationship Id="rId14" Type="http://schemas.openxmlformats.org/officeDocument/2006/relationships/tags" Target="../tags/tag75.xml" /><Relationship Id="rId15" Type="http://schemas.openxmlformats.org/officeDocument/2006/relationships/tags" Target="../tags/tag76.xml" /><Relationship Id="rId16" Type="http://schemas.openxmlformats.org/officeDocument/2006/relationships/tags" Target="../tags/tag77.xml" /><Relationship Id="rId17" Type="http://schemas.openxmlformats.org/officeDocument/2006/relationships/tags" Target="../tags/tag78.xml" /><Relationship Id="rId18" Type="http://schemas.openxmlformats.org/officeDocument/2006/relationships/image" Target="../media/image3.jpeg" /><Relationship Id="rId19" Type="http://schemas.openxmlformats.org/officeDocument/2006/relationships/tags" Target="../tags/tag79.xml" /><Relationship Id="rId2" Type="http://schemas.openxmlformats.org/officeDocument/2006/relationships/slideLayout" Target="../slideLayouts/slideLayout2.xml" /><Relationship Id="rId20" Type="http://schemas.openxmlformats.org/officeDocument/2006/relationships/image" Target="file:///D:\qq&#25991;&#20214;\712321467\Image\C2C\Image2\%7b75232B38-A165-1FB7-499C-2E1C792CACB5%7d.png" TargetMode="External" /><Relationship Id="rId21" Type="http://schemas.openxmlformats.org/officeDocument/2006/relationships/image" Target="../media/image4.png" /><Relationship Id="rId22" Type="http://schemas.openxmlformats.org/officeDocument/2006/relationships/tags" Target="../tags/tag80.xml" /><Relationship Id="rId23"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351CA3-6598-47BA-A12A-DCE305F46A97}"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42A909-D210-4EEF-98FE-5805E34EE8DD}" type="slidenum">
              <a:rPr lang="zh-CN" altLang="en-US" smtClean="0"/>
              <a:t/>
            </a:fld>
            <a:endParaRPr lang="zh-CN" altLang="en-US"/>
          </a:p>
        </p:txBody>
      </p:sp>
      <p:pic>
        <p:nvPicPr>
          <p:cNvPr id="7" name="图片 6"/>
          <p:cNvPicPr>
            <a:picLocks noChangeAspect="1"/>
          </p:cNvPicPr>
          <p:nvPr userDrawn="1">
            <p:custDataLst>
              <p:tags r:id="rId19"/>
            </p:custDataLst>
          </p:nvPr>
        </p:nvPicPr>
        <p:blipFill>
          <a:blip r:embed="rId18"/>
          <a:stretch>
            <a:fillRect/>
          </a:stretch>
        </p:blipFill>
        <p:spPr>
          <a:xfrm>
            <a:off x="1524" y="0"/>
            <a:ext cx="12188952" cy="6858000"/>
          </a:xfrm>
          <a:prstGeom prst="rect">
            <a:avLst/>
          </a:prstGeom>
        </p:spPr>
      </p:pic>
      <p:pic>
        <p:nvPicPr>
          <p:cNvPr id="8" name="图片 1073743875" descr="学科网 zxxk.com"/>
          <p:cNvPicPr>
            <a:picLocks noChangeAspect="1"/>
          </p:cNvPicPr>
          <p:nvPr>
            <p:custDataLst>
              <p:tags r:id="rId22"/>
            </p:custDataLst>
          </p:nvPr>
        </p:nvPicPr>
        <p:blipFill>
          <a:blip r:embed="rId21" r:link="rId20"/>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p:fade/>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7.png" /><Relationship Id="rId11" Type="http://schemas.openxmlformats.org/officeDocument/2006/relationships/tags" Target="../tags/tag97.xml" /><Relationship Id="rId12" Type="http://schemas.openxmlformats.org/officeDocument/2006/relationships/image" Target="../media/image8.png" /><Relationship Id="rId13" Type="http://schemas.microsoft.com/office/2007/relationships/hdphoto" Target="../media/image9.wdp" /><Relationship Id="rId14" Type="http://schemas.openxmlformats.org/officeDocument/2006/relationships/tags" Target="../tags/tag98.xml" /><Relationship Id="rId15" Type="http://schemas.openxmlformats.org/officeDocument/2006/relationships/image" Target="../media/image10.png" /><Relationship Id="rId16" Type="http://schemas.microsoft.com/office/2007/relationships/hdphoto" Target="../media/image11.wdp" /><Relationship Id="rId17" Type="http://schemas.openxmlformats.org/officeDocument/2006/relationships/tags" Target="../tags/tag99.xml" /><Relationship Id="rId18" Type="http://schemas.openxmlformats.org/officeDocument/2006/relationships/image" Target="../media/image12.png" /><Relationship Id="rId19" Type="http://schemas.microsoft.com/office/2007/relationships/hdphoto" Target="../media/image13.wdp" /><Relationship Id="rId2" Type="http://schemas.openxmlformats.org/officeDocument/2006/relationships/notesSlide" Target="../notesSlides/notesSlide1.xml" /><Relationship Id="rId20" Type="http://schemas.openxmlformats.org/officeDocument/2006/relationships/tags" Target="../tags/tag100.xml" /><Relationship Id="rId21" Type="http://schemas.openxmlformats.org/officeDocument/2006/relationships/image" Target="../media/image14.png" /><Relationship Id="rId22" Type="http://schemas.microsoft.com/office/2007/relationships/hdphoto" Target="../media/image15.wdp" /><Relationship Id="rId23" Type="http://schemas.openxmlformats.org/officeDocument/2006/relationships/tags" Target="../tags/tag101.xml" /><Relationship Id="rId24" Type="http://schemas.openxmlformats.org/officeDocument/2006/relationships/tags" Target="../tags/tag102.xml" /><Relationship Id="rId3" Type="http://schemas.openxmlformats.org/officeDocument/2006/relationships/tags" Target="../tags/tag92.xml" /><Relationship Id="rId4" Type="http://schemas.openxmlformats.org/officeDocument/2006/relationships/image" Target="../media/image5.png"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image" Target="../media/image6.png" /><Relationship Id="rId9" Type="http://schemas.openxmlformats.org/officeDocument/2006/relationships/tags" Target="../tags/tag9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7.xml" /><Relationship Id="rId3" Type="http://schemas.openxmlformats.org/officeDocument/2006/relationships/tags" Target="../tags/tag14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9.xml" /><Relationship Id="rId3" Type="http://schemas.openxmlformats.org/officeDocument/2006/relationships/tags" Target="../tags/tag15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1.xml" /><Relationship Id="rId3" Type="http://schemas.openxmlformats.org/officeDocument/2006/relationships/tags" Target="../tags/tag15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image" Target="../media/image18.png" /><Relationship Id="rId5" Type="http://schemas.openxmlformats.org/officeDocument/2006/relationships/tags" Target="../tags/tag158.xml" /><Relationship Id="rId6" Type="http://schemas.openxmlformats.org/officeDocument/2006/relationships/tags" Target="../tags/tag159.xml" /><Relationship Id="rId7" Type="http://schemas.openxmlformats.org/officeDocument/2006/relationships/tags" Target="../tags/tag160.xml" /><Relationship Id="rId8" Type="http://schemas.openxmlformats.org/officeDocument/2006/relationships/tags" Target="../tags/tag16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2.xml" /><Relationship Id="rId3" Type="http://schemas.openxmlformats.org/officeDocument/2006/relationships/image" Target="../media/image17.png"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6.xml" /><Relationship Id="rId11" Type="http://schemas.openxmlformats.org/officeDocument/2006/relationships/tags" Target="../tags/tag177.xml" /><Relationship Id="rId12" Type="http://schemas.openxmlformats.org/officeDocument/2006/relationships/tags" Target="../tags/tag178.xml" /><Relationship Id="rId2" Type="http://schemas.openxmlformats.org/officeDocument/2006/relationships/notesSlide" Target="../notesSlides/notesSlide2.xml" /><Relationship Id="rId3" Type="http://schemas.openxmlformats.org/officeDocument/2006/relationships/tags" Target="../tags/tag170.xml" /><Relationship Id="rId4" Type="http://schemas.openxmlformats.org/officeDocument/2006/relationships/tags" Target="../tags/tag171.xml" /><Relationship Id="rId5" Type="http://schemas.openxmlformats.org/officeDocument/2006/relationships/image" Target="../media/image18.png"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tags" Target="../tags/tag174.xml" /><Relationship Id="rId9" Type="http://schemas.openxmlformats.org/officeDocument/2006/relationships/tags" Target="../tags/tag17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19.png" /><Relationship Id="rId11" Type="http://schemas.openxmlformats.org/officeDocument/2006/relationships/tags" Target="../tags/tag190.xml" /><Relationship Id="rId2" Type="http://schemas.openxmlformats.org/officeDocument/2006/relationships/notesSlide" Target="../notesSlides/notesSlide3.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tags" Target="../tags/tag188.xml" /><Relationship Id="rId9" Type="http://schemas.openxmlformats.org/officeDocument/2006/relationships/tags" Target="../tags/tag18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tags" Target="../tags/tag194.xml" /><Relationship Id="rId6" Type="http://schemas.openxmlformats.org/officeDocument/2006/relationships/tags" Target="../tags/tag19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tags" Target="../tags/tag199.xml" /><Relationship Id="rId6" Type="http://schemas.openxmlformats.org/officeDocument/2006/relationships/tags" Target="../tags/tag200.xml" /><Relationship Id="rId7" Type="http://schemas.openxmlformats.org/officeDocument/2006/relationships/tags" Target="../tags/tag201.xml" /><Relationship Id="rId8" Type="http://schemas.openxmlformats.org/officeDocument/2006/relationships/tags" Target="../tags/tag202.xml" /><Relationship Id="rId9" Type="http://schemas.openxmlformats.org/officeDocument/2006/relationships/tags" Target="../tags/tag20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10.xml" /><Relationship Id="rId3" Type="http://schemas.openxmlformats.org/officeDocument/2006/relationships/image" Target="../media/image17.png"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4.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 Id="rId6" Type="http://schemas.openxmlformats.org/officeDocument/2006/relationships/tags" Target="../tags/tag21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9.xml" /><Relationship Id="rId3" Type="http://schemas.openxmlformats.org/officeDocument/2006/relationships/tags" Target="../tags/tag22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 Id="rId7" Type="http://schemas.openxmlformats.org/officeDocument/2006/relationships/tags" Target="../tags/tag226.xml" /><Relationship Id="rId8" Type="http://schemas.openxmlformats.org/officeDocument/2006/relationships/tags" Target="../tags/tag22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6.xml" /><Relationship Id="rId3" Type="http://schemas.openxmlformats.org/officeDocument/2006/relationships/image" Target="../media/image16.jpeg"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tags" Target="../tags/tag11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image" Target="../media/image20.jpeg" /><Relationship Id="rId6" Type="http://schemas.openxmlformats.org/officeDocument/2006/relationships/tags" Target="../tags/tag23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2.xml" /><Relationship Id="rId3" Type="http://schemas.openxmlformats.org/officeDocument/2006/relationships/tags" Target="../tags/tag233.xml" /><Relationship Id="rId4" Type="http://schemas.openxmlformats.org/officeDocument/2006/relationships/image" Target="../media/image21.emf" /><Relationship Id="rId5" Type="http://schemas.openxmlformats.org/officeDocument/2006/relationships/tags" Target="../tags/tag23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vmlDrawing" Target="../drawings/vmlDrawing1.vml" /><Relationship Id="rId2" Type="http://schemas.openxmlformats.org/officeDocument/2006/relationships/tags" Target="../tags/tag235.xml" /><Relationship Id="rId3" Type="http://schemas.openxmlformats.org/officeDocument/2006/relationships/tags" Target="../tags/tag236.xml" /><Relationship Id="rId4" Type="http://schemas.openxmlformats.org/officeDocument/2006/relationships/tags" Target="../tags/tag237.xml" /><Relationship Id="rId5" Type="http://schemas.openxmlformats.org/officeDocument/2006/relationships/tags" Target="../tags/tag238.xml" /><Relationship Id="rId6" Type="http://schemas.openxmlformats.org/officeDocument/2006/relationships/oleObject" Target="../embeddings/oleObject1.bin" TargetMode="Internal" /><Relationship Id="rId7" Type="http://schemas.openxmlformats.org/officeDocument/2006/relationships/image" Target="../media/image22.emf" /><Relationship Id="rId8" Type="http://schemas.openxmlformats.org/officeDocument/2006/relationships/image" Target="../media/image23.png" /><Relationship Id="rId9" Type="http://schemas.openxmlformats.org/officeDocument/2006/relationships/tags" Target="../tags/tag23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4.emf" /><Relationship Id="rId11" Type="http://schemas.openxmlformats.org/officeDocument/2006/relationships/image" Target="../media/image23.png" /><Relationship Id="rId12" Type="http://schemas.openxmlformats.org/officeDocument/2006/relationships/tags" Target="../tags/tag245.xml" /><Relationship Id="rId13" Type="http://schemas.openxmlformats.org/officeDocument/2006/relationships/vmlDrawing" Target="../drawings/vmlDrawing2.v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oleObject" Target="../embeddings/Document1.doc" TargetMode="Internal" /><Relationship Id="rId7" Type="http://schemas.openxmlformats.org/officeDocument/2006/relationships/image" Target="../media/image22.emf" /><Relationship Id="rId8" Type="http://schemas.openxmlformats.org/officeDocument/2006/relationships/tags" Target="../tags/tag244.xml" /><Relationship Id="rId9" Type="http://schemas.openxmlformats.org/officeDocument/2006/relationships/oleObject" Target="../embeddings/oleObject2.bin"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26.emf" /><Relationship Id="rId11" Type="http://schemas.openxmlformats.org/officeDocument/2006/relationships/tags" Target="../tags/tag251.xml" /><Relationship Id="rId12" Type="http://schemas.openxmlformats.org/officeDocument/2006/relationships/oleObject" Target="../embeddings/oleObject5.bin" TargetMode="Internal" /><Relationship Id="rId13" Type="http://schemas.openxmlformats.org/officeDocument/2006/relationships/image" Target="../media/image27.emf" /><Relationship Id="rId14" Type="http://schemas.openxmlformats.org/officeDocument/2006/relationships/tags" Target="../tags/tag252.xml" /><Relationship Id="rId15" Type="http://schemas.openxmlformats.org/officeDocument/2006/relationships/oleObject" Target="../embeddings/oleObject6.bin" TargetMode="Internal" /><Relationship Id="rId16" Type="http://schemas.openxmlformats.org/officeDocument/2006/relationships/image" Target="../media/image28.emf" /><Relationship Id="rId17" Type="http://schemas.openxmlformats.org/officeDocument/2006/relationships/tags" Target="../tags/tag253.xml" /><Relationship Id="rId18" Type="http://schemas.openxmlformats.org/officeDocument/2006/relationships/oleObject" Target="../embeddings/oleObject7.bin" TargetMode="Internal" /><Relationship Id="rId19" Type="http://schemas.openxmlformats.org/officeDocument/2006/relationships/image" Target="../media/image29.emf" /><Relationship Id="rId2" Type="http://schemas.openxmlformats.org/officeDocument/2006/relationships/tags" Target="../tags/tag246.xml" /><Relationship Id="rId20" Type="http://schemas.openxmlformats.org/officeDocument/2006/relationships/image" Target="../media/image23.png" /><Relationship Id="rId21" Type="http://schemas.openxmlformats.org/officeDocument/2006/relationships/tags" Target="../tags/tag254.xml" /><Relationship Id="rId22" Type="http://schemas.openxmlformats.org/officeDocument/2006/relationships/vmlDrawing" Target="../drawings/vmlDrawing3.vml" /><Relationship Id="rId3" Type="http://schemas.openxmlformats.org/officeDocument/2006/relationships/tags" Target="../tags/tag247.xml" /><Relationship Id="rId4" Type="http://schemas.openxmlformats.org/officeDocument/2006/relationships/tags" Target="../tags/tag248.xml" /><Relationship Id="rId5" Type="http://schemas.openxmlformats.org/officeDocument/2006/relationships/tags" Target="../tags/tag249.xml" /><Relationship Id="rId6" Type="http://schemas.openxmlformats.org/officeDocument/2006/relationships/oleObject" Target="../embeddings/oleObject3.bin" TargetMode="Internal" /><Relationship Id="rId7" Type="http://schemas.openxmlformats.org/officeDocument/2006/relationships/image" Target="../media/image25.emf" /><Relationship Id="rId8" Type="http://schemas.openxmlformats.org/officeDocument/2006/relationships/tags" Target="../tags/tag250.xml" /><Relationship Id="rId9" Type="http://schemas.openxmlformats.org/officeDocument/2006/relationships/oleObject" Target="../embeddings/oleObject4.bin"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5.xml" /><Relationship Id="rId3" Type="http://schemas.openxmlformats.org/officeDocument/2006/relationships/tags" Target="../tags/tag256.xml"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image" Target="../media/image30.jpeg" /><Relationship Id="rId7" Type="http://schemas.openxmlformats.org/officeDocument/2006/relationships/tags" Target="../tags/tag25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8.xml" /><Relationship Id="rId11" Type="http://schemas.openxmlformats.org/officeDocument/2006/relationships/tags" Target="../tags/tag269.xml" /><Relationship Id="rId12" Type="http://schemas.openxmlformats.org/officeDocument/2006/relationships/tags" Target="../tags/tag270.xml" /><Relationship Id="rId13" Type="http://schemas.openxmlformats.org/officeDocument/2006/relationships/tags" Target="../tags/tag271.xml" /><Relationship Id="rId14" Type="http://schemas.openxmlformats.org/officeDocument/2006/relationships/tags" Target="../tags/tag272.xml" /><Relationship Id="rId15" Type="http://schemas.openxmlformats.org/officeDocument/2006/relationships/tags" Target="../tags/tag273.xml" /><Relationship Id="rId16" Type="http://schemas.openxmlformats.org/officeDocument/2006/relationships/tags" Target="../tags/tag274.xml" /><Relationship Id="rId17" Type="http://schemas.openxmlformats.org/officeDocument/2006/relationships/tags" Target="../tags/tag275.xml" /><Relationship Id="rId18" Type="http://schemas.openxmlformats.org/officeDocument/2006/relationships/tags" Target="../tags/tag276.xml" /><Relationship Id="rId19" Type="http://schemas.openxmlformats.org/officeDocument/2006/relationships/tags" Target="../tags/tag277.xml" /><Relationship Id="rId2" Type="http://schemas.openxmlformats.org/officeDocument/2006/relationships/tags" Target="../tags/tag260.xml" /><Relationship Id="rId20" Type="http://schemas.openxmlformats.org/officeDocument/2006/relationships/tags" Target="../tags/tag278.xml" /><Relationship Id="rId21" Type="http://schemas.openxmlformats.org/officeDocument/2006/relationships/tags" Target="../tags/tag279.xml" /><Relationship Id="rId22" Type="http://schemas.openxmlformats.org/officeDocument/2006/relationships/tags" Target="../tags/tag280.xml" /><Relationship Id="rId23" Type="http://schemas.openxmlformats.org/officeDocument/2006/relationships/tags" Target="../tags/tag281.xml" /><Relationship Id="rId3" Type="http://schemas.openxmlformats.org/officeDocument/2006/relationships/tags" Target="../tags/tag261.xml" /><Relationship Id="rId4" Type="http://schemas.openxmlformats.org/officeDocument/2006/relationships/tags" Target="../tags/tag262.xml" /><Relationship Id="rId5" Type="http://schemas.openxmlformats.org/officeDocument/2006/relationships/tags" Target="../tags/tag263.xml" /><Relationship Id="rId6" Type="http://schemas.openxmlformats.org/officeDocument/2006/relationships/tags" Target="../tags/tag264.xml" /><Relationship Id="rId7" Type="http://schemas.openxmlformats.org/officeDocument/2006/relationships/tags" Target="../tags/tag265.xml" /><Relationship Id="rId8" Type="http://schemas.openxmlformats.org/officeDocument/2006/relationships/tags" Target="../tags/tag266.xml" /><Relationship Id="rId9" Type="http://schemas.openxmlformats.org/officeDocument/2006/relationships/tags" Target="../tags/tag26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2.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oleObject" Target="../embeddings/oleObject8.bin" TargetMode="Internal" /><Relationship Id="rId6" Type="http://schemas.openxmlformats.org/officeDocument/2006/relationships/image" Target="../media/image31.emf" /><Relationship Id="rId7" Type="http://schemas.openxmlformats.org/officeDocument/2006/relationships/image" Target="../media/image32.png" /><Relationship Id="rId8" Type="http://schemas.openxmlformats.org/officeDocument/2006/relationships/tags" Target="../tags/tag285.xml" /><Relationship Id="rId9" Type="http://schemas.openxmlformats.org/officeDocument/2006/relationships/vmlDrawing" Target="../drawings/vmlDrawing4.v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vmlDrawing" Target="../drawings/vmlDrawing5.v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 Id="rId5" Type="http://schemas.openxmlformats.org/officeDocument/2006/relationships/tags" Target="../tags/tag289.xml" /><Relationship Id="rId6" Type="http://schemas.openxmlformats.org/officeDocument/2006/relationships/oleObject" Target="../embeddings/oleObject9.bin" TargetMode="Internal" /><Relationship Id="rId7" Type="http://schemas.openxmlformats.org/officeDocument/2006/relationships/image" Target="../media/image33.emf" /><Relationship Id="rId8" Type="http://schemas.openxmlformats.org/officeDocument/2006/relationships/image" Target="../media/image32.png" /><Relationship Id="rId9" Type="http://schemas.openxmlformats.org/officeDocument/2006/relationships/tags" Target="../tags/tag29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34.emf" /><Relationship Id="rId11" Type="http://schemas.openxmlformats.org/officeDocument/2006/relationships/image" Target="../media/image32.png" /><Relationship Id="rId12" Type="http://schemas.openxmlformats.org/officeDocument/2006/relationships/tags" Target="../tags/tag296.xml" /><Relationship Id="rId13" Type="http://schemas.openxmlformats.org/officeDocument/2006/relationships/vmlDrawing" Target="../drawings/vmlDrawing6.vml" /><Relationship Id="rId2" Type="http://schemas.openxmlformats.org/officeDocument/2006/relationships/tags" Target="../tags/tag291.xml" /><Relationship Id="rId3" Type="http://schemas.openxmlformats.org/officeDocument/2006/relationships/tags" Target="../tags/tag292.xml" /><Relationship Id="rId4" Type="http://schemas.openxmlformats.org/officeDocument/2006/relationships/tags" Target="../tags/tag293.xml" /><Relationship Id="rId5" Type="http://schemas.openxmlformats.org/officeDocument/2006/relationships/tags" Target="../tags/tag294.xml" /><Relationship Id="rId6" Type="http://schemas.openxmlformats.org/officeDocument/2006/relationships/oleObject" Target="../embeddings/oleObject10.bin" TargetMode="Internal" /><Relationship Id="rId7" Type="http://schemas.openxmlformats.org/officeDocument/2006/relationships/image" Target="../media/image33.emf" /><Relationship Id="rId8" Type="http://schemas.openxmlformats.org/officeDocument/2006/relationships/tags" Target="../tags/tag295.xml" /><Relationship Id="rId9" Type="http://schemas.openxmlformats.org/officeDocument/2006/relationships/oleObject" Target="../embeddings/oleObject11.bin"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1.xml" /><Relationship Id="rId3" Type="http://schemas.openxmlformats.org/officeDocument/2006/relationships/image" Target="../media/image17.png"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7.xml" /><Relationship Id="rId3" Type="http://schemas.openxmlformats.org/officeDocument/2006/relationships/image" Target="../media/image30.jpeg"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 Id="rId7" Type="http://schemas.openxmlformats.org/officeDocument/2006/relationships/tags" Target="../tags/tag301.xml" /><Relationship Id="rId8" Type="http://schemas.openxmlformats.org/officeDocument/2006/relationships/tags" Target="../tags/tag30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09.xml" /><Relationship Id="rId2" Type="http://schemas.openxmlformats.org/officeDocument/2006/relationships/tags" Target="../tags/tag303.xml" /><Relationship Id="rId3" Type="http://schemas.openxmlformats.org/officeDocument/2006/relationships/tags" Target="../tags/tag304.xml" /><Relationship Id="rId4" Type="http://schemas.openxmlformats.org/officeDocument/2006/relationships/tags" Target="../tags/tag305.xml" /><Relationship Id="rId5" Type="http://schemas.openxmlformats.org/officeDocument/2006/relationships/tags" Target="../tags/tag306.xml" /><Relationship Id="rId6" Type="http://schemas.openxmlformats.org/officeDocument/2006/relationships/tags" Target="../tags/tag307.xml" /><Relationship Id="rId7" Type="http://schemas.openxmlformats.org/officeDocument/2006/relationships/image" Target="../media/image32.png" /><Relationship Id="rId8" Type="http://schemas.openxmlformats.org/officeDocument/2006/relationships/tags" Target="../tags/tag308.xml" /><Relationship Id="rId9" Type="http://schemas.openxmlformats.org/officeDocument/2006/relationships/image" Target="../media/image23.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18.xml" /><Relationship Id="rId11" Type="http://schemas.openxmlformats.org/officeDocument/2006/relationships/tags" Target="../tags/tag319.xml" /><Relationship Id="rId12" Type="http://schemas.openxmlformats.org/officeDocument/2006/relationships/image" Target="../media/image23.png" /><Relationship Id="rId13" Type="http://schemas.openxmlformats.org/officeDocument/2006/relationships/tags" Target="../tags/tag320.xml" /><Relationship Id="rId14" Type="http://schemas.openxmlformats.org/officeDocument/2006/relationships/image" Target="../media/image32.png" /><Relationship Id="rId15" Type="http://schemas.openxmlformats.org/officeDocument/2006/relationships/tags" Target="../tags/tag321.xml" /><Relationship Id="rId2" Type="http://schemas.openxmlformats.org/officeDocument/2006/relationships/tags" Target="../tags/tag310.xml" /><Relationship Id="rId3" Type="http://schemas.openxmlformats.org/officeDocument/2006/relationships/tags" Target="../tags/tag311.xml" /><Relationship Id="rId4" Type="http://schemas.openxmlformats.org/officeDocument/2006/relationships/tags" Target="../tags/tag312.xml" /><Relationship Id="rId5" Type="http://schemas.openxmlformats.org/officeDocument/2006/relationships/tags" Target="../tags/tag313.xml" /><Relationship Id="rId6" Type="http://schemas.openxmlformats.org/officeDocument/2006/relationships/tags" Target="../tags/tag314.xml" /><Relationship Id="rId7" Type="http://schemas.openxmlformats.org/officeDocument/2006/relationships/tags" Target="../tags/tag315.xml" /><Relationship Id="rId8" Type="http://schemas.openxmlformats.org/officeDocument/2006/relationships/tags" Target="../tags/tag316.xml" /><Relationship Id="rId9" Type="http://schemas.openxmlformats.org/officeDocument/2006/relationships/tags" Target="../tags/tag31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22.xml" /><Relationship Id="rId3" Type="http://schemas.openxmlformats.org/officeDocument/2006/relationships/image" Target="../media/image35.jpeg" /><Relationship Id="rId4" Type="http://schemas.openxmlformats.org/officeDocument/2006/relationships/tags" Target="../tags/tag323.xml" /><Relationship Id="rId5" Type="http://schemas.openxmlformats.org/officeDocument/2006/relationships/tags" Target="../tags/tag324.xml" /><Relationship Id="rId6" Type="http://schemas.openxmlformats.org/officeDocument/2006/relationships/tags" Target="../tags/tag32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26.xml" /><Relationship Id="rId3" Type="http://schemas.openxmlformats.org/officeDocument/2006/relationships/tags" Target="../tags/tag327.xml" /><Relationship Id="rId4" Type="http://schemas.openxmlformats.org/officeDocument/2006/relationships/tags" Target="../tags/tag328.xml" /><Relationship Id="rId5" Type="http://schemas.openxmlformats.org/officeDocument/2006/relationships/image" Target="../media/image36.jpeg" /><Relationship Id="rId6" Type="http://schemas.openxmlformats.org/officeDocument/2006/relationships/tags" Target="../tags/tag329.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30.xml" /><Relationship Id="rId3" Type="http://schemas.openxmlformats.org/officeDocument/2006/relationships/tags" Target="../tags/tag331.xml" /><Relationship Id="rId4" Type="http://schemas.openxmlformats.org/officeDocument/2006/relationships/tags" Target="../tags/tag332.xml" /><Relationship Id="rId5" Type="http://schemas.openxmlformats.org/officeDocument/2006/relationships/oleObject" Target="../embeddings/Document2.doc" TargetMode="Internal" /><Relationship Id="rId6" Type="http://schemas.openxmlformats.org/officeDocument/2006/relationships/image" Target="../media/image37.emf" /><Relationship Id="rId7" Type="http://schemas.openxmlformats.org/officeDocument/2006/relationships/image" Target="../media/image38.png" /><Relationship Id="rId8" Type="http://schemas.openxmlformats.org/officeDocument/2006/relationships/tags" Target="../tags/tag333.xml" /><Relationship Id="rId9" Type="http://schemas.openxmlformats.org/officeDocument/2006/relationships/vmlDrawing" Target="../drawings/vmlDrawing7.v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39.xml" /><Relationship Id="rId11" Type="http://schemas.openxmlformats.org/officeDocument/2006/relationships/vmlDrawing" Target="../drawings/vmlDrawing8.vml" /><Relationship Id="rId2" Type="http://schemas.openxmlformats.org/officeDocument/2006/relationships/tags" Target="../tags/tag334.xml" /><Relationship Id="rId3" Type="http://schemas.openxmlformats.org/officeDocument/2006/relationships/tags" Target="../tags/tag335.xml" /><Relationship Id="rId4" Type="http://schemas.openxmlformats.org/officeDocument/2006/relationships/tags" Target="../tags/tag336.xml" /><Relationship Id="rId5" Type="http://schemas.openxmlformats.org/officeDocument/2006/relationships/tags" Target="../tags/tag337.xml" /><Relationship Id="rId6" Type="http://schemas.openxmlformats.org/officeDocument/2006/relationships/oleObject" Target="../embeddings/oleObject12.bin" TargetMode="Internal" /><Relationship Id="rId7" Type="http://schemas.openxmlformats.org/officeDocument/2006/relationships/image" Target="../media/image39.emf" /><Relationship Id="rId8" Type="http://schemas.openxmlformats.org/officeDocument/2006/relationships/tags" Target="../tags/tag338.xml" /><Relationship Id="rId9" Type="http://schemas.openxmlformats.org/officeDocument/2006/relationships/image" Target="../media/image38.pn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40.xml" /><Relationship Id="rId3" Type="http://schemas.openxmlformats.org/officeDocument/2006/relationships/tags" Target="../tags/tag341.xml" /><Relationship Id="rId4" Type="http://schemas.openxmlformats.org/officeDocument/2006/relationships/tags" Target="../tags/tag342.xml" /><Relationship Id="rId5" Type="http://schemas.openxmlformats.org/officeDocument/2006/relationships/image" Target="../media/image40.jpeg" /><Relationship Id="rId6" Type="http://schemas.openxmlformats.org/officeDocument/2006/relationships/tags" Target="../tags/tag343.xml" /><Relationship Id="rId7" Type="http://schemas.openxmlformats.org/officeDocument/2006/relationships/image" Target="../media/image41.jpeg" /><Relationship Id="rId8" Type="http://schemas.openxmlformats.org/officeDocument/2006/relationships/tags" Target="../tags/tag34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5.xml" /><Relationship Id="rId3" Type="http://schemas.openxmlformats.org/officeDocument/2006/relationships/tags" Target="../tags/tag346.xml" /><Relationship Id="rId4" Type="http://schemas.openxmlformats.org/officeDocument/2006/relationships/tags" Target="../tags/tag347.xml" /><Relationship Id="rId5" Type="http://schemas.openxmlformats.org/officeDocument/2006/relationships/image" Target="../media/image42.png" /><Relationship Id="rId6" Type="http://schemas.openxmlformats.org/officeDocument/2006/relationships/tags" Target="../tags/tag348.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49.xml" /><Relationship Id="rId3" Type="http://schemas.openxmlformats.org/officeDocument/2006/relationships/tags" Target="../tags/tag350.xml" /><Relationship Id="rId4" Type="http://schemas.openxmlformats.org/officeDocument/2006/relationships/tags" Target="../tags/tag351.xml" /><Relationship Id="rId5" Type="http://schemas.openxmlformats.org/officeDocument/2006/relationships/oleObject" Target="../embeddings/oleObject13.bin" TargetMode="Internal" /><Relationship Id="rId6" Type="http://schemas.openxmlformats.org/officeDocument/2006/relationships/image" Target="../media/image43.emf" /><Relationship Id="rId7" Type="http://schemas.openxmlformats.org/officeDocument/2006/relationships/image" Target="../media/image44.jpeg" /><Relationship Id="rId8" Type="http://schemas.openxmlformats.org/officeDocument/2006/relationships/tags" Target="../tags/tag352.xml" /><Relationship Id="rId9" Type="http://schemas.openxmlformats.org/officeDocument/2006/relationships/vmlDrawing" Target="../drawings/vmlDrawing9.v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image" Target="../media/image18.png" /><Relationship Id="rId5" Type="http://schemas.openxmlformats.org/officeDocument/2006/relationships/tags" Target="../tags/tag117.xml" /><Relationship Id="rId6" Type="http://schemas.openxmlformats.org/officeDocument/2006/relationships/tags" Target="../tags/tag118.xml" /><Relationship Id="rId7" Type="http://schemas.openxmlformats.org/officeDocument/2006/relationships/tags" Target="../tags/tag119.xml" /><Relationship Id="rId8" Type="http://schemas.openxmlformats.org/officeDocument/2006/relationships/image" Target="../media/image19.png" /><Relationship Id="rId9" Type="http://schemas.openxmlformats.org/officeDocument/2006/relationships/tags" Target="../tags/tag120.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vmlDrawing" Target="../drawings/vmlDrawing10.vml" /><Relationship Id="rId2" Type="http://schemas.openxmlformats.org/officeDocument/2006/relationships/tags" Target="../tags/tag353.xml" /><Relationship Id="rId3" Type="http://schemas.openxmlformats.org/officeDocument/2006/relationships/tags" Target="../tags/tag354.xml" /><Relationship Id="rId4" Type="http://schemas.openxmlformats.org/officeDocument/2006/relationships/tags" Target="../tags/tag355.xml" /><Relationship Id="rId5" Type="http://schemas.openxmlformats.org/officeDocument/2006/relationships/oleObject" Target="../embeddings/oleObject14.bin" TargetMode="Internal" /><Relationship Id="rId6" Type="http://schemas.openxmlformats.org/officeDocument/2006/relationships/image" Target="../media/image43.emf" /><Relationship Id="rId7" Type="http://schemas.openxmlformats.org/officeDocument/2006/relationships/tags" Target="../tags/tag356.xml" /><Relationship Id="rId8" Type="http://schemas.openxmlformats.org/officeDocument/2006/relationships/image" Target="../media/image44.jpeg" /><Relationship Id="rId9" Type="http://schemas.openxmlformats.org/officeDocument/2006/relationships/tags" Target="../tags/tag357.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45.emf" /><Relationship Id="rId11" Type="http://schemas.openxmlformats.org/officeDocument/2006/relationships/image" Target="../media/image42.png" /><Relationship Id="rId12" Type="http://schemas.openxmlformats.org/officeDocument/2006/relationships/tags" Target="../tags/tag363.xml" /><Relationship Id="rId13" Type="http://schemas.openxmlformats.org/officeDocument/2006/relationships/vmlDrawing" Target="../drawings/vmlDrawing11.vml" /><Relationship Id="rId2" Type="http://schemas.openxmlformats.org/officeDocument/2006/relationships/tags" Target="../tags/tag358.xml" /><Relationship Id="rId3" Type="http://schemas.openxmlformats.org/officeDocument/2006/relationships/tags" Target="../tags/tag359.xml" /><Relationship Id="rId4" Type="http://schemas.openxmlformats.org/officeDocument/2006/relationships/tags" Target="../tags/tag360.xml" /><Relationship Id="rId5" Type="http://schemas.openxmlformats.org/officeDocument/2006/relationships/oleObject" Target="../embeddings/oleObject15.bin" TargetMode="Internal" /><Relationship Id="rId6" Type="http://schemas.openxmlformats.org/officeDocument/2006/relationships/image" Target="../media/image43.emf" /><Relationship Id="rId7" Type="http://schemas.openxmlformats.org/officeDocument/2006/relationships/tags" Target="../tags/tag361.xml" /><Relationship Id="rId8" Type="http://schemas.openxmlformats.org/officeDocument/2006/relationships/tags" Target="../tags/tag362.xml" /><Relationship Id="rId9" Type="http://schemas.openxmlformats.org/officeDocument/2006/relationships/oleObject" Target="../embeddings/Document3.doc" TargetMode="Interna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64.xml" /><Relationship Id="rId3" Type="http://schemas.openxmlformats.org/officeDocument/2006/relationships/tags" Target="../tags/tag365.xml" /><Relationship Id="rId4" Type="http://schemas.openxmlformats.org/officeDocument/2006/relationships/tags" Target="../tags/tag366.xml" /><Relationship Id="rId5" Type="http://schemas.openxmlformats.org/officeDocument/2006/relationships/tags" Target="../tags/tag367.xml" /><Relationship Id="rId6" Type="http://schemas.openxmlformats.org/officeDocument/2006/relationships/tags" Target="../tags/tag368.xml" /><Relationship Id="rId7" Type="http://schemas.openxmlformats.org/officeDocument/2006/relationships/image" Target="../media/image42.png" /><Relationship Id="rId8" Type="http://schemas.openxmlformats.org/officeDocument/2006/relationships/tags" Target="../tags/tag369.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70.xml" /><Relationship Id="rId3" Type="http://schemas.openxmlformats.org/officeDocument/2006/relationships/tags" Target="../tags/tag371.xml" /><Relationship Id="rId4" Type="http://schemas.openxmlformats.org/officeDocument/2006/relationships/tags" Target="../tags/tag372.xml" /><Relationship Id="rId5" Type="http://schemas.openxmlformats.org/officeDocument/2006/relationships/image" Target="../media/image46.jpeg" /><Relationship Id="rId6" Type="http://schemas.openxmlformats.org/officeDocument/2006/relationships/tags" Target="../tags/tag37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74.xml" /><Relationship Id="rId3" Type="http://schemas.openxmlformats.org/officeDocument/2006/relationships/tags" Target="../tags/tag375.xml" /><Relationship Id="rId4" Type="http://schemas.openxmlformats.org/officeDocument/2006/relationships/tags" Target="../tags/tag376.xml" /><Relationship Id="rId5" Type="http://schemas.openxmlformats.org/officeDocument/2006/relationships/oleObject" Target="../embeddings/oleObject16.bin" TargetMode="Internal" /><Relationship Id="rId6" Type="http://schemas.openxmlformats.org/officeDocument/2006/relationships/image" Target="../media/image47.emf" /><Relationship Id="rId7" Type="http://schemas.openxmlformats.org/officeDocument/2006/relationships/image" Target="../media/image48.jpeg" /><Relationship Id="rId8" Type="http://schemas.openxmlformats.org/officeDocument/2006/relationships/tags" Target="../tags/tag377.xml" /><Relationship Id="rId9" Type="http://schemas.openxmlformats.org/officeDocument/2006/relationships/vmlDrawing" Target="../drawings/vmlDrawing12.v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vmlDrawing" Target="../drawings/vmlDrawing13.vml" /><Relationship Id="rId2" Type="http://schemas.openxmlformats.org/officeDocument/2006/relationships/tags" Target="../tags/tag378.xml" /><Relationship Id="rId3" Type="http://schemas.openxmlformats.org/officeDocument/2006/relationships/tags" Target="../tags/tag379.xml" /><Relationship Id="rId4" Type="http://schemas.openxmlformats.org/officeDocument/2006/relationships/tags" Target="../tags/tag380.xml" /><Relationship Id="rId5" Type="http://schemas.openxmlformats.org/officeDocument/2006/relationships/tags" Target="../tags/tag381.xml" /><Relationship Id="rId6" Type="http://schemas.openxmlformats.org/officeDocument/2006/relationships/oleObject" Target="../embeddings/oleObject17.bin" TargetMode="Internal" /><Relationship Id="rId7" Type="http://schemas.openxmlformats.org/officeDocument/2006/relationships/image" Target="../media/image49.emf" /><Relationship Id="rId8" Type="http://schemas.openxmlformats.org/officeDocument/2006/relationships/image" Target="../media/image48.jpeg" /><Relationship Id="rId9" Type="http://schemas.openxmlformats.org/officeDocument/2006/relationships/tags" Target="../tags/tag38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50.emf" /><Relationship Id="rId11" Type="http://schemas.openxmlformats.org/officeDocument/2006/relationships/image" Target="../media/image48.jpeg" /><Relationship Id="rId12" Type="http://schemas.openxmlformats.org/officeDocument/2006/relationships/tags" Target="../tags/tag388.xml" /><Relationship Id="rId13" Type="http://schemas.openxmlformats.org/officeDocument/2006/relationships/vmlDrawing" Target="../drawings/vmlDrawing14.vml" /><Relationship Id="rId2" Type="http://schemas.openxmlformats.org/officeDocument/2006/relationships/tags" Target="../tags/tag383.xml" /><Relationship Id="rId3" Type="http://schemas.openxmlformats.org/officeDocument/2006/relationships/tags" Target="../tags/tag384.xml" /><Relationship Id="rId4" Type="http://schemas.openxmlformats.org/officeDocument/2006/relationships/tags" Target="../tags/tag385.xml" /><Relationship Id="rId5" Type="http://schemas.openxmlformats.org/officeDocument/2006/relationships/tags" Target="../tags/tag386.xml" /><Relationship Id="rId6" Type="http://schemas.openxmlformats.org/officeDocument/2006/relationships/oleObject" Target="../embeddings/oleObject18.bin" TargetMode="Internal" /><Relationship Id="rId7" Type="http://schemas.openxmlformats.org/officeDocument/2006/relationships/image" Target="../media/image49.emf" /><Relationship Id="rId8" Type="http://schemas.openxmlformats.org/officeDocument/2006/relationships/tags" Target="../tags/tag387.xml" /><Relationship Id="rId9" Type="http://schemas.openxmlformats.org/officeDocument/2006/relationships/oleObject" Target="../embeddings/oleObject19.bin" TargetMode="Interna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89.xml" /><Relationship Id="rId3" Type="http://schemas.openxmlformats.org/officeDocument/2006/relationships/image" Target="../media/image48.jpeg" /><Relationship Id="rId4" Type="http://schemas.openxmlformats.org/officeDocument/2006/relationships/tags" Target="../tags/tag390.xml" /><Relationship Id="rId5" Type="http://schemas.openxmlformats.org/officeDocument/2006/relationships/tags" Target="../tags/tag391.xml" /><Relationship Id="rId6" Type="http://schemas.openxmlformats.org/officeDocument/2006/relationships/tags" Target="../tags/tag392.xml" /><Relationship Id="rId7" Type="http://schemas.openxmlformats.org/officeDocument/2006/relationships/tags" Target="../tags/tag393.xml" /><Relationship Id="rId8" Type="http://schemas.openxmlformats.org/officeDocument/2006/relationships/tags" Target="../tags/tag394.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03.xml" /><Relationship Id="rId2" Type="http://schemas.openxmlformats.org/officeDocument/2006/relationships/tags" Target="../tags/tag395.xml" /><Relationship Id="rId3" Type="http://schemas.openxmlformats.org/officeDocument/2006/relationships/tags" Target="../tags/tag396.xml" /><Relationship Id="rId4" Type="http://schemas.openxmlformats.org/officeDocument/2006/relationships/tags" Target="../tags/tag397.xml" /><Relationship Id="rId5" Type="http://schemas.openxmlformats.org/officeDocument/2006/relationships/tags" Target="../tags/tag398.xml" /><Relationship Id="rId6" Type="http://schemas.openxmlformats.org/officeDocument/2006/relationships/tags" Target="../tags/tag399.xml" /><Relationship Id="rId7" Type="http://schemas.openxmlformats.org/officeDocument/2006/relationships/tags" Target="../tags/tag400.xml" /><Relationship Id="rId8" Type="http://schemas.openxmlformats.org/officeDocument/2006/relationships/tags" Target="../tags/tag401.xml" /><Relationship Id="rId9" Type="http://schemas.openxmlformats.org/officeDocument/2006/relationships/tags" Target="../tags/tag40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04.xml" /><Relationship Id="rId3" Type="http://schemas.openxmlformats.org/officeDocument/2006/relationships/image" Target="../media/image51.jpeg" /><Relationship Id="rId4" Type="http://schemas.openxmlformats.org/officeDocument/2006/relationships/tags" Target="../tags/tag405.xml" /><Relationship Id="rId5" Type="http://schemas.openxmlformats.org/officeDocument/2006/relationships/tags" Target="../tags/tag406.xml" /><Relationship Id="rId6" Type="http://schemas.openxmlformats.org/officeDocument/2006/relationships/tags" Target="../tags/tag40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1.xml" /><Relationship Id="rId3" Type="http://schemas.openxmlformats.org/officeDocument/2006/relationships/tags" Target="../tags/tag12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08.xml" /><Relationship Id="rId3" Type="http://schemas.openxmlformats.org/officeDocument/2006/relationships/image" Target="../media/image51.jpeg" /><Relationship Id="rId4" Type="http://schemas.openxmlformats.org/officeDocument/2006/relationships/tags" Target="../tags/tag409.xml" /><Relationship Id="rId5" Type="http://schemas.openxmlformats.org/officeDocument/2006/relationships/tags" Target="../tags/tag410.xml" /><Relationship Id="rId6" Type="http://schemas.openxmlformats.org/officeDocument/2006/relationships/tags" Target="../tags/tag411.xml" /><Relationship Id="rId7" Type="http://schemas.openxmlformats.org/officeDocument/2006/relationships/tags" Target="../tags/tag41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21.xml" /><Relationship Id="rId11" Type="http://schemas.openxmlformats.org/officeDocument/2006/relationships/tags" Target="../tags/tag422.xml" /><Relationship Id="rId12" Type="http://schemas.openxmlformats.org/officeDocument/2006/relationships/tags" Target="../tags/tag423.xml" /><Relationship Id="rId13" Type="http://schemas.openxmlformats.org/officeDocument/2006/relationships/tags" Target="../tags/tag424.xml" /><Relationship Id="rId14" Type="http://schemas.openxmlformats.org/officeDocument/2006/relationships/tags" Target="../tags/tag425.xml" /><Relationship Id="rId15" Type="http://schemas.openxmlformats.org/officeDocument/2006/relationships/tags" Target="../tags/tag426.xml" /><Relationship Id="rId16" Type="http://schemas.openxmlformats.org/officeDocument/2006/relationships/tags" Target="../tags/tag427.xml" /><Relationship Id="rId17" Type="http://schemas.openxmlformats.org/officeDocument/2006/relationships/tags" Target="../tags/tag428.xml" /><Relationship Id="rId18" Type="http://schemas.openxmlformats.org/officeDocument/2006/relationships/tags" Target="../tags/tag429.xml" /><Relationship Id="rId19" Type="http://schemas.openxmlformats.org/officeDocument/2006/relationships/tags" Target="../tags/tag430.xml" /><Relationship Id="rId2" Type="http://schemas.openxmlformats.org/officeDocument/2006/relationships/tags" Target="../tags/tag413.xml" /><Relationship Id="rId20" Type="http://schemas.openxmlformats.org/officeDocument/2006/relationships/tags" Target="../tags/tag431.xml" /><Relationship Id="rId21" Type="http://schemas.openxmlformats.org/officeDocument/2006/relationships/tags" Target="../tags/tag432.xml" /><Relationship Id="rId22" Type="http://schemas.openxmlformats.org/officeDocument/2006/relationships/tags" Target="../tags/tag433.xml" /><Relationship Id="rId23" Type="http://schemas.openxmlformats.org/officeDocument/2006/relationships/tags" Target="../tags/tag434.xml" /><Relationship Id="rId24" Type="http://schemas.openxmlformats.org/officeDocument/2006/relationships/tags" Target="../tags/tag435.xml" /><Relationship Id="rId25" Type="http://schemas.openxmlformats.org/officeDocument/2006/relationships/tags" Target="../tags/tag436.xml" /><Relationship Id="rId26" Type="http://schemas.openxmlformats.org/officeDocument/2006/relationships/tags" Target="../tags/tag437.xml" /><Relationship Id="rId27" Type="http://schemas.openxmlformats.org/officeDocument/2006/relationships/tags" Target="../tags/tag438.xml" /><Relationship Id="rId28" Type="http://schemas.openxmlformats.org/officeDocument/2006/relationships/tags" Target="../tags/tag439.xml" /><Relationship Id="rId29" Type="http://schemas.openxmlformats.org/officeDocument/2006/relationships/tags" Target="../tags/tag440.xml" /><Relationship Id="rId3" Type="http://schemas.openxmlformats.org/officeDocument/2006/relationships/tags" Target="../tags/tag414.xml" /><Relationship Id="rId30" Type="http://schemas.openxmlformats.org/officeDocument/2006/relationships/tags" Target="../tags/tag441.xml" /><Relationship Id="rId31" Type="http://schemas.openxmlformats.org/officeDocument/2006/relationships/tags" Target="../tags/tag442.xml" /><Relationship Id="rId32" Type="http://schemas.openxmlformats.org/officeDocument/2006/relationships/tags" Target="../tags/tag443.xml" /><Relationship Id="rId33" Type="http://schemas.openxmlformats.org/officeDocument/2006/relationships/tags" Target="../tags/tag444.xml" /><Relationship Id="rId4" Type="http://schemas.openxmlformats.org/officeDocument/2006/relationships/tags" Target="../tags/tag415.xml" /><Relationship Id="rId5" Type="http://schemas.openxmlformats.org/officeDocument/2006/relationships/tags" Target="../tags/tag416.xml" /><Relationship Id="rId6" Type="http://schemas.openxmlformats.org/officeDocument/2006/relationships/tags" Target="../tags/tag417.xml" /><Relationship Id="rId7" Type="http://schemas.openxmlformats.org/officeDocument/2006/relationships/tags" Target="../tags/tag418.xml" /><Relationship Id="rId8" Type="http://schemas.openxmlformats.org/officeDocument/2006/relationships/tags" Target="../tags/tag419.xml" /><Relationship Id="rId9" Type="http://schemas.openxmlformats.org/officeDocument/2006/relationships/tags" Target="../tags/tag420.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445.xml" /><Relationship Id="rId3" Type="http://schemas.openxmlformats.org/officeDocument/2006/relationships/tags" Target="../tags/tag446.xml" /><Relationship Id="rId4" Type="http://schemas.openxmlformats.org/officeDocument/2006/relationships/tags" Target="../tags/tag447.xml" /><Relationship Id="rId5" Type="http://schemas.openxmlformats.org/officeDocument/2006/relationships/tags" Target="../tags/tag448.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57.xml" /><Relationship Id="rId2" Type="http://schemas.openxmlformats.org/officeDocument/2006/relationships/tags" Target="../tags/tag449.xml" /><Relationship Id="rId3" Type="http://schemas.openxmlformats.org/officeDocument/2006/relationships/tags" Target="../tags/tag450.xml" /><Relationship Id="rId4" Type="http://schemas.openxmlformats.org/officeDocument/2006/relationships/tags" Target="../tags/tag451.xml" /><Relationship Id="rId5" Type="http://schemas.openxmlformats.org/officeDocument/2006/relationships/tags" Target="../tags/tag452.xml" /><Relationship Id="rId6" Type="http://schemas.openxmlformats.org/officeDocument/2006/relationships/tags" Target="../tags/tag453.xml" /><Relationship Id="rId7" Type="http://schemas.openxmlformats.org/officeDocument/2006/relationships/tags" Target="../tags/tag454.xml" /><Relationship Id="rId8" Type="http://schemas.openxmlformats.org/officeDocument/2006/relationships/tags" Target="../tags/tag455.xml" /><Relationship Id="rId9" Type="http://schemas.openxmlformats.org/officeDocument/2006/relationships/tags" Target="../tags/tag456.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58.xml" /><Relationship Id="rId3" Type="http://schemas.openxmlformats.org/officeDocument/2006/relationships/tags" Target="../tags/tag459.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0.xml" /><Relationship Id="rId3" Type="http://schemas.openxmlformats.org/officeDocument/2006/relationships/tags" Target="../tags/tag461.xml" /><Relationship Id="rId4" Type="http://schemas.openxmlformats.org/officeDocument/2006/relationships/image" Target="../media/image18.png" /><Relationship Id="rId5" Type="http://schemas.openxmlformats.org/officeDocument/2006/relationships/tags" Target="../tags/tag462.xml" /><Relationship Id="rId6" Type="http://schemas.openxmlformats.org/officeDocument/2006/relationships/tags" Target="../tags/tag463.xml" /><Relationship Id="rId7" Type="http://schemas.openxmlformats.org/officeDocument/2006/relationships/tags" Target="../tags/tag464.xml" /><Relationship Id="rId8" Type="http://schemas.openxmlformats.org/officeDocument/2006/relationships/tags" Target="../tags/tag465.xml" /><Relationship Id="rId9" Type="http://schemas.openxmlformats.org/officeDocument/2006/relationships/tags" Target="../tags/tag466.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7.xml" /><Relationship Id="rId3" Type="http://schemas.openxmlformats.org/officeDocument/2006/relationships/tags" Target="../tags/tag468.xml" /><Relationship Id="rId4" Type="http://schemas.openxmlformats.org/officeDocument/2006/relationships/image" Target="../media/image18.png" /><Relationship Id="rId5" Type="http://schemas.openxmlformats.org/officeDocument/2006/relationships/tags" Target="../tags/tag469.xml" /><Relationship Id="rId6" Type="http://schemas.openxmlformats.org/officeDocument/2006/relationships/tags" Target="../tags/tag470.xml" /><Relationship Id="rId7" Type="http://schemas.openxmlformats.org/officeDocument/2006/relationships/tags" Target="../tags/tag471.xml" /><Relationship Id="rId8" Type="http://schemas.openxmlformats.org/officeDocument/2006/relationships/tags" Target="../tags/tag472.xml" /><Relationship Id="rId9" Type="http://schemas.openxmlformats.org/officeDocument/2006/relationships/tags" Target="../tags/tag473.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482.xml" /><Relationship Id="rId11" Type="http://schemas.openxmlformats.org/officeDocument/2006/relationships/tags" Target="../tags/tag483.xml" /><Relationship Id="rId12" Type="http://schemas.openxmlformats.org/officeDocument/2006/relationships/tags" Target="../tags/tag484.xml" /><Relationship Id="rId13" Type="http://schemas.openxmlformats.org/officeDocument/2006/relationships/tags" Target="../tags/tag485.xml" /><Relationship Id="rId14" Type="http://schemas.openxmlformats.org/officeDocument/2006/relationships/tags" Target="../tags/tag486.xml" /><Relationship Id="rId15" Type="http://schemas.openxmlformats.org/officeDocument/2006/relationships/tags" Target="../tags/tag487.xml" /><Relationship Id="rId16" Type="http://schemas.openxmlformats.org/officeDocument/2006/relationships/tags" Target="../tags/tag488.xml" /><Relationship Id="rId17" Type="http://schemas.openxmlformats.org/officeDocument/2006/relationships/tags" Target="../tags/tag489.xml" /><Relationship Id="rId18" Type="http://schemas.openxmlformats.org/officeDocument/2006/relationships/tags" Target="../tags/tag490.xml" /><Relationship Id="rId19" Type="http://schemas.openxmlformats.org/officeDocument/2006/relationships/tags" Target="../tags/tag491.xml" /><Relationship Id="rId2" Type="http://schemas.openxmlformats.org/officeDocument/2006/relationships/tags" Target="../tags/tag474.xml" /><Relationship Id="rId20" Type="http://schemas.openxmlformats.org/officeDocument/2006/relationships/tags" Target="../tags/tag492.xml" /><Relationship Id="rId21" Type="http://schemas.openxmlformats.org/officeDocument/2006/relationships/tags" Target="../tags/tag493.xml" /><Relationship Id="rId22" Type="http://schemas.openxmlformats.org/officeDocument/2006/relationships/tags" Target="../tags/tag494.xml" /><Relationship Id="rId23" Type="http://schemas.openxmlformats.org/officeDocument/2006/relationships/tags" Target="../tags/tag495.xml" /><Relationship Id="rId24" Type="http://schemas.openxmlformats.org/officeDocument/2006/relationships/tags" Target="../tags/tag496.xml" /><Relationship Id="rId25" Type="http://schemas.openxmlformats.org/officeDocument/2006/relationships/tags" Target="../tags/tag497.xml" /><Relationship Id="rId26" Type="http://schemas.openxmlformats.org/officeDocument/2006/relationships/tags" Target="../tags/tag498.xml" /><Relationship Id="rId27" Type="http://schemas.openxmlformats.org/officeDocument/2006/relationships/tags" Target="../tags/tag499.xml" /><Relationship Id="rId28" Type="http://schemas.openxmlformats.org/officeDocument/2006/relationships/tags" Target="../tags/tag500.xml" /><Relationship Id="rId29" Type="http://schemas.openxmlformats.org/officeDocument/2006/relationships/tags" Target="../tags/tag501.xml" /><Relationship Id="rId3" Type="http://schemas.openxmlformats.org/officeDocument/2006/relationships/tags" Target="../tags/tag475.xml" /><Relationship Id="rId30" Type="http://schemas.openxmlformats.org/officeDocument/2006/relationships/tags" Target="../tags/tag502.xml" /><Relationship Id="rId4" Type="http://schemas.openxmlformats.org/officeDocument/2006/relationships/tags" Target="../tags/tag476.xml" /><Relationship Id="rId5" Type="http://schemas.openxmlformats.org/officeDocument/2006/relationships/tags" Target="../tags/tag477.xml" /><Relationship Id="rId6" Type="http://schemas.openxmlformats.org/officeDocument/2006/relationships/tags" Target="../tags/tag478.xml" /><Relationship Id="rId7" Type="http://schemas.openxmlformats.org/officeDocument/2006/relationships/tags" Target="../tags/tag479.xml" /><Relationship Id="rId8" Type="http://schemas.openxmlformats.org/officeDocument/2006/relationships/tags" Target="../tags/tag480.xml" /><Relationship Id="rId9" Type="http://schemas.openxmlformats.org/officeDocument/2006/relationships/tags" Target="../tags/tag481.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11.xml" /><Relationship Id="rId11" Type="http://schemas.openxmlformats.org/officeDocument/2006/relationships/tags" Target="../tags/tag512.xml" /><Relationship Id="rId12" Type="http://schemas.openxmlformats.org/officeDocument/2006/relationships/tags" Target="../tags/tag513.xml" /><Relationship Id="rId13" Type="http://schemas.openxmlformats.org/officeDocument/2006/relationships/tags" Target="../tags/tag514.xml" /><Relationship Id="rId14" Type="http://schemas.openxmlformats.org/officeDocument/2006/relationships/tags" Target="../tags/tag515.xml" /><Relationship Id="rId15" Type="http://schemas.openxmlformats.org/officeDocument/2006/relationships/tags" Target="../tags/tag516.xml" /><Relationship Id="rId16" Type="http://schemas.openxmlformats.org/officeDocument/2006/relationships/tags" Target="../tags/tag517.xml" /><Relationship Id="rId17" Type="http://schemas.openxmlformats.org/officeDocument/2006/relationships/tags" Target="../tags/tag518.xml" /><Relationship Id="rId18" Type="http://schemas.openxmlformats.org/officeDocument/2006/relationships/tags" Target="../tags/tag519.xml" /><Relationship Id="rId19" Type="http://schemas.openxmlformats.org/officeDocument/2006/relationships/tags" Target="../tags/tag520.xml" /><Relationship Id="rId2" Type="http://schemas.openxmlformats.org/officeDocument/2006/relationships/tags" Target="../tags/tag503.xml" /><Relationship Id="rId3" Type="http://schemas.openxmlformats.org/officeDocument/2006/relationships/tags" Target="../tags/tag504.xml" /><Relationship Id="rId4" Type="http://schemas.openxmlformats.org/officeDocument/2006/relationships/tags" Target="../tags/tag505.xml" /><Relationship Id="rId5" Type="http://schemas.openxmlformats.org/officeDocument/2006/relationships/tags" Target="../tags/tag506.xml" /><Relationship Id="rId6" Type="http://schemas.openxmlformats.org/officeDocument/2006/relationships/tags" Target="../tags/tag507.xml" /><Relationship Id="rId7" Type="http://schemas.openxmlformats.org/officeDocument/2006/relationships/tags" Target="../tags/tag508.xml" /><Relationship Id="rId8" Type="http://schemas.openxmlformats.org/officeDocument/2006/relationships/tags" Target="../tags/tag509.xml" /><Relationship Id="rId9" Type="http://schemas.openxmlformats.org/officeDocument/2006/relationships/tags" Target="../tags/tag510.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21.xml" /><Relationship Id="rId3" Type="http://schemas.openxmlformats.org/officeDocument/2006/relationships/tags" Target="../tags/tag52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31.xml" /><Relationship Id="rId11" Type="http://schemas.openxmlformats.org/officeDocument/2006/relationships/tags" Target="../tags/tag532.xml" /><Relationship Id="rId12" Type="http://schemas.openxmlformats.org/officeDocument/2006/relationships/tags" Target="../tags/tag533.xml" /><Relationship Id="rId13" Type="http://schemas.openxmlformats.org/officeDocument/2006/relationships/tags" Target="../tags/tag534.xml" /><Relationship Id="rId14" Type="http://schemas.openxmlformats.org/officeDocument/2006/relationships/tags" Target="../tags/tag535.xml" /><Relationship Id="rId15" Type="http://schemas.openxmlformats.org/officeDocument/2006/relationships/tags" Target="../tags/tag536.xml" /><Relationship Id="rId16" Type="http://schemas.openxmlformats.org/officeDocument/2006/relationships/tags" Target="../tags/tag537.xml" /><Relationship Id="rId17" Type="http://schemas.openxmlformats.org/officeDocument/2006/relationships/tags" Target="../tags/tag538.xml" /><Relationship Id="rId18" Type="http://schemas.openxmlformats.org/officeDocument/2006/relationships/tags" Target="../tags/tag539.xml" /><Relationship Id="rId19" Type="http://schemas.openxmlformats.org/officeDocument/2006/relationships/tags" Target="../tags/tag540.xml" /><Relationship Id="rId2" Type="http://schemas.openxmlformats.org/officeDocument/2006/relationships/tags" Target="../tags/tag523.xml" /><Relationship Id="rId20" Type="http://schemas.openxmlformats.org/officeDocument/2006/relationships/tags" Target="../tags/tag541.xml" /><Relationship Id="rId21" Type="http://schemas.openxmlformats.org/officeDocument/2006/relationships/tags" Target="../tags/tag542.xml" /><Relationship Id="rId22" Type="http://schemas.openxmlformats.org/officeDocument/2006/relationships/tags" Target="../tags/tag543.xml" /><Relationship Id="rId23" Type="http://schemas.openxmlformats.org/officeDocument/2006/relationships/tags" Target="../tags/tag544.xml" /><Relationship Id="rId24" Type="http://schemas.openxmlformats.org/officeDocument/2006/relationships/tags" Target="../tags/tag545.xml" /><Relationship Id="rId25" Type="http://schemas.openxmlformats.org/officeDocument/2006/relationships/tags" Target="../tags/tag546.xml" /><Relationship Id="rId26" Type="http://schemas.openxmlformats.org/officeDocument/2006/relationships/tags" Target="../tags/tag547.xml" /><Relationship Id="rId27" Type="http://schemas.openxmlformats.org/officeDocument/2006/relationships/tags" Target="../tags/tag548.xml" /><Relationship Id="rId3" Type="http://schemas.openxmlformats.org/officeDocument/2006/relationships/tags" Target="../tags/tag524.xml" /><Relationship Id="rId4" Type="http://schemas.openxmlformats.org/officeDocument/2006/relationships/tags" Target="../tags/tag525.xml" /><Relationship Id="rId5" Type="http://schemas.openxmlformats.org/officeDocument/2006/relationships/tags" Target="../tags/tag526.xml" /><Relationship Id="rId6" Type="http://schemas.openxmlformats.org/officeDocument/2006/relationships/tags" Target="../tags/tag527.xml" /><Relationship Id="rId7" Type="http://schemas.openxmlformats.org/officeDocument/2006/relationships/tags" Target="../tags/tag528.xml" /><Relationship Id="rId8" Type="http://schemas.openxmlformats.org/officeDocument/2006/relationships/tags" Target="../tags/tag529.xml" /><Relationship Id="rId9" Type="http://schemas.openxmlformats.org/officeDocument/2006/relationships/tags" Target="../tags/tag530.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554.xml" /><Relationship Id="rId11" Type="http://schemas.openxmlformats.org/officeDocument/2006/relationships/image" Target="../media/image55.png" /><Relationship Id="rId12" Type="http://schemas.openxmlformats.org/officeDocument/2006/relationships/tags" Target="../tags/tag555.xml" /><Relationship Id="rId2" Type="http://schemas.openxmlformats.org/officeDocument/2006/relationships/tags" Target="../tags/tag549.xml" /><Relationship Id="rId3" Type="http://schemas.openxmlformats.org/officeDocument/2006/relationships/tags" Target="../tags/tag550.xml" /><Relationship Id="rId4" Type="http://schemas.openxmlformats.org/officeDocument/2006/relationships/image" Target="../media/image52.png" /><Relationship Id="rId5" Type="http://schemas.openxmlformats.org/officeDocument/2006/relationships/tags" Target="../tags/tag551.xml" /><Relationship Id="rId6" Type="http://schemas.openxmlformats.org/officeDocument/2006/relationships/tags" Target="../tags/tag552.xml" /><Relationship Id="rId7" Type="http://schemas.openxmlformats.org/officeDocument/2006/relationships/image" Target="../media/image53.png" /><Relationship Id="rId8" Type="http://schemas.openxmlformats.org/officeDocument/2006/relationships/tags" Target="../tags/tag553.xml" /><Relationship Id="rId9" Type="http://schemas.openxmlformats.org/officeDocument/2006/relationships/image" Target="../media/image54.png"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62.xml" /><Relationship Id="rId2" Type="http://schemas.openxmlformats.org/officeDocument/2006/relationships/tags" Target="../tags/tag556.xml" /><Relationship Id="rId3" Type="http://schemas.openxmlformats.org/officeDocument/2006/relationships/tags" Target="../tags/tag557.xml" /><Relationship Id="rId4" Type="http://schemas.openxmlformats.org/officeDocument/2006/relationships/tags" Target="../tags/tag558.xml" /><Relationship Id="rId5" Type="http://schemas.openxmlformats.org/officeDocument/2006/relationships/tags" Target="../tags/tag559.xml" /><Relationship Id="rId6" Type="http://schemas.openxmlformats.org/officeDocument/2006/relationships/tags" Target="../tags/tag560.xml" /><Relationship Id="rId7" Type="http://schemas.openxmlformats.org/officeDocument/2006/relationships/image" Target="../media/image52.png" /><Relationship Id="rId8" Type="http://schemas.openxmlformats.org/officeDocument/2006/relationships/tags" Target="../tags/tag561.xml" /><Relationship Id="rId9" Type="http://schemas.openxmlformats.org/officeDocument/2006/relationships/image" Target="../media/image53.png"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63.xml" /><Relationship Id="rId3" Type="http://schemas.openxmlformats.org/officeDocument/2006/relationships/image" Target="../media/image17.png" /><Relationship Id="rId4" Type="http://schemas.openxmlformats.org/officeDocument/2006/relationships/tags" Target="../tags/tag564.xml" /><Relationship Id="rId5" Type="http://schemas.openxmlformats.org/officeDocument/2006/relationships/tags" Target="../tags/tag565.xml" /><Relationship Id="rId6" Type="http://schemas.openxmlformats.org/officeDocument/2006/relationships/tags" Target="../tags/tag566.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575.xml" /><Relationship Id="rId11" Type="http://schemas.openxmlformats.org/officeDocument/2006/relationships/tags" Target="../tags/tag576.xml" /><Relationship Id="rId2" Type="http://schemas.openxmlformats.org/officeDocument/2006/relationships/tags" Target="../tags/tag567.xml" /><Relationship Id="rId3" Type="http://schemas.openxmlformats.org/officeDocument/2006/relationships/tags" Target="../tags/tag568.xml" /><Relationship Id="rId4" Type="http://schemas.openxmlformats.org/officeDocument/2006/relationships/tags" Target="../tags/tag569.xml" /><Relationship Id="rId5" Type="http://schemas.openxmlformats.org/officeDocument/2006/relationships/tags" Target="../tags/tag570.xml" /><Relationship Id="rId6" Type="http://schemas.openxmlformats.org/officeDocument/2006/relationships/tags" Target="../tags/tag571.xml" /><Relationship Id="rId7" Type="http://schemas.openxmlformats.org/officeDocument/2006/relationships/tags" Target="../tags/tag572.xml" /><Relationship Id="rId8" Type="http://schemas.openxmlformats.org/officeDocument/2006/relationships/tags" Target="../tags/tag573.xml" /><Relationship Id="rId9" Type="http://schemas.openxmlformats.org/officeDocument/2006/relationships/tags" Target="../tags/tag574.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77.xml" /><Relationship Id="rId3" Type="http://schemas.openxmlformats.org/officeDocument/2006/relationships/tags" Target="../tags/tag578.xml" /><Relationship Id="rId4" Type="http://schemas.openxmlformats.org/officeDocument/2006/relationships/tags" Target="../tags/tag579.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80.xml" /><Relationship Id="rId3" Type="http://schemas.openxmlformats.org/officeDocument/2006/relationships/tags" Target="../tags/tag581.xml" /><Relationship Id="rId4" Type="http://schemas.openxmlformats.org/officeDocument/2006/relationships/tags" Target="../tags/tag582.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83.xml" /><Relationship Id="rId3" Type="http://schemas.openxmlformats.org/officeDocument/2006/relationships/tags" Target="../tags/tag584.xml" /><Relationship Id="rId4" Type="http://schemas.openxmlformats.org/officeDocument/2006/relationships/tags" Target="../tags/tag585.xml" /><Relationship Id="rId5" Type="http://schemas.openxmlformats.org/officeDocument/2006/relationships/tags" Target="../tags/tag586.xml" /><Relationship Id="rId6" Type="http://schemas.openxmlformats.org/officeDocument/2006/relationships/tags" Target="../tags/tag587.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88.xml" /><Relationship Id="rId3" Type="http://schemas.openxmlformats.org/officeDocument/2006/relationships/tags" Target="../tags/tag589.xml" /><Relationship Id="rId4" Type="http://schemas.openxmlformats.org/officeDocument/2006/relationships/tags" Target="../tags/tag590.xml" /><Relationship Id="rId5" Type="http://schemas.openxmlformats.org/officeDocument/2006/relationships/tags" Target="../tags/tag591.xml" /><Relationship Id="rId6" Type="http://schemas.openxmlformats.org/officeDocument/2006/relationships/tags" Target="../tags/tag592.xml" /><Relationship Id="rId7" Type="http://schemas.openxmlformats.org/officeDocument/2006/relationships/tags" Target="../tags/tag593.xml" /><Relationship Id="rId8" Type="http://schemas.openxmlformats.org/officeDocument/2006/relationships/tags" Target="../tags/tag594.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595.xml" /><Relationship Id="rId3" Type="http://schemas.openxmlformats.org/officeDocument/2006/relationships/tags" Target="../tags/tag596.xml" /><Relationship Id="rId4" Type="http://schemas.openxmlformats.org/officeDocument/2006/relationships/tags" Target="../tags/tag597.xml" /><Relationship Id="rId5" Type="http://schemas.openxmlformats.org/officeDocument/2006/relationships/tags" Target="../tags/tag598.xml" /><Relationship Id="rId6" Type="http://schemas.openxmlformats.org/officeDocument/2006/relationships/tags" Target="../tags/tag599.xml" /><Relationship Id="rId7" Type="http://schemas.openxmlformats.org/officeDocument/2006/relationships/tags" Target="../tags/tag60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6.png" /><Relationship Id="rId11" Type="http://schemas.openxmlformats.org/officeDocument/2006/relationships/tags" Target="../tags/tag609.xml" /><Relationship Id="rId2" Type="http://schemas.openxmlformats.org/officeDocument/2006/relationships/tags" Target="../tags/tag601.xml" /><Relationship Id="rId3" Type="http://schemas.openxmlformats.org/officeDocument/2006/relationships/tags" Target="../tags/tag602.xml" /><Relationship Id="rId4" Type="http://schemas.openxmlformats.org/officeDocument/2006/relationships/tags" Target="../tags/tag603.xml" /><Relationship Id="rId5" Type="http://schemas.openxmlformats.org/officeDocument/2006/relationships/tags" Target="../tags/tag604.xml" /><Relationship Id="rId6" Type="http://schemas.openxmlformats.org/officeDocument/2006/relationships/tags" Target="../tags/tag605.xml" /><Relationship Id="rId7" Type="http://schemas.openxmlformats.org/officeDocument/2006/relationships/tags" Target="../tags/tag606.xml" /><Relationship Id="rId8" Type="http://schemas.openxmlformats.org/officeDocument/2006/relationships/tags" Target="../tags/tag607.xml" /><Relationship Id="rId9" Type="http://schemas.openxmlformats.org/officeDocument/2006/relationships/tags" Target="../tags/tag608.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10.xml" /><Relationship Id="rId3" Type="http://schemas.openxmlformats.org/officeDocument/2006/relationships/tags" Target="../tags/tag611.xml" /><Relationship Id="rId4" Type="http://schemas.openxmlformats.org/officeDocument/2006/relationships/image" Target="../media/image57.png" /><Relationship Id="rId5" Type="http://schemas.openxmlformats.org/officeDocument/2006/relationships/tags" Target="../tags/tag612.xml" /><Relationship Id="rId6" Type="http://schemas.openxmlformats.org/officeDocument/2006/relationships/tags" Target="../tags/tag613.xml" /><Relationship Id="rId7" Type="http://schemas.openxmlformats.org/officeDocument/2006/relationships/image" Target="../media/image58.png" /><Relationship Id="rId8" Type="http://schemas.openxmlformats.org/officeDocument/2006/relationships/tags" Target="../tags/tag61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9.xml" /><Relationship Id="rId3" Type="http://schemas.openxmlformats.org/officeDocument/2006/relationships/tags" Target="../tags/tag13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1" name="图片 20"/>
          <p:cNvPicPr>
            <a:picLocks noChangeAspect="1"/>
          </p:cNvPicPr>
          <p:nvPr>
            <p:custDataLst>
              <p:tags r:id="rId5"/>
            </p:custDataLst>
          </p:nvPr>
        </p:nvPicPr>
        <p:blipFill>
          <a:blip r:embed="rId4"/>
          <a:stretch>
            <a:fillRect/>
          </a:stretch>
        </p:blipFill>
        <p:spPr>
          <a:xfrm>
            <a:off x="4812777" y="3734522"/>
            <a:ext cx="7379223" cy="3035814"/>
          </a:xfrm>
          <a:prstGeom prst="rect">
            <a:avLst/>
          </a:prstGeom>
        </p:spPr>
      </p:pic>
      <p:sp>
        <p:nvSpPr>
          <p:cNvPr id="5" name="文本框 4"/>
          <p:cNvSpPr txBox="1"/>
          <p:nvPr>
            <p:custDataLst>
              <p:tags r:id="rId6"/>
            </p:custDataLst>
          </p:nvPr>
        </p:nvSpPr>
        <p:spPr>
          <a:xfrm>
            <a:off x="5150715" y="473537"/>
            <a:ext cx="1659890" cy="4142707"/>
          </a:xfrm>
          <a:prstGeom prst="rect">
            <a:avLst/>
          </a:prstGeom>
          <a:noFill/>
        </p:spPr>
        <p:txBody>
          <a:bodyPr vert="eaVert" wrap="square" rtlCol="0" anchor="ctr">
            <a:spAutoFit/>
          </a:bodyPr>
          <a:lstStyle/>
          <a:p>
            <a:r>
              <a:rPr lang="zh-CN" altLang="en-US" sz="9600" b="1" kern="100" spc="-300" smtClean="0">
                <a:solidFill>
                  <a:schemeClr val="tx1"/>
                </a:solidFill>
                <a:latin typeface="楷体" panose="02010609060101010101" pitchFamily="49" charset="-122"/>
                <a:ea typeface="楷体" panose="02010609060101010101" pitchFamily="49" charset="-122"/>
              </a:rPr>
              <a:t>永遇乐</a:t>
            </a:r>
            <a:endParaRPr lang="zh-CN" altLang="en-US" sz="9600" b="1" kern="100" spc="-300" smtClean="0">
              <a:solidFill>
                <a:schemeClr val="tx1"/>
              </a:solidFill>
              <a:latin typeface="楷体" panose="02010609060101010101" pitchFamily="49" charset="-122"/>
              <a:ea typeface="楷体" panose="02010609060101010101" pitchFamily="49" charset="-122"/>
            </a:endParaRPr>
          </a:p>
        </p:txBody>
      </p:sp>
      <p:sp>
        <p:nvSpPr>
          <p:cNvPr id="6" name="文本框 5"/>
          <p:cNvSpPr txBox="1"/>
          <p:nvPr>
            <p:custDataLst>
              <p:tags r:id="rId7"/>
            </p:custDataLst>
          </p:nvPr>
        </p:nvSpPr>
        <p:spPr>
          <a:xfrm>
            <a:off x="2798128" y="2178685"/>
            <a:ext cx="798195" cy="4448175"/>
          </a:xfrm>
          <a:prstGeom prst="rect">
            <a:avLst/>
          </a:prstGeom>
          <a:noFill/>
        </p:spPr>
        <p:txBody>
          <a:bodyPr vert="eaVert" wrap="square" rtlCol="0" anchor="ctr">
            <a:spAutoFit/>
          </a:bodyPr>
          <a:lstStyle/>
          <a:p>
            <a:r>
              <a:rPr lang="zh-CN" altLang="en-US" sz="4000" b="1" spc="600" smtClean="0">
                <a:solidFill>
                  <a:schemeClr val="tx1"/>
                </a:solidFill>
                <a:latin typeface="楷体" panose="02010609060101010101" pitchFamily="49" charset="-122"/>
                <a:ea typeface="楷体" panose="02010609060101010101" pitchFamily="49" charset="-122"/>
              </a:rPr>
              <a:t>京口北固亭怀古</a:t>
            </a:r>
            <a:endParaRPr lang="zh-CN" altLang="en-US" sz="4000" b="1" spc="600" smtClean="0">
              <a:solidFill>
                <a:schemeClr val="tx1"/>
              </a:solidFill>
              <a:latin typeface="楷体" panose="02010609060101010101" pitchFamily="49" charset="-122"/>
              <a:ea typeface="楷体" panose="02010609060101010101" pitchFamily="49" charset="-122"/>
            </a:endParaRPr>
          </a:p>
        </p:txBody>
      </p:sp>
      <p:pic>
        <p:nvPicPr>
          <p:cNvPr id="22" name="图片 21"/>
          <p:cNvPicPr>
            <a:picLocks noChangeAspect="1"/>
          </p:cNvPicPr>
          <p:nvPr>
            <p:custDataLst>
              <p:tags r:id="rId9"/>
            </p:custDataLst>
          </p:nvPr>
        </p:nvPicPr>
        <p:blipFill>
          <a:blip r:embed="rId8"/>
          <a:stretch>
            <a:fillRect/>
          </a:stretch>
        </p:blipFill>
        <p:spPr>
          <a:xfrm>
            <a:off x="0" y="3291212"/>
            <a:ext cx="5129794" cy="2377445"/>
          </a:xfrm>
          <a:prstGeom prst="rect">
            <a:avLst/>
          </a:prstGeom>
        </p:spPr>
      </p:pic>
      <p:pic>
        <p:nvPicPr>
          <p:cNvPr id="23" name="图片 22"/>
          <p:cNvPicPr>
            <a:picLocks noChangeAspect="1"/>
          </p:cNvPicPr>
          <p:nvPr>
            <p:custDataLst>
              <p:tags r:id="rId11"/>
            </p:custDataLst>
          </p:nvPr>
        </p:nvPicPr>
        <p:blipFill>
          <a:blip r:embed="rId10"/>
          <a:stretch>
            <a:fillRect/>
          </a:stretch>
        </p:blipFill>
        <p:spPr>
          <a:xfrm>
            <a:off x="4280497" y="1123249"/>
            <a:ext cx="3547879" cy="2505461"/>
          </a:xfrm>
          <a:prstGeom prst="rect">
            <a:avLst/>
          </a:prstGeom>
        </p:spPr>
      </p:pic>
      <p:pic>
        <p:nvPicPr>
          <p:cNvPr id="24" name="图片 23"/>
          <p:cNvPicPr>
            <a:picLocks noChangeAspect="1"/>
          </p:cNvPicPr>
          <p:nvPr>
            <p:custDataLst>
              <p:tags r:id="rId14"/>
            </p:custDataLst>
          </p:nvPr>
        </p:nvPicPr>
        <p:blipFill>
          <a:blip r:embed="rId12">
            <a:extLst>
              <a:ext uri="{BEBA8EAE-BF5A-486C-A8C5-ECC9F3942E4B}">
                <a14:imgProps xmlns:a14="http://schemas.microsoft.com/office/drawing/2010/main">
                  <a14:imgLayer r:embed="rId13">
                    <a14:imgEffect>
                      <a14:artisticChalkSketch/>
                    </a14:imgEffect>
                  </a14:imgLayer>
                </a14:imgProps>
              </a:ext>
            </a:extLst>
          </a:blip>
          <a:stretch>
            <a:fillRect/>
          </a:stretch>
        </p:blipFill>
        <p:spPr>
          <a:xfrm>
            <a:off x="5892273" y="1017268"/>
            <a:ext cx="2057404" cy="1088138"/>
          </a:xfrm>
          <a:prstGeom prst="rect">
            <a:avLst/>
          </a:prstGeom>
        </p:spPr>
      </p:pic>
      <p:pic>
        <p:nvPicPr>
          <p:cNvPr id="25" name="图片 24"/>
          <p:cNvPicPr>
            <a:picLocks noChangeAspect="1"/>
          </p:cNvPicPr>
          <p:nvPr>
            <p:custDataLst>
              <p:tags r:id="rId17"/>
            </p:custDataLst>
          </p:nvPr>
        </p:nvPicPr>
        <p:blipFill>
          <a:blip r:embed="rId15">
            <a:extLst>
              <a:ext uri="{BEBA8EAE-BF5A-486C-A8C5-ECC9F3942E4B}">
                <a14:imgProps xmlns:a14="http://schemas.microsoft.com/office/drawing/2010/main">
                  <a14:imgLayer r:embed="rId16">
                    <a14:imgEffect>
                      <a14:artisticPaintStrokes/>
                    </a14:imgEffect>
                  </a14:imgLayer>
                </a14:imgProps>
              </a:ext>
            </a:extLst>
          </a:blip>
          <a:stretch>
            <a:fillRect/>
          </a:stretch>
        </p:blipFill>
        <p:spPr>
          <a:xfrm>
            <a:off x="6799810" y="3021458"/>
            <a:ext cx="1450417" cy="713233"/>
          </a:xfrm>
          <a:prstGeom prst="rect">
            <a:avLst/>
          </a:prstGeom>
        </p:spPr>
      </p:pic>
      <p:pic>
        <p:nvPicPr>
          <p:cNvPr id="27" name="图片 26"/>
          <p:cNvPicPr>
            <a:picLocks noChangeAspect="1"/>
          </p:cNvPicPr>
          <p:nvPr>
            <p:custDataLst>
              <p:tags r:id="rId20"/>
            </p:custDataLst>
          </p:nvPr>
        </p:nvPicPr>
        <p:blipFill>
          <a:blip r:embed="rId18">
            <a:extLst>
              <a:ext uri="{BEBA8EAE-BF5A-486C-A8C5-ECC9F3942E4B}">
                <a14:imgProps xmlns:a14="http://schemas.microsoft.com/office/drawing/2010/main">
                  <a14:imgLayer r:embed="rId19">
                    <a14:imgEffect>
                      <a14:artisticChalkSketch/>
                    </a14:imgEffect>
                  </a14:imgLayer>
                </a14:imgProps>
              </a:ext>
            </a:extLst>
          </a:blip>
          <a:stretch>
            <a:fillRect/>
          </a:stretch>
        </p:blipFill>
        <p:spPr>
          <a:xfrm>
            <a:off x="4100302" y="3193131"/>
            <a:ext cx="1583128" cy="744607"/>
          </a:xfrm>
          <a:prstGeom prst="rect">
            <a:avLst/>
          </a:prstGeom>
        </p:spPr>
      </p:pic>
      <p:pic>
        <p:nvPicPr>
          <p:cNvPr id="30" name="图片 29"/>
          <p:cNvPicPr>
            <a:picLocks noChangeAspect="1"/>
          </p:cNvPicPr>
          <p:nvPr>
            <p:custDataLst>
              <p:tags r:id="rId23"/>
            </p:custDataLst>
          </p:nvPr>
        </p:nvPicPr>
        <p:blipFill>
          <a:blip r:embed="rId21">
            <a:extLst>
              <a:ext uri="{BEBA8EAE-BF5A-486C-A8C5-ECC9F3942E4B}">
                <a14:imgProps xmlns:a14="http://schemas.microsoft.com/office/drawing/2010/main">
                  <a14:imgLayer r:embed="rId22">
                    <a14:imgEffect>
                      <a14:artisticChalkSketch/>
                    </a14:imgEffect>
                  </a14:imgLayer>
                </a14:imgProps>
              </a:ext>
            </a:extLst>
          </a:blip>
          <a:stretch>
            <a:fillRect/>
          </a:stretch>
        </p:blipFill>
        <p:spPr>
          <a:xfrm>
            <a:off x="6559578" y="1991917"/>
            <a:ext cx="722377" cy="1636779"/>
          </a:xfrm>
          <a:prstGeom prst="rect">
            <a:avLst/>
          </a:prstGeom>
        </p:spPr>
      </p:pic>
      <p:sp>
        <p:nvSpPr>
          <p:cNvPr id="42" name="文本框 41"/>
          <p:cNvSpPr txBox="1"/>
          <p:nvPr>
            <p:custDataLst>
              <p:tags r:id="rId24"/>
            </p:custDataLst>
          </p:nvPr>
        </p:nvSpPr>
        <p:spPr>
          <a:xfrm>
            <a:off x="8974918" y="369784"/>
            <a:ext cx="921385" cy="4013222"/>
          </a:xfrm>
          <a:prstGeom prst="rect">
            <a:avLst/>
          </a:prstGeom>
          <a:noFill/>
          <a:ln>
            <a:solidFill>
              <a:schemeClr val="bg1">
                <a:lumMod val="95000"/>
              </a:schemeClr>
            </a:solidFill>
          </a:ln>
          <a:effectLst/>
        </p:spPr>
        <p:txBody>
          <a:bodyPr vert="eaVert"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铁板铜琶，继东坡高唱大江东去</a:t>
            </a:r>
            <a:r>
              <a:rPr kumimoji="0" lang="en-US" altLang="zh-CN" sz="2000" b="1" i="0" u="none" strike="noStrike" kern="1200" cap="none" spc="0" normalizeH="0" baseline="0" noProof="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          </a:t>
            </a:r>
            <a:r>
              <a:rPr kumimoji="0" lang="zh-CN" altLang="en-US" sz="2000" b="1" i="0" u="none" strike="noStrike" kern="1200" cap="none" spc="0" normalizeH="0" baseline="0" noProof="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rPr>
              <a:t>美芹悲黍，冀南宋莫随鸿雁南飞</a:t>
            </a:r>
            <a:endParaRPr kumimoji="0" lang="en-US" altLang="zh-CN" sz="2000" b="1" i="0" u="none" strike="noStrike" kern="1200" cap="none" spc="0" normalizeH="0" baseline="0" noProof="0">
              <a:ln>
                <a:noFill/>
              </a:ln>
              <a:solidFill>
                <a:schemeClr val="tx1">
                  <a:lumMod val="95000"/>
                  <a:lumOff val="5000"/>
                </a:schemeClr>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mc:AlternateContent>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4937760" y="132080"/>
            <a:ext cx="3418840" cy="809625"/>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rgbClr val="FF0000"/>
                </a:solidFill>
                <a:latin typeface="楷体" panose="02010609060101010101" pitchFamily="49" charset="-122"/>
                <a:ea typeface="楷体" panose="02010609060101010101" pitchFamily="49" charset="-122"/>
              </a:rPr>
              <a:t>仕途坎坷</a:t>
            </a:r>
            <a:endParaRPr lang="zh-CN" altLang="en-US" sz="4400" b="1" spc="300">
              <a:solidFill>
                <a:srgbClr val="FF0000"/>
              </a:solidFill>
              <a:latin typeface="楷体" panose="02010609060101010101" pitchFamily="49" charset="-122"/>
              <a:ea typeface="楷体" panose="02010609060101010101" pitchFamily="49" charset="-122"/>
            </a:endParaRPr>
          </a:p>
        </p:txBody>
      </p:sp>
      <p:sp>
        <p:nvSpPr>
          <p:cNvPr id="11" name="Title 6"/>
          <p:cNvSpPr txBox="1"/>
          <p:nvPr>
            <p:custDataLst>
              <p:tags r:id="rId4"/>
            </p:custDataLst>
          </p:nvPr>
        </p:nvSpPr>
        <p:spPr>
          <a:xfrm>
            <a:off x="457200" y="978535"/>
            <a:ext cx="11077575" cy="293243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marL="0" lvl="0" indent="0" algn="l" fontAlgn="ctr">
              <a:lnSpc>
                <a:spcPct val="110000"/>
              </a:lnSpc>
              <a:spcBef>
                <a:spcPct val="0"/>
              </a:spcBef>
              <a:spcAft>
                <a:spcPct val="0"/>
              </a:spcAft>
              <a:buSzTx/>
              <a:buFont typeface="Wingdings" panose="05000000000000000000" charset="0"/>
              <a:buNone/>
            </a:pPr>
            <a:r>
              <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altLang="zh-CN"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1162年至1181年，从辛弃疾23岁到42岁，是一生中游宦时期。这一时期的辛弃疾，雄心勃勃，壮志凌云。他热情洋溢地写了不少有关抗金北伐的建议，著名的有《美芹十论》《九议》。这些建议书在当时深受老百姓称赞，广为传诵，但已经不愿意再打仗的朝廷却反映冷淡，只是对辛弃疾在建议书中所表现出的才干很感兴趣。因为“归正人”的身份（宋代称沦于外邦而返回本朝者为归正人，即投归正统之人），朝廷始终不信任辛弃疾。宋高宗还将辛弃疾带来的起义军解散，安置到各地队伍中，辛弃疾也被任命为地方官，治理地方政务，远离朝政。</a:t>
            </a:r>
            <a:endPar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lvl="0" indent="0" algn="l" fontAlgn="ctr">
              <a:lnSpc>
                <a:spcPct val="110000"/>
              </a:lnSpc>
              <a:spcBef>
                <a:spcPct val="0"/>
              </a:spcBef>
              <a:spcAft>
                <a:spcPct val="0"/>
              </a:spcAft>
              <a:buSzTx/>
              <a:buFont typeface="Wingdings" panose="05000000000000000000" charset="0"/>
              <a:buNone/>
            </a:pPr>
            <a:r>
              <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rPr>
              <a:t>    </a:t>
            </a:r>
            <a:endPar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文本框 2"/>
          <p:cNvSpPr txBox="1"/>
          <p:nvPr>
            <p:custDataLst>
              <p:tags r:id="rId5"/>
            </p:custDataLst>
          </p:nvPr>
        </p:nvSpPr>
        <p:spPr>
          <a:xfrm>
            <a:off x="457200" y="3947795"/>
            <a:ext cx="11061065" cy="2676525"/>
          </a:xfrm>
          <a:prstGeom prst="rect">
            <a:avLst/>
          </a:prstGeom>
          <a:noFill/>
          <a:ln>
            <a:solidFill>
              <a:schemeClr val="tx1"/>
            </a:solidFill>
          </a:ln>
        </p:spPr>
        <p:txBody>
          <a:bodyPr wrap="square" rtlCol="0" anchor="t">
            <a:spAutoFit/>
          </a:bodyPr>
          <a:lstStyle/>
          <a:p>
            <a:pPr lvl="0" algn="l">
              <a:lnSpc>
                <a:spcPct val="100000"/>
              </a:lnSpc>
              <a:buClrTx/>
              <a:buSzTx/>
              <a:buFontTx/>
            </a:pPr>
            <a:r>
              <a:rPr lang="en-US" altLang="zh-CN" sz="2400" b="1">
                <a:latin typeface="仿宋" panose="02010609060101010101" charset="-122"/>
                <a:ea typeface="仿宋" panose="02010609060101010101" charset="-122"/>
                <a:cs typeface="仿宋" panose="02010609060101010101" charset="-122"/>
                <a:sym typeface="+mn-ea"/>
              </a:rPr>
              <a:t>   </a:t>
            </a:r>
            <a:r>
              <a:rPr lang="zh-CN" altLang="en-US" sz="24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 1163年宋高宗赵构禅让，宋孝宗赵昚（shèn）继位，年轻气盛，意气风发，不仅给岳飞平反，还积极准备北伐，任命老将张浚北伐金国，收复中原故土。</a:t>
            </a:r>
            <a:endParaRPr lang="zh-CN" altLang="en-US" sz="24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endParaRPr>
          </a:p>
          <a:p>
            <a:pPr lvl="0" algn="l">
              <a:lnSpc>
                <a:spcPct val="100000"/>
              </a:lnSpc>
              <a:buClrTx/>
              <a:buSzTx/>
              <a:buFontTx/>
            </a:pPr>
            <a:r>
              <a:rPr lang="zh-CN" altLang="en-US" sz="24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    北伐起初，宋军将士们斗志高昂，颇有收复之意。但不多时，13万人马全军覆灭，数万人被俘虏，多数士兵命丧黄泉，只有少部分人逃了回来。这次北伐，只用了短短二十天就宣告了失败。</a:t>
            </a:r>
            <a:endParaRPr lang="zh-CN" altLang="en-US" sz="2400" b="1" smtClean="0">
              <a:ln w="3175">
                <a:noFill/>
              </a:ln>
              <a:effectLst/>
              <a:latin typeface="楷体" panose="02010609060101010101" pitchFamily="49" charset="-122"/>
              <a:ea typeface="楷体" panose="02010609060101010101" pitchFamily="49" charset="-122"/>
              <a:cs typeface="楷体" panose="02010609060101010101" pitchFamily="49" charset="-122"/>
            </a:endParaRPr>
          </a:p>
          <a:p>
            <a:pPr lvl="0" algn="l">
              <a:lnSpc>
                <a:spcPct val="100000"/>
              </a:lnSpc>
              <a:buClrTx/>
              <a:buSzTx/>
              <a:buFontTx/>
            </a:pPr>
            <a:r>
              <a:rPr lang="zh-CN" altLang="en-US" sz="24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　　北伐失败之后，宋孝宗被迫于隆兴二年（1164年）和金国签订屈辱的“隆兴和议”。</a:t>
            </a:r>
            <a:endParaRPr lang="zh-CN" altLang="en-US" sz="24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fade/>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5019675" y="503555"/>
            <a:ext cx="3418840" cy="809625"/>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rgbClr val="FF0000"/>
                </a:solidFill>
                <a:latin typeface="楷体" panose="02010609060101010101" pitchFamily="49" charset="-122"/>
                <a:ea typeface="楷体" panose="02010609060101010101" pitchFamily="49" charset="-122"/>
              </a:rPr>
              <a:t>仕途坎坷</a:t>
            </a:r>
            <a:endParaRPr lang="zh-CN" altLang="en-US" sz="4400" b="1" spc="300">
              <a:solidFill>
                <a:srgbClr val="FF0000"/>
              </a:solidFill>
              <a:latin typeface="楷体" panose="02010609060101010101" pitchFamily="49" charset="-122"/>
              <a:ea typeface="楷体" panose="02010609060101010101" pitchFamily="49" charset="-122"/>
            </a:endParaRPr>
          </a:p>
        </p:txBody>
      </p:sp>
      <p:sp>
        <p:nvSpPr>
          <p:cNvPr id="11" name="Title 6"/>
          <p:cNvSpPr txBox="1"/>
          <p:nvPr>
            <p:custDataLst>
              <p:tags r:id="rId4"/>
            </p:custDataLst>
          </p:nvPr>
        </p:nvSpPr>
        <p:spPr>
          <a:xfrm>
            <a:off x="421005" y="1937385"/>
            <a:ext cx="11349990" cy="399669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marL="0" lvl="0" indent="0" algn="l" fontAlgn="ctr">
              <a:lnSpc>
                <a:spcPct val="110000"/>
              </a:lnSpc>
              <a:spcBef>
                <a:spcPct val="0"/>
              </a:spcBef>
              <a:spcAft>
                <a:spcPct val="0"/>
              </a:spcAft>
              <a:buSzTx/>
              <a:buFont typeface="Wingdings" panose="05000000000000000000" charset="0"/>
              <a:buNone/>
            </a:pPr>
            <a:r>
              <a:rPr altLang="zh-CN" sz="3200" b="1" spc="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rPr>
              <a:t>在此期间，辛弃疾由签判到知州，由提点刑狱到安抚使，虽然宦迹无常，但政绩卓著。他出任滁州知州仅半年，当地“荒陋之</a:t>
            </a:r>
            <a:r>
              <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气”一洗而空。他在湖南帅任，创置“飞虎军”，飞虎军队是当时沿江各地方军队中最精锐的一支队伍，维持了三四十年，成为南宋中后期维护湖南政治局势的军事支柱。金人称之为虎儿军，闻风丧胆，十分畏惧。“军成，雄镇一方，为江上诸军之冠。”</a:t>
            </a:r>
            <a:endPar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fade/>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4973955" y="357505"/>
            <a:ext cx="3418840" cy="809625"/>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rgbClr val="FF0000"/>
                </a:solidFill>
                <a:latin typeface="楷体" panose="02010609060101010101" pitchFamily="49" charset="-122"/>
                <a:ea typeface="楷体" panose="02010609060101010101" pitchFamily="49" charset="-122"/>
              </a:rPr>
              <a:t>归居田园</a:t>
            </a:r>
            <a:endParaRPr lang="zh-CN" altLang="en-US" sz="4400" b="1" spc="300">
              <a:solidFill>
                <a:srgbClr val="FF0000"/>
              </a:solidFill>
              <a:latin typeface="楷体" panose="02010609060101010101" pitchFamily="49" charset="-122"/>
              <a:ea typeface="楷体" panose="02010609060101010101" pitchFamily="49" charset="-122"/>
            </a:endParaRPr>
          </a:p>
        </p:txBody>
      </p:sp>
      <p:sp>
        <p:nvSpPr>
          <p:cNvPr id="11" name="Title 6"/>
          <p:cNvSpPr txBox="1"/>
          <p:nvPr>
            <p:custDataLst>
              <p:tags r:id="rId4"/>
            </p:custDataLst>
          </p:nvPr>
        </p:nvSpPr>
        <p:spPr>
          <a:xfrm>
            <a:off x="461010" y="1427480"/>
            <a:ext cx="11269345" cy="514413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marL="0" lvl="0" indent="0" algn="l" fontAlgn="ctr">
              <a:lnSpc>
                <a:spcPct val="100000"/>
              </a:lnSpc>
              <a:spcBef>
                <a:spcPct val="0"/>
              </a:spcBef>
              <a:spcAft>
                <a:spcPct val="0"/>
              </a:spcAft>
              <a:buSzTx/>
              <a:buFont typeface="Wingdings" panose="05000000000000000000" charset="0"/>
              <a:buNone/>
            </a:pPr>
            <a:r>
              <a:rPr altLang="zh-CN" sz="28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淳熙八年（1181）冬，辛弃疾四十二岁时，因受到弹劾而被免职，归居上饶，兴建带湖新居庄园。他根据带湖四周的地形地势，亲自设计了“高处建舍，低处辟田”的庄园格局，把带湖庄园取名为“稼轩”，并以此自号“稼轩居士”。此后二十年间，他除了有两年一度出任福建提点刑狱和安抚使外，大部分时间都在乡闲居。他常常一面尽情赏玩着山水田园风光和其中的恬静之趣，一面心灵深处又不停地涌起波澜，时而为一生的理想所激动，时而因现实的无情而愤怒和灰心，时而又强自宽慰，作旷达之想，在这种感情起伏中度过了后半生。</a:t>
            </a:r>
            <a:endParaRPr lang="zh-CN" altLang="en-US" sz="28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marL="0" lvl="0" indent="0" algn="l" fontAlgn="ctr">
              <a:lnSpc>
                <a:spcPct val="100000"/>
              </a:lnSpc>
              <a:spcBef>
                <a:spcPct val="0"/>
              </a:spcBef>
              <a:spcAft>
                <a:spcPct val="0"/>
              </a:spcAft>
              <a:buSzTx/>
              <a:buFont typeface="Wingdings" panose="05000000000000000000" charset="0"/>
              <a:buNone/>
            </a:pPr>
            <a:r>
              <a:rPr altLang="zh-CN" sz="28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但现实对辛弃疾是严酷的。他虽有出色的才干，他的豪迈倔强的性格和执着北伐的热情，却使他难以在官场上立足，所以早已做好了归隐的准备。</a:t>
            </a:r>
            <a:endParaRPr lang="zh-CN" altLang="en-US" sz="2800" b="1" spc="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lvl="0" indent="0" algn="l" fontAlgn="ctr">
              <a:lnSpc>
                <a:spcPct val="110000"/>
              </a:lnSpc>
              <a:spcBef>
                <a:spcPct val="0"/>
              </a:spcBef>
              <a:spcAft>
                <a:spcPct val="0"/>
              </a:spcAft>
              <a:buSzTx/>
              <a:buFont typeface="Wingdings" panose="05000000000000000000" charset="0"/>
              <a:buNone/>
            </a:pPr>
            <a:endParaRPr lang="zh-CN" altLang="en-US" sz="2800" b="1" spc="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fade/>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4946650" y="494030"/>
            <a:ext cx="3418840" cy="809625"/>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rgbClr val="FF0000"/>
                </a:solidFill>
                <a:latin typeface="楷体" panose="02010609060101010101" pitchFamily="49" charset="-122"/>
                <a:ea typeface="楷体" panose="02010609060101010101" pitchFamily="49" charset="-122"/>
              </a:rPr>
              <a:t>壮志难酬</a:t>
            </a:r>
            <a:endParaRPr lang="zh-CN" altLang="en-US" sz="4400" b="1" spc="300">
              <a:solidFill>
                <a:srgbClr val="FF0000"/>
              </a:solidFill>
              <a:latin typeface="楷体" panose="02010609060101010101" pitchFamily="49" charset="-122"/>
              <a:ea typeface="楷体" panose="02010609060101010101" pitchFamily="49" charset="-122"/>
            </a:endParaRPr>
          </a:p>
        </p:txBody>
      </p:sp>
      <p:sp>
        <p:nvSpPr>
          <p:cNvPr id="11" name="Title 6"/>
          <p:cNvSpPr txBox="1"/>
          <p:nvPr>
            <p:custDataLst>
              <p:tags r:id="rId4"/>
            </p:custDataLst>
          </p:nvPr>
        </p:nvSpPr>
        <p:spPr>
          <a:xfrm>
            <a:off x="610870" y="1701165"/>
            <a:ext cx="10970260" cy="396049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lvl="0" algn="l" fontAlgn="auto">
              <a:lnSpc>
                <a:spcPct val="100000"/>
              </a:lnSpc>
              <a:buClrTx/>
              <a:buSzTx/>
              <a:buFontTx/>
            </a:pPr>
            <a:r>
              <a:rPr altLang="zh-CN"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宋嘉泰四年（1204）正月，宋宁宗赵扩召见，65岁的辛弃疾陈述对付金人的意见，主张北伐，要有一段时间做充分的准备，提出应把用兵任务交给元老大臣。</a:t>
            </a:r>
            <a:endPar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lvl="0" algn="l" fontAlgn="auto">
              <a:lnSpc>
                <a:spcPct val="100000"/>
              </a:lnSpc>
              <a:buClrTx/>
              <a:buSzTx/>
              <a:buFontTx/>
            </a:pPr>
            <a:r>
              <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3月，被派任镇江知府。到镇江后积极为对金用兵作准备，预制了一万套军服，计划招募一万名士丁。</a:t>
            </a:r>
            <a:endPar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lvl="0" algn="l" fontAlgn="auto">
              <a:lnSpc>
                <a:spcPct val="100000"/>
              </a:lnSpc>
              <a:buClrTx/>
              <a:buSzTx/>
              <a:buFontTx/>
            </a:pPr>
            <a:r>
              <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没过多久，一些谏官的攻击诋毁辛弃疾，极力想让他下台，辛弃疾又被降了官，觉得失望透顶，再也不对朝廷抱有希望了，此后朝廷安排各种官职，他都推辞不去上任了。</a:t>
            </a:r>
            <a:endPar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marL="0" lvl="0" indent="0" algn="l" fontAlgn="ctr">
              <a:lnSpc>
                <a:spcPct val="110000"/>
              </a:lnSpc>
              <a:spcBef>
                <a:spcPct val="0"/>
              </a:spcBef>
              <a:spcAft>
                <a:spcPct val="0"/>
              </a:spcAft>
              <a:buSzTx/>
              <a:buFont typeface="Wingdings" panose="05000000000000000000" charset="0"/>
              <a:buNone/>
            </a:pPr>
            <a:endPar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fade/>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4946650" y="593725"/>
            <a:ext cx="3418840" cy="809625"/>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rgbClr val="FF0000"/>
                </a:solidFill>
                <a:latin typeface="楷体" panose="02010609060101010101" pitchFamily="49" charset="-122"/>
                <a:ea typeface="楷体" panose="02010609060101010101" pitchFamily="49" charset="-122"/>
                <a:sym typeface="+mn-ea"/>
              </a:rPr>
              <a:t>忧愤而卒</a:t>
            </a:r>
            <a:endParaRPr lang="zh-CN" altLang="en-US" sz="4400" b="1" spc="300">
              <a:solidFill>
                <a:srgbClr val="FF0000"/>
              </a:solidFill>
              <a:latin typeface="楷体" panose="02010609060101010101" pitchFamily="49" charset="-122"/>
              <a:ea typeface="楷体" panose="02010609060101010101" pitchFamily="49" charset="-122"/>
            </a:endParaRPr>
          </a:p>
        </p:txBody>
      </p:sp>
      <p:sp>
        <p:nvSpPr>
          <p:cNvPr id="11" name="Title 6"/>
          <p:cNvSpPr txBox="1"/>
          <p:nvPr>
            <p:custDataLst>
              <p:tags r:id="rId4"/>
            </p:custDataLst>
          </p:nvPr>
        </p:nvSpPr>
        <p:spPr>
          <a:xfrm>
            <a:off x="610870" y="1719580"/>
            <a:ext cx="10970260" cy="396049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lvl="0" algn="l">
              <a:lnSpc>
                <a:spcPct val="160000"/>
              </a:lnSpc>
              <a:buClrTx/>
              <a:buSzTx/>
              <a:buFontTx/>
            </a:pPr>
            <a:r>
              <a:rPr altLang="zh-CN"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开禧三年（1207）秋，68岁的辛弃疾，身染重病，朝廷再次起用他，任他为枢密都承旨，令他速到临安（杭州）赴任。诏令到铅山，辛弃疾已病重卧床不起，只得上奏请辞。</a:t>
            </a:r>
            <a:endPar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lvl="0" algn="l">
              <a:lnSpc>
                <a:spcPct val="160000"/>
              </a:lnSpc>
              <a:buClrTx/>
              <a:buSzTx/>
              <a:buFontTx/>
            </a:pPr>
            <a:r>
              <a:rPr altLang="zh-CN"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农历九月初十，爱国词人辛弃疾带着忧愤的心情和爱国之心离开人世，据说他临终时还大呼三声“杀贼！杀贼！”。</a:t>
            </a:r>
            <a:endPar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marL="0" lvl="0" indent="0" algn="l" fontAlgn="ctr">
              <a:lnSpc>
                <a:spcPct val="110000"/>
              </a:lnSpc>
              <a:spcBef>
                <a:spcPct val="0"/>
              </a:spcBef>
              <a:spcAft>
                <a:spcPct val="0"/>
              </a:spcAft>
              <a:buSzTx/>
              <a:buFont typeface="Wingdings" panose="05000000000000000000" charset="0"/>
              <a:buNone/>
            </a:pPr>
            <a:endParaRPr lang="zh-CN" altLang="en-US" sz="32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fade/>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795655" y="1087755"/>
            <a:ext cx="10773410" cy="5262245"/>
          </a:xfrm>
          <a:prstGeom prst="rect">
            <a:avLst/>
          </a:prstGeom>
          <a:noFill/>
        </p:spPr>
        <p:txBody>
          <a:bodyPr wrap="square" rtlCol="0" anchor="t">
            <a:spAutoFit/>
          </a:bodyPr>
          <a:lstStyle/>
          <a:p>
            <a:pPr fontAlgn="auto">
              <a:lnSpc>
                <a:spcPct val="150000"/>
              </a:lnSpc>
            </a:pPr>
            <a:r>
              <a:rPr lang="en-US" altLang="zh-CN" sz="2800" b="1">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800" b="1">
                <a:latin typeface="楷体" panose="02010609060101010101" pitchFamily="49" charset="-122"/>
                <a:ea typeface="楷体" panose="02010609060101010101" pitchFamily="49" charset="-122"/>
                <a:cs typeface="宋体" panose="02010600030101010101" pitchFamily="2" charset="-122"/>
                <a:sym typeface="+mn-ea"/>
              </a:rPr>
              <a:t>辛弃疾一生</a:t>
            </a:r>
            <a:r>
              <a:rPr lang="zh-CN" altLang="en-US" sz="2800" b="1">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以恢复为志，以功业自许</a:t>
            </a:r>
            <a:r>
              <a:rPr lang="zh-CN" altLang="en-US" sz="2800" b="1">
                <a:latin typeface="楷体" panose="02010609060101010101" pitchFamily="49" charset="-122"/>
                <a:ea typeface="楷体" panose="02010609060101010101" pitchFamily="49" charset="-122"/>
                <a:cs typeface="宋体" panose="02010600030101010101" pitchFamily="2" charset="-122"/>
                <a:sym typeface="+mn-ea"/>
              </a:rPr>
              <a:t>，却</a:t>
            </a:r>
            <a:r>
              <a:rPr lang="zh-CN" altLang="en-US" sz="2800" b="1">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命运多舛、备受排挤、壮志难酬</a:t>
            </a:r>
            <a:r>
              <a:rPr lang="zh-CN" altLang="en-US" sz="2800" b="1">
                <a:latin typeface="楷体" panose="02010609060101010101" pitchFamily="49" charset="-122"/>
                <a:ea typeface="楷体" panose="02010609060101010101" pitchFamily="49" charset="-122"/>
                <a:cs typeface="宋体" panose="02010600030101010101" pitchFamily="2" charset="-122"/>
                <a:sym typeface="+mn-ea"/>
              </a:rPr>
              <a:t>。但他恢复中原的爱国信念始终没有动摇，而是把满腔激情和对国家兴亡、民族命运的关切、忧虑，全部寄寓于词作之中。</a:t>
            </a:r>
            <a:endParaRPr lang="zh-CN" altLang="en-US" sz="2800" b="1">
              <a:latin typeface="楷体" panose="02010609060101010101" pitchFamily="49" charset="-122"/>
              <a:ea typeface="楷体" panose="02010609060101010101" pitchFamily="49" charset="-122"/>
              <a:cs typeface="宋体" panose="02010600030101010101" pitchFamily="2" charset="-122"/>
              <a:sym typeface="+mn-ea"/>
            </a:endParaRPr>
          </a:p>
          <a:p>
            <a:pPr fontAlgn="auto">
              <a:lnSpc>
                <a:spcPct val="150000"/>
              </a:lnSpc>
            </a:pPr>
            <a:r>
              <a:rPr lang="en-US" altLang="zh-CN" sz="2800" b="1">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800" b="1">
                <a:latin typeface="楷体" panose="02010609060101010101" pitchFamily="49" charset="-122"/>
                <a:ea typeface="楷体" panose="02010609060101010101" pitchFamily="49" charset="-122"/>
                <a:cs typeface="宋体" panose="02010600030101010101" pitchFamily="2" charset="-122"/>
                <a:sym typeface="+mn-ea"/>
              </a:rPr>
              <a:t>其词艺术风格多样，以豪放为主，</a:t>
            </a:r>
            <a:r>
              <a:rPr lang="zh-CN" altLang="en-US" sz="2800" b="1">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风格沉雄豪迈又不乏细腻柔媚之处</a:t>
            </a:r>
            <a:r>
              <a:rPr lang="zh-CN" altLang="en-US" sz="2800" b="1">
                <a:latin typeface="楷体" panose="02010609060101010101" pitchFamily="49" charset="-122"/>
                <a:ea typeface="楷体" panose="02010609060101010101" pitchFamily="49" charset="-122"/>
                <a:cs typeface="宋体" panose="02010600030101010101" pitchFamily="2" charset="-122"/>
                <a:sym typeface="+mn-ea"/>
              </a:rPr>
              <a:t>。其词题材广阔又</a:t>
            </a:r>
            <a:r>
              <a:rPr lang="zh-CN" altLang="en-US" sz="2800" b="1">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善化用典故</a:t>
            </a:r>
            <a:r>
              <a:rPr lang="zh-CN" altLang="en-US" sz="2800" b="1">
                <a:latin typeface="楷体" panose="02010609060101010101" pitchFamily="49" charset="-122"/>
                <a:ea typeface="楷体" panose="02010609060101010101" pitchFamily="49" charset="-122"/>
                <a:cs typeface="宋体" panose="02010600030101010101" pitchFamily="2" charset="-122"/>
                <a:sym typeface="+mn-ea"/>
              </a:rPr>
              <a:t>入词，抒写</a:t>
            </a:r>
            <a:r>
              <a:rPr lang="zh-CN" altLang="en-US" sz="2800" b="1">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力图恢复国家统一的爱国热情</a:t>
            </a:r>
            <a:r>
              <a:rPr lang="zh-CN" altLang="en-US" sz="2800" b="1">
                <a:latin typeface="楷体" panose="02010609060101010101" pitchFamily="49" charset="-122"/>
                <a:ea typeface="楷体" panose="02010609060101010101" pitchFamily="49" charset="-122"/>
                <a:cs typeface="宋体" panose="02010600030101010101" pitchFamily="2" charset="-122"/>
                <a:sym typeface="+mn-ea"/>
              </a:rPr>
              <a:t>，倾诉</a:t>
            </a:r>
            <a:r>
              <a:rPr lang="zh-CN" altLang="en-US" sz="2800" b="1">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壮志难酬的悲愤</a:t>
            </a:r>
            <a:r>
              <a:rPr lang="zh-CN" altLang="en-US" sz="2800" b="1">
                <a:latin typeface="楷体" panose="02010609060101010101" pitchFamily="49" charset="-122"/>
                <a:ea typeface="楷体" panose="02010609060101010101" pitchFamily="49" charset="-122"/>
                <a:cs typeface="宋体" panose="02010600030101010101" pitchFamily="2" charset="-122"/>
                <a:sym typeface="+mn-ea"/>
              </a:rPr>
              <a:t>，</a:t>
            </a:r>
            <a:r>
              <a:rPr lang="zh-CN" altLang="en-US" sz="2800" b="1">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对当时执政者的屈辱求和颇多谴责</a:t>
            </a:r>
            <a:r>
              <a:rPr lang="zh-CN" altLang="en-US" sz="2800" b="1">
                <a:latin typeface="楷体" panose="02010609060101010101" pitchFamily="49" charset="-122"/>
                <a:ea typeface="楷体" panose="02010609060101010101" pitchFamily="49" charset="-122"/>
                <a:cs typeface="宋体" panose="02010600030101010101" pitchFamily="2" charset="-122"/>
                <a:sym typeface="+mn-ea"/>
              </a:rPr>
              <a:t>；也有不少</a:t>
            </a:r>
            <a:r>
              <a:rPr lang="zh-CN" altLang="en-US" sz="2800" b="1">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吟咏祖国河山</a:t>
            </a:r>
            <a:r>
              <a:rPr lang="zh-CN" altLang="en-US" sz="2800" b="1">
                <a:latin typeface="楷体" panose="02010609060101010101" pitchFamily="49" charset="-122"/>
                <a:ea typeface="楷体" panose="02010609060101010101" pitchFamily="49" charset="-122"/>
                <a:cs typeface="宋体" panose="02010600030101010101" pitchFamily="2" charset="-122"/>
                <a:sym typeface="+mn-ea"/>
              </a:rPr>
              <a:t>的作品。现存词六百多首，有词集</a:t>
            </a:r>
            <a:r>
              <a:rPr lang="zh-CN" altLang="en-US" sz="2800" b="1">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《稼轩长短句》</a:t>
            </a:r>
            <a:r>
              <a:rPr lang="zh-CN" altLang="en-US" sz="2800" b="1">
                <a:latin typeface="楷体" panose="02010609060101010101" pitchFamily="49" charset="-122"/>
                <a:ea typeface="楷体" panose="02010609060101010101" pitchFamily="49" charset="-122"/>
                <a:cs typeface="宋体" panose="02010600030101010101" pitchFamily="2" charset="-122"/>
                <a:sym typeface="+mn-ea"/>
              </a:rPr>
              <a:t>等传世。</a:t>
            </a:r>
            <a:endParaRPr lang="zh-CN" altLang="en-US" sz="2800" b="1">
              <a:latin typeface="楷体" panose="02010609060101010101" pitchFamily="49" charset="-122"/>
              <a:ea typeface="楷体" panose="02010609060101010101" pitchFamily="49" charset="-122"/>
              <a:cs typeface="宋体" panose="02010600030101010101" pitchFamily="2" charset="-122"/>
              <a:sym typeface="+mn-ea"/>
            </a:endParaRPr>
          </a:p>
        </p:txBody>
      </p:sp>
    </p:spTree>
  </p:cSld>
  <p:clrMapOvr>
    <a:masterClrMapping/>
  </p:clrMapOvr>
  <p:transition spd="slow">
    <p:fade/>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429260" y="1371600"/>
            <a:ext cx="11333480" cy="4615815"/>
          </a:xfrm>
          <a:prstGeom prst="rect">
            <a:avLst/>
          </a:prstGeom>
          <a:noFill/>
        </p:spPr>
        <p:txBody>
          <a:bodyPr wrap="square" rtlCol="0" anchor="t">
            <a:spAutoFit/>
          </a:bodyPr>
          <a:lstStyle/>
          <a:p>
            <a:pPr marL="0" lvl="0" algn="l" fontAlgn="auto">
              <a:lnSpc>
                <a:spcPct val="150000"/>
              </a:lnSpc>
              <a:buClrTx/>
              <a:buSzTx/>
              <a:buNone/>
            </a:pPr>
            <a:r>
              <a:rPr lang="en-US" altLang="zh-CN"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辛词和苏词都以境界阔大、感情豪爽开朗著称。</a:t>
            </a:r>
            <a:endParaRPr lang="zh-CN" altLang="en-US"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endParaRPr>
          </a:p>
          <a:p>
            <a:pPr marL="0" lvl="0" algn="l" fontAlgn="auto">
              <a:lnSpc>
                <a:spcPct val="150000"/>
              </a:lnSpc>
              <a:buClrTx/>
              <a:buSzTx/>
              <a:buNone/>
            </a:pPr>
            <a:r>
              <a:rPr lang="en-US" altLang="zh-CN"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但苏轼常以旷达的胸襟与超越的时空观来体验人生，常表现出哲理式的感悟，并以这种渗透人生的感悟使情感从冲动归于深沉的平静，偏于潇洒疏朗、旷达超迈。</a:t>
            </a:r>
            <a:endParaRPr lang="zh-CN" altLang="en-US"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endParaRPr>
          </a:p>
          <a:p>
            <a:pPr marL="0" lvl="0" algn="l" fontAlgn="auto">
              <a:lnSpc>
                <a:spcPct val="150000"/>
              </a:lnSpc>
              <a:buClrTx/>
              <a:buSzTx/>
              <a:buNone/>
            </a:pPr>
            <a:r>
              <a:rPr lang="en-US" altLang="zh-CN"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而辛弃疾总是以炽热的感情与崇高的理想来拥抱人生，更多地表现出英雄的豪情与悲愤。给人以慷慨悲歌、激情飞扬之感。主观情感的浓烈、主观理念的执着，构成了辛词的一大特色。 </a:t>
            </a:r>
            <a:endParaRPr lang="zh-CN" altLang="en-US"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fade/>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661035" y="797560"/>
            <a:ext cx="11206480" cy="5262245"/>
          </a:xfrm>
          <a:prstGeom prst="rect">
            <a:avLst/>
          </a:prstGeom>
          <a:noFill/>
        </p:spPr>
        <p:txBody>
          <a:bodyPr wrap="square" rtlCol="0" anchor="t">
            <a:spAutoFit/>
          </a:bodyPr>
          <a:lstStyle/>
          <a:p>
            <a:r>
              <a:rPr lang="en-US" altLang="zh-CN"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辛弃疾有许多与陆游相似之处：始终把洗雪国耻、收复失地作为自己的毕生事业，并在自己的文学创作中写出了时代的期望和失望、民族的热情与愤慨。</a:t>
            </a:r>
            <a:endParaRPr lang="zh-CN" altLang="en-US"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但辛弃疾也有许多与陆游不同的地方：他作为一个具有实干才能的政治家，曾经获得相当高的地位，他对抗金事业的追求，不像陆游那样主要出于一腔热情；作为一个英雄豪杰式的人物，他的个性要比陆游来得强烈，他的思想也不像陆游那样“纯正”；他的理想，不仅反映了民族的共同心愿，而且反映了一个英雄之士渴望在历史大舞台上自我完成的志向。</a:t>
            </a:r>
            <a:endParaRPr lang="zh-CN" altLang="en-US"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endParaRPr>
          </a:p>
          <a:p>
            <a:r>
              <a:rPr lang="en-US" altLang="zh-CN"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rPr>
              <a:t>因此，在文学创作方面，他不像陆游喜欢写作诗歌尤其是格式严整的七律，而是把全部精力投入词这一更宜于表达激荡多变的情绪的体裁。他的词集《稼轩长短句》，保存了词作六百多首。</a:t>
            </a:r>
            <a:endParaRPr lang="zh-CN" altLang="en-US" sz="2800" b="1" smtClean="0">
              <a:ln w="3175">
                <a:noFill/>
              </a:ln>
              <a:effectLst/>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fade/>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文本框 7"/>
          <p:cNvSpPr txBox="1"/>
          <p:nvPr>
            <p:custDataLst>
              <p:tags r:id="rId3"/>
            </p:custDataLst>
          </p:nvPr>
        </p:nvSpPr>
        <p:spPr>
          <a:xfrm>
            <a:off x="812165" y="1526540"/>
            <a:ext cx="10166350" cy="2306955"/>
          </a:xfrm>
          <a:prstGeom prst="rect">
            <a:avLst/>
          </a:prstGeom>
          <a:noFill/>
        </p:spPr>
        <p:txBody>
          <a:bodyPr wrap="square" rtlCol="0">
            <a:spAutoFit/>
          </a:bodyPr>
          <a:lstStyle/>
          <a:p>
            <a:pPr lvl="0" indent="457200" fontAlgn="auto">
              <a:lnSpc>
                <a:spcPct val="150000"/>
              </a:lnSpc>
              <a:defRPr/>
            </a:pPr>
            <a:r>
              <a:rPr lang="zh-CN" altLang="en-US" sz="3200" b="1">
                <a:solidFill>
                  <a:srgbClr val="00312B"/>
                </a:solidFill>
                <a:latin typeface="楷体" panose="02010609060101010101" pitchFamily="49" charset="-122"/>
                <a:ea typeface="楷体" panose="02010609060101010101" pitchFamily="49" charset="-122"/>
                <a:sym typeface="+mn-ea"/>
              </a:rPr>
              <a:t>力挽山河，浩气贯日月，空余英雄心一颗。</a:t>
            </a:r>
            <a:endParaRPr lang="zh-CN" altLang="en-US" sz="3200" b="1">
              <a:solidFill>
                <a:srgbClr val="00312B"/>
              </a:solidFill>
              <a:latin typeface="楷体" panose="02010609060101010101" pitchFamily="49" charset="-122"/>
              <a:ea typeface="楷体" panose="02010609060101010101" pitchFamily="49" charset="-122"/>
              <a:sym typeface="+mn-ea"/>
            </a:endParaRPr>
          </a:p>
          <a:p>
            <a:pPr lvl="0" indent="457200" fontAlgn="auto">
              <a:lnSpc>
                <a:spcPct val="150000"/>
              </a:lnSpc>
              <a:defRPr/>
            </a:pPr>
            <a:r>
              <a:rPr lang="zh-CN" altLang="en-US" sz="3200" b="1">
                <a:solidFill>
                  <a:srgbClr val="00312B"/>
                </a:solidFill>
                <a:latin typeface="楷体" panose="02010609060101010101" pitchFamily="49" charset="-122"/>
                <a:ea typeface="楷体" panose="02010609060101010101" pitchFamily="49" charset="-122"/>
                <a:sym typeface="+mn-ea"/>
              </a:rPr>
              <a:t>名垂宇宙，文光射牛斗，剩有悲壮词千篇。 </a:t>
            </a:r>
            <a:endParaRPr lang="zh-CN" altLang="en-US" sz="3200" b="1">
              <a:solidFill>
                <a:srgbClr val="00312B"/>
              </a:solidFill>
              <a:latin typeface="楷体" panose="02010609060101010101" pitchFamily="49" charset="-122"/>
              <a:ea typeface="楷体" panose="02010609060101010101" pitchFamily="49" charset="-122"/>
              <a:sym typeface="+mn-ea"/>
            </a:endParaRPr>
          </a:p>
          <a:p>
            <a:pPr lvl="0" indent="457200" fontAlgn="auto">
              <a:lnSpc>
                <a:spcPct val="150000"/>
              </a:lnSpc>
              <a:defRPr/>
            </a:pPr>
            <a:r>
              <a:rPr lang="en-US" altLang="zh-CN" sz="3200" b="1">
                <a:solidFill>
                  <a:srgbClr val="00312B"/>
                </a:solidFill>
                <a:latin typeface="楷体" panose="02010609060101010101" pitchFamily="49" charset="-122"/>
                <a:ea typeface="楷体" panose="02010609060101010101" pitchFamily="49" charset="-122"/>
                <a:sym typeface="+mn-ea"/>
              </a:rPr>
              <a:t>                                   </a:t>
            </a:r>
            <a:r>
              <a:rPr lang="zh-CN" altLang="en-US" sz="3200" b="1">
                <a:solidFill>
                  <a:srgbClr val="00312B"/>
                </a:solidFill>
                <a:latin typeface="楷体" panose="02010609060101010101" pitchFamily="49" charset="-122"/>
                <a:ea typeface="楷体" panose="02010609060101010101" pitchFamily="49" charset="-122"/>
                <a:sym typeface="+mn-ea"/>
              </a:rPr>
              <a:t>——臧克家</a:t>
            </a:r>
            <a:endParaRPr kumimoji="0" lang="zh-CN" altLang="en-US" sz="3200" b="1" i="0" u="none" strike="noStrike" kern="1200" cap="none" spc="0" normalizeH="0" baseline="0">
              <a:solidFill>
                <a:srgbClr val="00312B"/>
              </a:solidFill>
              <a:latin typeface="楷体" panose="02010609060101010101" pitchFamily="49" charset="-122"/>
              <a:ea typeface="楷体" panose="02010609060101010101" pitchFamily="49" charset="-122"/>
              <a:sym typeface="+mn-ea"/>
            </a:endParaRPr>
          </a:p>
        </p:txBody>
      </p:sp>
      <p:sp>
        <p:nvSpPr>
          <p:cNvPr id="9" name="矩形 8"/>
          <p:cNvSpPr/>
          <p:nvPr>
            <p:custDataLst>
              <p:tags r:id="rId4"/>
            </p:custDataLst>
          </p:nvPr>
        </p:nvSpPr>
        <p:spPr>
          <a:xfrm>
            <a:off x="675640" y="4043045"/>
            <a:ext cx="8246745" cy="1568450"/>
          </a:xfrm>
          <a:prstGeom prst="rect">
            <a:avLst/>
          </a:prstGeom>
        </p:spPr>
        <p:txBody>
          <a:bodyPr wrap="square">
            <a:spAutoFit/>
          </a:bodyPr>
          <a:lstStyle/>
          <a:p>
            <a:pPr lvl="0" indent="0" fontAlgn="auto">
              <a:lnSpc>
                <a:spcPct val="150000"/>
              </a:lnSpc>
              <a:defRPr/>
            </a:pPr>
            <a:r>
              <a:rPr lang="zh-CN" altLang="en-US" sz="3200" b="1">
                <a:solidFill>
                  <a:srgbClr val="00312B"/>
                </a:solidFill>
                <a:latin typeface="楷体" panose="02010609060101010101" pitchFamily="49" charset="-122"/>
                <a:ea typeface="楷体" panose="02010609060101010101" pitchFamily="49" charset="-122"/>
              </a:rPr>
              <a:t>辛弃疾词作的两个特点：</a:t>
            </a:r>
            <a:endParaRPr lang="zh-CN" altLang="en-US" sz="3200" b="1">
              <a:solidFill>
                <a:srgbClr val="00312B"/>
              </a:solidFill>
              <a:latin typeface="楷体" panose="02010609060101010101" pitchFamily="49" charset="-122"/>
              <a:ea typeface="楷体" panose="02010609060101010101" pitchFamily="49" charset="-122"/>
            </a:endParaRPr>
          </a:p>
          <a:p>
            <a:pPr lvl="0" indent="0" fontAlgn="auto">
              <a:lnSpc>
                <a:spcPct val="150000"/>
              </a:lnSpc>
              <a:defRPr/>
            </a:pPr>
            <a:r>
              <a:rPr lang="zh-CN" altLang="en-US" sz="3200" b="1">
                <a:solidFill>
                  <a:schemeClr val="accent2"/>
                </a:solidFill>
                <a:latin typeface="楷体" panose="02010609060101010101" pitchFamily="49" charset="-122"/>
                <a:ea typeface="楷体" panose="02010609060101010101" pitchFamily="49" charset="-122"/>
              </a:rPr>
              <a:t>壮怀激烈的爱国之心与悲壮慷慨的豪放词风</a:t>
            </a:r>
            <a:endParaRPr kumimoji="0" lang="zh-CN" altLang="en-US" sz="3200" b="1" i="0" u="none" strike="noStrike" kern="1200" cap="none" spc="0" normalizeH="0" baseline="0" noProof="0">
              <a:ln>
                <a:noFill/>
              </a:ln>
              <a:solidFill>
                <a:schemeClr val="accent2"/>
              </a:solidFill>
              <a:effectLst/>
              <a:uLnTx/>
              <a:uFillTx/>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1"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2"/>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500"/>
                                        <p:tgtEl>
                                          <p:spTgt spid="8"/>
                                        </p:tgtEl>
                                      </p:cBhvr>
                                    </p:animEffect>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53" presetClass="entr" presetSubtype="0" fill="hold" grpId="1"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p:bldP spid="9" grpId="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4" name="组合 3"/>
          <p:cNvGrpSpPr/>
          <p:nvPr>
            <p:custDataLst>
              <p:tags r:id="rId3"/>
            </p:custDataLst>
          </p:nvPr>
        </p:nvGrpSpPr>
        <p:grpSpPr>
          <a:xfrm>
            <a:off x="1568450" y="60325"/>
            <a:ext cx="2451100" cy="1081405"/>
            <a:chOff x="2790018" y="1305594"/>
            <a:chExt cx="2450982" cy="1081718"/>
          </a:xfrm>
        </p:grpSpPr>
        <p:pic>
          <p:nvPicPr>
            <p:cNvPr id="13" name="图片 12"/>
            <p:cNvPicPr>
              <a:picLocks noChangeAspect="1"/>
            </p:cNvPicPr>
            <p:nvPr>
              <p:custDataLst>
                <p:tags r:id="rId5"/>
              </p:custDataLst>
            </p:nvPr>
          </p:nvPicPr>
          <p:blipFill>
            <a:blip r:embed="rId4"/>
            <a:stretch>
              <a:fillRect/>
            </a:stretch>
          </p:blipFill>
          <p:spPr>
            <a:xfrm rot="5400000">
              <a:off x="3474650" y="620962"/>
              <a:ext cx="1081718" cy="2450982"/>
            </a:xfrm>
            <a:prstGeom prst="rect">
              <a:avLst/>
            </a:prstGeom>
          </p:spPr>
        </p:pic>
        <p:sp>
          <p:nvSpPr>
            <p:cNvPr id="8" name="TextBox 12"/>
            <p:cNvSpPr txBox="1">
              <a:spLocks noChangeArrowheads="1"/>
            </p:cNvSpPr>
            <p:nvPr>
              <p:custDataLst>
                <p:tags r:id="rId6"/>
              </p:custDataLst>
            </p:nvPr>
          </p:nvSpPr>
          <p:spPr bwMode="auto">
            <a:xfrm>
              <a:off x="2928106" y="1609782"/>
              <a:ext cx="2282875" cy="522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zh-CN" sz="2800" b="1" spc="1300" smtClean="0">
                  <a:solidFill>
                    <a:schemeClr val="tx1">
                      <a:lumMod val="65000"/>
                      <a:lumOff val="35000"/>
                    </a:schemeClr>
                  </a:solidFill>
                  <a:latin typeface="楷体" panose="02010609060101010101" pitchFamily="49" charset="-122"/>
                  <a:ea typeface="楷体" panose="02010609060101010101" pitchFamily="49" charset="-122"/>
                </a:rPr>
                <a:t>知人论世</a:t>
              </a:r>
              <a:endParaRPr lang="zh-CN" altLang="zh-CN" sz="2800" b="1" spc="1300" smtClean="0">
                <a:solidFill>
                  <a:schemeClr val="tx1">
                    <a:lumMod val="65000"/>
                    <a:lumOff val="35000"/>
                  </a:schemeClr>
                </a:solidFill>
                <a:latin typeface="楷体" panose="02010609060101010101" pitchFamily="49" charset="-122"/>
                <a:ea typeface="楷体" panose="02010609060101010101" pitchFamily="49" charset="-122"/>
              </a:endParaRPr>
            </a:p>
          </p:txBody>
        </p:sp>
      </p:grpSp>
      <p:sp>
        <p:nvSpPr>
          <p:cNvPr id="2" name="文本框 1"/>
          <p:cNvSpPr txBox="1"/>
          <p:nvPr>
            <p:custDataLst>
              <p:tags r:id="rId7"/>
            </p:custDataLst>
          </p:nvPr>
        </p:nvSpPr>
        <p:spPr>
          <a:xfrm>
            <a:off x="5341620" y="558165"/>
            <a:ext cx="2057400" cy="583565"/>
          </a:xfrm>
          <a:prstGeom prst="rect">
            <a:avLst/>
          </a:prstGeom>
          <a:noFill/>
          <a:ln>
            <a:solidFill>
              <a:schemeClr val="tx1"/>
            </a:solidFill>
          </a:ln>
        </p:spPr>
        <p:txBody>
          <a:bodyPr wrap="square" rtlCol="0">
            <a:spAutoFit/>
          </a:bodyPr>
          <a:lstStyle/>
          <a:p>
            <a:pPr algn="dist"/>
            <a:r>
              <a:rPr lang="zh-CN" altLang="en-US" sz="3200" b="1">
                <a:latin typeface="楷体" panose="02010609060101010101" pitchFamily="49" charset="-122"/>
                <a:ea typeface="楷体" panose="02010609060101010101" pitchFamily="49" charset="-122"/>
              </a:rPr>
              <a:t>写作背景</a:t>
            </a:r>
            <a:endParaRPr lang="zh-CN" altLang="en-US" sz="3200" b="1">
              <a:latin typeface="楷体" panose="02010609060101010101" pitchFamily="49" charset="-122"/>
              <a:ea typeface="楷体" panose="02010609060101010101" pitchFamily="49" charset="-122"/>
            </a:endParaRPr>
          </a:p>
        </p:txBody>
      </p:sp>
      <p:sp>
        <p:nvSpPr>
          <p:cNvPr id="10244" name="文本框 10243"/>
          <p:cNvSpPr txBox="1"/>
          <p:nvPr>
            <p:custDataLst>
              <p:tags r:id="rId8"/>
            </p:custDataLst>
          </p:nvPr>
        </p:nvSpPr>
        <p:spPr>
          <a:xfrm>
            <a:off x="706120" y="1562735"/>
            <a:ext cx="10616565" cy="4755515"/>
          </a:xfrm>
          <a:prstGeom prst="rect">
            <a:avLst/>
          </a:prstGeom>
          <a:noFill/>
          <a:ln w="12700">
            <a:noFill/>
          </a:ln>
        </p:spPr>
        <p:txBody>
          <a:bodyPr wrap="square">
            <a:spAutoFit/>
          </a:bodyPr>
          <a:lstStyle/>
          <a:p>
            <a:pPr>
              <a:lnSpc>
                <a:spcPct val="120000"/>
              </a:lnSpc>
              <a:spcBef>
                <a:spcPts val="50"/>
              </a:spcBef>
              <a:spcAft>
                <a:spcPct val="0"/>
              </a:spcAft>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写这首词的时候辛弃疾已经</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65</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岁了，辛弃疾从</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42</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岁到</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60</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岁一直过着“隐居”的生活，得不到朝廷的重用。</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spcBef>
                <a:spcPts val="50"/>
              </a:spcBef>
              <a:spcAft>
                <a:spcPct val="0"/>
              </a:spcAft>
            </a:pP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1203</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年再次被当时执掌大权的韩侂胄起用，任浙江东路安抚史，翌年改任镇江知府。</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1204</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年韩侂胄为了巩固自己的地位，草草北伐。而镇江濒临抗战前线，是北伐的重要基地。辛弃疾到任后，做了大量的准备工作，但是韩侂胄把持朝政，只想侥幸求逞，不愿认真准备。韩侂胄听不进辛弃疾的劝告，后来就把他调离了镇江。</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nSpc>
                <a:spcPct val="120000"/>
              </a:lnSpc>
              <a:spcBef>
                <a:spcPts val="50"/>
              </a:spcBef>
              <a:spcAft>
                <a:spcPct val="0"/>
              </a:spcAft>
            </a:pP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    这首词是辛弃疾被起用又被降职时，登上北固亭，满怀悲愤而写下的。</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fade/>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p:txBody>
          <a:bodyPr/>
          <a:lstStyle/>
          <a:p>
            <a:r>
              <a:rPr lang="zh-CN" altLang="en-US" b="1">
                <a:solidFill>
                  <a:srgbClr val="FF0000"/>
                </a:solidFill>
                <a:effectLst>
                  <a:outerShdw blurRad="38100" dist="38100" dir="2700000" algn="tl">
                    <a:srgbClr val="000000">
                      <a:alpha val="43137"/>
                    </a:srgbClr>
                  </a:outerShdw>
                </a:effectLst>
              </a:rPr>
              <a:t>学习目标：</a:t>
            </a: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custDataLst>
              <p:tags r:id="rId4"/>
            </p:custDataLst>
          </p:nvPr>
        </p:nvSpPr>
        <p:spPr/>
        <p:txBody>
          <a:bodyPr/>
          <a:lstStyle/>
          <a:p>
            <a:r>
              <a:rPr lang="en-US" altLang="zh-CN" b="1">
                <a:solidFill>
                  <a:srgbClr val="FF0000"/>
                </a:solidFill>
                <a:effectLst>
                  <a:outerShdw blurRad="38100" dist="38100" dir="2700000" algn="tl">
                    <a:srgbClr val="000000">
                      <a:alpha val="43137"/>
                    </a:srgbClr>
                  </a:outerShdw>
                </a:effectLst>
                <a:latin typeface="仿宋" panose="02010609060101010101" charset="-122"/>
                <a:ea typeface="仿宋" panose="02010609060101010101" charset="-122"/>
                <a:cs typeface="仿宋" panose="02010609060101010101" charset="-122"/>
              </a:rPr>
              <a:t>1</a:t>
            </a:r>
            <a:r>
              <a:rPr lang="zh-CN" altLang="en-US" b="1">
                <a:solidFill>
                  <a:srgbClr val="FF0000"/>
                </a:solidFill>
                <a:effectLst>
                  <a:outerShdw blurRad="38100" dist="38100" dir="2700000" algn="tl">
                    <a:srgbClr val="000000">
                      <a:alpha val="43137"/>
                    </a:srgbClr>
                  </a:outerShdw>
                </a:effectLst>
                <a:latin typeface="仿宋" panose="02010609060101010101" charset="-122"/>
                <a:ea typeface="仿宋" panose="02010609060101010101" charset="-122"/>
                <a:cs typeface="仿宋" panose="02010609060101010101" charset="-122"/>
              </a:rPr>
              <a:t>、知人论世：了解词人及词作写作背景；</a:t>
            </a:r>
            <a:endParaRPr lang="zh-CN" altLang="en-US" b="1">
              <a:solidFill>
                <a:srgbClr val="FF0000"/>
              </a:solidFill>
              <a:effectLst>
                <a:outerShdw blurRad="38100" dist="38100" dir="2700000" algn="tl">
                  <a:srgbClr val="000000">
                    <a:alpha val="43137"/>
                  </a:srgbClr>
                </a:outerShdw>
              </a:effectLst>
              <a:latin typeface="仿宋" panose="02010609060101010101" charset="-122"/>
              <a:ea typeface="仿宋" panose="02010609060101010101" charset="-122"/>
              <a:cs typeface="仿宋" panose="02010609060101010101" charset="-122"/>
            </a:endParaRPr>
          </a:p>
          <a:p>
            <a:pPr>
              <a:spcBef>
                <a:spcPct val="50000"/>
              </a:spcBef>
            </a:pPr>
            <a:r>
              <a:rPr lang="en-US" altLang="zh-CN" b="1">
                <a:solidFill>
                  <a:srgbClr val="FF0000"/>
                </a:solidFill>
                <a:effectLst>
                  <a:outerShdw blurRad="38100" dist="38100" dir="2700000" algn="tl">
                    <a:srgbClr val="000000">
                      <a:alpha val="43137"/>
                    </a:srgbClr>
                  </a:outerShdw>
                </a:effectLst>
                <a:latin typeface="仿宋" panose="02010609060101010101" charset="-122"/>
                <a:ea typeface="仿宋" panose="02010609060101010101" charset="-122"/>
                <a:cs typeface="仿宋" panose="02010609060101010101" charset="-122"/>
              </a:rPr>
              <a:t>2</a:t>
            </a:r>
            <a:r>
              <a:rPr lang="zh-CN" altLang="en-US" b="1">
                <a:solidFill>
                  <a:srgbClr val="FF0000"/>
                </a:solidFill>
                <a:effectLst>
                  <a:outerShdw blurRad="38100" dist="38100" dir="2700000" algn="tl">
                    <a:srgbClr val="000000">
                      <a:alpha val="43137"/>
                    </a:srgbClr>
                  </a:outerShdw>
                </a:effectLst>
                <a:latin typeface="仿宋" panose="02010609060101010101" charset="-122"/>
                <a:ea typeface="仿宋" panose="02010609060101010101" charset="-122"/>
                <a:cs typeface="仿宋" panose="02010609060101010101" charset="-122"/>
              </a:rPr>
              <a:t>、写作特色：</a:t>
            </a:r>
            <a:r>
              <a:rPr lang="zh-CN" altLang="en-US" b="1">
                <a:solidFill>
                  <a:srgbClr val="FF0000"/>
                </a:solidFill>
                <a:effectLst>
                  <a:outerShdw blurRad="38100" dist="38100" dir="2700000" algn="tl">
                    <a:srgbClr val="000000">
                      <a:alpha val="43137"/>
                    </a:srgbClr>
                  </a:outerShdw>
                </a:effectLst>
                <a:latin typeface="仿宋" panose="02010609060101010101" charset="-122"/>
                <a:ea typeface="仿宋" panose="02010609060101010101" charset="-122"/>
                <a:cs typeface="仿宋" panose="02010609060101010101" charset="-122"/>
                <a:sym typeface="+mn-ea"/>
              </a:rPr>
              <a:t>理解运用典故，借古讽今的写作特点</a:t>
            </a:r>
            <a:endParaRPr lang="zh-CN" altLang="en-US" b="1">
              <a:solidFill>
                <a:srgbClr val="FF0000"/>
              </a:solidFill>
              <a:effectLst>
                <a:outerShdw blurRad="38100" dist="38100" dir="2700000" algn="tl">
                  <a:srgbClr val="000000">
                    <a:alpha val="43137"/>
                  </a:srgbClr>
                </a:outerShdw>
              </a:effectLst>
              <a:latin typeface="仿宋" panose="02010609060101010101" charset="-122"/>
              <a:ea typeface="仿宋" panose="02010609060101010101" charset="-122"/>
              <a:cs typeface="仿宋" panose="02010609060101010101" charset="-122"/>
            </a:endParaRPr>
          </a:p>
          <a:p>
            <a:pPr>
              <a:spcBef>
                <a:spcPct val="50000"/>
              </a:spcBef>
            </a:pPr>
            <a:r>
              <a:rPr lang="en-US" altLang="zh-CN" b="1">
                <a:solidFill>
                  <a:srgbClr val="FF0000"/>
                </a:solidFill>
                <a:effectLst>
                  <a:outerShdw blurRad="38100" dist="38100" dir="2700000" algn="tl">
                    <a:srgbClr val="000000">
                      <a:alpha val="43137"/>
                    </a:srgbClr>
                  </a:outerShdw>
                </a:effectLst>
                <a:latin typeface="仿宋" panose="02010609060101010101" charset="-122"/>
                <a:ea typeface="仿宋" panose="02010609060101010101" charset="-122"/>
                <a:cs typeface="仿宋" panose="02010609060101010101" charset="-122"/>
                <a:sym typeface="+mn-ea"/>
              </a:rPr>
              <a:t>2</a:t>
            </a:r>
            <a:r>
              <a:rPr lang="zh-CN" altLang="en-US" b="1">
                <a:solidFill>
                  <a:srgbClr val="FF0000"/>
                </a:solidFill>
                <a:effectLst>
                  <a:outerShdw blurRad="38100" dist="38100" dir="2700000" algn="tl">
                    <a:srgbClr val="000000">
                      <a:alpha val="43137"/>
                    </a:srgbClr>
                  </a:outerShdw>
                </a:effectLst>
                <a:latin typeface="仿宋" panose="02010609060101010101" charset="-122"/>
                <a:ea typeface="仿宋" panose="02010609060101010101" charset="-122"/>
                <a:cs typeface="仿宋" panose="02010609060101010101" charset="-122"/>
                <a:sym typeface="+mn-ea"/>
              </a:rPr>
              <a:t>、挖掘主题：了解辛弃疾抗敌救国的雄图壮志和为国效劳的爱国热情。</a:t>
            </a:r>
            <a:endParaRPr lang="zh-CN" altLang="en-US" b="1">
              <a:solidFill>
                <a:srgbClr val="FF0000"/>
              </a:solidFill>
              <a:effectLst>
                <a:outerShdw blurRad="38100" dist="38100" dir="2700000" algn="tl">
                  <a:srgbClr val="000000">
                    <a:alpha val="43137"/>
                  </a:srgbClr>
                </a:outerShdw>
              </a:effectLst>
              <a:latin typeface="仿宋" panose="02010609060101010101" charset="-122"/>
              <a:ea typeface="仿宋" panose="02010609060101010101" charset="-122"/>
              <a:cs typeface="仿宋" panose="02010609060101010101" charset="-122"/>
              <a:sym typeface="+mn-ea"/>
            </a:endParaRPr>
          </a:p>
        </p:txBody>
      </p:sp>
    </p:spTree>
  </p:cSld>
  <p:clrMapOvr>
    <a:masterClrMapping/>
  </p:clrMapOvr>
  <p:transition spd="slow" advClick="0">
    <p:fade/>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image 2028"/>
          <p:cNvPicPr>
            <a:picLocks noChangeAspect="1"/>
          </p:cNvPicPr>
          <p:nvPr>
            <p:custDataLst>
              <p:tags r:id="rId4"/>
            </p:custDataLst>
          </p:nvPr>
        </p:nvPicPr>
        <p:blipFill>
          <a:blip r:embed="rId3"/>
          <a:stretch>
            <a:fillRect/>
          </a:stretch>
        </p:blipFill>
        <p:spPr>
          <a:xfrm>
            <a:off x="3845068" y="1574800"/>
            <a:ext cx="4501863" cy="1955801"/>
          </a:xfrm>
          <a:prstGeom prst="rect">
            <a:avLst/>
          </a:prstGeom>
        </p:spPr>
      </p:pic>
      <p:sp>
        <p:nvSpPr>
          <p:cNvPr id="5" name="Object 2021"/>
          <p:cNvSpPr txBox="1"/>
          <p:nvPr>
            <p:custDataLst>
              <p:tags r:id="rId5"/>
            </p:custDataLst>
          </p:nvPr>
        </p:nvSpPr>
        <p:spPr>
          <a:xfrm>
            <a:off x="4489917" y="2314633"/>
            <a:ext cx="3452194" cy="1004687"/>
          </a:xfrm>
          <a:prstGeom prst="rect">
            <a:avLst/>
          </a:prstGeom>
        </p:spPr>
        <p:txBody>
          <a:bodyPr vert="horz" lIns="0" tIns="0" rIns="0" bIns="0" rtlCol="0" anchor="t" anchorCtr="0">
            <a:noAutofit/>
          </a:bodyPr>
          <a:lstStyle/>
          <a:p>
            <a:pPr algn="ctr"/>
            <a:r>
              <a:rPr lang="zh-CN" altLang="en-US" sz="6000" b="1">
                <a:solidFill>
                  <a:srgbClr val="936A43"/>
                </a:solidFill>
                <a:effectLst>
                  <a:outerShdw blurRad="38100" dist="38100" dir="2700000" algn="tl">
                    <a:srgbClr val="000000">
                      <a:alpha val="43137"/>
                    </a:srgbClr>
                  </a:outerShdw>
                </a:effectLst>
                <a:latin typeface="Arial" panose="020b0604020202020204" pitchFamily="34" charset="0"/>
                <a:ea typeface="霞鹜文楷" pitchFamily="2" charset="-122"/>
                <a:sym typeface="Arial" panose="020b0604020202020204" pitchFamily="34" charset="0"/>
              </a:rPr>
              <a:t>了解诗意</a:t>
            </a:r>
            <a:endParaRPr lang="zh-CN" altLang="en-US" sz="6000" b="1">
              <a:solidFill>
                <a:srgbClr val="936A43"/>
              </a:solidFill>
              <a:effectLst>
                <a:outerShdw blurRad="38100" dist="38100" dir="2700000" algn="tl">
                  <a:srgbClr val="000000">
                    <a:alpha val="43137"/>
                  </a:srgbClr>
                </a:outerShdw>
              </a:effectLst>
              <a:latin typeface="Arial" panose="020b0604020202020204" pitchFamily="34" charset="0"/>
              <a:ea typeface="霞鹜文楷" pitchFamily="2" charset="-122"/>
              <a:sym typeface="Arial" panose="020b0604020202020204" pitchFamily="34" charset="0"/>
            </a:endParaRPr>
          </a:p>
        </p:txBody>
      </p:sp>
      <p:sp>
        <p:nvSpPr>
          <p:cNvPr id="10" name="Object 2021"/>
          <p:cNvSpPr txBox="1"/>
          <p:nvPr>
            <p:custDataLst>
              <p:tags r:id="rId6"/>
            </p:custDataLst>
          </p:nvPr>
        </p:nvSpPr>
        <p:spPr>
          <a:xfrm>
            <a:off x="4369902" y="1812097"/>
            <a:ext cx="3452194" cy="502344"/>
          </a:xfrm>
          <a:prstGeom prst="rect">
            <a:avLst/>
          </a:prstGeom>
        </p:spPr>
        <p:txBody>
          <a:bodyPr vert="horz" lIns="0" tIns="0" rIns="0" bIns="0" rtlCol="0" anchor="t" anchorCtr="0">
            <a:noAutofit/>
          </a:bodyPr>
          <a:lstStyle/>
          <a:p>
            <a:pPr algn="ctr"/>
            <a:r>
              <a:rPr lang="en-US" altLang="zh-CN" sz="3600" b="0" i="0" spc="322" smtClean="0">
                <a:solidFill>
                  <a:srgbClr val="936A43"/>
                </a:solidFill>
                <a:latin typeface="Arial" panose="020b0604020202020204" pitchFamily="34" charset="0"/>
                <a:ea typeface="霞鹜文楷" pitchFamily="2" charset="-122"/>
                <a:sym typeface="Arial" panose="020b0604020202020204" pitchFamily="34" charset="0"/>
              </a:rPr>
              <a:t>02</a:t>
            </a:r>
            <a:endParaRPr lang="zh-CN" altLang="en-US" sz="1400">
              <a:solidFill>
                <a:srgbClr val="936A43"/>
              </a:solidFill>
              <a:latin typeface="Arial" panose="020b0604020202020204" pitchFamily="34" charset="0"/>
              <a:ea typeface="霞鹜文楷" pitchFamily="2" charset="-122"/>
              <a:sym typeface="Arial" panose="020b0604020202020204" pitchFamily="34" charset="0"/>
            </a:endParaRPr>
          </a:p>
        </p:txBody>
      </p:sp>
    </p:spTree>
  </p:cSld>
  <p:clrMapOvr>
    <a:masterClrMapping/>
  </p:clrMapOvr>
  <p:transition spd="slow" advClick="0">
    <p:fade/>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2" name="组合 1"/>
          <p:cNvGrpSpPr/>
          <p:nvPr>
            <p:custDataLst>
              <p:tags r:id="rId4"/>
            </p:custDataLst>
          </p:nvPr>
        </p:nvGrpSpPr>
        <p:grpSpPr>
          <a:xfrm>
            <a:off x="5156835" y="0"/>
            <a:ext cx="2451100" cy="1081405"/>
            <a:chOff x="2790018" y="1305594"/>
            <a:chExt cx="2450982" cy="1081718"/>
          </a:xfrm>
        </p:grpSpPr>
        <p:pic>
          <p:nvPicPr>
            <p:cNvPr id="13" name="图片 12"/>
            <p:cNvPicPr>
              <a:picLocks noChangeAspect="1"/>
            </p:cNvPicPr>
            <p:nvPr>
              <p:custDataLst>
                <p:tags r:id="rId6"/>
              </p:custDataLst>
            </p:nvPr>
          </p:nvPicPr>
          <p:blipFill>
            <a:blip r:embed="rId5"/>
            <a:stretch>
              <a:fillRect/>
            </a:stretch>
          </p:blipFill>
          <p:spPr>
            <a:xfrm rot="5400000">
              <a:off x="3474650" y="620962"/>
              <a:ext cx="1081718" cy="2450982"/>
            </a:xfrm>
            <a:prstGeom prst="rect">
              <a:avLst/>
            </a:prstGeom>
          </p:spPr>
        </p:pic>
        <p:sp>
          <p:nvSpPr>
            <p:cNvPr id="8" name="TextBox 12"/>
            <p:cNvSpPr txBox="1">
              <a:spLocks noChangeArrowheads="1"/>
            </p:cNvSpPr>
            <p:nvPr>
              <p:custDataLst>
                <p:tags r:id="rId7"/>
              </p:custDataLst>
            </p:nvPr>
          </p:nvSpPr>
          <p:spPr bwMode="auto">
            <a:xfrm>
              <a:off x="2928106" y="1609782"/>
              <a:ext cx="2282875" cy="522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zh-CN" sz="2800" b="1" spc="1300" smtClean="0">
                  <a:solidFill>
                    <a:schemeClr val="tx1">
                      <a:lumMod val="65000"/>
                      <a:lumOff val="35000"/>
                    </a:schemeClr>
                  </a:solidFill>
                  <a:latin typeface="楷体" panose="02010609060101010101" pitchFamily="49" charset="-122"/>
                  <a:ea typeface="楷体" panose="02010609060101010101" pitchFamily="49" charset="-122"/>
                </a:rPr>
                <a:t>解析题目</a:t>
              </a:r>
              <a:endParaRPr lang="zh-CN" altLang="zh-CN" sz="2800" b="1" spc="1300" smtClean="0">
                <a:solidFill>
                  <a:schemeClr val="tx1">
                    <a:lumMod val="65000"/>
                    <a:lumOff val="35000"/>
                  </a:schemeClr>
                </a:solidFill>
                <a:latin typeface="楷体" panose="02010609060101010101" pitchFamily="49" charset="-122"/>
                <a:ea typeface="楷体" panose="02010609060101010101" pitchFamily="49" charset="-122"/>
              </a:endParaRPr>
            </a:p>
          </p:txBody>
        </p:sp>
      </p:grpSp>
      <p:sp>
        <p:nvSpPr>
          <p:cNvPr id="4" name="文本框 3"/>
          <p:cNvSpPr txBox="1"/>
          <p:nvPr>
            <p:custDataLst>
              <p:tags r:id="rId8"/>
            </p:custDataLst>
          </p:nvPr>
        </p:nvSpPr>
        <p:spPr>
          <a:xfrm>
            <a:off x="1076325" y="1032510"/>
            <a:ext cx="629920" cy="5507990"/>
          </a:xfrm>
          <a:prstGeom prst="rect">
            <a:avLst/>
          </a:prstGeom>
          <a:noFill/>
        </p:spPr>
        <p:txBody>
          <a:bodyPr wrap="square" rtlCol="0" anchor="t">
            <a:spAutoFit/>
          </a:bodyPr>
          <a:lstStyle/>
          <a:p>
            <a:pPr algn="ctr"/>
            <a:r>
              <a:rPr lang="zh-CN" altLang="en-US" sz="3200">
                <a:ln w="9525" cap="sq" cmpd="sng">
                  <a:solidFill>
                    <a:srgbClr val="000000"/>
                  </a:solidFill>
                  <a:prstDash val="solid"/>
                  <a:headEnd type="none" w="sm" len="sm"/>
                  <a:tailEnd type="none" w="sm" len="sm"/>
                </a:ln>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永遇乐·  京口北固亭怀古</a:t>
            </a:r>
            <a:endParaRPr lang="zh-CN" altLang="en-US" sz="3200">
              <a:ln w="9525" cap="sq" cmpd="sng">
                <a:solidFill>
                  <a:srgbClr val="000000"/>
                </a:solidFill>
                <a:prstDash val="solid"/>
                <a:headEnd type="none" w="sm" len="sm"/>
                <a:tailEnd type="none" w="sm" len="sm"/>
              </a:ln>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流程图: 可选过程 4"/>
          <p:cNvSpPr/>
          <p:nvPr>
            <p:custDataLst>
              <p:tags r:id="rId9"/>
            </p:custDataLst>
          </p:nvPr>
        </p:nvSpPr>
        <p:spPr>
          <a:xfrm>
            <a:off x="3027680" y="1142365"/>
            <a:ext cx="8243570" cy="1487805"/>
          </a:xfrm>
          <a:prstGeom prst="flowChartAlternateProcess">
            <a:avLst/>
          </a:prstGeom>
          <a:noFill/>
          <a:ln>
            <a:solidFill>
              <a:schemeClr val="tx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词牌名，又名</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永遇乐慢</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消息</a:t>
            </a:r>
            <a:r>
              <a:rPr lang="en-US" altLang="zh-CN" sz="2800" b="1">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rPr>
              <a:t>，原是宋代的宫廷乐。用于祝寿宴会等喜庆场合的宫廷音乐，可能很早就传入民间，北宋时已被文人用为词调。</a:t>
            </a:r>
            <a:endParaRPr lang="zh-CN" altLang="en-US" sz="28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流程图: 可选过程 5"/>
          <p:cNvSpPr/>
          <p:nvPr>
            <p:custDataLst>
              <p:tags r:id="rId10"/>
            </p:custDataLst>
          </p:nvPr>
        </p:nvSpPr>
        <p:spPr>
          <a:xfrm>
            <a:off x="3027680" y="2777490"/>
            <a:ext cx="7680960" cy="2320290"/>
          </a:xfrm>
          <a:prstGeom prst="flowChartAlternateProcess">
            <a:avLst/>
          </a:prstGeom>
          <a:noFill/>
          <a:ln>
            <a:solidFill>
              <a:schemeClr val="tx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zh-CN" altLang="en-US" sz="2800" b="1">
                <a:solidFill>
                  <a:schemeClr val="tx1"/>
                </a:solidFill>
                <a:latin typeface="楷体" panose="02010609060101010101" pitchFamily="49" charset="-122"/>
                <a:ea typeface="楷体" panose="02010609060101010101" pitchFamily="49" charset="-122"/>
                <a:sym typeface="+mn-ea"/>
              </a:rPr>
              <a:t>登临地点。</a:t>
            </a:r>
            <a:endParaRPr lang="zh-CN" altLang="en-US" sz="2800" b="1">
              <a:solidFill>
                <a:schemeClr val="tx1"/>
              </a:solidFill>
              <a:latin typeface="楷体" panose="02010609060101010101" pitchFamily="49" charset="-122"/>
              <a:ea typeface="楷体" panose="02010609060101010101" pitchFamily="49" charset="-122"/>
              <a:sym typeface="+mn-ea"/>
            </a:endParaRPr>
          </a:p>
          <a:p>
            <a:pPr lvl="0" algn="l">
              <a:buClrTx/>
              <a:buSzTx/>
              <a:buFontTx/>
            </a:pPr>
            <a:r>
              <a:rPr lang="zh-CN" altLang="en-US" sz="2800" b="1">
                <a:solidFill>
                  <a:schemeClr val="tx1"/>
                </a:solidFill>
                <a:latin typeface="楷体" panose="02010609060101010101" pitchFamily="49" charset="-122"/>
                <a:ea typeface="楷体" panose="02010609060101010101" pitchFamily="49" charset="-122"/>
                <a:sym typeface="+mn-ea"/>
              </a:rPr>
              <a:t>京口：古城名，即今江苏镇江。因临京岘山、长江口而得名。形势险固，是历来用兵之地。</a:t>
            </a:r>
            <a:endParaRPr lang="zh-CN" altLang="en-US" sz="2800" b="1">
              <a:solidFill>
                <a:schemeClr val="tx1"/>
              </a:solidFill>
              <a:latin typeface="楷体" panose="02010609060101010101" pitchFamily="49" charset="-122"/>
              <a:ea typeface="楷体" panose="02010609060101010101" pitchFamily="49" charset="-122"/>
              <a:sym typeface="+mn-ea"/>
            </a:endParaRPr>
          </a:p>
          <a:p>
            <a:pPr lvl="0" algn="l">
              <a:buClrTx/>
              <a:buSzTx/>
              <a:buFontTx/>
            </a:pPr>
            <a:r>
              <a:rPr lang="zh-CN" altLang="en-US" sz="2800" b="1">
                <a:solidFill>
                  <a:schemeClr val="tx1"/>
                </a:solidFill>
                <a:latin typeface="楷体" panose="02010609060101010101" pitchFamily="49" charset="-122"/>
                <a:ea typeface="楷体" panose="02010609060101010101" pitchFamily="49" charset="-122"/>
                <a:sym typeface="+mn-ea"/>
              </a:rPr>
              <a:t>北固山上北固亭，原名北顾亭，取其不忘中原之意。</a:t>
            </a:r>
            <a:endParaRPr lang="zh-CN" altLang="en-US" sz="2800" b="1">
              <a:solidFill>
                <a:schemeClr val="tx1"/>
              </a:solidFill>
              <a:latin typeface="楷体" panose="02010609060101010101" pitchFamily="49" charset="-122"/>
              <a:ea typeface="楷体" panose="02010609060101010101" pitchFamily="49" charset="-122"/>
              <a:sym typeface="+mn-ea"/>
            </a:endParaRPr>
          </a:p>
        </p:txBody>
      </p:sp>
      <p:sp>
        <p:nvSpPr>
          <p:cNvPr id="7" name="流程图: 可选过程 6"/>
          <p:cNvSpPr/>
          <p:nvPr>
            <p:custDataLst>
              <p:tags r:id="rId11"/>
            </p:custDataLst>
          </p:nvPr>
        </p:nvSpPr>
        <p:spPr>
          <a:xfrm>
            <a:off x="3027680" y="5360670"/>
            <a:ext cx="5029835" cy="980440"/>
          </a:xfrm>
          <a:prstGeom prst="flowChartAlternateProcess">
            <a:avLst/>
          </a:prstGeom>
          <a:noFill/>
          <a:ln>
            <a:solidFill>
              <a:schemeClr val="tx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buClrTx/>
              <a:buSzTx/>
              <a:buFontTx/>
            </a:pPr>
            <a:r>
              <a:rPr lang="zh-CN" altLang="en-US" sz="2800" b="1">
                <a:solidFill>
                  <a:schemeClr val="tx1"/>
                </a:solidFill>
                <a:latin typeface="楷体" panose="02010609060101010101" pitchFamily="49" charset="-122"/>
                <a:ea typeface="楷体" panose="02010609060101010101" pitchFamily="49" charset="-122"/>
                <a:sym typeface="+mn-ea"/>
              </a:rPr>
              <a:t>怀古，所写内容的怀古，大多是通过今昔对比，以古讽今。</a:t>
            </a:r>
            <a:endParaRPr lang="zh-CN" altLang="en-US" sz="2800" b="1">
              <a:solidFill>
                <a:schemeClr val="tx1"/>
              </a:solidFill>
              <a:latin typeface="楷体" panose="02010609060101010101" pitchFamily="49" charset="-122"/>
              <a:ea typeface="楷体" panose="02010609060101010101" pitchFamily="49" charset="-122"/>
              <a:sym typeface="+mn-ea"/>
            </a:endParaRPr>
          </a:p>
        </p:txBody>
      </p:sp>
    </p:spTree>
    <p:custDataLst>
      <p:tags r:id="rId12"/>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9394" name="文本框 59393"/>
          <p:cNvSpPr txBox="1"/>
          <p:nvPr>
            <p:custDataLst>
              <p:tags r:id="rId4"/>
            </p:custDataLst>
          </p:nvPr>
        </p:nvSpPr>
        <p:spPr>
          <a:xfrm>
            <a:off x="2286000" y="1295400"/>
            <a:ext cx="1981200" cy="2748280"/>
          </a:xfrm>
          <a:prstGeom prst="rect">
            <a:avLst/>
          </a:prstGeom>
          <a:noFill/>
          <a:ln w="19050">
            <a:noFill/>
          </a:ln>
        </p:spPr>
        <p:txBody>
          <a:bodyPr>
            <a:spAutoFit/>
          </a:bodyPr>
          <a:lstStyle/>
          <a:p>
            <a:pPr>
              <a:lnSpc>
                <a:spcPct val="135000"/>
              </a:lnSpc>
            </a:pPr>
            <a:r>
              <a:rPr lang="zh-CN" altLang="en-US" sz="3200" b="1">
                <a:solidFill>
                  <a:srgbClr val="FF0000"/>
                </a:solidFill>
                <a:latin typeface="Times New Roman" panose="02020603050405020304" pitchFamily="18" charset="0"/>
                <a:ea typeface="楷体_GB2312" pitchFamily="49" charset="-122"/>
              </a:rPr>
              <a:t>舞</a:t>
            </a:r>
            <a:r>
              <a:rPr lang="zh-CN" altLang="en-US" sz="3200" b="1">
                <a:solidFill>
                  <a:srgbClr val="0000FF"/>
                </a:solidFill>
                <a:latin typeface="Times New Roman" panose="02020603050405020304" pitchFamily="18" charset="0"/>
                <a:ea typeface="楷体_GB2312" pitchFamily="49" charset="-122"/>
              </a:rPr>
              <a:t>榭</a:t>
            </a:r>
            <a:r>
              <a:rPr lang="zh-CN" altLang="en-US" sz="3200" b="1">
                <a:solidFill>
                  <a:srgbClr val="FF0000"/>
                </a:solidFill>
                <a:latin typeface="Times New Roman" panose="02020603050405020304" pitchFamily="18" charset="0"/>
                <a:ea typeface="楷体_GB2312" pitchFamily="49" charset="-122"/>
              </a:rPr>
              <a:t>歌台</a:t>
            </a:r>
            <a:endParaRPr lang="zh-CN" altLang="en-US" sz="3200" b="1">
              <a:solidFill>
                <a:srgbClr val="FF0000"/>
              </a:solidFill>
              <a:latin typeface="Times New Roman" panose="02020603050405020304" pitchFamily="18" charset="0"/>
              <a:ea typeface="楷体_GB2312" pitchFamily="49" charset="-122"/>
            </a:endParaRPr>
          </a:p>
          <a:p>
            <a:pPr>
              <a:lnSpc>
                <a:spcPct val="135000"/>
              </a:lnSpc>
            </a:pPr>
            <a:r>
              <a:rPr lang="zh-CN" altLang="en-US" sz="3200" b="1">
                <a:solidFill>
                  <a:srgbClr val="FF0000"/>
                </a:solidFill>
                <a:latin typeface="Times New Roman" panose="02020603050405020304" pitchFamily="18" charset="0"/>
                <a:ea typeface="楷体_GB2312" pitchFamily="49" charset="-122"/>
              </a:rPr>
              <a:t>寻常</a:t>
            </a:r>
            <a:r>
              <a:rPr lang="zh-CN" altLang="en-US" sz="3200" b="1">
                <a:solidFill>
                  <a:srgbClr val="0000FF"/>
                </a:solidFill>
                <a:latin typeface="Times New Roman" panose="02020603050405020304" pitchFamily="18" charset="0"/>
                <a:ea typeface="楷体_GB2312" pitchFamily="49" charset="-122"/>
              </a:rPr>
              <a:t>巷陌</a:t>
            </a:r>
            <a:endParaRPr lang="zh-CN" altLang="en-US" sz="3200" b="1">
              <a:solidFill>
                <a:srgbClr val="0000FF"/>
              </a:solidFill>
              <a:latin typeface="Times New Roman" panose="02020603050405020304" pitchFamily="18" charset="0"/>
              <a:ea typeface="楷体_GB2312" pitchFamily="49" charset="-122"/>
            </a:endParaRPr>
          </a:p>
          <a:p>
            <a:pPr>
              <a:lnSpc>
                <a:spcPct val="135000"/>
              </a:lnSpc>
            </a:pPr>
            <a:r>
              <a:rPr lang="zh-CN" altLang="en-US" sz="3200" b="1">
                <a:solidFill>
                  <a:srgbClr val="FF0000"/>
                </a:solidFill>
                <a:latin typeface="Times New Roman" panose="02020603050405020304" pitchFamily="18" charset="0"/>
                <a:ea typeface="楷体_GB2312" pitchFamily="49" charset="-122"/>
              </a:rPr>
              <a:t>封狼居</a:t>
            </a:r>
            <a:r>
              <a:rPr lang="zh-CN" altLang="en-US" sz="3200" b="1">
                <a:solidFill>
                  <a:srgbClr val="0000FF"/>
                </a:solidFill>
                <a:latin typeface="Times New Roman" panose="02020603050405020304" pitchFamily="18" charset="0"/>
                <a:ea typeface="楷体_GB2312" pitchFamily="49" charset="-122"/>
              </a:rPr>
              <a:t>胥</a:t>
            </a:r>
            <a:endParaRPr lang="zh-CN" altLang="en-US" sz="3200" b="1">
              <a:solidFill>
                <a:srgbClr val="0000FF"/>
              </a:solidFill>
              <a:latin typeface="Times New Roman" panose="02020603050405020304" pitchFamily="18" charset="0"/>
              <a:ea typeface="楷体_GB2312" pitchFamily="49" charset="-122"/>
            </a:endParaRPr>
          </a:p>
          <a:p>
            <a:pPr>
              <a:lnSpc>
                <a:spcPct val="135000"/>
              </a:lnSpc>
            </a:pPr>
            <a:r>
              <a:rPr lang="zh-CN" altLang="en-US" sz="3200" b="1">
                <a:solidFill>
                  <a:srgbClr val="0000FF"/>
                </a:solidFill>
                <a:latin typeface="Times New Roman" panose="02020603050405020304" pitchFamily="18" charset="0"/>
                <a:ea typeface="楷体_GB2312" pitchFamily="49" charset="-122"/>
              </a:rPr>
              <a:t>佛狸祠</a:t>
            </a:r>
            <a:endParaRPr lang="zh-CN" altLang="en-US" sz="3200" b="1">
              <a:solidFill>
                <a:srgbClr val="0000FF"/>
              </a:solidFill>
              <a:latin typeface="Times New Roman" panose="02020603050405020304" pitchFamily="18" charset="0"/>
              <a:ea typeface="楷体_GB2312" pitchFamily="49" charset="-122"/>
            </a:endParaRPr>
          </a:p>
        </p:txBody>
      </p:sp>
      <p:sp>
        <p:nvSpPr>
          <p:cNvPr id="59395" name="矩形 59394"/>
          <p:cNvSpPr/>
          <p:nvPr>
            <p:custDataLst>
              <p:tags r:id="rId5"/>
            </p:custDataLst>
          </p:nvPr>
        </p:nvSpPr>
        <p:spPr>
          <a:xfrm>
            <a:off x="1828800" y="304800"/>
            <a:ext cx="3041015" cy="583565"/>
          </a:xfrm>
          <a:prstGeom prst="rect">
            <a:avLst/>
          </a:prstGeom>
          <a:noFill/>
          <a:ln w="12700">
            <a:noFill/>
          </a:ln>
        </p:spPr>
        <p:txBody>
          <a:bodyPr wrap="none" anchor="t" anchorCtr="0">
            <a:spAutoFit/>
          </a:bodyPr>
          <a:lstStyle/>
          <a:p>
            <a:r>
              <a:rPr lang="zh-CN" altLang="en-US" sz="3200" b="1">
                <a:solidFill>
                  <a:srgbClr val="993300"/>
                </a:solidFill>
                <a:effectLst>
                  <a:outerShdw blurRad="38100" dist="38100" dir="2700000">
                    <a:srgbClr val="000000"/>
                  </a:outerShdw>
                </a:effectLst>
                <a:latin typeface="Times New Roman" panose="02020603050405020304" pitchFamily="18" charset="0"/>
                <a:ea typeface="方正舒体" pitchFamily="2" charset="-122"/>
              </a:rPr>
              <a:t>给下列生字注音</a:t>
            </a:r>
            <a:endParaRPr lang="zh-CN" altLang="en-US" sz="3200" b="1">
              <a:solidFill>
                <a:srgbClr val="993300"/>
              </a:solidFill>
              <a:effectLst>
                <a:outerShdw blurRad="38100" dist="38100" dir="2700000">
                  <a:srgbClr val="000000"/>
                </a:outerShdw>
              </a:effectLst>
              <a:latin typeface="Times New Roman" panose="02020603050405020304" pitchFamily="18" charset="0"/>
              <a:ea typeface="方正舒体" pitchFamily="2" charset="-122"/>
            </a:endParaRPr>
          </a:p>
        </p:txBody>
      </p:sp>
      <p:sp>
        <p:nvSpPr>
          <p:cNvPr id="59396" name="文本框 59395"/>
          <p:cNvSpPr txBox="1"/>
          <p:nvPr>
            <p:custDataLst>
              <p:tags r:id="rId6"/>
            </p:custDataLst>
          </p:nvPr>
        </p:nvSpPr>
        <p:spPr>
          <a:xfrm>
            <a:off x="5181600" y="2895600"/>
            <a:ext cx="2286000" cy="521970"/>
          </a:xfrm>
          <a:prstGeom prst="rect">
            <a:avLst/>
          </a:prstGeom>
          <a:noFill/>
          <a:ln w="9525">
            <a:noFill/>
          </a:ln>
        </p:spPr>
        <p:txBody>
          <a:bodyPr>
            <a:spAutoFit/>
          </a:bodyPr>
          <a:lstStyle/>
          <a:p>
            <a:pPr>
              <a:spcBef>
                <a:spcPct val="50000"/>
              </a:spcBef>
            </a:pPr>
            <a:r>
              <a:rPr lang="en-US" altLang="zh-CN" sz="2800" b="1" err="1">
                <a:solidFill>
                  <a:srgbClr val="0000FF"/>
                </a:solidFill>
                <a:latin typeface="Times New Roman" panose="02020603050405020304" pitchFamily="18" charset="0"/>
                <a:ea typeface="宋体" panose="02010600030101010101" pitchFamily="2" charset="-122"/>
              </a:rPr>
              <a:t>xū</a:t>
            </a:r>
            <a:endParaRPr lang="en-US" altLang="zh-CN" sz="2800" b="1">
              <a:solidFill>
                <a:srgbClr val="0000FF"/>
              </a:solidFill>
              <a:latin typeface="Times New Roman" panose="02020603050405020304" pitchFamily="18" charset="0"/>
              <a:ea typeface="宋体" panose="02010600030101010101" pitchFamily="2" charset="-122"/>
            </a:endParaRPr>
          </a:p>
        </p:txBody>
      </p:sp>
      <p:sp>
        <p:nvSpPr>
          <p:cNvPr id="59397" name="文本框 59396"/>
          <p:cNvSpPr txBox="1"/>
          <p:nvPr>
            <p:custDataLst>
              <p:tags r:id="rId7"/>
            </p:custDataLst>
          </p:nvPr>
        </p:nvSpPr>
        <p:spPr>
          <a:xfrm>
            <a:off x="5181600" y="1447800"/>
            <a:ext cx="2286000" cy="583565"/>
          </a:xfrm>
          <a:prstGeom prst="rect">
            <a:avLst/>
          </a:prstGeom>
          <a:noFill/>
          <a:ln w="9525">
            <a:noFill/>
          </a:ln>
        </p:spPr>
        <p:txBody>
          <a:bodyPr>
            <a:spAutoFit/>
          </a:bodyPr>
          <a:lstStyle/>
          <a:p>
            <a:pPr>
              <a:spcBef>
                <a:spcPct val="50000"/>
              </a:spcBef>
            </a:pPr>
            <a:r>
              <a:rPr lang="en-US" altLang="zh-CN" sz="3200" b="1" err="1">
                <a:solidFill>
                  <a:srgbClr val="0000FF"/>
                </a:solidFill>
                <a:latin typeface="Times New Roman" panose="02020603050405020304" pitchFamily="18" charset="0"/>
                <a:ea typeface="宋体" panose="02010600030101010101" pitchFamily="2" charset="-122"/>
              </a:rPr>
              <a:t>xìe</a:t>
            </a:r>
            <a:endParaRPr lang="en-US" altLang="zh-CN" sz="3200" b="1">
              <a:solidFill>
                <a:srgbClr val="0000FF"/>
              </a:solidFill>
              <a:latin typeface="Times New Roman" panose="02020603050405020304" pitchFamily="18" charset="0"/>
              <a:ea typeface="宋体" panose="02010600030101010101" pitchFamily="2" charset="-122"/>
            </a:endParaRPr>
          </a:p>
        </p:txBody>
      </p:sp>
      <p:sp>
        <p:nvSpPr>
          <p:cNvPr id="59398" name="文本框 59397"/>
          <p:cNvSpPr txBox="1"/>
          <p:nvPr>
            <p:custDataLst>
              <p:tags r:id="rId8"/>
            </p:custDataLst>
          </p:nvPr>
        </p:nvSpPr>
        <p:spPr>
          <a:xfrm>
            <a:off x="5181600" y="2209800"/>
            <a:ext cx="2286000" cy="521970"/>
          </a:xfrm>
          <a:prstGeom prst="rect">
            <a:avLst/>
          </a:prstGeom>
          <a:noFill/>
          <a:ln w="9525">
            <a:noFill/>
          </a:ln>
        </p:spPr>
        <p:txBody>
          <a:bodyPr>
            <a:spAutoFit/>
          </a:bodyPr>
          <a:lstStyle/>
          <a:p>
            <a:pPr>
              <a:spcBef>
                <a:spcPct val="50000"/>
              </a:spcBef>
            </a:pPr>
            <a:r>
              <a:rPr lang="en-US" altLang="zh-CN" sz="2800" b="1" err="1">
                <a:solidFill>
                  <a:srgbClr val="0000FF"/>
                </a:solidFill>
                <a:latin typeface="Times New Roman" panose="02020603050405020304" pitchFamily="18" charset="0"/>
                <a:ea typeface="宋体" panose="02010600030101010101" pitchFamily="2" charset="-122"/>
              </a:rPr>
              <a:t>xiàng  mò</a:t>
            </a:r>
            <a:endParaRPr lang="en-US" altLang="zh-CN" sz="2800" b="1">
              <a:solidFill>
                <a:srgbClr val="0000FF"/>
              </a:solidFill>
              <a:latin typeface="Times New Roman" panose="02020603050405020304" pitchFamily="18" charset="0"/>
              <a:ea typeface="宋体" panose="02010600030101010101" pitchFamily="2" charset="-122"/>
            </a:endParaRPr>
          </a:p>
        </p:txBody>
      </p:sp>
      <p:sp>
        <p:nvSpPr>
          <p:cNvPr id="59399" name="文本框 59398"/>
          <p:cNvSpPr txBox="1"/>
          <p:nvPr>
            <p:custDataLst>
              <p:tags r:id="rId9"/>
            </p:custDataLst>
          </p:nvPr>
        </p:nvSpPr>
        <p:spPr>
          <a:xfrm>
            <a:off x="5181600" y="3505200"/>
            <a:ext cx="2286000" cy="521970"/>
          </a:xfrm>
          <a:prstGeom prst="rect">
            <a:avLst/>
          </a:prstGeom>
          <a:noFill/>
          <a:ln w="9525">
            <a:noFill/>
          </a:ln>
        </p:spPr>
        <p:txBody>
          <a:bodyPr>
            <a:spAutoFit/>
          </a:bodyPr>
          <a:lstStyle/>
          <a:p>
            <a:pPr>
              <a:spcBef>
                <a:spcPct val="50000"/>
              </a:spcBef>
            </a:pPr>
            <a:r>
              <a:rPr lang="en-US" altLang="zh-CN" sz="2800" b="1" err="1">
                <a:solidFill>
                  <a:srgbClr val="0000FF"/>
                </a:solidFill>
                <a:latin typeface="Times New Roman" panose="02020603050405020304" pitchFamily="18" charset="0"/>
                <a:ea typeface="宋体" panose="02010600030101010101" pitchFamily="2" charset="-122"/>
              </a:rPr>
              <a:t>bì lí cí</a:t>
            </a:r>
            <a:endParaRPr lang="en-US" altLang="zh-CN" sz="2800" b="1">
              <a:solidFill>
                <a:srgbClr val="0000FF"/>
              </a:solidFill>
              <a:latin typeface="Times New Roman" panose="02020603050405020304" pitchFamily="18" charset="0"/>
              <a:ea typeface="宋体" panose="02010600030101010101" pitchFamily="2" charset="-122"/>
            </a:endParaRPr>
          </a:p>
        </p:txBody>
      </p:sp>
      <p:pic>
        <p:nvPicPr>
          <p:cNvPr id="9" name="图片 8"/>
          <p:cNvPicPr>
            <a:picLocks noChangeAspect="1"/>
          </p:cNvPicPr>
          <p:nvPr>
            <p:custDataLst>
              <p:tags r:id="rId11"/>
            </p:custDataLst>
          </p:nvPr>
        </p:nvPicPr>
        <p:blipFill>
          <a:blip r:embed="rId10"/>
          <a:stretch>
            <a:fillRect/>
          </a:stretch>
        </p:blipFill>
        <p:spPr>
          <a:xfrm>
            <a:off x="9718040" y="3568700"/>
            <a:ext cx="2473960" cy="29876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blinds(horizontal)">
                                      <p:cBhvr>
                                        <p:cTn id="7" dur="500"/>
                                        <p:tgtEl>
                                          <p:spTgt spid="5939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9397">
                                            <p:txEl>
                                              <p:pRg st="0" end="0"/>
                                            </p:txEl>
                                          </p:spTgt>
                                        </p:tgtEl>
                                        <p:attrNameLst>
                                          <p:attrName>style.visibility</p:attrName>
                                        </p:attrNameLst>
                                      </p:cBhvr>
                                      <p:to>
                                        <p:strVal val="visible"/>
                                      </p:to>
                                    </p:set>
                                    <p:animEffect transition="in" filter="blinds(horizontal)">
                                      <p:cBhvr>
                                        <p:cTn id="12" dur="500"/>
                                        <p:tgtEl>
                                          <p:spTgt spid="5939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9398"/>
                                        </p:tgtEl>
                                        <p:attrNameLst>
                                          <p:attrName>style.visibility</p:attrName>
                                        </p:attrNameLst>
                                      </p:cBhvr>
                                      <p:to>
                                        <p:strVal val="visible"/>
                                      </p:to>
                                    </p:set>
                                    <p:animEffect transition="in" filter="blinds(horizontal)">
                                      <p:cBhvr>
                                        <p:cTn id="17" dur="500"/>
                                        <p:tgtEl>
                                          <p:spTgt spid="5939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9396"/>
                                        </p:tgtEl>
                                        <p:attrNameLst>
                                          <p:attrName>style.visibility</p:attrName>
                                        </p:attrNameLst>
                                      </p:cBhvr>
                                      <p:to>
                                        <p:strVal val="visible"/>
                                      </p:to>
                                    </p:set>
                                    <p:animEffect transition="in" filter="blinds(horizontal)">
                                      <p:cBhvr>
                                        <p:cTn id="22" dur="500"/>
                                        <p:tgtEl>
                                          <p:spTgt spid="5939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9399"/>
                                        </p:tgtEl>
                                        <p:attrNameLst>
                                          <p:attrName>style.visibility</p:attrName>
                                        </p:attrNameLst>
                                      </p:cBhvr>
                                      <p:to>
                                        <p:strVal val="visible"/>
                                      </p:to>
                                    </p:set>
                                    <p:animEffect transition="in" filter="blinds(horizontal)">
                                      <p:cBhvr>
                                        <p:cTn id="27" dur="500"/>
                                        <p:tgtEl>
                                          <p:spTgt spid="59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p:bldP spid="59396" grpId="0"/>
      <p:bldP spid="59398" grpId="0"/>
      <p:bldP spid="5939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8434" name="文本占位符 18433"/>
          <p:cNvSpPr>
            <a:spLocks noGrp="1"/>
          </p:cNvSpPr>
          <p:nvPr>
            <p:ph type="body" sz="half" idx="1"/>
            <p:custDataLst>
              <p:tags r:id="rId3"/>
            </p:custDataLst>
          </p:nvPr>
        </p:nvSpPr>
        <p:spPr>
          <a:xfrm>
            <a:off x="1981200" y="1600200"/>
            <a:ext cx="4267200" cy="4525963"/>
          </a:xfrm>
        </p:spPr>
        <p:txBody>
          <a:bodyPr/>
          <a:lstStyle/>
          <a:p>
            <a:pPr>
              <a:buClrTx/>
              <a:buSzTx/>
              <a:buFontTx/>
            </a:pPr>
            <a:r>
              <a:rPr lang="zh-CN" altLang="en-US" b="1">
                <a:ea typeface="黑体" panose="02010609060101010101" pitchFamily="49" charset="-122"/>
              </a:rPr>
              <a:t>英雄</a:t>
            </a:r>
            <a:r>
              <a:rPr lang="zh-CN" altLang="en-US" b="1">
                <a:solidFill>
                  <a:srgbClr val="990000"/>
                </a:solidFill>
                <a:ea typeface="黑体" panose="02010609060101010101" pitchFamily="49" charset="-122"/>
              </a:rPr>
              <a:t>无觅</a:t>
            </a:r>
            <a:endParaRPr lang="zh-CN" altLang="en-US" b="1">
              <a:solidFill>
                <a:srgbClr val="990000"/>
              </a:solidFill>
              <a:ea typeface="黑体" panose="02010609060101010101" pitchFamily="49" charset="-122"/>
            </a:endParaRPr>
          </a:p>
          <a:p>
            <a:pPr>
              <a:buClrTx/>
              <a:buSzTx/>
              <a:buFontTx/>
            </a:pPr>
            <a:r>
              <a:rPr lang="zh-CN" altLang="en-US" b="1">
                <a:solidFill>
                  <a:srgbClr val="990000"/>
                </a:solidFill>
                <a:ea typeface="黑体" panose="02010609060101010101" pitchFamily="49" charset="-122"/>
              </a:rPr>
              <a:t>风流</a:t>
            </a:r>
            <a:r>
              <a:rPr lang="zh-CN" altLang="en-US" b="1">
                <a:ea typeface="黑体" panose="02010609060101010101" pitchFamily="49" charset="-122"/>
              </a:rPr>
              <a:t>总被雨打风吹去</a:t>
            </a:r>
            <a:endParaRPr lang="zh-CN" altLang="en-US" b="1">
              <a:ea typeface="黑体" panose="02010609060101010101" pitchFamily="49" charset="-122"/>
            </a:endParaRPr>
          </a:p>
          <a:p>
            <a:pPr>
              <a:buClrTx/>
              <a:buSzTx/>
              <a:buFontTx/>
            </a:pPr>
            <a:r>
              <a:rPr lang="zh-CN" altLang="en-US" b="1">
                <a:solidFill>
                  <a:srgbClr val="990000"/>
                </a:solidFill>
                <a:ea typeface="黑体" panose="02010609060101010101" pitchFamily="49" charset="-122"/>
              </a:rPr>
              <a:t>金戈铁马</a:t>
            </a:r>
            <a:endParaRPr lang="zh-CN" altLang="en-US" b="1">
              <a:solidFill>
                <a:srgbClr val="990000"/>
              </a:solidFill>
              <a:ea typeface="黑体" panose="02010609060101010101" pitchFamily="49" charset="-122"/>
            </a:endParaRPr>
          </a:p>
          <a:p>
            <a:pPr>
              <a:buClrTx/>
              <a:buSzTx/>
              <a:buFontTx/>
            </a:pPr>
            <a:r>
              <a:rPr lang="zh-CN" altLang="en-US" b="1">
                <a:ea typeface="黑体" panose="02010609060101010101" pitchFamily="49" charset="-122"/>
              </a:rPr>
              <a:t>元嘉</a:t>
            </a:r>
            <a:r>
              <a:rPr lang="zh-CN" altLang="en-US" b="1">
                <a:solidFill>
                  <a:srgbClr val="990000"/>
                </a:solidFill>
                <a:ea typeface="黑体" panose="02010609060101010101" pitchFamily="49" charset="-122"/>
              </a:rPr>
              <a:t>草草</a:t>
            </a:r>
            <a:endParaRPr lang="zh-CN" altLang="en-US" b="1">
              <a:solidFill>
                <a:srgbClr val="990000"/>
              </a:solidFill>
              <a:ea typeface="黑体" panose="02010609060101010101" pitchFamily="49" charset="-122"/>
            </a:endParaRPr>
          </a:p>
          <a:p>
            <a:pPr>
              <a:buClrTx/>
              <a:buSzTx/>
              <a:buFontTx/>
            </a:pPr>
            <a:r>
              <a:rPr lang="zh-CN" altLang="en-US" b="1">
                <a:solidFill>
                  <a:srgbClr val="990000"/>
                </a:solidFill>
                <a:ea typeface="黑体" panose="02010609060101010101" pitchFamily="49" charset="-122"/>
              </a:rPr>
              <a:t>赢得</a:t>
            </a:r>
            <a:r>
              <a:rPr lang="zh-CN" altLang="en-US" b="1">
                <a:ea typeface="黑体" panose="02010609060101010101" pitchFamily="49" charset="-122"/>
              </a:rPr>
              <a:t>仓皇北顾</a:t>
            </a:r>
            <a:endParaRPr lang="zh-CN" altLang="en-US" b="1">
              <a:ea typeface="黑体" panose="02010609060101010101" pitchFamily="49" charset="-122"/>
            </a:endParaRPr>
          </a:p>
          <a:p>
            <a:pPr>
              <a:buClrTx/>
              <a:buSzTx/>
              <a:buFontTx/>
            </a:pPr>
            <a:r>
              <a:rPr lang="zh-CN" altLang="en-US" b="1">
                <a:solidFill>
                  <a:srgbClr val="990000"/>
                </a:solidFill>
                <a:ea typeface="黑体" panose="02010609060101010101" pitchFamily="49" charset="-122"/>
              </a:rPr>
              <a:t>可堪</a:t>
            </a:r>
            <a:r>
              <a:rPr lang="zh-CN" altLang="en-US" b="1">
                <a:ea typeface="黑体" panose="02010609060101010101" pitchFamily="49" charset="-122"/>
              </a:rPr>
              <a:t>回首</a:t>
            </a:r>
            <a:endParaRPr lang="zh-CN" altLang="en-US" b="1">
              <a:ea typeface="黑体" panose="02010609060101010101" pitchFamily="49" charset="-122"/>
            </a:endParaRPr>
          </a:p>
          <a:p>
            <a:pPr>
              <a:buClrTx/>
              <a:buSzTx/>
              <a:buFontTx/>
            </a:pPr>
            <a:r>
              <a:rPr lang="zh-CN" altLang="en-US" b="1">
                <a:solidFill>
                  <a:srgbClr val="990000"/>
                </a:solidFill>
                <a:ea typeface="黑体" panose="02010609060101010101" pitchFamily="49" charset="-122"/>
              </a:rPr>
              <a:t>寻常</a:t>
            </a:r>
            <a:r>
              <a:rPr lang="zh-CN" altLang="en-US" b="1">
                <a:ea typeface="黑体" panose="02010609060101010101" pitchFamily="49" charset="-122"/>
              </a:rPr>
              <a:t>巷陌</a:t>
            </a:r>
            <a:endParaRPr lang="zh-CN" altLang="en-US" b="1">
              <a:ea typeface="黑体" panose="02010609060101010101" pitchFamily="49" charset="-122"/>
            </a:endParaRPr>
          </a:p>
          <a:p>
            <a:pPr>
              <a:buClrTx/>
              <a:buSzTx/>
              <a:buFontTx/>
            </a:pPr>
            <a:endParaRPr lang="zh-CN" altLang="en-US" b="1">
              <a:ea typeface="黑体" panose="02010609060101010101" pitchFamily="49" charset="-122"/>
            </a:endParaRPr>
          </a:p>
          <a:p>
            <a:pPr>
              <a:buClrTx/>
              <a:buSzTx/>
              <a:buFontTx/>
            </a:pPr>
            <a:endParaRPr lang="zh-CN" altLang="en-US" b="1">
              <a:ea typeface="黑体" panose="02010609060101010101" pitchFamily="49" charset="-122"/>
            </a:endParaRPr>
          </a:p>
          <a:p>
            <a:pPr>
              <a:buClrTx/>
              <a:buSzTx/>
              <a:buFontTx/>
            </a:pPr>
            <a:endParaRPr lang="zh-CN" altLang="en-US" b="1">
              <a:ea typeface="黑体" panose="02010609060101010101" pitchFamily="49" charset="-122"/>
            </a:endParaRPr>
          </a:p>
        </p:txBody>
      </p:sp>
      <p:sp>
        <p:nvSpPr>
          <p:cNvPr id="18435" name="文本占位符 18434"/>
          <p:cNvSpPr>
            <a:spLocks noGrp="1"/>
          </p:cNvSpPr>
          <p:nvPr>
            <p:ph type="body" sz="half" idx="2"/>
            <p:custDataLst>
              <p:tags r:id="rId4"/>
            </p:custDataLst>
          </p:nvPr>
        </p:nvSpPr>
        <p:spPr>
          <a:xfrm>
            <a:off x="6172200" y="1600200"/>
            <a:ext cx="4038600" cy="4525963"/>
          </a:xfrm>
        </p:spPr>
        <p:txBody>
          <a:bodyPr/>
          <a:lstStyle/>
          <a:p>
            <a:pPr>
              <a:buClrTx/>
              <a:buSzTx/>
              <a:buFontTx/>
            </a:pPr>
            <a:r>
              <a:rPr lang="zh-CN" altLang="en-US" b="1"/>
              <a:t>寻找</a:t>
            </a:r>
            <a:endParaRPr lang="zh-CN" altLang="en-US" b="1"/>
          </a:p>
          <a:p>
            <a:pPr>
              <a:buClrTx/>
              <a:buSzTx/>
              <a:buFontTx/>
            </a:pPr>
            <a:r>
              <a:rPr lang="zh-CN" altLang="en-US" b="1"/>
              <a:t>英雄的流风余韵</a:t>
            </a:r>
            <a:endParaRPr lang="zh-CN" altLang="en-US" b="1"/>
          </a:p>
          <a:p>
            <a:pPr>
              <a:buClrTx/>
              <a:buSzTx/>
              <a:buFontTx/>
            </a:pPr>
            <a:r>
              <a:rPr lang="zh-CN" altLang="en-US" b="1"/>
              <a:t>兵强马壮</a:t>
            </a:r>
            <a:endParaRPr lang="zh-CN" altLang="en-US" b="1"/>
          </a:p>
          <a:p>
            <a:pPr>
              <a:buClrTx/>
              <a:buSzTx/>
              <a:buFontTx/>
            </a:pPr>
            <a:r>
              <a:rPr lang="zh-CN" altLang="en-US" b="1"/>
              <a:t>草率、仓促行事</a:t>
            </a:r>
            <a:endParaRPr lang="zh-CN" altLang="en-US" b="1"/>
          </a:p>
          <a:p>
            <a:pPr>
              <a:buClrTx/>
              <a:buSzTx/>
              <a:buFontTx/>
            </a:pPr>
            <a:r>
              <a:rPr lang="zh-CN" altLang="en-US" b="1"/>
              <a:t>落得</a:t>
            </a:r>
            <a:endParaRPr lang="zh-CN" altLang="en-US" b="1"/>
          </a:p>
          <a:p>
            <a:pPr>
              <a:buClrTx/>
              <a:buSzTx/>
              <a:buFontTx/>
            </a:pPr>
            <a:r>
              <a:rPr lang="zh-CN" altLang="en-US" b="1"/>
              <a:t>不堪  哪堪</a:t>
            </a:r>
            <a:endParaRPr lang="zh-CN" altLang="en-US" b="1"/>
          </a:p>
          <a:p>
            <a:pPr>
              <a:buClrTx/>
              <a:buSzTx/>
              <a:buFontTx/>
            </a:pPr>
            <a:r>
              <a:rPr lang="zh-CN" altLang="en-US" b="1"/>
              <a:t>普通</a:t>
            </a:r>
            <a:endParaRPr lang="zh-CN" altLang="en-US" b="1"/>
          </a:p>
          <a:p>
            <a:pPr>
              <a:buClrTx/>
              <a:buSzTx/>
              <a:buFontTx/>
            </a:pPr>
            <a:endParaRPr lang="zh-CN" altLang="en-US" b="1"/>
          </a:p>
          <a:p>
            <a:pPr>
              <a:buClrTx/>
              <a:buSzTx/>
              <a:buFontTx/>
            </a:pPr>
            <a:endParaRPr lang="zh-CN" altLang="en-US" b="1"/>
          </a:p>
        </p:txBody>
      </p:sp>
      <p:sp>
        <p:nvSpPr>
          <p:cNvPr id="18436" name="矩形 18435"/>
          <p:cNvSpPr/>
          <p:nvPr>
            <p:custDataLst>
              <p:tags r:id="rId5"/>
            </p:custDataLst>
          </p:nvPr>
        </p:nvSpPr>
        <p:spPr>
          <a:xfrm>
            <a:off x="1992313" y="692150"/>
            <a:ext cx="2089150" cy="1137285"/>
          </a:xfrm>
          <a:prstGeom prst="rect">
            <a:avLst/>
          </a:prstGeom>
          <a:noFill/>
          <a:ln w="12700">
            <a:noFill/>
          </a:ln>
        </p:spPr>
        <p:txBody>
          <a:bodyPr>
            <a:spAutoFit/>
          </a:bodyPr>
          <a:lstStyle/>
          <a:p>
            <a:r>
              <a:rPr lang="zh-CN" altLang="en-US" sz="3600" b="1">
                <a:solidFill>
                  <a:srgbClr val="0000FF"/>
                </a:solidFill>
                <a:effectLst>
                  <a:outerShdw blurRad="38100" dist="38100" dir="2700000">
                    <a:srgbClr val="000000"/>
                  </a:outerShdw>
                </a:effectLst>
                <a:latin typeface="Arial" panose="020b0604020202020204" pitchFamily="34" charset="0"/>
                <a:ea typeface="黑体" panose="02010609060101010101" pitchFamily="49" charset="-122"/>
              </a:rPr>
              <a:t>看注释：</a:t>
            </a:r>
            <a:endParaRPr lang="zh-CN" altLang="en-US" sz="3600" b="1">
              <a:solidFill>
                <a:srgbClr val="0000FF"/>
              </a:solidFill>
              <a:effectLst>
                <a:outerShdw blurRad="38100" dist="38100" dir="2700000">
                  <a:srgbClr val="000000"/>
                </a:outerShdw>
              </a:effectLst>
              <a:latin typeface="Arial" panose="020b0604020202020204" pitchFamily="34" charset="0"/>
              <a:ea typeface="黑体" panose="02010609060101010101" pitchFamily="49" charset="-122"/>
            </a:endParaRPr>
          </a:p>
          <a:p>
            <a:endParaRPr lang="zh-CN" altLang="en-US" sz="3200" b="1">
              <a:solidFill>
                <a:srgbClr val="FF0066"/>
              </a:solidFill>
              <a:effectLst>
                <a:outerShdw blurRad="38100" dist="38100" dir="2700000">
                  <a:srgbClr val="000000"/>
                </a:outerShdw>
              </a:effectLst>
              <a:latin typeface="Times New Roman" panose="02020603050405020304" pitchFamily="18" charset="0"/>
              <a:ea typeface="华文彩云" pitchFamily="2" charset="-122"/>
            </a:endParaRPr>
          </a:p>
        </p:txBody>
      </p:sp>
      <p:sp>
        <p:nvSpPr>
          <p:cNvPr id="18437" name="文本框 18436"/>
          <p:cNvSpPr txBox="1"/>
          <p:nvPr>
            <p:custDataLst>
              <p:tags r:id="rId6"/>
            </p:custDataLst>
          </p:nvPr>
        </p:nvSpPr>
        <p:spPr>
          <a:xfrm>
            <a:off x="3863975" y="836613"/>
            <a:ext cx="5472113" cy="1322070"/>
          </a:xfrm>
          <a:prstGeom prst="rect">
            <a:avLst/>
          </a:prstGeom>
          <a:noFill/>
          <a:ln w="9525">
            <a:noFill/>
          </a:ln>
        </p:spPr>
        <p:txBody>
          <a:bodyPr>
            <a:spAutoFit/>
          </a:bodyPr>
          <a:lstStyle/>
          <a:p>
            <a:pPr>
              <a:spcBef>
                <a:spcPct val="50000"/>
              </a:spcBef>
            </a:pPr>
            <a:r>
              <a:rPr lang="zh-CN" altLang="en-US" sz="3200" b="1">
                <a:solidFill>
                  <a:srgbClr val="0000FF"/>
                </a:solidFill>
                <a:latin typeface="Arial" panose="020b0604020202020204" pitchFamily="34" charset="0"/>
                <a:ea typeface="黑体" panose="02010609060101010101" pitchFamily="49" charset="-122"/>
              </a:rPr>
              <a:t>重点词句，积累运用</a:t>
            </a:r>
            <a:endParaRPr lang="zh-CN" altLang="en-US" sz="3200" b="1">
              <a:solidFill>
                <a:srgbClr val="0000FF"/>
              </a:solidFill>
              <a:latin typeface="Arial" panose="020b0604020202020204" pitchFamily="34" charset="0"/>
              <a:ea typeface="黑体" panose="02010609060101010101" pitchFamily="49" charset="-122"/>
            </a:endParaRPr>
          </a:p>
          <a:p>
            <a:pPr>
              <a:spcBef>
                <a:spcPct val="50000"/>
              </a:spcBef>
            </a:pPr>
            <a:endParaRPr lang="zh-CN" altLang="en-US" sz="3200">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7" dur="500"/>
                                        <p:tgtEl>
                                          <p:spTgt spid="18435">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blinds(horizontal)">
                                      <p:cBhvr>
                                        <p:cTn id="12" dur="500"/>
                                        <p:tgtEl>
                                          <p:spTgt spid="18435">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blinds(horizontal)">
                                      <p:cBhvr>
                                        <p:cTn id="17" dur="500"/>
                                        <p:tgtEl>
                                          <p:spTgt spid="18435">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435">
                                            <p:txEl>
                                              <p:pRg st="3" end="3"/>
                                            </p:txEl>
                                          </p:spTgt>
                                        </p:tgtEl>
                                        <p:attrNameLst>
                                          <p:attrName>style.visibility</p:attrName>
                                        </p:attrNameLst>
                                      </p:cBhvr>
                                      <p:to>
                                        <p:strVal val="visible"/>
                                      </p:to>
                                    </p:set>
                                    <p:animEffect transition="in" filter="blinds(horizontal)">
                                      <p:cBhvr>
                                        <p:cTn id="22" dur="500"/>
                                        <p:tgtEl>
                                          <p:spTgt spid="18435">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435">
                                            <p:txEl>
                                              <p:pRg st="4" end="4"/>
                                            </p:txEl>
                                          </p:spTgt>
                                        </p:tgtEl>
                                        <p:attrNameLst>
                                          <p:attrName>style.visibility</p:attrName>
                                        </p:attrNameLst>
                                      </p:cBhvr>
                                      <p:to>
                                        <p:strVal val="visible"/>
                                      </p:to>
                                    </p:set>
                                    <p:animEffect transition="in" filter="blinds(horizontal)">
                                      <p:cBhvr>
                                        <p:cTn id="27" dur="500"/>
                                        <p:tgtEl>
                                          <p:spTgt spid="18435">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435">
                                            <p:txEl>
                                              <p:pRg st="5" end="5"/>
                                            </p:txEl>
                                          </p:spTgt>
                                        </p:tgtEl>
                                        <p:attrNameLst>
                                          <p:attrName>style.visibility</p:attrName>
                                        </p:attrNameLst>
                                      </p:cBhvr>
                                      <p:to>
                                        <p:strVal val="visible"/>
                                      </p:to>
                                    </p:set>
                                    <p:animEffect transition="in" filter="blinds(horizontal)">
                                      <p:cBhvr>
                                        <p:cTn id="32" dur="500"/>
                                        <p:tgtEl>
                                          <p:spTgt spid="18435">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435">
                                            <p:txEl>
                                              <p:pRg st="6" end="6"/>
                                            </p:txEl>
                                          </p:spTgt>
                                        </p:tgtEl>
                                        <p:attrNameLst>
                                          <p:attrName>style.visibility</p:attrName>
                                        </p:attrNameLst>
                                      </p:cBhvr>
                                      <p:to>
                                        <p:strVal val="visible"/>
                                      </p:to>
                                    </p:set>
                                    <p:animEffect transition="in" filter="blinds(horizontal)">
                                      <p:cBhvr>
                                        <p:cTn id="37" dur="500"/>
                                        <p:tgtEl>
                                          <p:spTgt spid="184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uiExpand="1"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8850" name="文本框 78849"/>
          <p:cNvSpPr txBox="1"/>
          <p:nvPr>
            <p:custDataLst>
              <p:tags r:id="rId3"/>
            </p:custDataLst>
          </p:nvPr>
        </p:nvSpPr>
        <p:spPr>
          <a:xfrm>
            <a:off x="644843" y="1106805"/>
            <a:ext cx="3203575" cy="4961890"/>
          </a:xfrm>
          <a:prstGeom prst="rect">
            <a:avLst/>
          </a:prstGeom>
          <a:noFill/>
          <a:ln w="9525">
            <a:noFill/>
          </a:ln>
        </p:spPr>
        <p:txBody>
          <a:bodyPr>
            <a:spAutoFit/>
          </a:bodyPr>
          <a:lstStyle/>
          <a:p>
            <a:pPr>
              <a:lnSpc>
                <a:spcPct val="110000"/>
              </a:lnSpc>
              <a:spcBef>
                <a:spcPct val="50000"/>
              </a:spcBef>
            </a:pPr>
            <a:r>
              <a:rPr lang="zh-CN" altLang="en-US" sz="3200" b="1">
                <a:latin typeface="黑体" panose="02010609060101010101" pitchFamily="49" charset="-122"/>
                <a:ea typeface="黑体" panose="02010609060101010101" pitchFamily="49" charset="-122"/>
              </a:rPr>
              <a:t>  千古江山，英雄无觅孙仲谋处。舞榭歌台，</a:t>
            </a:r>
            <a:r>
              <a:rPr lang="zh-CN" altLang="en-US" sz="3200" b="1">
                <a:solidFill>
                  <a:srgbClr val="FF0000"/>
                </a:solidFill>
                <a:latin typeface="黑体" panose="02010609060101010101" pitchFamily="49" charset="-122"/>
                <a:ea typeface="黑体" panose="02010609060101010101" pitchFamily="49" charset="-122"/>
              </a:rPr>
              <a:t>风流</a:t>
            </a:r>
            <a:r>
              <a:rPr lang="zh-CN" altLang="en-US" sz="3200" b="1">
                <a:latin typeface="黑体" panose="02010609060101010101" pitchFamily="49" charset="-122"/>
                <a:ea typeface="黑体" panose="02010609060101010101" pitchFamily="49" charset="-122"/>
              </a:rPr>
              <a:t>总被雨打风吹去。斜阳草树，</a:t>
            </a:r>
            <a:r>
              <a:rPr lang="zh-CN" altLang="en-US" sz="3200" b="1">
                <a:solidFill>
                  <a:srgbClr val="FF0000"/>
                </a:solidFill>
                <a:latin typeface="黑体" panose="02010609060101010101" pitchFamily="49" charset="-122"/>
                <a:ea typeface="黑体" panose="02010609060101010101" pitchFamily="49" charset="-122"/>
              </a:rPr>
              <a:t>寻常</a:t>
            </a:r>
            <a:r>
              <a:rPr lang="zh-CN" altLang="en-US" sz="3200" b="1">
                <a:latin typeface="黑体" panose="02010609060101010101" pitchFamily="49" charset="-122"/>
                <a:ea typeface="黑体" panose="02010609060101010101" pitchFamily="49" charset="-122"/>
              </a:rPr>
              <a:t>巷陌，人道</a:t>
            </a:r>
            <a:r>
              <a:rPr lang="zh-CN" altLang="en-US" sz="3200" b="1">
                <a:solidFill>
                  <a:srgbClr val="FF0000"/>
                </a:solidFill>
                <a:latin typeface="黑体" panose="02010609060101010101" pitchFamily="49" charset="-122"/>
                <a:ea typeface="黑体" panose="02010609060101010101" pitchFamily="49" charset="-122"/>
              </a:rPr>
              <a:t>寄奴</a:t>
            </a:r>
            <a:r>
              <a:rPr lang="zh-CN" altLang="en-US" sz="3200" b="1">
                <a:latin typeface="黑体" panose="02010609060101010101" pitchFamily="49" charset="-122"/>
                <a:ea typeface="黑体" panose="02010609060101010101" pitchFamily="49" charset="-122"/>
              </a:rPr>
              <a:t>曾住。想当年，</a:t>
            </a:r>
            <a:r>
              <a:rPr lang="zh-CN" altLang="en-US" sz="3200" b="1">
                <a:solidFill>
                  <a:srgbClr val="FF0000"/>
                </a:solidFill>
                <a:latin typeface="黑体" panose="02010609060101010101" pitchFamily="49" charset="-122"/>
                <a:ea typeface="黑体" panose="02010609060101010101" pitchFamily="49" charset="-122"/>
              </a:rPr>
              <a:t>金戈铁马</a:t>
            </a:r>
            <a:r>
              <a:rPr lang="zh-CN" altLang="en-US" sz="3200" b="1">
                <a:latin typeface="黑体" panose="02010609060101010101" pitchFamily="49" charset="-122"/>
                <a:ea typeface="黑体" panose="02010609060101010101" pitchFamily="49" charset="-122"/>
              </a:rPr>
              <a:t>，气吞万里如虎。</a:t>
            </a:r>
            <a:endParaRPr lang="zh-CN" altLang="en-US" sz="3200" b="1">
              <a:latin typeface="黑体" panose="02010609060101010101" pitchFamily="49" charset="-122"/>
              <a:ea typeface="黑体" panose="02010609060101010101" pitchFamily="49" charset="-122"/>
            </a:endParaRPr>
          </a:p>
        </p:txBody>
      </p:sp>
      <p:sp>
        <p:nvSpPr>
          <p:cNvPr id="78851" name="文本框 78850"/>
          <p:cNvSpPr txBox="1"/>
          <p:nvPr>
            <p:custDataLst>
              <p:tags r:id="rId4"/>
            </p:custDataLst>
          </p:nvPr>
        </p:nvSpPr>
        <p:spPr>
          <a:xfrm>
            <a:off x="5232400" y="836613"/>
            <a:ext cx="5219700" cy="1568450"/>
          </a:xfrm>
          <a:prstGeom prst="rect">
            <a:avLst/>
          </a:prstGeom>
          <a:noFill/>
          <a:ln w="9525">
            <a:noFill/>
          </a:ln>
        </p:spPr>
        <p:txBody>
          <a:bodyPr>
            <a:spAutoFit/>
          </a:bodyPr>
          <a:lstStyle/>
          <a:p>
            <a:r>
              <a:rPr lang="zh-CN" altLang="en-US" sz="3200" b="1">
                <a:solidFill>
                  <a:srgbClr val="0000CC"/>
                </a:solidFill>
                <a:latin typeface="Arial" panose="020b0604020202020204" pitchFamily="34" charset="0"/>
                <a:ea typeface="黑体" panose="02010609060101010101" pitchFamily="49" charset="-122"/>
              </a:rPr>
              <a:t>千百年来江山依然如故，却无处寻找像孙仲谋那样的英雄人物。</a:t>
            </a:r>
            <a:endParaRPr lang="zh-CN" altLang="en-US" sz="3200" b="1">
              <a:solidFill>
                <a:srgbClr val="0000CC"/>
              </a:solidFill>
              <a:latin typeface="Arial" panose="020b0604020202020204" pitchFamily="34" charset="0"/>
              <a:ea typeface="黑体" panose="02010609060101010101" pitchFamily="49" charset="-122"/>
            </a:endParaRPr>
          </a:p>
        </p:txBody>
      </p:sp>
      <p:sp>
        <p:nvSpPr>
          <p:cNvPr id="78852" name="文本框 78851"/>
          <p:cNvSpPr txBox="1"/>
          <p:nvPr>
            <p:custDataLst>
              <p:tags r:id="rId5"/>
            </p:custDataLst>
          </p:nvPr>
        </p:nvSpPr>
        <p:spPr>
          <a:xfrm>
            <a:off x="5232400" y="3500438"/>
            <a:ext cx="5148263" cy="1568450"/>
          </a:xfrm>
          <a:prstGeom prst="rect">
            <a:avLst/>
          </a:prstGeom>
          <a:noFill/>
          <a:ln w="9525">
            <a:noFill/>
          </a:ln>
        </p:spPr>
        <p:txBody>
          <a:bodyPr>
            <a:spAutoFit/>
          </a:bodyPr>
          <a:lstStyle/>
          <a:p>
            <a:r>
              <a:rPr lang="zh-CN" altLang="en-US" sz="3200" b="1">
                <a:solidFill>
                  <a:srgbClr val="0000CC"/>
                </a:solidFill>
                <a:latin typeface="Arial" panose="020b0604020202020204" pitchFamily="34" charset="0"/>
                <a:ea typeface="黑体" panose="02010609060101010101" pitchFamily="49" charset="-122"/>
              </a:rPr>
              <a:t>斜阳照着草丛树木，以及平常的街巷，人们说刘裕曾在这里居住过。</a:t>
            </a:r>
            <a:endParaRPr lang="zh-CN" altLang="en-US" sz="3200" b="1">
              <a:solidFill>
                <a:srgbClr val="0000CC"/>
              </a:solidFill>
              <a:latin typeface="Arial" panose="020b0604020202020204" pitchFamily="34" charset="0"/>
              <a:ea typeface="黑体" panose="02010609060101010101" pitchFamily="49" charset="-122"/>
            </a:endParaRPr>
          </a:p>
        </p:txBody>
      </p:sp>
      <p:sp>
        <p:nvSpPr>
          <p:cNvPr id="78853" name="文本框 78852"/>
          <p:cNvSpPr txBox="1"/>
          <p:nvPr>
            <p:custDataLst>
              <p:tags r:id="rId6"/>
            </p:custDataLst>
          </p:nvPr>
        </p:nvSpPr>
        <p:spPr>
          <a:xfrm>
            <a:off x="5232400" y="5084763"/>
            <a:ext cx="5148263" cy="1568450"/>
          </a:xfrm>
          <a:prstGeom prst="rect">
            <a:avLst/>
          </a:prstGeom>
          <a:noFill/>
          <a:ln w="9525">
            <a:noFill/>
          </a:ln>
        </p:spPr>
        <p:txBody>
          <a:bodyPr>
            <a:spAutoFit/>
          </a:bodyPr>
          <a:lstStyle/>
          <a:p>
            <a:r>
              <a:rPr lang="zh-CN" altLang="en-US" sz="3200" b="1">
                <a:solidFill>
                  <a:srgbClr val="0000CC"/>
                </a:solidFill>
                <a:latin typeface="Arial" panose="020b0604020202020204" pitchFamily="34" charset="0"/>
                <a:ea typeface="黑体" panose="02010609060101010101" pitchFamily="49" charset="-122"/>
              </a:rPr>
              <a:t>回想当年，北伐队伍兵强马壮，气势像猛虎一样，把盘踞中原的敌人吞掉。</a:t>
            </a:r>
            <a:endParaRPr lang="zh-CN" altLang="en-US" sz="3200" b="1">
              <a:solidFill>
                <a:srgbClr val="0000CC"/>
              </a:solidFill>
              <a:latin typeface="Arial" panose="020b0604020202020204" pitchFamily="34" charset="0"/>
              <a:ea typeface="黑体" panose="02010609060101010101" pitchFamily="49" charset="-122"/>
            </a:endParaRPr>
          </a:p>
        </p:txBody>
      </p:sp>
      <p:sp>
        <p:nvSpPr>
          <p:cNvPr id="78854" name="文本框 78853"/>
          <p:cNvSpPr txBox="1"/>
          <p:nvPr>
            <p:custDataLst>
              <p:tags r:id="rId7"/>
            </p:custDataLst>
          </p:nvPr>
        </p:nvSpPr>
        <p:spPr>
          <a:xfrm>
            <a:off x="5087938" y="2349500"/>
            <a:ext cx="5761037" cy="1568450"/>
          </a:xfrm>
          <a:prstGeom prst="rect">
            <a:avLst/>
          </a:prstGeom>
          <a:noFill/>
          <a:ln w="12700">
            <a:noFill/>
          </a:ln>
        </p:spPr>
        <p:txBody>
          <a:bodyPr>
            <a:spAutoFit/>
          </a:bodyPr>
          <a:lstStyle/>
          <a:p>
            <a:r>
              <a:rPr lang="zh-CN" altLang="en-US" sz="3200" b="1">
                <a:solidFill>
                  <a:srgbClr val="0000CC"/>
                </a:solidFill>
                <a:latin typeface="Arial" panose="020b0604020202020204" pitchFamily="34" charset="0"/>
                <a:ea typeface="黑体" panose="02010609060101010101" pitchFamily="49" charset="-122"/>
              </a:rPr>
              <a:t>昔日繁华的歌舞楼台，连同那</a:t>
            </a:r>
            <a:endParaRPr lang="zh-CN" altLang="en-US" sz="3200" b="1">
              <a:solidFill>
                <a:srgbClr val="0000CC"/>
              </a:solidFill>
              <a:latin typeface="Arial" panose="020b0604020202020204" pitchFamily="34" charset="0"/>
              <a:ea typeface="黑体" panose="02010609060101010101" pitchFamily="49" charset="-122"/>
            </a:endParaRPr>
          </a:p>
          <a:p>
            <a:r>
              <a:rPr lang="zh-CN" altLang="en-US" sz="3200" b="1">
                <a:solidFill>
                  <a:srgbClr val="0000CC"/>
                </a:solidFill>
                <a:latin typeface="Arial" panose="020b0604020202020204" pitchFamily="34" charset="0"/>
                <a:ea typeface="黑体" panose="02010609060101010101" pitchFamily="49" charset="-122"/>
              </a:rPr>
              <a:t>英雄业绩都被雨打风吹而去。</a:t>
            </a:r>
            <a:endParaRPr lang="zh-CN" altLang="en-US" sz="3200" b="1">
              <a:solidFill>
                <a:srgbClr val="0000CC"/>
              </a:solidFill>
              <a:latin typeface="Arial" panose="020b0604020202020204" pitchFamily="34" charset="0"/>
              <a:ea typeface="黑体" panose="02010609060101010101" pitchFamily="49" charset="-122"/>
            </a:endParaRPr>
          </a:p>
          <a:p>
            <a:endParaRPr lang="zh-CN" altLang="en-US" sz="3200">
              <a:latin typeface="Arial" panose="020b0604020202020204" pitchFamily="34" charset="0"/>
              <a:ea typeface="黑体" panose="02010609060101010101" pitchFamily="49" charset="-122"/>
            </a:endParaRPr>
          </a:p>
        </p:txBody>
      </p:sp>
      <p:sp>
        <p:nvSpPr>
          <p:cNvPr id="78855" name="文本框 78854"/>
          <p:cNvSpPr txBox="1"/>
          <p:nvPr>
            <p:custDataLst>
              <p:tags r:id="rId8"/>
            </p:custDataLst>
          </p:nvPr>
        </p:nvSpPr>
        <p:spPr>
          <a:xfrm>
            <a:off x="2424113" y="0"/>
            <a:ext cx="2376487" cy="706755"/>
          </a:xfrm>
          <a:prstGeom prst="rect">
            <a:avLst/>
          </a:prstGeom>
          <a:noFill/>
          <a:ln w="12700">
            <a:noFill/>
          </a:ln>
        </p:spPr>
        <p:txBody>
          <a:bodyPr>
            <a:spAutoFit/>
          </a:bodyPr>
          <a:lstStyle/>
          <a:p>
            <a:pPr>
              <a:spcBef>
                <a:spcPct val="50000"/>
              </a:spcBef>
            </a:pPr>
            <a:r>
              <a:rPr lang="zh-CN" altLang="en-US" sz="4000" b="1">
                <a:solidFill>
                  <a:srgbClr val="FF0000"/>
                </a:solidFill>
                <a:latin typeface="Arial" panose="020b0604020202020204" pitchFamily="34" charset="0"/>
                <a:ea typeface="宋体" panose="02010600030101010101" pitchFamily="2" charset="-122"/>
              </a:rPr>
              <a:t>看诗文：</a:t>
            </a:r>
            <a:endParaRPr lang="zh-CN" altLang="en-US" sz="4000" b="1">
              <a:solidFill>
                <a:srgbClr val="FF0000"/>
              </a:solidFill>
              <a:latin typeface="Arial" panose="020b0604020202020204" pitchFamily="34" charset="0"/>
              <a:ea typeface="宋体" panose="02010600030101010101" pitchFamily="2" charset="-122"/>
            </a:endParaRPr>
          </a:p>
        </p:txBody>
      </p:sp>
      <p:sp>
        <p:nvSpPr>
          <p:cNvPr id="78856" name="文本框 78855"/>
          <p:cNvSpPr txBox="1"/>
          <p:nvPr>
            <p:custDataLst>
              <p:tags r:id="rId9"/>
            </p:custDataLst>
          </p:nvPr>
        </p:nvSpPr>
        <p:spPr>
          <a:xfrm>
            <a:off x="5159375" y="0"/>
            <a:ext cx="5257800" cy="706755"/>
          </a:xfrm>
          <a:prstGeom prst="rect">
            <a:avLst/>
          </a:prstGeom>
          <a:noFill/>
          <a:ln w="12700">
            <a:noFill/>
          </a:ln>
        </p:spPr>
        <p:txBody>
          <a:bodyPr>
            <a:spAutoFit/>
          </a:bodyPr>
          <a:lstStyle/>
          <a:p>
            <a:pPr>
              <a:spcBef>
                <a:spcPct val="50000"/>
              </a:spcBef>
            </a:pPr>
            <a:r>
              <a:rPr lang="zh-CN" altLang="en-US" sz="4000" b="1">
                <a:solidFill>
                  <a:srgbClr val="FF0000"/>
                </a:solidFill>
                <a:latin typeface="Arial" panose="020b0604020202020204" pitchFamily="34" charset="0"/>
                <a:ea typeface="宋体" panose="02010600030101010101" pitchFamily="2" charset="-122"/>
              </a:rPr>
              <a:t>疏通文意，把握思想</a:t>
            </a:r>
            <a:endParaRPr lang="zh-CN" altLang="en-US" sz="40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8851"/>
                                        </p:tgtEl>
                                        <p:attrNameLst>
                                          <p:attrName>style.visibility</p:attrName>
                                        </p:attrNameLst>
                                      </p:cBhvr>
                                      <p:to>
                                        <p:strVal val="visible"/>
                                      </p:to>
                                    </p:set>
                                    <p:anim calcmode="discrete" valueType="clr">
                                      <p:cBhvr override="childStyle">
                                        <p:cTn id="7" dur="80"/>
                                        <p:tgtEl>
                                          <p:spTgt spid="7885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8851"/>
                                        </p:tgtEl>
                                        <p:attrNameLst>
                                          <p:attrName>fillcolor</p:attrName>
                                        </p:attrNameLst>
                                      </p:cBhvr>
                                      <p:tavLst>
                                        <p:tav tm="0">
                                          <p:val>
                                            <p:clrVal>
                                              <a:schemeClr val="accent2"/>
                                            </p:clrVal>
                                          </p:val>
                                        </p:tav>
                                        <p:tav tm="50000">
                                          <p:val>
                                            <p:clrVal>
                                              <a:schemeClr val="hlink"/>
                                            </p:clrVal>
                                          </p:val>
                                        </p:tav>
                                      </p:tavLst>
                                    </p:anim>
                                    <p:set>
                                      <p:cBhvr>
                                        <p:cTn id="9" dur="80"/>
                                        <p:tgtEl>
                                          <p:spTgt spid="78851"/>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78854"/>
                                        </p:tgtEl>
                                        <p:attrNameLst>
                                          <p:attrName>style.visibility</p:attrName>
                                        </p:attrNameLst>
                                      </p:cBhvr>
                                      <p:to>
                                        <p:strVal val="visible"/>
                                      </p:to>
                                    </p:set>
                                    <p:animEffect transition="in" filter="box(in)">
                                      <p:cBhvr>
                                        <p:cTn id="14" dur="500"/>
                                        <p:tgtEl>
                                          <p:spTgt spid="7885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78852"/>
                                        </p:tgtEl>
                                        <p:attrNameLst>
                                          <p:attrName>style.visibility</p:attrName>
                                        </p:attrNameLst>
                                      </p:cBhvr>
                                      <p:to>
                                        <p:strVal val="visible"/>
                                      </p:to>
                                    </p:set>
                                    <p:anim calcmode="discrete" valueType="clr">
                                      <p:cBhvr override="childStyle">
                                        <p:cTn id="19" dur="80"/>
                                        <p:tgtEl>
                                          <p:spTgt spid="78852"/>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78852"/>
                                        </p:tgtEl>
                                        <p:attrNameLst>
                                          <p:attrName>fillcolor</p:attrName>
                                        </p:attrNameLst>
                                      </p:cBhvr>
                                      <p:tavLst>
                                        <p:tav tm="0">
                                          <p:val>
                                            <p:clrVal>
                                              <a:schemeClr val="accent2"/>
                                            </p:clrVal>
                                          </p:val>
                                        </p:tav>
                                        <p:tav tm="50000">
                                          <p:val>
                                            <p:clrVal>
                                              <a:schemeClr val="hlink"/>
                                            </p:clrVal>
                                          </p:val>
                                        </p:tav>
                                      </p:tavLst>
                                    </p:anim>
                                    <p:set>
                                      <p:cBhvr>
                                        <p:cTn id="21" dur="80"/>
                                        <p:tgtEl>
                                          <p:spTgt spid="78852"/>
                                        </p:tgtEl>
                                        <p:attrNameLst>
                                          <p:attrName>fill.type</p:attrName>
                                        </p:attrNameLst>
                                      </p:cBhvr>
                                      <p:to>
                                        <p:strVal val="solid"/>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31" presetClass="entr" presetSubtype="0" fill="hold" grpId="0" nodeType="clickEffect">
                                  <p:stCondLst>
                                    <p:cond delay="0"/>
                                  </p:stCondLst>
                                  <p:iterate type="lt">
                                    <p:tmPct val="5000"/>
                                  </p:iterate>
                                  <p:childTnLst>
                                    <p:set>
                                      <p:cBhvr>
                                        <p:cTn id="25" dur="1" fill="hold">
                                          <p:stCondLst>
                                            <p:cond delay="0"/>
                                          </p:stCondLst>
                                        </p:cTn>
                                        <p:tgtEl>
                                          <p:spTgt spid="78853"/>
                                        </p:tgtEl>
                                        <p:attrNameLst>
                                          <p:attrName>style.visibility</p:attrName>
                                        </p:attrNameLst>
                                      </p:cBhvr>
                                      <p:to>
                                        <p:strVal val="visible"/>
                                      </p:to>
                                    </p:set>
                                    <p:anim calcmode="lin" valueType="num">
                                      <p:cBhvr>
                                        <p:cTn id="26" dur="1000" fill="hold"/>
                                        <p:tgtEl>
                                          <p:spTgt spid="78853"/>
                                        </p:tgtEl>
                                        <p:attrNameLst>
                                          <p:attrName>ppt_w</p:attrName>
                                        </p:attrNameLst>
                                      </p:cBhvr>
                                      <p:tavLst>
                                        <p:tav tm="0">
                                          <p:val>
                                            <p:fltVal val="0"/>
                                          </p:val>
                                        </p:tav>
                                        <p:tav tm="100000">
                                          <p:val>
                                            <p:strVal val="#ppt_w"/>
                                          </p:val>
                                        </p:tav>
                                      </p:tavLst>
                                    </p:anim>
                                    <p:anim calcmode="lin" valueType="num">
                                      <p:cBhvr>
                                        <p:cTn id="27" dur="1000" fill="hold"/>
                                        <p:tgtEl>
                                          <p:spTgt spid="78853"/>
                                        </p:tgtEl>
                                        <p:attrNameLst>
                                          <p:attrName>ppt_h</p:attrName>
                                        </p:attrNameLst>
                                      </p:cBhvr>
                                      <p:tavLst>
                                        <p:tav tm="0">
                                          <p:val>
                                            <p:fltVal val="0"/>
                                          </p:val>
                                        </p:tav>
                                        <p:tav tm="100000">
                                          <p:val>
                                            <p:strVal val="#ppt_h"/>
                                          </p:val>
                                        </p:tav>
                                      </p:tavLst>
                                    </p:anim>
                                    <p:anim calcmode="lin" valueType="num">
                                      <p:cBhvr>
                                        <p:cTn id="28" dur="1000" fill="hold"/>
                                        <p:tgtEl>
                                          <p:spTgt spid="78853"/>
                                        </p:tgtEl>
                                        <p:attrNameLst>
                                          <p:attrName>style.rotation</p:attrName>
                                        </p:attrNameLst>
                                      </p:cBhvr>
                                      <p:tavLst>
                                        <p:tav tm="0">
                                          <p:val>
                                            <p:fltVal val="90"/>
                                          </p:val>
                                        </p:tav>
                                        <p:tav tm="100000">
                                          <p:val>
                                            <p:fltVal val="0"/>
                                          </p:val>
                                        </p:tav>
                                      </p:tavLst>
                                    </p:anim>
                                    <p:animEffect transition="in" filter="fade">
                                      <p:cBhvr>
                                        <p:cTn id="29" dur="1000"/>
                                        <p:tgtEl>
                                          <p:spTgt spid="78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p:bldP spid="78852" grpId="0"/>
      <p:bldP spid="78853" grpId="0"/>
      <p:bldP spid="7885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79874" name="文本框 79873"/>
          <p:cNvSpPr txBox="1"/>
          <p:nvPr>
            <p:custDataLst>
              <p:tags r:id="rId3"/>
            </p:custDataLst>
          </p:nvPr>
        </p:nvSpPr>
        <p:spPr>
          <a:xfrm>
            <a:off x="96520" y="1250950"/>
            <a:ext cx="4422775" cy="4355465"/>
          </a:xfrm>
          <a:prstGeom prst="rect">
            <a:avLst/>
          </a:prstGeom>
          <a:solidFill>
            <a:schemeClr val="bg1"/>
          </a:solidFill>
          <a:ln w="9525">
            <a:noFill/>
          </a:ln>
        </p:spPr>
        <p:txBody>
          <a:bodyPr wrap="square">
            <a:spAutoFit/>
          </a:bodyPr>
          <a:lstStyle/>
          <a:p>
            <a:pPr>
              <a:lnSpc>
                <a:spcPct val="110000"/>
              </a:lnSpc>
              <a:spcBef>
                <a:spcPct val="50000"/>
              </a:spcBef>
            </a:pPr>
            <a:r>
              <a:rPr lang="zh-CN" altLang="en-US" sz="3200" b="1">
                <a:solidFill>
                  <a:srgbClr val="CC3300"/>
                </a:solidFill>
                <a:latin typeface="Times New Roman" panose="02020603050405020304" pitchFamily="18" charset="0"/>
                <a:ea typeface="华文细黑" pitchFamily="2" charset="-122"/>
              </a:rPr>
              <a:t>    </a:t>
            </a:r>
            <a:r>
              <a:rPr lang="zh-CN" altLang="en-US" sz="3600" b="1">
                <a:solidFill>
                  <a:srgbClr val="FF0000"/>
                </a:solidFill>
                <a:latin typeface="Times New Roman" panose="02020603050405020304" pitchFamily="18" charset="0"/>
                <a:ea typeface="黑体" panose="02010609060101010101" pitchFamily="49" charset="-122"/>
              </a:rPr>
              <a:t>元嘉草草，封</a:t>
            </a:r>
            <a:r>
              <a:rPr lang="zh-CN" altLang="en-US" sz="3600" b="1">
                <a:solidFill>
                  <a:schemeClr val="tx2"/>
                </a:solidFill>
                <a:latin typeface="Times New Roman" panose="02020603050405020304" pitchFamily="18" charset="0"/>
                <a:ea typeface="黑体" panose="02010609060101010101" pitchFamily="49" charset="-122"/>
              </a:rPr>
              <a:t>狼</a:t>
            </a:r>
            <a:r>
              <a:rPr lang="zh-CN" altLang="en-US" sz="3600" b="1">
                <a:solidFill>
                  <a:srgbClr val="FF0000"/>
                </a:solidFill>
                <a:latin typeface="Times New Roman" panose="02020603050405020304" pitchFamily="18" charset="0"/>
                <a:ea typeface="黑体" panose="02010609060101010101" pitchFamily="49" charset="-122"/>
              </a:rPr>
              <a:t>居胥，</a:t>
            </a:r>
            <a:r>
              <a:rPr lang="zh-CN" altLang="en-US" sz="3600" b="1">
                <a:latin typeface="Times New Roman" panose="02020603050405020304" pitchFamily="18" charset="0"/>
                <a:ea typeface="黑体" panose="02010609060101010101" pitchFamily="49" charset="-122"/>
              </a:rPr>
              <a:t>赢</a:t>
            </a:r>
            <a:r>
              <a:rPr lang="zh-CN" altLang="en-US" sz="3600" b="1">
                <a:solidFill>
                  <a:srgbClr val="FF0000"/>
                </a:solidFill>
                <a:latin typeface="Times New Roman" panose="02020603050405020304" pitchFamily="18" charset="0"/>
                <a:ea typeface="黑体" panose="02010609060101010101" pitchFamily="49" charset="-122"/>
              </a:rPr>
              <a:t>得</a:t>
            </a:r>
            <a:r>
              <a:rPr lang="zh-CN" altLang="en-US" sz="3600" b="1">
                <a:latin typeface="Times New Roman" panose="02020603050405020304" pitchFamily="18" charset="0"/>
                <a:ea typeface="黑体" panose="02010609060101010101" pitchFamily="49" charset="-122"/>
              </a:rPr>
              <a:t>仓皇北顾</a:t>
            </a:r>
            <a:r>
              <a:rPr lang="zh-CN" altLang="en-US" sz="3600" b="1">
                <a:solidFill>
                  <a:srgbClr val="CC3300"/>
                </a:solidFill>
                <a:latin typeface="Times New Roman" panose="02020603050405020304" pitchFamily="18" charset="0"/>
                <a:ea typeface="黑体" panose="02010609060101010101" pitchFamily="49" charset="-122"/>
              </a:rPr>
              <a:t>。</a:t>
            </a:r>
            <a:r>
              <a:rPr lang="zh-CN" altLang="en-US" sz="3600" b="1">
                <a:solidFill>
                  <a:srgbClr val="FF0000"/>
                </a:solidFill>
                <a:latin typeface="Times New Roman" panose="02020603050405020304" pitchFamily="18" charset="0"/>
                <a:ea typeface="黑体" panose="02010609060101010101" pitchFamily="49" charset="-122"/>
              </a:rPr>
              <a:t>四十三年，望中犹记，</a:t>
            </a:r>
            <a:r>
              <a:rPr lang="zh-CN" altLang="en-US" sz="3600" b="1">
                <a:latin typeface="Times New Roman" panose="02020603050405020304" pitchFamily="18" charset="0"/>
                <a:ea typeface="黑体" panose="02010609060101010101" pitchFamily="49" charset="-122"/>
              </a:rPr>
              <a:t>烽火</a:t>
            </a:r>
            <a:r>
              <a:rPr lang="zh-CN" altLang="en-US" sz="3600" b="1">
                <a:solidFill>
                  <a:srgbClr val="FF0000"/>
                </a:solidFill>
                <a:latin typeface="Times New Roman" panose="02020603050405020304" pitchFamily="18" charset="0"/>
                <a:ea typeface="黑体" panose="02010609060101010101" pitchFamily="49" charset="-122"/>
              </a:rPr>
              <a:t>扬州</a:t>
            </a:r>
            <a:r>
              <a:rPr lang="zh-CN" altLang="en-US" sz="3600" b="1">
                <a:latin typeface="Times New Roman" panose="02020603050405020304" pitchFamily="18" charset="0"/>
                <a:ea typeface="黑体" panose="02010609060101010101" pitchFamily="49" charset="-122"/>
              </a:rPr>
              <a:t>路</a:t>
            </a:r>
            <a:r>
              <a:rPr lang="zh-CN" altLang="en-US" sz="3600" b="1">
                <a:solidFill>
                  <a:srgbClr val="CC3300"/>
                </a:solidFill>
                <a:latin typeface="Times New Roman" panose="02020603050405020304" pitchFamily="18" charset="0"/>
                <a:ea typeface="黑体" panose="02010609060101010101" pitchFamily="49" charset="-122"/>
              </a:rPr>
              <a:t>。</a:t>
            </a:r>
            <a:r>
              <a:rPr lang="zh-CN" altLang="en-US" sz="3600" b="1">
                <a:latin typeface="Times New Roman" panose="02020603050405020304" pitchFamily="18" charset="0"/>
                <a:ea typeface="黑体" panose="02010609060101010101" pitchFamily="49" charset="-122"/>
              </a:rPr>
              <a:t>可堪</a:t>
            </a:r>
            <a:r>
              <a:rPr lang="zh-CN" altLang="en-US" sz="3600" b="1">
                <a:solidFill>
                  <a:srgbClr val="FF0000"/>
                </a:solidFill>
                <a:latin typeface="Times New Roman" panose="02020603050405020304" pitchFamily="18" charset="0"/>
                <a:ea typeface="黑体" panose="02010609060101010101" pitchFamily="49" charset="-122"/>
              </a:rPr>
              <a:t>回首，佛狸祠下，一片</a:t>
            </a:r>
            <a:r>
              <a:rPr lang="zh-CN" altLang="en-US" sz="3600" b="1">
                <a:latin typeface="Times New Roman" panose="02020603050405020304" pitchFamily="18" charset="0"/>
                <a:ea typeface="黑体" panose="02010609060101010101" pitchFamily="49" charset="-122"/>
              </a:rPr>
              <a:t>神鸦社鼓</a:t>
            </a:r>
            <a:r>
              <a:rPr lang="zh-CN" altLang="en-US" sz="3600" b="1">
                <a:solidFill>
                  <a:srgbClr val="CC3300"/>
                </a:solidFill>
                <a:latin typeface="Times New Roman" panose="02020603050405020304" pitchFamily="18" charset="0"/>
                <a:ea typeface="黑体" panose="02010609060101010101" pitchFamily="49" charset="-122"/>
              </a:rPr>
              <a:t>！</a:t>
            </a:r>
            <a:r>
              <a:rPr lang="zh-CN" altLang="en-US" sz="3600" b="1">
                <a:solidFill>
                  <a:srgbClr val="FF0000"/>
                </a:solidFill>
                <a:latin typeface="Times New Roman" panose="02020603050405020304" pitchFamily="18" charset="0"/>
                <a:ea typeface="黑体" panose="02010609060101010101" pitchFamily="49" charset="-122"/>
              </a:rPr>
              <a:t>凭谁问：廉颇老矣，</a:t>
            </a:r>
            <a:r>
              <a:rPr lang="zh-CN" altLang="en-US" sz="3600" b="1">
                <a:latin typeface="Times New Roman" panose="02020603050405020304" pitchFamily="18" charset="0"/>
                <a:ea typeface="黑体" panose="02010609060101010101" pitchFamily="49" charset="-122"/>
              </a:rPr>
              <a:t>尚</a:t>
            </a:r>
            <a:r>
              <a:rPr lang="zh-CN" altLang="en-US" sz="3600" b="1">
                <a:solidFill>
                  <a:srgbClr val="FF0000"/>
                </a:solidFill>
                <a:latin typeface="Times New Roman" panose="02020603050405020304" pitchFamily="18" charset="0"/>
                <a:ea typeface="黑体" panose="02010609060101010101" pitchFamily="49" charset="-122"/>
              </a:rPr>
              <a:t>能饭否？</a:t>
            </a:r>
            <a:endParaRPr lang="zh-CN" altLang="en-US" sz="3600" b="1">
              <a:solidFill>
                <a:srgbClr val="FF0000"/>
              </a:solidFill>
              <a:latin typeface="Times New Roman" panose="02020603050405020304" pitchFamily="18" charset="0"/>
              <a:ea typeface="黑体" panose="02010609060101010101" pitchFamily="49" charset="-122"/>
            </a:endParaRPr>
          </a:p>
        </p:txBody>
      </p:sp>
      <p:sp>
        <p:nvSpPr>
          <p:cNvPr id="79875" name="文本框 79874"/>
          <p:cNvSpPr txBox="1"/>
          <p:nvPr>
            <p:custDataLst>
              <p:tags r:id="rId4"/>
            </p:custDataLst>
          </p:nvPr>
        </p:nvSpPr>
        <p:spPr>
          <a:xfrm>
            <a:off x="4872038" y="188913"/>
            <a:ext cx="5795962" cy="2061210"/>
          </a:xfrm>
          <a:prstGeom prst="rect">
            <a:avLst/>
          </a:prstGeom>
          <a:noFill/>
          <a:ln w="9525">
            <a:noFill/>
          </a:ln>
        </p:spPr>
        <p:txBody>
          <a:bodyPr>
            <a:spAutoFit/>
          </a:bodyPr>
          <a:lstStyle/>
          <a:p>
            <a:r>
              <a:rPr lang="zh-CN" altLang="en-US" sz="3200" b="1">
                <a:solidFill>
                  <a:srgbClr val="0000CC"/>
                </a:solidFill>
                <a:latin typeface="Arial" panose="020b0604020202020204" pitchFamily="34" charset="0"/>
                <a:ea typeface="黑体" panose="02010609060101010101" pitchFamily="49" charset="-122"/>
              </a:rPr>
              <a:t>元嘉</a:t>
            </a:r>
            <a:r>
              <a:rPr lang="en-US" altLang="zh-CN" sz="3200" b="1">
                <a:solidFill>
                  <a:srgbClr val="0000CC"/>
                </a:solidFill>
                <a:latin typeface="Arial" panose="020b0604020202020204" pitchFamily="34" charset="0"/>
                <a:ea typeface="黑体" panose="02010609060101010101" pitchFamily="49" charset="-122"/>
              </a:rPr>
              <a:t>27</a:t>
            </a:r>
            <a:r>
              <a:rPr lang="zh-CN" altLang="en-US" sz="3200" b="1">
                <a:solidFill>
                  <a:srgbClr val="0000CC"/>
                </a:solidFill>
                <a:latin typeface="Arial" panose="020b0604020202020204" pitchFamily="34" charset="0"/>
                <a:ea typeface="黑体" panose="02010609060101010101" pitchFamily="49" charset="-122"/>
              </a:rPr>
              <a:t>年，宋文帝草率出师北伐，想像霍去病那样建立封狼居胥山的功绩，结果只落得北望敌军南逃而惊慌失措。</a:t>
            </a:r>
            <a:endParaRPr lang="zh-CN" altLang="en-US" sz="3200" b="1">
              <a:solidFill>
                <a:srgbClr val="0000CC"/>
              </a:solidFill>
              <a:latin typeface="Arial" panose="020b0604020202020204" pitchFamily="34" charset="0"/>
              <a:ea typeface="黑体" panose="02010609060101010101" pitchFamily="49" charset="-122"/>
            </a:endParaRPr>
          </a:p>
        </p:txBody>
      </p:sp>
      <p:sp>
        <p:nvSpPr>
          <p:cNvPr id="79876" name="文本框 79875"/>
          <p:cNvSpPr txBox="1"/>
          <p:nvPr>
            <p:custDataLst>
              <p:tags r:id="rId5"/>
            </p:custDataLst>
          </p:nvPr>
        </p:nvSpPr>
        <p:spPr>
          <a:xfrm>
            <a:off x="4800600" y="2205038"/>
            <a:ext cx="5867400" cy="1076325"/>
          </a:xfrm>
          <a:prstGeom prst="rect">
            <a:avLst/>
          </a:prstGeom>
          <a:noFill/>
          <a:ln w="9525">
            <a:noFill/>
          </a:ln>
        </p:spPr>
        <p:txBody>
          <a:bodyPr>
            <a:spAutoFit/>
          </a:bodyPr>
          <a:lstStyle/>
          <a:p>
            <a:r>
              <a:rPr lang="zh-CN" altLang="en-US" sz="3200" b="1">
                <a:solidFill>
                  <a:srgbClr val="0000CC"/>
                </a:solidFill>
                <a:latin typeface="Arial" panose="020b0604020202020204" pitchFamily="34" charset="0"/>
                <a:ea typeface="黑体" panose="02010609060101010101" pitchFamily="49" charset="-122"/>
              </a:rPr>
              <a:t>四十三年过去了，在遥望中我</a:t>
            </a:r>
            <a:endParaRPr lang="zh-CN" altLang="en-US" sz="3200" b="1">
              <a:solidFill>
                <a:srgbClr val="0000CC"/>
              </a:solidFill>
              <a:latin typeface="Arial" panose="020b0604020202020204" pitchFamily="34" charset="0"/>
              <a:ea typeface="黑体" panose="02010609060101010101" pitchFamily="49" charset="-122"/>
            </a:endParaRPr>
          </a:p>
          <a:p>
            <a:r>
              <a:rPr lang="zh-CN" altLang="en-US" sz="3200" b="1">
                <a:solidFill>
                  <a:srgbClr val="0000CC"/>
                </a:solidFill>
                <a:latin typeface="Arial" panose="020b0604020202020204" pitchFamily="34" charset="0"/>
                <a:ea typeface="黑体" panose="02010609060101010101" pitchFamily="49" charset="-122"/>
              </a:rPr>
              <a:t>还记得，当年战火弥漫扬州。</a:t>
            </a:r>
            <a:endParaRPr lang="zh-CN" altLang="en-US" sz="3200" b="1">
              <a:solidFill>
                <a:srgbClr val="0000CC"/>
              </a:solidFill>
              <a:latin typeface="Arial" panose="020b0604020202020204" pitchFamily="34" charset="0"/>
              <a:ea typeface="黑体" panose="02010609060101010101" pitchFamily="49" charset="-122"/>
            </a:endParaRPr>
          </a:p>
        </p:txBody>
      </p:sp>
      <p:sp>
        <p:nvSpPr>
          <p:cNvPr id="79877" name="文本框 79876"/>
          <p:cNvSpPr txBox="1"/>
          <p:nvPr>
            <p:custDataLst>
              <p:tags r:id="rId6"/>
            </p:custDataLst>
          </p:nvPr>
        </p:nvSpPr>
        <p:spPr>
          <a:xfrm>
            <a:off x="4872038" y="3213100"/>
            <a:ext cx="5795962" cy="2061210"/>
          </a:xfrm>
          <a:prstGeom prst="rect">
            <a:avLst/>
          </a:prstGeom>
          <a:noFill/>
          <a:ln w="9525">
            <a:noFill/>
          </a:ln>
        </p:spPr>
        <p:txBody>
          <a:bodyPr>
            <a:spAutoFit/>
          </a:bodyPr>
          <a:lstStyle/>
          <a:p>
            <a:r>
              <a:rPr lang="zh-CN" altLang="en-US" sz="3200" b="1">
                <a:solidFill>
                  <a:srgbClr val="0000CC"/>
                </a:solidFill>
                <a:latin typeface="Arial" panose="020b0604020202020204" pitchFamily="34" charset="0"/>
                <a:ea typeface="黑体" panose="02010609060101010101" pitchFamily="49" charset="-122"/>
              </a:rPr>
              <a:t>过去的事哪堪回首，如今佛狸</a:t>
            </a:r>
            <a:endParaRPr lang="zh-CN" altLang="en-US" sz="3200" b="1">
              <a:solidFill>
                <a:srgbClr val="0000CC"/>
              </a:solidFill>
              <a:latin typeface="Arial" panose="020b0604020202020204" pitchFamily="34" charset="0"/>
              <a:ea typeface="黑体" panose="02010609060101010101" pitchFamily="49" charset="-122"/>
            </a:endParaRPr>
          </a:p>
          <a:p>
            <a:r>
              <a:rPr lang="zh-CN" altLang="en-US" sz="3200" b="1">
                <a:solidFill>
                  <a:srgbClr val="0000CC"/>
                </a:solidFill>
                <a:latin typeface="Arial" panose="020b0604020202020204" pitchFamily="34" charset="0"/>
                <a:ea typeface="黑体" panose="02010609060101010101" pitchFamily="49" charset="-122"/>
              </a:rPr>
              <a:t>祠前，争食祭品的乌鸦的噪声</a:t>
            </a:r>
            <a:endParaRPr lang="zh-CN" altLang="en-US" sz="3200" b="1">
              <a:solidFill>
                <a:srgbClr val="0000CC"/>
              </a:solidFill>
              <a:latin typeface="Arial" panose="020b0604020202020204" pitchFamily="34" charset="0"/>
              <a:ea typeface="黑体" panose="02010609060101010101" pitchFamily="49" charset="-122"/>
            </a:endParaRPr>
          </a:p>
          <a:p>
            <a:r>
              <a:rPr lang="zh-CN" altLang="en-US" sz="3200" b="1">
                <a:solidFill>
                  <a:srgbClr val="0000CC"/>
                </a:solidFill>
                <a:latin typeface="Arial" panose="020b0604020202020204" pitchFamily="34" charset="0"/>
                <a:ea typeface="黑体" panose="02010609060101010101" pitchFamily="49" charset="-122"/>
              </a:rPr>
              <a:t>和社日祭祀土地神的鼓声响成</a:t>
            </a:r>
            <a:endParaRPr lang="zh-CN" altLang="en-US" sz="3200" b="1">
              <a:solidFill>
                <a:srgbClr val="0000CC"/>
              </a:solidFill>
              <a:latin typeface="Arial" panose="020b0604020202020204" pitchFamily="34" charset="0"/>
              <a:ea typeface="黑体" panose="02010609060101010101" pitchFamily="49" charset="-122"/>
            </a:endParaRPr>
          </a:p>
          <a:p>
            <a:r>
              <a:rPr lang="zh-CN" altLang="en-US" sz="3200" b="1">
                <a:solidFill>
                  <a:srgbClr val="0000CC"/>
                </a:solidFill>
                <a:latin typeface="Arial" panose="020b0604020202020204" pitchFamily="34" charset="0"/>
                <a:ea typeface="黑体" panose="02010609060101010101" pitchFamily="49" charset="-122"/>
              </a:rPr>
              <a:t>一片。</a:t>
            </a:r>
            <a:endParaRPr lang="zh-CN" altLang="en-US" sz="3200" b="1">
              <a:solidFill>
                <a:srgbClr val="0000CC"/>
              </a:solidFill>
              <a:latin typeface="Arial" panose="020b0604020202020204" pitchFamily="34" charset="0"/>
              <a:ea typeface="黑体" panose="02010609060101010101" pitchFamily="49" charset="-122"/>
            </a:endParaRPr>
          </a:p>
        </p:txBody>
      </p:sp>
      <p:sp>
        <p:nvSpPr>
          <p:cNvPr id="79878" name="文本框 79877"/>
          <p:cNvSpPr txBox="1"/>
          <p:nvPr>
            <p:custDataLst>
              <p:tags r:id="rId7"/>
            </p:custDataLst>
          </p:nvPr>
        </p:nvSpPr>
        <p:spPr>
          <a:xfrm>
            <a:off x="4727575" y="5373688"/>
            <a:ext cx="5940425" cy="1076325"/>
          </a:xfrm>
          <a:prstGeom prst="rect">
            <a:avLst/>
          </a:prstGeom>
          <a:solidFill>
            <a:schemeClr val="bg1">
              <a:alpha val="81000"/>
            </a:schemeClr>
          </a:solidFill>
          <a:ln w="9525">
            <a:noFill/>
          </a:ln>
        </p:spPr>
        <p:txBody>
          <a:bodyPr>
            <a:spAutoFit/>
          </a:bodyPr>
          <a:lstStyle/>
          <a:p>
            <a:r>
              <a:rPr lang="zh-CN" altLang="en-US" sz="3200" b="1">
                <a:solidFill>
                  <a:srgbClr val="0000CC"/>
                </a:solidFill>
                <a:latin typeface="Arial" panose="020b0604020202020204" pitchFamily="34" charset="0"/>
                <a:ea typeface="黑体" panose="02010609060101010101" pitchFamily="49" charset="-122"/>
              </a:rPr>
              <a:t>靠谁来问，廉颇老了，饭量还好吗？</a:t>
            </a:r>
            <a:endParaRPr lang="zh-CN" altLang="en-US" sz="3200" b="1">
              <a:solidFill>
                <a:srgbClr val="0000CC"/>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79875"/>
                                        </p:tgtEl>
                                        <p:attrNameLst>
                                          <p:attrName>style.visibility</p:attrName>
                                        </p:attrNameLst>
                                      </p:cBhvr>
                                      <p:to>
                                        <p:strVal val="visible"/>
                                      </p:to>
                                    </p:set>
                                    <p:anim calcmode="lin" valueType="num">
                                      <p:cBhvr>
                                        <p:cTn id="7" dur="1000" fill="hold"/>
                                        <p:tgtEl>
                                          <p:spTgt spid="79875"/>
                                        </p:tgtEl>
                                        <p:attrNameLst>
                                          <p:attrName>ppt_w</p:attrName>
                                        </p:attrNameLst>
                                      </p:cBhvr>
                                      <p:tavLst>
                                        <p:tav tm="0">
                                          <p:val>
                                            <p:fltVal val="0"/>
                                          </p:val>
                                        </p:tav>
                                        <p:tav tm="100000">
                                          <p:val>
                                            <p:strVal val="#ppt_w"/>
                                          </p:val>
                                        </p:tav>
                                      </p:tavLst>
                                    </p:anim>
                                    <p:anim calcmode="lin" valueType="num">
                                      <p:cBhvr>
                                        <p:cTn id="8" dur="1000" fill="hold"/>
                                        <p:tgtEl>
                                          <p:spTgt spid="79875"/>
                                        </p:tgtEl>
                                        <p:attrNameLst>
                                          <p:attrName>ppt_h</p:attrName>
                                        </p:attrNameLst>
                                      </p:cBhvr>
                                      <p:tavLst>
                                        <p:tav tm="0">
                                          <p:val>
                                            <p:fltVal val="0"/>
                                          </p:val>
                                        </p:tav>
                                        <p:tav tm="100000">
                                          <p:val>
                                            <p:strVal val="#ppt_h"/>
                                          </p:val>
                                        </p:tav>
                                      </p:tavLst>
                                    </p:anim>
                                    <p:anim calcmode="lin" valueType="num">
                                      <p:cBhvr>
                                        <p:cTn id="9" dur="1000" fill="hold"/>
                                        <p:tgtEl>
                                          <p:spTgt spid="79875"/>
                                        </p:tgtEl>
                                        <p:attrNameLst>
                                          <p:attrName>style.rotation</p:attrName>
                                        </p:attrNameLst>
                                      </p:cBhvr>
                                      <p:tavLst>
                                        <p:tav tm="0">
                                          <p:val>
                                            <p:fltVal val="90"/>
                                          </p:val>
                                        </p:tav>
                                        <p:tav tm="100000">
                                          <p:val>
                                            <p:fltVal val="0"/>
                                          </p:val>
                                        </p:tav>
                                      </p:tavLst>
                                    </p:anim>
                                    <p:animEffect transition="in" filter="fade">
                                      <p:cBhvr>
                                        <p:cTn id="10" dur="1000"/>
                                        <p:tgtEl>
                                          <p:spTgt spid="7987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79876"/>
                                        </p:tgtEl>
                                        <p:attrNameLst>
                                          <p:attrName>style.visibility</p:attrName>
                                        </p:attrNameLst>
                                      </p:cBhvr>
                                      <p:to>
                                        <p:strVal val="visible"/>
                                      </p:to>
                                    </p:set>
                                    <p:animEffect transition="in" filter="wedge">
                                      <p:cBhvr>
                                        <p:cTn id="15" dur="2000"/>
                                        <p:tgtEl>
                                          <p:spTgt spid="79876"/>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79877"/>
                                        </p:tgtEl>
                                        <p:attrNameLst>
                                          <p:attrName>style.visibility</p:attrName>
                                        </p:attrNameLst>
                                      </p:cBhvr>
                                      <p:to>
                                        <p:strVal val="visible"/>
                                      </p:to>
                                    </p:set>
                                    <p:animEffect transition="in" filter="dissolve">
                                      <p:cBhvr>
                                        <p:cTn id="20" dur="500"/>
                                        <p:tgtEl>
                                          <p:spTgt spid="79877"/>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79878"/>
                                        </p:tgtEl>
                                        <p:attrNameLst>
                                          <p:attrName>style.visibility</p:attrName>
                                        </p:attrNameLst>
                                      </p:cBhvr>
                                      <p:to>
                                        <p:strVal val="visible"/>
                                      </p:to>
                                    </p:set>
                                    <p:anim calcmode="discrete" valueType="clr">
                                      <p:cBhvr override="childStyle">
                                        <p:cTn id="25" dur="500"/>
                                        <p:tgtEl>
                                          <p:spTgt spid="79878"/>
                                        </p:tgtEl>
                                        <p:attrNameLst>
                                          <p:attrName>style.color</p:attrName>
                                        </p:attrNameLst>
                                      </p:cBhvr>
                                      <p:tavLst>
                                        <p:tav tm="0">
                                          <p:val>
                                            <p:clrVal>
                                              <a:schemeClr val="accent2"/>
                                            </p:clrVal>
                                          </p:val>
                                        </p:tav>
                                        <p:tav tm="50000">
                                          <p:val>
                                            <p:clrVal>
                                              <a:schemeClr val="hlink"/>
                                            </p:clrVal>
                                          </p:val>
                                        </p:tav>
                                      </p:tavLst>
                                    </p:anim>
                                    <p:anim calcmode="discrete" valueType="clr">
                                      <p:cBhvr>
                                        <p:cTn id="26" dur="500"/>
                                        <p:tgtEl>
                                          <p:spTgt spid="79878"/>
                                        </p:tgtEl>
                                        <p:attrNameLst>
                                          <p:attrName>fillcolor</p:attrName>
                                        </p:attrNameLst>
                                      </p:cBhvr>
                                      <p:tavLst>
                                        <p:tav tm="0">
                                          <p:val>
                                            <p:clrVal>
                                              <a:schemeClr val="accent2"/>
                                            </p:clrVal>
                                          </p:val>
                                        </p:tav>
                                        <p:tav tm="50000">
                                          <p:val>
                                            <p:clrVal>
                                              <a:schemeClr val="hlink"/>
                                            </p:clrVal>
                                          </p:val>
                                        </p:tav>
                                      </p:tavLst>
                                    </p:anim>
                                    <p:set>
                                      <p:cBhvr>
                                        <p:cTn id="27" dur="500"/>
                                        <p:tgtEl>
                                          <p:spTgt spid="7987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p:bldP spid="79876" grpId="0"/>
      <p:bldP spid="79877" grpId="0"/>
      <p:bldP spid="7987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image 2028"/>
          <p:cNvPicPr>
            <a:picLocks noChangeAspect="1"/>
          </p:cNvPicPr>
          <p:nvPr>
            <p:custDataLst>
              <p:tags r:id="rId4"/>
            </p:custDataLst>
          </p:nvPr>
        </p:nvPicPr>
        <p:blipFill>
          <a:blip r:embed="rId3"/>
          <a:stretch>
            <a:fillRect/>
          </a:stretch>
        </p:blipFill>
        <p:spPr>
          <a:xfrm>
            <a:off x="3845068" y="1574800"/>
            <a:ext cx="4501863" cy="1955801"/>
          </a:xfrm>
          <a:prstGeom prst="rect">
            <a:avLst/>
          </a:prstGeom>
        </p:spPr>
      </p:pic>
      <p:sp>
        <p:nvSpPr>
          <p:cNvPr id="5" name="Object 2021"/>
          <p:cNvSpPr txBox="1"/>
          <p:nvPr>
            <p:custDataLst>
              <p:tags r:id="rId5"/>
            </p:custDataLst>
          </p:nvPr>
        </p:nvSpPr>
        <p:spPr>
          <a:xfrm>
            <a:off x="4489917" y="2314633"/>
            <a:ext cx="3452194" cy="1004687"/>
          </a:xfrm>
          <a:prstGeom prst="rect">
            <a:avLst/>
          </a:prstGeom>
        </p:spPr>
        <p:txBody>
          <a:bodyPr vert="horz" lIns="0" tIns="0" rIns="0" bIns="0" rtlCol="0" anchor="t" anchorCtr="0">
            <a:noAutofit/>
          </a:bodyPr>
          <a:lstStyle/>
          <a:p>
            <a:pPr algn="ctr"/>
            <a:r>
              <a:rPr lang="zh-CN" altLang="en-US" sz="6000" b="1">
                <a:solidFill>
                  <a:srgbClr val="936A43"/>
                </a:solidFill>
                <a:effectLst>
                  <a:outerShdw blurRad="38100" dist="38100" dir="2700000" algn="tl">
                    <a:srgbClr val="000000">
                      <a:alpha val="43137"/>
                    </a:srgbClr>
                  </a:outerShdw>
                </a:effectLst>
                <a:latin typeface="Arial" panose="020b0604020202020204" pitchFamily="34" charset="0"/>
                <a:ea typeface="霞鹜文楷" pitchFamily="2" charset="-122"/>
                <a:sym typeface="Arial" panose="020b0604020202020204" pitchFamily="34" charset="0"/>
              </a:rPr>
              <a:t>写作手法</a:t>
            </a:r>
            <a:endParaRPr lang="zh-CN" altLang="en-US" sz="6000" b="1">
              <a:solidFill>
                <a:srgbClr val="936A43"/>
              </a:solidFill>
              <a:effectLst>
                <a:outerShdw blurRad="38100" dist="38100" dir="2700000" algn="tl">
                  <a:srgbClr val="000000">
                    <a:alpha val="43137"/>
                  </a:srgbClr>
                </a:outerShdw>
              </a:effectLst>
              <a:latin typeface="Arial" panose="020b0604020202020204" pitchFamily="34" charset="0"/>
              <a:ea typeface="霞鹜文楷" pitchFamily="2" charset="-122"/>
              <a:sym typeface="Arial" panose="020b0604020202020204" pitchFamily="34" charset="0"/>
            </a:endParaRPr>
          </a:p>
        </p:txBody>
      </p:sp>
      <p:sp>
        <p:nvSpPr>
          <p:cNvPr id="10" name="Object 2021"/>
          <p:cNvSpPr txBox="1"/>
          <p:nvPr>
            <p:custDataLst>
              <p:tags r:id="rId6"/>
            </p:custDataLst>
          </p:nvPr>
        </p:nvSpPr>
        <p:spPr>
          <a:xfrm>
            <a:off x="4369902" y="1812097"/>
            <a:ext cx="3452194" cy="502344"/>
          </a:xfrm>
          <a:prstGeom prst="rect">
            <a:avLst/>
          </a:prstGeom>
        </p:spPr>
        <p:txBody>
          <a:bodyPr vert="horz" lIns="0" tIns="0" rIns="0" bIns="0" rtlCol="0" anchor="t" anchorCtr="0">
            <a:noAutofit/>
          </a:bodyPr>
          <a:lstStyle/>
          <a:p>
            <a:pPr algn="ctr"/>
            <a:r>
              <a:rPr lang="en-US" altLang="zh-CN" sz="3600" b="0" i="0" spc="322" smtClean="0">
                <a:solidFill>
                  <a:srgbClr val="936A43"/>
                </a:solidFill>
                <a:latin typeface="Arial" panose="020b0604020202020204" pitchFamily="34" charset="0"/>
                <a:ea typeface="霞鹜文楷" pitchFamily="2" charset="-122"/>
                <a:sym typeface="Arial" panose="020b0604020202020204" pitchFamily="34" charset="0"/>
              </a:rPr>
              <a:t>03</a:t>
            </a:r>
            <a:endParaRPr lang="zh-CN" altLang="en-US" sz="1400">
              <a:solidFill>
                <a:srgbClr val="936A43"/>
              </a:solidFill>
              <a:latin typeface="Arial" panose="020b0604020202020204" pitchFamily="34" charset="0"/>
              <a:ea typeface="霞鹜文楷" pitchFamily="2" charset="-122"/>
              <a:sym typeface="Arial" panose="020b0604020202020204" pitchFamily="34" charset="0"/>
            </a:endParaRPr>
          </a:p>
        </p:txBody>
      </p:sp>
    </p:spTree>
  </p:cSld>
  <p:clrMapOvr>
    <a:masterClrMapping/>
  </p:clrMapOvr>
  <p:transition spd="slow" advClick="0">
    <p:fade/>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0898" name="标题 80897"/>
          <p:cNvSpPr>
            <a:spLocks noGrp="1"/>
          </p:cNvSpPr>
          <p:nvPr>
            <p:ph type="title"/>
            <p:custDataLst>
              <p:tags r:id="rId3"/>
            </p:custDataLst>
          </p:nvPr>
        </p:nvSpPr>
        <p:spPr>
          <a:xfrm>
            <a:off x="2208213" y="260350"/>
            <a:ext cx="2890837" cy="1143000"/>
          </a:xfrm>
        </p:spPr>
        <p:txBody>
          <a:bodyPr anchor="ctr" anchorCtr="0"/>
          <a:lstStyle/>
          <a:p>
            <a:r>
              <a:rPr lang="zh-CN" altLang="en-US">
                <a:solidFill>
                  <a:srgbClr val="0000FF"/>
                </a:solidFill>
              </a:rPr>
              <a:t>写作特色：</a:t>
            </a:r>
            <a:endParaRPr lang="zh-CN" altLang="en-US">
              <a:solidFill>
                <a:srgbClr val="0000FF"/>
              </a:solidFill>
            </a:endParaRPr>
          </a:p>
        </p:txBody>
      </p:sp>
      <p:sp>
        <p:nvSpPr>
          <p:cNvPr id="80899" name="文本占位符 80898"/>
          <p:cNvSpPr>
            <a:spLocks noGrp="1"/>
          </p:cNvSpPr>
          <p:nvPr>
            <p:ph type="body" idx="1"/>
            <p:custDataLst>
              <p:tags r:id="rId4"/>
            </p:custDataLst>
          </p:nvPr>
        </p:nvSpPr>
        <p:spPr>
          <a:xfrm>
            <a:off x="921385" y="2133600"/>
            <a:ext cx="9495790" cy="4248150"/>
          </a:xfrm>
        </p:spPr>
        <p:txBody>
          <a:bodyPr>
            <a:noAutofit/>
          </a:bodyPr>
          <a:lstStyle/>
          <a:p>
            <a:pPr>
              <a:lnSpc>
                <a:spcPct val="90000"/>
              </a:lnSpc>
              <a:buNone/>
            </a:pPr>
            <a:r>
              <a:rPr lang="zh-CN" altLang="en-US" sz="3200" b="1">
                <a:effectLst>
                  <a:outerShdw blurRad="38100" dist="38100" dir="2700000" algn="tl">
                    <a:srgbClr val="000000">
                      <a:alpha val="43137"/>
                    </a:srgbClr>
                  </a:outerShdw>
                </a:effectLst>
              </a:rPr>
              <a:t>    辛词长于用典，所谓“用典”，就是引来</a:t>
            </a:r>
            <a:r>
              <a:rPr lang="zh-CN" altLang="en-US" sz="3200" b="1" u="sng">
                <a:effectLst>
                  <a:outerShdw blurRad="38100" dist="38100" dir="2700000" algn="tl">
                    <a:srgbClr val="000000">
                      <a:alpha val="43137"/>
                    </a:srgbClr>
                  </a:outerShdw>
                </a:effectLst>
              </a:rPr>
              <a:t>                              </a:t>
            </a:r>
            <a:r>
              <a:rPr lang="zh-CN" altLang="en-US" sz="3200" b="1" i="1" u="sng">
                <a:effectLst>
                  <a:outerShdw blurRad="38100" dist="38100" dir="2700000" algn="tl">
                    <a:srgbClr val="000000">
                      <a:alpha val="43137"/>
                    </a:srgbClr>
                  </a:outerShdw>
                </a:effectLst>
              </a:rPr>
              <a:t> </a:t>
            </a:r>
            <a:endParaRPr lang="zh-CN" altLang="en-US" sz="3200" b="1" i="1" u="sng">
              <a:effectLst>
                <a:outerShdw blurRad="38100" dist="38100" dir="2700000" algn="tl">
                  <a:srgbClr val="000000">
                    <a:alpha val="43137"/>
                  </a:srgbClr>
                </a:outerShdw>
              </a:effectLst>
            </a:endParaRPr>
          </a:p>
          <a:p>
            <a:pPr>
              <a:lnSpc>
                <a:spcPct val="90000"/>
              </a:lnSpc>
              <a:buNone/>
            </a:pPr>
            <a:r>
              <a:rPr lang="zh-CN" altLang="en-US" sz="3200" b="1" i="1">
                <a:effectLst>
                  <a:outerShdw blurRad="38100" dist="38100" dir="2700000" algn="tl">
                    <a:srgbClr val="000000">
                      <a:alpha val="43137"/>
                    </a:srgbClr>
                  </a:outerShdw>
                </a:effectLst>
              </a:rPr>
              <a:t>    </a:t>
            </a:r>
            <a:r>
              <a:rPr lang="zh-CN" altLang="en-US" sz="3200" b="1" i="1" u="sng">
                <a:effectLst>
                  <a:outerShdw blurRad="38100" dist="38100" dir="2700000" algn="tl">
                    <a:srgbClr val="000000">
                      <a:alpha val="43137"/>
                    </a:srgbClr>
                  </a:outerShdw>
                </a:effectLst>
              </a:rPr>
              <a:t>                </a:t>
            </a:r>
            <a:r>
              <a:rPr lang="zh-CN" altLang="en-US" sz="3200" b="1">
                <a:effectLst>
                  <a:outerShdw blurRad="38100" dist="38100" dir="2700000" algn="tl">
                    <a:srgbClr val="000000">
                      <a:alpha val="43137"/>
                    </a:srgbClr>
                  </a:outerShdw>
                </a:effectLst>
              </a:rPr>
              <a:t>比喻 </a:t>
            </a:r>
            <a:r>
              <a:rPr lang="zh-CN" altLang="en-US" sz="3200" b="1" u="sng">
                <a:solidFill>
                  <a:srgbClr val="0000FF"/>
                </a:solidFill>
                <a:effectLst>
                  <a:outerShdw blurRad="38100" dist="38100" dir="2700000" algn="tl">
                    <a:srgbClr val="000000">
                      <a:alpha val="43137"/>
                    </a:srgbClr>
                  </a:outerShdw>
                </a:effectLst>
              </a:rPr>
              <a:t>今人、今事</a:t>
            </a:r>
            <a:r>
              <a:rPr lang="zh-CN" altLang="en-US" sz="3200" b="1">
                <a:effectLst>
                  <a:outerShdw blurRad="38100" dist="38100" dir="2700000" algn="tl">
                    <a:srgbClr val="000000">
                      <a:alpha val="43137"/>
                    </a:srgbClr>
                  </a:outerShdw>
                </a:effectLst>
              </a:rPr>
              <a:t>以</a:t>
            </a:r>
            <a:r>
              <a:rPr lang="zh-CN" altLang="en-US" sz="3200" b="1" u="sng">
                <a:solidFill>
                  <a:srgbClr val="0000FF"/>
                </a:solidFill>
                <a:effectLst>
                  <a:outerShdw blurRad="38100" dist="38100" dir="2700000" algn="tl">
                    <a:srgbClr val="000000">
                      <a:alpha val="43137"/>
                    </a:srgbClr>
                  </a:outerShdw>
                </a:effectLst>
              </a:rPr>
              <a:t>抒发情怀</a:t>
            </a:r>
            <a:r>
              <a:rPr lang="zh-CN" altLang="en-US" sz="3200" b="1">
                <a:solidFill>
                  <a:srgbClr val="0000FF"/>
                </a:solidFill>
                <a:effectLst>
                  <a:outerShdw blurRad="38100" dist="38100" dir="2700000" algn="tl">
                    <a:srgbClr val="000000">
                      <a:alpha val="43137"/>
                    </a:srgbClr>
                  </a:outerShdw>
                </a:effectLst>
              </a:rPr>
              <a:t>，</a:t>
            </a:r>
            <a:r>
              <a:rPr lang="zh-CN" altLang="en-US" sz="3200" b="1">
                <a:effectLst>
                  <a:outerShdw blurRad="38100" dist="38100" dir="2700000" algn="tl">
                    <a:srgbClr val="000000">
                      <a:alpha val="43137"/>
                    </a:srgbClr>
                  </a:outerShdw>
                </a:effectLst>
              </a:rPr>
              <a:t>是古代诗文中常见的一种写作手法，统称“用典”。用典的好处在于</a:t>
            </a:r>
            <a:r>
              <a:rPr lang="zh-CN" altLang="en-US" sz="3200" b="1" u="sng">
                <a:solidFill>
                  <a:srgbClr val="0000FF"/>
                </a:solidFill>
                <a:effectLst>
                  <a:outerShdw blurRad="38100" dist="38100" dir="2700000" algn="tl">
                    <a:srgbClr val="000000">
                      <a:alpha val="43137"/>
                    </a:srgbClr>
                  </a:outerShdw>
                </a:effectLst>
              </a:rPr>
              <a:t>能用极精简的语言表达丰富的意思。恰当地用典，可使文章富有文采，含蓄深刻。</a:t>
            </a:r>
            <a:r>
              <a:rPr lang="zh-CN" altLang="en-US" sz="3200" b="1">
                <a:effectLst>
                  <a:outerShdw blurRad="38100" dist="38100" dir="2700000" algn="tl">
                    <a:srgbClr val="000000">
                      <a:alpha val="43137"/>
                    </a:srgbClr>
                  </a:outerShdw>
                </a:effectLst>
              </a:rPr>
              <a:t>用典或仰慕古人；或以古人自况，感慨身世；或借古讽今等等。言简意赅，以一当十。</a:t>
            </a:r>
            <a:br>
              <a:rPr lang="zh-CN" altLang="en-US" sz="3200" b="1">
                <a:effectLst>
                  <a:outerShdw blurRad="38100" dist="38100" dir="2700000" algn="tl">
                    <a:srgbClr val="000000">
                      <a:alpha val="43137"/>
                    </a:srgbClr>
                  </a:outerShdw>
                </a:effectLst>
              </a:rPr>
            </a:br>
            <a:br>
              <a:rPr lang="zh-CN" altLang="en-US" sz="3200" b="1">
                <a:effectLst>
                  <a:outerShdw blurRad="38100" dist="38100" dir="2700000" algn="tl">
                    <a:srgbClr val="000000">
                      <a:alpha val="43137"/>
                    </a:srgbClr>
                  </a:outerShdw>
                </a:effectLst>
              </a:rPr>
            </a:br>
            <a:endParaRPr lang="zh-CN" altLang="en-US" sz="3200" b="1">
              <a:effectLst>
                <a:outerShdw blurRad="38100" dist="38100" dir="2700000" algn="tl">
                  <a:srgbClr val="000000">
                    <a:alpha val="43137"/>
                  </a:srgbClr>
                </a:outerShdw>
              </a:effectLst>
            </a:endParaRPr>
          </a:p>
        </p:txBody>
      </p:sp>
      <p:sp>
        <p:nvSpPr>
          <p:cNvPr id="80900" name="文本框 80899"/>
          <p:cNvSpPr txBox="1"/>
          <p:nvPr>
            <p:custDataLst>
              <p:tags r:id="rId5"/>
            </p:custDataLst>
          </p:nvPr>
        </p:nvSpPr>
        <p:spPr>
          <a:xfrm>
            <a:off x="4800600" y="476250"/>
            <a:ext cx="5256213" cy="706755"/>
          </a:xfrm>
          <a:prstGeom prst="rect">
            <a:avLst/>
          </a:prstGeom>
          <a:noFill/>
          <a:ln w="12700">
            <a:noFill/>
          </a:ln>
        </p:spPr>
        <p:txBody>
          <a:bodyPr>
            <a:spAutoFit/>
          </a:bodyPr>
          <a:lstStyle/>
          <a:p>
            <a:pPr>
              <a:spcBef>
                <a:spcPct val="50000"/>
              </a:spcBef>
            </a:pPr>
            <a:r>
              <a:rPr lang="zh-CN" altLang="en-US" sz="4000" b="1">
                <a:effectLst>
                  <a:outerShdw blurRad="38100" dist="38100" dir="2700000" algn="tl">
                    <a:srgbClr val="000000">
                      <a:alpha val="43137"/>
                    </a:srgbClr>
                  </a:outerShdw>
                </a:effectLst>
                <a:latin typeface="Arial" panose="020b0604020202020204" pitchFamily="34" charset="0"/>
                <a:ea typeface="宋体" panose="02010600030101010101" pitchFamily="2" charset="-122"/>
              </a:rPr>
              <a:t>用典故</a:t>
            </a:r>
            <a:endParaRPr lang="zh-CN" altLang="en-US" sz="4000" b="1">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80901" name="文本框 80900"/>
          <p:cNvSpPr txBox="1"/>
          <p:nvPr>
            <p:custDataLst>
              <p:tags r:id="rId6"/>
            </p:custDataLst>
          </p:nvPr>
        </p:nvSpPr>
        <p:spPr>
          <a:xfrm>
            <a:off x="2279829" y="2564517"/>
            <a:ext cx="2376487" cy="645160"/>
          </a:xfrm>
          <a:prstGeom prst="rect">
            <a:avLst/>
          </a:prstGeom>
          <a:noFill/>
          <a:ln w="12700">
            <a:noFill/>
          </a:ln>
        </p:spPr>
        <p:txBody>
          <a:bodyPr>
            <a:spAutoFit/>
          </a:bodyPr>
          <a:lstStyle/>
          <a:p>
            <a:pPr>
              <a:spcBef>
                <a:spcPct val="50000"/>
              </a:spcBef>
            </a:pPr>
            <a:r>
              <a:rPr lang="zh-CN" altLang="en-US" sz="3600" u="sng">
                <a:solidFill>
                  <a:srgbClr val="FF0066"/>
                </a:solidFill>
                <a:latin typeface="Arial" panose="020b0604020202020204" pitchFamily="34" charset="0"/>
                <a:ea typeface="宋体" panose="02010600030101010101" pitchFamily="2" charset="-122"/>
              </a:rPr>
              <a:t>古人古事</a:t>
            </a:r>
            <a:endParaRPr lang="zh-CN" altLang="en-US" sz="3600" u="sng">
              <a:solidFill>
                <a:srgbClr val="FF0066"/>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900"/>
                                        </p:tgtEl>
                                        <p:attrNameLst>
                                          <p:attrName>style.visibility</p:attrName>
                                        </p:attrNameLst>
                                      </p:cBhvr>
                                      <p:to>
                                        <p:strVal val="visible"/>
                                      </p:to>
                                    </p:set>
                                    <p:anim calcmode="lin" valueType="num">
                                      <p:cBhvr additive="base">
                                        <p:cTn id="7" dur="500" fill="hold"/>
                                        <p:tgtEl>
                                          <p:spTgt spid="80900"/>
                                        </p:tgtEl>
                                        <p:attrNameLst>
                                          <p:attrName>ppt_x</p:attrName>
                                        </p:attrNameLst>
                                      </p:cBhvr>
                                      <p:tavLst>
                                        <p:tav tm="0">
                                          <p:val>
                                            <p:strVal val="#ppt_x"/>
                                          </p:val>
                                        </p:tav>
                                        <p:tav tm="100000">
                                          <p:val>
                                            <p:strVal val="#ppt_x"/>
                                          </p:val>
                                        </p:tav>
                                      </p:tavLst>
                                    </p:anim>
                                    <p:anim calcmode="lin" valueType="num">
                                      <p:cBhvr additive="base">
                                        <p:cTn id="8" dur="500" fill="hold"/>
                                        <p:tgtEl>
                                          <p:spTgt spid="809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0899">
                                            <p:txEl>
                                              <p:pRg st="0" end="0"/>
                                            </p:txEl>
                                          </p:spTgt>
                                        </p:tgtEl>
                                        <p:attrNameLst>
                                          <p:attrName>style.visibility</p:attrName>
                                        </p:attrNameLst>
                                      </p:cBhvr>
                                      <p:to>
                                        <p:strVal val="visible"/>
                                      </p:to>
                                    </p:set>
                                    <p:anim calcmode="lin" valueType="num">
                                      <p:cBhvr additive="base">
                                        <p:cTn id="13" dur="500" fill="hold"/>
                                        <p:tgtEl>
                                          <p:spTgt spid="8089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0899">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0899">
                                            <p:txEl>
                                              <p:pRg st="1" end="1"/>
                                            </p:txEl>
                                          </p:spTgt>
                                        </p:tgtEl>
                                        <p:attrNameLst>
                                          <p:attrName>style.visibility</p:attrName>
                                        </p:attrNameLst>
                                      </p:cBhvr>
                                      <p:to>
                                        <p:strVal val="visible"/>
                                      </p:to>
                                    </p:set>
                                    <p:anim calcmode="lin" valueType="num">
                                      <p:cBhvr additive="base">
                                        <p:cTn id="17" dur="500" fill="hold"/>
                                        <p:tgtEl>
                                          <p:spTgt spid="8089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08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0901"/>
                                        </p:tgtEl>
                                        <p:attrNameLst>
                                          <p:attrName>style.visibility</p:attrName>
                                        </p:attrNameLst>
                                      </p:cBhvr>
                                      <p:to>
                                        <p:strVal val="visible"/>
                                      </p:to>
                                    </p:set>
                                    <p:anim calcmode="lin" valueType="num">
                                      <p:cBhvr additive="base">
                                        <p:cTn id="23" dur="500" fill="hold"/>
                                        <p:tgtEl>
                                          <p:spTgt spid="80901"/>
                                        </p:tgtEl>
                                        <p:attrNameLst>
                                          <p:attrName>ppt_x</p:attrName>
                                        </p:attrNameLst>
                                      </p:cBhvr>
                                      <p:tavLst>
                                        <p:tav tm="0">
                                          <p:val>
                                            <p:strVal val="#ppt_x"/>
                                          </p:val>
                                        </p:tav>
                                        <p:tav tm="100000">
                                          <p:val>
                                            <p:strVal val="#ppt_x"/>
                                          </p:val>
                                        </p:tav>
                                      </p:tavLst>
                                    </p:anim>
                                    <p:anim calcmode="lin" valueType="num">
                                      <p:cBhvr additive="base">
                                        <p:cTn id="24" dur="500" fill="hold"/>
                                        <p:tgtEl>
                                          <p:spTgt spid="809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P spid="80901"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2947" name="文本占位符 82946"/>
          <p:cNvSpPr>
            <a:spLocks noGrp="1"/>
          </p:cNvSpPr>
          <p:nvPr>
            <p:ph type="body" idx="1"/>
            <p:custDataLst>
              <p:tags r:id="rId3"/>
            </p:custDataLst>
          </p:nvPr>
        </p:nvSpPr>
        <p:spPr>
          <a:xfrm>
            <a:off x="384810" y="1628775"/>
            <a:ext cx="11152505" cy="4526280"/>
          </a:xfrm>
        </p:spPr>
        <p:txBody>
          <a:bodyPr/>
          <a:lstStyle/>
          <a:p>
            <a:pPr>
              <a:buNone/>
            </a:pPr>
            <a:r>
              <a:rPr lang="zh-CN" altLang="en-US"/>
              <a:t> </a:t>
            </a:r>
            <a:r>
              <a:rPr lang="zh-CN" altLang="en-US" sz="3600" b="1"/>
              <a:t>辛弃疾的词以好用典故见长。课文用了哪几个典故？ </a:t>
            </a:r>
            <a:br>
              <a:rPr lang="zh-CN" altLang="en-US" sz="3600" b="1"/>
            </a:br>
            <a:r>
              <a:rPr lang="zh-CN" altLang="en-US" sz="3600" b="1"/>
              <a:t>    </a:t>
            </a:r>
            <a:endParaRPr lang="zh-CN" altLang="en-US" sz="3600" b="1"/>
          </a:p>
          <a:p>
            <a:pPr>
              <a:buNone/>
            </a:pPr>
            <a:r>
              <a:rPr lang="zh-CN" altLang="en-US" sz="3600" b="1"/>
              <a:t>上阙用了 </a:t>
            </a:r>
            <a:r>
              <a:rPr lang="zh-CN" altLang="en-US" sz="3600" b="1" u="sng">
                <a:solidFill>
                  <a:srgbClr val="0000FF"/>
                </a:solidFill>
              </a:rPr>
              <a:t>孙权雄才大略</a:t>
            </a:r>
            <a:r>
              <a:rPr lang="zh-CN" altLang="en-US" sz="3600" b="1"/>
              <a:t> 、</a:t>
            </a:r>
            <a:r>
              <a:rPr lang="zh-CN" altLang="en-US" sz="3600" b="1" u="sng">
                <a:solidFill>
                  <a:srgbClr val="0000FF"/>
                </a:solidFill>
              </a:rPr>
              <a:t>刘裕北伐完胜 </a:t>
            </a:r>
            <a:r>
              <a:rPr lang="zh-CN" altLang="en-US" sz="3600" b="1"/>
              <a:t> 两个典故，下阙用了 </a:t>
            </a:r>
            <a:r>
              <a:rPr lang="zh-CN" altLang="en-US" sz="3600" b="1" u="sng">
                <a:solidFill>
                  <a:srgbClr val="0000FF"/>
                </a:solidFill>
              </a:rPr>
              <a:t>刘义隆北伐惨败</a:t>
            </a:r>
            <a:r>
              <a:rPr lang="zh-CN" altLang="en-US" sz="3600" b="1"/>
              <a:t> 、</a:t>
            </a:r>
            <a:r>
              <a:rPr lang="zh-CN" altLang="en-US" sz="3600" b="1" u="sng">
                <a:solidFill>
                  <a:srgbClr val="0000FF"/>
                </a:solidFill>
              </a:rPr>
              <a:t>拓跋焘修建行宫（佛狸祠）</a:t>
            </a:r>
            <a:r>
              <a:rPr lang="zh-CN" altLang="en-US" sz="3600" b="1"/>
              <a:t>、</a:t>
            </a:r>
            <a:r>
              <a:rPr lang="zh-CN" altLang="en-US" sz="3600" b="1" u="sng">
                <a:solidFill>
                  <a:srgbClr val="0000FF"/>
                </a:solidFill>
              </a:rPr>
              <a:t>廉颇思国 </a:t>
            </a:r>
            <a:r>
              <a:rPr lang="zh-CN" altLang="en-US" sz="3600" b="1"/>
              <a:t>  三个典故。</a:t>
            </a:r>
            <a:r>
              <a:rPr lang="zh-CN" altLang="en-US"/>
              <a:t> </a:t>
            </a:r>
            <a:endParaRPr lang="zh-CN" altLang="en-US"/>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218" name="文本占位符 9217"/>
          <p:cNvSpPr>
            <a:spLocks noGrp="1"/>
          </p:cNvSpPr>
          <p:nvPr>
            <p:ph type="body" idx="1"/>
            <p:custDataLst>
              <p:tags r:id="rId3"/>
            </p:custDataLst>
          </p:nvPr>
        </p:nvSpPr>
        <p:spPr>
          <a:xfrm>
            <a:off x="429260" y="1825625"/>
            <a:ext cx="10924540" cy="4351655"/>
          </a:xfrm>
        </p:spPr>
        <p:txBody>
          <a:bodyPr/>
          <a:lstStyle/>
          <a:p>
            <a:pPr>
              <a:buNone/>
            </a:pPr>
            <a:r>
              <a:rPr lang="zh-CN" altLang="en-US" b="1">
                <a:latin typeface="宋体" panose="02010600030101010101" pitchFamily="2" charset="-122"/>
              </a:rPr>
              <a:t>（</a:t>
            </a:r>
            <a:r>
              <a:rPr lang="en-US" altLang="zh-CN" b="1">
                <a:latin typeface="宋体" panose="02010600030101010101" pitchFamily="2" charset="-122"/>
              </a:rPr>
              <a:t>1</a:t>
            </a:r>
            <a:r>
              <a:rPr lang="zh-CN" altLang="en-US" b="1">
                <a:latin typeface="宋体" panose="02010600030101010101" pitchFamily="2" charset="-122"/>
              </a:rPr>
              <a:t>）英雄无觅孙仲谋处</a:t>
            </a:r>
            <a:endParaRPr lang="zh-CN" altLang="en-US" b="1">
              <a:solidFill>
                <a:srgbClr val="CC0000"/>
              </a:solidFill>
              <a:latin typeface="宋体" panose="02010600030101010101" pitchFamily="2" charset="-122"/>
            </a:endParaRPr>
          </a:p>
          <a:p>
            <a:pPr>
              <a:buNone/>
            </a:pPr>
            <a:r>
              <a:rPr lang="zh-CN" altLang="en-US" b="1">
                <a:latin typeface="宋体" panose="02010600030101010101" pitchFamily="2" charset="-122"/>
              </a:rPr>
              <a:t>（</a:t>
            </a:r>
            <a:r>
              <a:rPr lang="en-US" altLang="zh-CN" b="1">
                <a:latin typeface="宋体" panose="02010600030101010101" pitchFamily="2" charset="-122"/>
              </a:rPr>
              <a:t>2</a:t>
            </a:r>
            <a:r>
              <a:rPr lang="zh-CN" altLang="en-US" b="1">
                <a:latin typeface="宋体" panose="02010600030101010101" pitchFamily="2" charset="-122"/>
              </a:rPr>
              <a:t>）寄奴曾住</a:t>
            </a:r>
            <a:endParaRPr lang="zh-CN" altLang="en-US" b="1">
              <a:solidFill>
                <a:srgbClr val="CC0000"/>
              </a:solidFill>
              <a:latin typeface="宋体" panose="02010600030101010101" pitchFamily="2" charset="-122"/>
            </a:endParaRPr>
          </a:p>
          <a:p>
            <a:pPr>
              <a:buNone/>
            </a:pPr>
            <a:r>
              <a:rPr lang="zh-CN" altLang="en-US" b="1">
                <a:latin typeface="宋体" panose="02010600030101010101" pitchFamily="2" charset="-122"/>
              </a:rPr>
              <a:t>（</a:t>
            </a:r>
            <a:r>
              <a:rPr lang="en-US" altLang="zh-CN" b="1">
                <a:latin typeface="宋体" panose="02010600030101010101" pitchFamily="2" charset="-122"/>
              </a:rPr>
              <a:t>3</a:t>
            </a:r>
            <a:r>
              <a:rPr lang="zh-CN" altLang="en-US" b="1">
                <a:latin typeface="宋体" panose="02010600030101010101" pitchFamily="2" charset="-122"/>
              </a:rPr>
              <a:t>）元嘉草草，封狼居胥，赢得仓皇北顾。</a:t>
            </a:r>
            <a:endParaRPr lang="zh-CN" altLang="en-US" b="1">
              <a:solidFill>
                <a:srgbClr val="CC0000"/>
              </a:solidFill>
              <a:latin typeface="宋体" panose="02010600030101010101" pitchFamily="2" charset="-122"/>
            </a:endParaRPr>
          </a:p>
          <a:p>
            <a:pPr>
              <a:buNone/>
            </a:pPr>
            <a:r>
              <a:rPr lang="zh-CN" altLang="en-US" b="1">
                <a:latin typeface="宋体" panose="02010600030101010101" pitchFamily="2" charset="-122"/>
              </a:rPr>
              <a:t>（</a:t>
            </a:r>
            <a:r>
              <a:rPr lang="en-US" altLang="zh-CN" b="1">
                <a:latin typeface="宋体" panose="02010600030101010101" pitchFamily="2" charset="-122"/>
              </a:rPr>
              <a:t>4</a:t>
            </a:r>
            <a:r>
              <a:rPr lang="zh-CN" altLang="en-US" b="1">
                <a:latin typeface="宋体" panose="02010600030101010101" pitchFamily="2" charset="-122"/>
              </a:rPr>
              <a:t>）佛狸祠下，一片神鸦社鼓。</a:t>
            </a:r>
            <a:endParaRPr lang="zh-CN" altLang="en-US" b="1">
              <a:latin typeface="宋体" panose="02010600030101010101" pitchFamily="2" charset="-122"/>
            </a:endParaRPr>
          </a:p>
          <a:p>
            <a:pPr>
              <a:buNone/>
            </a:pPr>
            <a:r>
              <a:rPr lang="zh-CN" altLang="en-US" b="1">
                <a:latin typeface="宋体" panose="02010600030101010101" pitchFamily="2" charset="-122"/>
              </a:rPr>
              <a:t>（</a:t>
            </a:r>
            <a:r>
              <a:rPr lang="en-US" altLang="zh-CN" b="1">
                <a:latin typeface="宋体" panose="02010600030101010101" pitchFamily="2" charset="-122"/>
              </a:rPr>
              <a:t>5</a:t>
            </a:r>
            <a:r>
              <a:rPr lang="zh-CN" altLang="en-US" b="1">
                <a:latin typeface="宋体" panose="02010600030101010101" pitchFamily="2" charset="-122"/>
              </a:rPr>
              <a:t>）廉颇老矣，尚能饭否？</a:t>
            </a:r>
            <a:endParaRPr lang="zh-CN" altLang="en-US" b="1">
              <a:solidFill>
                <a:srgbClr val="CC0000"/>
              </a:solidFill>
              <a:latin typeface="宋体" panose="02010600030101010101" pitchFamily="2" charset="-122"/>
            </a:endParaRPr>
          </a:p>
          <a:p>
            <a:endParaRPr lang="zh-CN" altLang="en-US" b="1">
              <a:latin typeface="宋体" panose="02010600030101010101" pitchFamily="2" charset="-122"/>
            </a:endParaRPr>
          </a:p>
        </p:txBody>
      </p:sp>
      <p:sp>
        <p:nvSpPr>
          <p:cNvPr id="9221" name="文本框 9220"/>
          <p:cNvSpPr txBox="1"/>
          <p:nvPr>
            <p:custDataLst>
              <p:tags r:id="rId4"/>
            </p:custDataLst>
          </p:nvPr>
        </p:nvSpPr>
        <p:spPr>
          <a:xfrm>
            <a:off x="4983480" y="1708150"/>
            <a:ext cx="1816100" cy="583565"/>
          </a:xfrm>
          <a:prstGeom prst="rect">
            <a:avLst/>
          </a:prstGeom>
          <a:noFill/>
          <a:ln w="9525">
            <a:noFill/>
          </a:ln>
        </p:spPr>
        <p:txBody>
          <a:bodyPr wrap="none">
            <a:spAutoFit/>
          </a:bodyPr>
          <a:lstStyle/>
          <a:p>
            <a:r>
              <a:rPr lang="zh-CN" altLang="en-US" sz="3200" b="1">
                <a:solidFill>
                  <a:srgbClr val="CC0000"/>
                </a:solidFill>
                <a:latin typeface="Arial" panose="020b0604020202020204" pitchFamily="34" charset="0"/>
                <a:ea typeface="宋体" panose="02010600030101010101" pitchFamily="2" charset="-122"/>
              </a:rPr>
              <a:t>（孙权）</a:t>
            </a:r>
            <a:endParaRPr lang="zh-CN" altLang="en-US" sz="3200" b="1">
              <a:solidFill>
                <a:srgbClr val="CC0000"/>
              </a:solidFill>
              <a:latin typeface="Arial" panose="020b0604020202020204" pitchFamily="34" charset="0"/>
              <a:ea typeface="宋体" panose="02010600030101010101" pitchFamily="2" charset="-122"/>
            </a:endParaRPr>
          </a:p>
        </p:txBody>
      </p:sp>
      <p:sp>
        <p:nvSpPr>
          <p:cNvPr id="9222" name="文本框 9221"/>
          <p:cNvSpPr txBox="1"/>
          <p:nvPr>
            <p:custDataLst>
              <p:tags r:id="rId5"/>
            </p:custDataLst>
          </p:nvPr>
        </p:nvSpPr>
        <p:spPr>
          <a:xfrm>
            <a:off x="4656138" y="2205038"/>
            <a:ext cx="1816100" cy="583565"/>
          </a:xfrm>
          <a:prstGeom prst="rect">
            <a:avLst/>
          </a:prstGeom>
          <a:noFill/>
          <a:ln w="9525">
            <a:noFill/>
          </a:ln>
        </p:spPr>
        <p:txBody>
          <a:bodyPr wrap="none">
            <a:spAutoFit/>
          </a:bodyPr>
          <a:lstStyle/>
          <a:p>
            <a:r>
              <a:rPr lang="zh-CN" altLang="en-US" sz="3200" b="1">
                <a:solidFill>
                  <a:srgbClr val="CC0000"/>
                </a:solidFill>
                <a:latin typeface="Arial" panose="020b0604020202020204" pitchFamily="34" charset="0"/>
                <a:ea typeface="宋体" panose="02010600030101010101" pitchFamily="2" charset="-122"/>
              </a:rPr>
              <a:t>（刘裕）</a:t>
            </a:r>
            <a:endParaRPr lang="zh-CN" altLang="en-US" sz="3200" b="1">
              <a:solidFill>
                <a:srgbClr val="CC0000"/>
              </a:solidFill>
              <a:latin typeface="Arial" panose="020b0604020202020204" pitchFamily="34" charset="0"/>
              <a:ea typeface="宋体" panose="02010600030101010101" pitchFamily="2" charset="-122"/>
            </a:endParaRPr>
          </a:p>
        </p:txBody>
      </p:sp>
      <p:sp>
        <p:nvSpPr>
          <p:cNvPr id="9223" name="文本框 9222"/>
          <p:cNvSpPr txBox="1"/>
          <p:nvPr>
            <p:custDataLst>
              <p:tags r:id="rId6"/>
            </p:custDataLst>
          </p:nvPr>
        </p:nvSpPr>
        <p:spPr>
          <a:xfrm>
            <a:off x="8148003" y="2788603"/>
            <a:ext cx="2224405" cy="583565"/>
          </a:xfrm>
          <a:prstGeom prst="rect">
            <a:avLst/>
          </a:prstGeom>
          <a:noFill/>
          <a:ln w="9525">
            <a:noFill/>
          </a:ln>
        </p:spPr>
        <p:txBody>
          <a:bodyPr wrap="none">
            <a:spAutoFit/>
          </a:bodyPr>
          <a:lstStyle/>
          <a:p>
            <a:r>
              <a:rPr lang="zh-CN" altLang="en-US" sz="3200" b="1">
                <a:solidFill>
                  <a:srgbClr val="CC0000"/>
                </a:solidFill>
                <a:latin typeface="Arial" panose="020b0604020202020204" pitchFamily="34" charset="0"/>
                <a:ea typeface="宋体" panose="02010600030101010101" pitchFamily="2" charset="-122"/>
              </a:rPr>
              <a:t>（刘义隆）</a:t>
            </a:r>
            <a:endParaRPr lang="zh-CN" altLang="en-US" sz="3200" b="1">
              <a:solidFill>
                <a:srgbClr val="CC0000"/>
              </a:solidFill>
              <a:latin typeface="Arial" panose="020b0604020202020204" pitchFamily="34" charset="0"/>
              <a:ea typeface="宋体" panose="02010600030101010101" pitchFamily="2" charset="-122"/>
            </a:endParaRPr>
          </a:p>
        </p:txBody>
      </p:sp>
      <p:sp>
        <p:nvSpPr>
          <p:cNvPr id="9224" name="文本框 9223"/>
          <p:cNvSpPr txBox="1"/>
          <p:nvPr>
            <p:custDataLst>
              <p:tags r:id="rId7"/>
            </p:custDataLst>
          </p:nvPr>
        </p:nvSpPr>
        <p:spPr>
          <a:xfrm>
            <a:off x="6799263" y="3350260"/>
            <a:ext cx="2224405" cy="583565"/>
          </a:xfrm>
          <a:prstGeom prst="rect">
            <a:avLst/>
          </a:prstGeom>
          <a:noFill/>
          <a:ln w="9525">
            <a:noFill/>
          </a:ln>
        </p:spPr>
        <p:txBody>
          <a:bodyPr wrap="none">
            <a:spAutoFit/>
          </a:bodyPr>
          <a:lstStyle/>
          <a:p>
            <a:r>
              <a:rPr lang="zh-CN" altLang="en-US" sz="3200" b="1">
                <a:solidFill>
                  <a:srgbClr val="CC0000"/>
                </a:solidFill>
                <a:latin typeface="Arial" panose="020b0604020202020204" pitchFamily="34" charset="0"/>
                <a:ea typeface="宋体" panose="02010600030101010101" pitchFamily="2" charset="-122"/>
              </a:rPr>
              <a:t>（拓拔焘）</a:t>
            </a:r>
            <a:endParaRPr lang="zh-CN" altLang="en-US" sz="3200" b="1">
              <a:solidFill>
                <a:srgbClr val="CC0000"/>
              </a:solidFill>
              <a:latin typeface="Arial" panose="020b0604020202020204" pitchFamily="34" charset="0"/>
              <a:ea typeface="宋体" panose="02010600030101010101" pitchFamily="2" charset="-122"/>
            </a:endParaRPr>
          </a:p>
        </p:txBody>
      </p:sp>
      <p:sp>
        <p:nvSpPr>
          <p:cNvPr id="9225" name="文本框 9224"/>
          <p:cNvSpPr txBox="1"/>
          <p:nvPr>
            <p:custDataLst>
              <p:tags r:id="rId8"/>
            </p:custDataLst>
          </p:nvPr>
        </p:nvSpPr>
        <p:spPr>
          <a:xfrm>
            <a:off x="5755958" y="3933825"/>
            <a:ext cx="1816100" cy="583565"/>
          </a:xfrm>
          <a:prstGeom prst="rect">
            <a:avLst/>
          </a:prstGeom>
          <a:noFill/>
          <a:ln w="9525">
            <a:noFill/>
          </a:ln>
        </p:spPr>
        <p:txBody>
          <a:bodyPr wrap="none">
            <a:spAutoFit/>
          </a:bodyPr>
          <a:lstStyle/>
          <a:p>
            <a:r>
              <a:rPr lang="zh-CN" altLang="en-US" sz="3200" b="1">
                <a:solidFill>
                  <a:srgbClr val="CC0000"/>
                </a:solidFill>
                <a:latin typeface="Arial" panose="020b0604020202020204" pitchFamily="34" charset="0"/>
                <a:ea typeface="宋体" panose="02010600030101010101" pitchFamily="2" charset="-122"/>
              </a:rPr>
              <a:t>（廉颇）</a:t>
            </a:r>
            <a:endParaRPr lang="zh-CN" altLang="en-US" sz="3200" b="1">
              <a:solidFill>
                <a:srgbClr val="CC00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1"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wedge">
                                      <p:cBhvr>
                                        <p:cTn id="7" dur="5000"/>
                                        <p:tgtEl>
                                          <p:spTgt spid="921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9218">
                                            <p:txEl>
                                              <p:pRg st="1" end="1"/>
                                            </p:txEl>
                                          </p:spTgt>
                                        </p:tgtEl>
                                        <p:attrNameLst>
                                          <p:attrName>style.visibility</p:attrName>
                                        </p:attrNameLst>
                                      </p:cBhvr>
                                      <p:to>
                                        <p:strVal val="visible"/>
                                      </p:to>
                                    </p:set>
                                    <p:animEffect transition="in" filter="wedge">
                                      <p:cBhvr>
                                        <p:cTn id="12" dur="5000"/>
                                        <p:tgtEl>
                                          <p:spTgt spid="921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1" nodeType="clickEffect">
                                  <p:stCondLst>
                                    <p:cond delay="0"/>
                                  </p:stCondLst>
                                  <p:childTnLst>
                                    <p:set>
                                      <p:cBhvr>
                                        <p:cTn id="16" dur="1" fill="hold">
                                          <p:stCondLst>
                                            <p:cond delay="0"/>
                                          </p:stCondLst>
                                        </p:cTn>
                                        <p:tgtEl>
                                          <p:spTgt spid="9218">
                                            <p:txEl>
                                              <p:pRg st="2" end="2"/>
                                            </p:txEl>
                                          </p:spTgt>
                                        </p:tgtEl>
                                        <p:attrNameLst>
                                          <p:attrName>style.visibility</p:attrName>
                                        </p:attrNameLst>
                                      </p:cBhvr>
                                      <p:to>
                                        <p:strVal val="visible"/>
                                      </p:to>
                                    </p:set>
                                    <p:animEffect transition="in" filter="wedge">
                                      <p:cBhvr>
                                        <p:cTn id="17" dur="5000"/>
                                        <p:tgtEl>
                                          <p:spTgt spid="921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1" nodeType="clickEffect">
                                  <p:stCondLst>
                                    <p:cond delay="0"/>
                                  </p:stCondLst>
                                  <p:childTnLst>
                                    <p:set>
                                      <p:cBhvr>
                                        <p:cTn id="21" dur="1" fill="hold">
                                          <p:stCondLst>
                                            <p:cond delay="0"/>
                                          </p:stCondLst>
                                        </p:cTn>
                                        <p:tgtEl>
                                          <p:spTgt spid="9218">
                                            <p:txEl>
                                              <p:pRg st="3" end="3"/>
                                            </p:txEl>
                                          </p:spTgt>
                                        </p:tgtEl>
                                        <p:attrNameLst>
                                          <p:attrName>style.visibility</p:attrName>
                                        </p:attrNameLst>
                                      </p:cBhvr>
                                      <p:to>
                                        <p:strVal val="visible"/>
                                      </p:to>
                                    </p:set>
                                    <p:animEffect transition="in" filter="wedge">
                                      <p:cBhvr>
                                        <p:cTn id="22" dur="5000"/>
                                        <p:tgtEl>
                                          <p:spTgt spid="9218">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1" nodeType="clickEffect">
                                  <p:stCondLst>
                                    <p:cond delay="0"/>
                                  </p:stCondLst>
                                  <p:childTnLst>
                                    <p:set>
                                      <p:cBhvr>
                                        <p:cTn id="26" dur="1" fill="hold">
                                          <p:stCondLst>
                                            <p:cond delay="0"/>
                                          </p:stCondLst>
                                        </p:cTn>
                                        <p:tgtEl>
                                          <p:spTgt spid="9218">
                                            <p:txEl>
                                              <p:pRg st="4" end="4"/>
                                            </p:txEl>
                                          </p:spTgt>
                                        </p:tgtEl>
                                        <p:attrNameLst>
                                          <p:attrName>style.visibility</p:attrName>
                                        </p:attrNameLst>
                                      </p:cBhvr>
                                      <p:to>
                                        <p:strVal val="visible"/>
                                      </p:to>
                                    </p:set>
                                    <p:animEffect transition="in" filter="wedge">
                                      <p:cBhvr>
                                        <p:cTn id="27" dur="5000"/>
                                        <p:tgtEl>
                                          <p:spTgt spid="9218">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9221"/>
                                        </p:tgtEl>
                                        <p:attrNameLst>
                                          <p:attrName>style.visibility</p:attrName>
                                        </p:attrNameLst>
                                      </p:cBhvr>
                                      <p:to>
                                        <p:strVal val="visible"/>
                                      </p:to>
                                    </p:set>
                                    <p:animEffect transition="in" filter="slide(fromBottom)">
                                      <p:cBhvr>
                                        <p:cTn id="32" dur="500"/>
                                        <p:tgtEl>
                                          <p:spTgt spid="922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9222"/>
                                        </p:tgtEl>
                                        <p:attrNameLst>
                                          <p:attrName>style.visibility</p:attrName>
                                        </p:attrNameLst>
                                      </p:cBhvr>
                                      <p:to>
                                        <p:strVal val="visible"/>
                                      </p:to>
                                    </p:set>
                                    <p:animEffect transition="in" filter="slide(fromBottom)">
                                      <p:cBhvr>
                                        <p:cTn id="37" dur="500"/>
                                        <p:tgtEl>
                                          <p:spTgt spid="922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9223"/>
                                        </p:tgtEl>
                                        <p:attrNameLst>
                                          <p:attrName>style.visibility</p:attrName>
                                        </p:attrNameLst>
                                      </p:cBhvr>
                                      <p:to>
                                        <p:strVal val="visible"/>
                                      </p:to>
                                    </p:set>
                                    <p:animEffect transition="in" filter="slide(fromBottom)">
                                      <p:cBhvr>
                                        <p:cTn id="42" dur="500"/>
                                        <p:tgtEl>
                                          <p:spTgt spid="922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9224"/>
                                        </p:tgtEl>
                                        <p:attrNameLst>
                                          <p:attrName>style.visibility</p:attrName>
                                        </p:attrNameLst>
                                      </p:cBhvr>
                                      <p:to>
                                        <p:strVal val="visible"/>
                                      </p:to>
                                    </p:set>
                                    <p:animEffect transition="in" filter="slide(fromBottom)">
                                      <p:cBhvr>
                                        <p:cTn id="47" dur="500"/>
                                        <p:tgtEl>
                                          <p:spTgt spid="922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9225"/>
                                        </p:tgtEl>
                                        <p:attrNameLst>
                                          <p:attrName>style.visibility</p:attrName>
                                        </p:attrNameLst>
                                      </p:cBhvr>
                                      <p:to>
                                        <p:strVal val="visible"/>
                                      </p:to>
                                    </p:set>
                                    <p:animEffect transition="in" filter="slide(fromBottom)">
                                      <p:cBhvr>
                                        <p:cTn id="52" dur="500"/>
                                        <p:tgtEl>
                                          <p:spTgt spid="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1" uiExpand="1" build="p"/>
      <p:bldP spid="9221" grpId="0"/>
      <p:bldP spid="9222" grpId="0"/>
      <p:bldP spid="9223" grpId="0"/>
      <p:bldP spid="9224" grpId="0"/>
      <p:bldP spid="922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9698" name="图片 36865"/>
          <p:cNvPicPr>
            <a:picLocks noChangeAspect="1"/>
          </p:cNvPicPr>
          <p:nvPr>
            <p:custDataLst>
              <p:tags r:id="rId4"/>
            </p:custDataLst>
          </p:nvPr>
        </p:nvPicPr>
        <p:blipFill>
          <a:blip r:embed="rId3"/>
          <a:stretch>
            <a:fillRect/>
          </a:stretch>
        </p:blipFill>
        <p:spPr>
          <a:xfrm>
            <a:off x="8034655" y="0"/>
            <a:ext cx="4050665" cy="6859905"/>
          </a:xfrm>
          <a:prstGeom prst="rect">
            <a:avLst/>
          </a:prstGeom>
          <a:noFill/>
          <a:ln w="9525">
            <a:noFill/>
          </a:ln>
        </p:spPr>
      </p:pic>
      <p:sp>
        <p:nvSpPr>
          <p:cNvPr id="29699" name="文本框 36866"/>
          <p:cNvSpPr/>
          <p:nvPr>
            <p:custDataLst>
              <p:tags r:id="rId5"/>
            </p:custDataLst>
          </p:nvPr>
        </p:nvSpPr>
        <p:spPr>
          <a:xfrm>
            <a:off x="6094518" y="766233"/>
            <a:ext cx="551815" cy="2878667"/>
          </a:xfrm>
          <a:prstGeom prst="rect">
            <a:avLst/>
          </a:prstGeom>
          <a:noFill/>
          <a:ln w="9525">
            <a:noFill/>
          </a:ln>
        </p:spPr>
        <p:txBody>
          <a:bodyPr vert="eaVert">
            <a:spAutoFit/>
          </a:bodyPr>
          <a:lstStyle/>
          <a:p>
            <a:endParaRPr lang="zh-CN" altLang="zh-CN" sz="2400">
              <a:latin typeface="Times New Roman" panose="02020603050405020304" pitchFamily="18" charset="0"/>
            </a:endParaRPr>
          </a:p>
        </p:txBody>
      </p:sp>
      <p:sp>
        <p:nvSpPr>
          <p:cNvPr id="26628" name="文本框 36867"/>
          <p:cNvSpPr/>
          <p:nvPr>
            <p:custDataLst>
              <p:tags r:id="rId6"/>
            </p:custDataLst>
          </p:nvPr>
        </p:nvSpPr>
        <p:spPr>
          <a:xfrm>
            <a:off x="654050" y="846244"/>
            <a:ext cx="1290320" cy="3672416"/>
          </a:xfrm>
          <a:prstGeom prst="rect">
            <a:avLst/>
          </a:prstGeom>
          <a:noFill/>
          <a:ln w="9525">
            <a:noFill/>
          </a:ln>
        </p:spPr>
        <p:txBody>
          <a:bodyPr vert="eaVert">
            <a:spAutoFit/>
          </a:bodyPr>
          <a:lstStyle/>
          <a:p>
            <a:r>
              <a:rPr lang="zh-CN" altLang="en-US" sz="7200" b="1">
                <a:solidFill>
                  <a:srgbClr val="990000"/>
                </a:solidFill>
                <a:latin typeface="Times New Roman" panose="02020603050405020304" pitchFamily="18" charset="0"/>
              </a:rPr>
              <a:t>辛弃疾</a:t>
            </a:r>
            <a:endParaRPr lang="zh-CN" altLang="en-US" sz="7200" b="1">
              <a:solidFill>
                <a:srgbClr val="990000"/>
              </a:solidFill>
              <a:latin typeface="Times New Roman" panose="02020603050405020304" pitchFamily="18" charset="0"/>
            </a:endParaRPr>
          </a:p>
        </p:txBody>
      </p:sp>
      <p:sp>
        <p:nvSpPr>
          <p:cNvPr id="26629" name="文本框 36868"/>
          <p:cNvSpPr/>
          <p:nvPr>
            <p:custDataLst>
              <p:tags r:id="rId7"/>
            </p:custDataLst>
          </p:nvPr>
        </p:nvSpPr>
        <p:spPr>
          <a:xfrm>
            <a:off x="3159125" y="449157"/>
            <a:ext cx="4552950" cy="6409267"/>
          </a:xfrm>
          <a:prstGeom prst="rect">
            <a:avLst/>
          </a:prstGeom>
          <a:noFill/>
          <a:ln w="9525">
            <a:noFill/>
          </a:ln>
        </p:spPr>
        <p:txBody>
          <a:bodyPr vert="eaVert">
            <a:spAutoFit/>
          </a:bodyPr>
          <a:lstStyle/>
          <a:p>
            <a:r>
              <a:rPr lang="zh-CN" altLang="en-US" sz="3200" b="1">
                <a:latin typeface="Times New Roman" panose="02020603050405020304" pitchFamily="18" charset="0"/>
              </a:rPr>
              <a:t>南宋时，</a:t>
            </a:r>
            <a:endParaRPr lang="zh-CN" altLang="en-US" sz="3200" b="1">
              <a:latin typeface="Times New Roman" panose="02020603050405020304" pitchFamily="18" charset="0"/>
            </a:endParaRPr>
          </a:p>
          <a:p>
            <a:r>
              <a:rPr lang="zh-CN" altLang="en-US" sz="3200" b="1">
                <a:latin typeface="Times New Roman" panose="02020603050405020304" pitchFamily="18" charset="0"/>
              </a:rPr>
              <a:t>有一个人，他是一员武将，</a:t>
            </a:r>
            <a:endParaRPr lang="zh-CN" altLang="en-US" sz="3200" b="1">
              <a:latin typeface="Times New Roman" panose="02020603050405020304" pitchFamily="18" charset="0"/>
            </a:endParaRPr>
          </a:p>
          <a:p>
            <a:r>
              <a:rPr lang="zh-CN" altLang="en-US" sz="3200" b="1">
                <a:latin typeface="Times New Roman" panose="02020603050405020304" pitchFamily="18" charset="0"/>
              </a:rPr>
              <a:t>戎马一生，满心想的都是收复失地；</a:t>
            </a:r>
            <a:endParaRPr lang="zh-CN" altLang="en-US" sz="3200" b="1">
              <a:latin typeface="Times New Roman" panose="02020603050405020304" pitchFamily="18" charset="0"/>
            </a:endParaRPr>
          </a:p>
          <a:p>
            <a:r>
              <a:rPr lang="zh-CN" altLang="en-US" sz="3200" b="1">
                <a:latin typeface="Times New Roman" panose="02020603050405020304" pitchFamily="18" charset="0"/>
              </a:rPr>
              <a:t>有一个人，他是一位词人，</a:t>
            </a:r>
            <a:endParaRPr lang="zh-CN" altLang="en-US" sz="3200" b="1">
              <a:latin typeface="Times New Roman" panose="02020603050405020304" pitchFamily="18" charset="0"/>
            </a:endParaRPr>
          </a:p>
          <a:p>
            <a:r>
              <a:rPr lang="zh-CN" altLang="en-US" sz="3200" b="1">
                <a:latin typeface="Times New Roman" panose="02020603050405020304" pitchFamily="18" charset="0"/>
              </a:rPr>
              <a:t>笔耕不辍，魂牵梦萦的还是收复失地！</a:t>
            </a:r>
            <a:endParaRPr lang="zh-CN" altLang="en-US" sz="3200" b="1">
              <a:latin typeface="Times New Roman" panose="02020603050405020304" pitchFamily="18" charset="0"/>
            </a:endParaRPr>
          </a:p>
          <a:p>
            <a:r>
              <a:rPr lang="zh-CN" altLang="en-US" sz="3200" b="1">
                <a:latin typeface="Times New Roman" panose="02020603050405020304" pitchFamily="18" charset="0"/>
              </a:rPr>
              <a:t>魂牵梦萦的那片土地呀，</a:t>
            </a:r>
            <a:endParaRPr lang="zh-CN" altLang="en-US" sz="3200" b="1">
              <a:latin typeface="Times New Roman" panose="02020603050405020304" pitchFamily="18" charset="0"/>
            </a:endParaRPr>
          </a:p>
          <a:p>
            <a:r>
              <a:rPr lang="zh-CN" altLang="en-US" sz="3200" b="1">
                <a:latin typeface="Times New Roman" panose="02020603050405020304" pitchFamily="18" charset="0"/>
              </a:rPr>
              <a:t>是他一生的牵挂！</a:t>
            </a:r>
            <a:endParaRPr lang="zh-CN" altLang="en-US" sz="3200" b="1">
              <a:latin typeface="Times New Roman" panose="02020603050405020304" pitchFamily="18" charset="0"/>
            </a:endParaRPr>
          </a:p>
          <a:p>
            <a:r>
              <a:rPr lang="zh-CN" altLang="en-US" sz="2800" b="1">
                <a:latin typeface="Times New Roman" panose="02020603050405020304" pitchFamily="18" charset="0"/>
              </a:rPr>
              <a:t>这个人就是</a:t>
            </a:r>
            <a:r>
              <a:rPr lang="zh-CN" altLang="en-US" sz="2800">
                <a:latin typeface="Times New Roman" panose="02020603050405020304" pitchFamily="18" charset="0"/>
              </a:rPr>
              <a:t> </a:t>
            </a:r>
            <a:r>
              <a:rPr lang="en-US" altLang="zh-CN" sz="2800" b="1">
                <a:latin typeface="Times New Roman" panose="02020603050405020304" pitchFamily="18" charset="0"/>
              </a:rPr>
              <a:t>……</a:t>
            </a:r>
            <a:endParaRPr lang="en-US" altLang="zh-CN" sz="2800" b="1">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additive="base">
                                        <p:cTn id="7" dur="500" fill="hold"/>
                                        <p:tgtEl>
                                          <p:spTgt spid="26629"/>
                                        </p:tgtEl>
                                        <p:attrNameLst>
                                          <p:attrName>ppt_x</p:attrName>
                                        </p:attrNameLst>
                                      </p:cBhvr>
                                      <p:tavLst>
                                        <p:tav tm="0">
                                          <p:val>
                                            <p:strVal val="#ppt_x"/>
                                          </p:val>
                                        </p:tav>
                                        <p:tav tm="100000">
                                          <p:val>
                                            <p:strVal val="#ppt_x"/>
                                          </p:val>
                                        </p:tav>
                                      </p:tavLst>
                                    </p:anim>
                                    <p:anim calcmode="lin" valueType="num">
                                      <p:cBhvr additive="base">
                                        <p:cTn id="8"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8"/>
                                        </p:tgtEl>
                                        <p:attrNameLst>
                                          <p:attrName>style.visibility</p:attrName>
                                        </p:attrNameLst>
                                      </p:cBhvr>
                                      <p:to>
                                        <p:strVal val="visible"/>
                                      </p:to>
                                    </p:set>
                                    <p:anim calcmode="lin" valueType="num">
                                      <p:cBhvr additive="base">
                                        <p:cTn id="13" dur="500" fill="hold"/>
                                        <p:tgtEl>
                                          <p:spTgt spid="26628"/>
                                        </p:tgtEl>
                                        <p:attrNameLst>
                                          <p:attrName>ppt_x</p:attrName>
                                        </p:attrNameLst>
                                      </p:cBhvr>
                                      <p:tavLst>
                                        <p:tav tm="0">
                                          <p:val>
                                            <p:strVal val="#ppt_x"/>
                                          </p:val>
                                        </p:tav>
                                        <p:tav tm="100000">
                                          <p:val>
                                            <p:strVal val="#ppt_x"/>
                                          </p:val>
                                        </p:tav>
                                      </p:tavLst>
                                    </p:anim>
                                    <p:anim calcmode="lin" valueType="num">
                                      <p:cBhvr additive="base">
                                        <p:cTn id="14"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29"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2" name="矩形 10241"/>
          <p:cNvSpPr/>
          <p:nvPr>
            <p:custDataLst>
              <p:tags r:id="rId3"/>
            </p:custDataLst>
          </p:nvPr>
        </p:nvSpPr>
        <p:spPr>
          <a:xfrm>
            <a:off x="457835" y="1412875"/>
            <a:ext cx="11249025" cy="4523105"/>
          </a:xfrm>
          <a:prstGeom prst="rect">
            <a:avLst/>
          </a:prstGeom>
          <a:noFill/>
          <a:ln w="9525">
            <a:noFill/>
          </a:ln>
        </p:spPr>
        <p:txBody>
          <a:bodyPr wrap="square">
            <a:spAutoFit/>
          </a:bodyPr>
          <a:lstStyle/>
          <a:p>
            <a:pPr indent="304800" algn="just"/>
            <a:r>
              <a:rPr lang="zh-CN" altLang="en-US" sz="3200" b="1">
                <a:latin typeface="黑体" panose="02010609060101010101" pitchFamily="49" charset="-122"/>
                <a:ea typeface="黑体" panose="02010609060101010101" pitchFamily="49" charset="-122"/>
              </a:rPr>
              <a:t>典故一：孙权。</a:t>
            </a:r>
            <a:endParaRPr lang="zh-CN" altLang="en-US" sz="3200" b="1">
              <a:latin typeface="黑体" panose="02010609060101010101" pitchFamily="49" charset="-122"/>
              <a:ea typeface="黑体" panose="02010609060101010101" pitchFamily="49" charset="-122"/>
            </a:endParaRPr>
          </a:p>
          <a:p>
            <a:pPr indent="304800" algn="just"/>
            <a:endParaRPr lang="zh-CN" altLang="en-US" sz="3200" b="1">
              <a:latin typeface="黑体" panose="02010609060101010101" pitchFamily="49" charset="-122"/>
              <a:ea typeface="黑体" panose="02010609060101010101" pitchFamily="49" charset="-122"/>
            </a:endParaRPr>
          </a:p>
          <a:p>
            <a:pPr indent="304800" algn="just" eaLnBrk="0" hangingPunct="0"/>
            <a:r>
              <a:rPr lang="zh-CN" altLang="en-US" sz="3200" b="1">
                <a:latin typeface="黑体" panose="02010609060101010101" pitchFamily="49" charset="-122"/>
                <a:ea typeface="黑体" panose="02010609060101010101" pitchFamily="49" charset="-122"/>
              </a:rPr>
              <a:t> “千古江山，英雄无觅孙仲谋处。舞榭歌台，风流总被雨打风吹去。”</a:t>
            </a:r>
            <a:endParaRPr lang="zh-CN" altLang="en-US" sz="3200" b="1">
              <a:latin typeface="黑体" panose="02010609060101010101" pitchFamily="49" charset="-122"/>
              <a:ea typeface="黑体" panose="02010609060101010101" pitchFamily="49" charset="-122"/>
            </a:endParaRPr>
          </a:p>
          <a:p>
            <a:pPr indent="304800" algn="just" eaLnBrk="0" hangingPunct="0"/>
            <a:endParaRPr lang="zh-CN" altLang="en-US" sz="3200" b="1">
              <a:latin typeface="黑体" panose="02010609060101010101" pitchFamily="49" charset="-122"/>
              <a:ea typeface="黑体" panose="02010609060101010101" pitchFamily="49" charset="-122"/>
            </a:endParaRPr>
          </a:p>
          <a:p>
            <a:pPr indent="304800" algn="just" eaLnBrk="0" hangingPunct="0"/>
            <a:r>
              <a:rPr lang="en-US" altLang="zh-CN" sz="3200" b="1">
                <a:latin typeface="黑体" panose="02010609060101010101" pitchFamily="49" charset="-122"/>
                <a:ea typeface="黑体" panose="02010609060101010101" pitchFamily="49" charset="-122"/>
              </a:rPr>
              <a:t>1</a:t>
            </a:r>
            <a:r>
              <a:rPr lang="zh-CN" altLang="en-US" sz="3200" b="1">
                <a:latin typeface="黑体" panose="02010609060101010101" pitchFamily="49" charset="-122"/>
                <a:ea typeface="黑体" panose="02010609060101010101" pitchFamily="49" charset="-122"/>
              </a:rPr>
              <a:t>、孙权做了什么事值得作者怀念他？</a:t>
            </a:r>
            <a:endParaRPr lang="zh-CN" altLang="en-US" sz="2000" b="1">
              <a:latin typeface="黑体" panose="02010609060101010101" pitchFamily="49" charset="-122"/>
              <a:ea typeface="黑体" panose="02010609060101010101" pitchFamily="49" charset="-122"/>
            </a:endParaRPr>
          </a:p>
          <a:p>
            <a:pPr indent="304800" algn="just" eaLnBrk="0" hangingPunct="0"/>
            <a:r>
              <a:rPr lang="en-US" altLang="zh-CN" sz="3200" b="1">
                <a:latin typeface="黑体" panose="02010609060101010101" pitchFamily="49" charset="-122"/>
                <a:ea typeface="黑体" panose="02010609060101010101" pitchFamily="49" charset="-122"/>
              </a:rPr>
              <a:t>2</a:t>
            </a:r>
            <a:r>
              <a:rPr lang="zh-CN" altLang="en-US" sz="3200" b="1">
                <a:latin typeface="黑体" panose="02010609060101010101" pitchFamily="49" charset="-122"/>
                <a:ea typeface="黑体" panose="02010609060101010101" pitchFamily="49" charset="-122"/>
              </a:rPr>
              <a:t>、“舞榭歌台”指什么？</a:t>
            </a:r>
            <a:endParaRPr lang="zh-CN" altLang="en-US" sz="3200" b="1">
              <a:latin typeface="黑体" panose="02010609060101010101" pitchFamily="49" charset="-122"/>
              <a:ea typeface="黑体" panose="02010609060101010101" pitchFamily="49" charset="-122"/>
            </a:endParaRPr>
          </a:p>
          <a:p>
            <a:pPr indent="304800" algn="just" eaLnBrk="0" hangingPunct="0"/>
            <a:r>
              <a:rPr lang="en-US" altLang="zh-CN" sz="3200" b="1">
                <a:latin typeface="黑体" panose="02010609060101010101" pitchFamily="49" charset="-122"/>
                <a:ea typeface="黑体" panose="02010609060101010101" pitchFamily="49" charset="-122"/>
              </a:rPr>
              <a:t>3</a:t>
            </a:r>
            <a:r>
              <a:rPr lang="zh-CN" altLang="en-US" sz="3200" b="1">
                <a:latin typeface="黑体" panose="02010609060101010101" pitchFamily="49" charset="-122"/>
                <a:ea typeface="黑体" panose="02010609060101010101" pitchFamily="49" charset="-122"/>
              </a:rPr>
              <a:t>、“英雄无觅孙仲谋处”如何理解？</a:t>
            </a:r>
            <a:endParaRPr lang="zh-CN" altLang="en-US" sz="3200" b="1">
              <a:latin typeface="黑体" panose="02010609060101010101" pitchFamily="49" charset="-122"/>
              <a:ea typeface="黑体" panose="02010609060101010101" pitchFamily="49" charset="-122"/>
            </a:endParaRPr>
          </a:p>
          <a:p>
            <a:pPr indent="304800" algn="just" eaLnBrk="0" hangingPunct="0"/>
            <a:r>
              <a:rPr lang="en-US" altLang="zh-CN" sz="3200" b="1">
                <a:latin typeface="黑体" panose="02010609060101010101" pitchFamily="49" charset="-122"/>
                <a:ea typeface="黑体" panose="02010609060101010101" pitchFamily="49" charset="-122"/>
              </a:rPr>
              <a:t>4</a:t>
            </a:r>
            <a:r>
              <a:rPr lang="zh-CN" altLang="en-US" sz="3200" b="1">
                <a:latin typeface="黑体" panose="02010609060101010101" pitchFamily="49" charset="-122"/>
                <a:ea typeface="黑体" panose="02010609060101010101" pitchFamily="49" charset="-122"/>
              </a:rPr>
              <a:t>、这表现什么情感与立场？</a:t>
            </a:r>
            <a:endParaRPr lang="zh-CN" altLang="en-US" sz="3200" b="1">
              <a:latin typeface="黑体" panose="02010609060101010101" pitchFamily="49" charset="-122"/>
              <a:ea typeface="黑体" panose="02010609060101010101" pitchFamily="49" charset="-122"/>
            </a:endParaRPr>
          </a:p>
        </p:txBody>
      </p:sp>
      <p:sp>
        <p:nvSpPr>
          <p:cNvPr id="10243" name="矩形 10242"/>
          <p:cNvSpPr/>
          <p:nvPr>
            <p:custDataLst>
              <p:tags r:id="rId4"/>
            </p:custDataLst>
          </p:nvPr>
        </p:nvSpPr>
        <p:spPr>
          <a:xfrm>
            <a:off x="878523" y="452755"/>
            <a:ext cx="2808287" cy="649288"/>
          </a:xfrm>
          <a:prstGeom prst="rect">
            <a:avLst/>
          </a:prstGeom>
        </p:spPr>
        <p:txBody>
          <a:bodyPr wrap="none" fromWordArt="1">
            <a:prstTxWarp prst="textPlain">
              <a:avLst>
                <a:gd name="adj" fmla="val 50000"/>
              </a:avLst>
            </a:prstTxWarp>
            <a:normAutofit/>
          </a:bodyPr>
          <a:lstStyle/>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分析典故</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pic>
        <p:nvPicPr>
          <p:cNvPr id="10244" name="Picture 2"/>
          <p:cNvPicPr>
            <a:picLocks noChangeAspect="1"/>
          </p:cNvPicPr>
          <p:nvPr>
            <p:custDataLst>
              <p:tags r:id="rId6"/>
            </p:custDataLst>
          </p:nvPr>
        </p:nvPicPr>
        <p:blipFill>
          <a:blip r:embed="rId5"/>
          <a:stretch>
            <a:fillRect/>
          </a:stretch>
        </p:blipFill>
        <p:spPr>
          <a:xfrm>
            <a:off x="9170035" y="262255"/>
            <a:ext cx="2114550" cy="1881188"/>
          </a:xfrm>
          <a:prstGeom prst="rect">
            <a:avLst/>
          </a:prstGeom>
          <a:noFill/>
          <a:ln w="9525">
            <a:noFill/>
          </a:ln>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2770" name="矩形 32769"/>
          <p:cNvSpPr/>
          <p:nvPr>
            <p:custDataLst>
              <p:tags r:id="rId3"/>
            </p:custDataLst>
          </p:nvPr>
        </p:nvSpPr>
        <p:spPr>
          <a:xfrm>
            <a:off x="544195" y="301625"/>
            <a:ext cx="1960880" cy="521970"/>
          </a:xfrm>
          <a:prstGeom prst="rect">
            <a:avLst/>
          </a:prstGeom>
          <a:noFill/>
          <a:ln w="9525">
            <a:noFill/>
          </a:ln>
        </p:spPr>
        <p:txBody>
          <a:bodyPr wrap="none" anchor="t" anchorCtr="0">
            <a:spAutoFit/>
          </a:bodyPr>
          <a:lstStyle/>
          <a:p>
            <a:r>
              <a:rPr lang="zh-CN" altLang="en-US" sz="28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rPr>
              <a:t>孙权其人：</a:t>
            </a:r>
            <a:endParaRPr lang="zh-CN" altLang="en-US" sz="28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endParaRPr>
          </a:p>
        </p:txBody>
      </p:sp>
      <p:pic>
        <p:nvPicPr>
          <p:cNvPr id="32771" name="图片 32770"/>
          <p:cNvPicPr/>
          <p:nvPr>
            <p:custDataLst>
              <p:tags r:id="rId5"/>
            </p:custDataLst>
          </p:nvPr>
        </p:nvPicPr>
        <p:blipFill>
          <a:blip r:embed="rId4"/>
          <a:stretch>
            <a:fillRect/>
          </a:stretch>
        </p:blipFill>
        <p:spPr>
          <a:xfrm>
            <a:off x="809625" y="981075"/>
            <a:ext cx="10189210" cy="5177155"/>
          </a:xfrm>
          <a:prstGeom prst="rect">
            <a:avLst/>
          </a:prstGeom>
          <a:noFill/>
          <a:ln w="9525">
            <a:noFill/>
          </a:ln>
        </p:spPr>
      </p:pic>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3794" name="矩形 33793"/>
          <p:cNvSpPr/>
          <p:nvPr>
            <p:custDataLst>
              <p:tags r:id="rId3"/>
            </p:custDataLst>
          </p:nvPr>
        </p:nvSpPr>
        <p:spPr>
          <a:xfrm>
            <a:off x="984250" y="234950"/>
            <a:ext cx="1960880" cy="521970"/>
          </a:xfrm>
          <a:prstGeom prst="rect">
            <a:avLst/>
          </a:prstGeom>
          <a:noFill/>
          <a:ln w="9525">
            <a:noFill/>
          </a:ln>
        </p:spPr>
        <p:txBody>
          <a:bodyPr wrap="none" anchor="t" anchorCtr="0">
            <a:spAutoFit/>
          </a:bodyPr>
          <a:lstStyle/>
          <a:p>
            <a:r>
              <a:rPr lang="zh-CN" altLang="en-US" sz="28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rPr>
              <a:t>孙权其人：</a:t>
            </a:r>
            <a:endParaRPr lang="zh-CN" altLang="en-US" sz="28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endParaRPr>
          </a:p>
        </p:txBody>
      </p:sp>
      <p:sp>
        <p:nvSpPr>
          <p:cNvPr id="33795" name="矩形 33794"/>
          <p:cNvSpPr/>
          <p:nvPr>
            <p:custDataLst>
              <p:tags r:id="rId4"/>
            </p:custDataLst>
          </p:nvPr>
        </p:nvSpPr>
        <p:spPr>
          <a:xfrm>
            <a:off x="1822450" y="3001963"/>
            <a:ext cx="5059680" cy="583565"/>
          </a:xfrm>
          <a:prstGeom prst="rect">
            <a:avLst/>
          </a:prstGeom>
          <a:noFill/>
          <a:ln w="9525">
            <a:noFill/>
          </a:ln>
        </p:spPr>
        <p:txBody>
          <a:bodyPr wrap="none" anchor="t" anchorCtr="0">
            <a:spAutoFit/>
          </a:bodyPr>
          <a:lstStyle/>
          <a:p>
            <a:r>
              <a:rPr lang="zh-CN" altLang="en-US" sz="3200" b="1">
                <a:solidFill>
                  <a:srgbClr val="FF0000"/>
                </a:solidFill>
                <a:effectLst>
                  <a:outerShdw blurRad="38100" dist="38100" dir="2700000">
                    <a:srgbClr val="000000"/>
                  </a:outerShdw>
                </a:effectLst>
                <a:latin typeface="Times New Roman" panose="02020603050405020304" pitchFamily="18" charset="0"/>
                <a:ea typeface="华文行楷" panose="02010800040101010101" pitchFamily="2" charset="-122"/>
              </a:rPr>
              <a:t>作者用典故的态度及用意：</a:t>
            </a:r>
            <a:endParaRPr lang="zh-CN" altLang="en-US" sz="3200" b="1">
              <a:solidFill>
                <a:srgbClr val="FF0000"/>
              </a:solidFill>
              <a:effectLst>
                <a:outerShdw blurRad="38100" dist="38100" dir="2700000">
                  <a:srgbClr val="000000"/>
                </a:outerShdw>
              </a:effectLst>
              <a:latin typeface="Times New Roman" panose="02020603050405020304" pitchFamily="18" charset="0"/>
              <a:ea typeface="华文行楷" panose="02010800040101010101" pitchFamily="2" charset="-122"/>
            </a:endParaRPr>
          </a:p>
        </p:txBody>
      </p:sp>
      <p:graphicFrame>
        <p:nvGraphicFramePr>
          <p:cNvPr id="33796" name="对象 33795"/>
          <p:cNvGraphicFramePr>
            <a:graphicFrameLocks noChangeAspect="1"/>
          </p:cNvGraphicFramePr>
          <p:nvPr>
            <p:custDataLst>
              <p:tags r:id="rId5"/>
            </p:custDataLst>
          </p:nvPr>
        </p:nvGraphicFramePr>
        <p:xfrm>
          <a:off x="1249680" y="1110615"/>
          <a:ext cx="8424863" cy="1778000"/>
        </p:xfrm>
        <a:graphic>
          <a:graphicData uri="http://schemas.openxmlformats.org/presentationml/2006/ole">
            <mc:AlternateContent>
              <mc:Choice xmlns:v="urn:schemas-microsoft-com:vml" Requires="v">
                <p:oleObj spid="_x0000_s1038" r:id="rId6" imgW="8427720" imgH="1779905" progId="Word.Document.8">
                  <p:embed/>
                </p:oleObj>
              </mc:Choice>
              <mc:Fallback>
                <p:oleObj r:id="rId6" imgW="8427720" imgH="1779905" progId="Word.Document.8">
                  <p:embed/>
                  <p:pic>
                    <p:nvPicPr>
                      <p:cNvPr id="0" name="OLE substitute image"/>
                      <p:cNvPicPr/>
                      <p:nvPr/>
                    </p:nvPicPr>
                    <p:blipFill>
                      <a:blip r:embed="rId7"/>
                      <a:stretch>
                        <a:fillRect/>
                      </a:stretch>
                    </p:blipFill>
                    <p:spPr>
                      <a:xfrm>
                        <a:off x="1249680" y="1110615"/>
                        <a:ext cx="8424863" cy="1778000"/>
                      </a:xfrm>
                      <a:prstGeom prst="rect">
                        <a:avLst/>
                      </a:prstGeom>
                      <a:noFill/>
                      <a:ln w="38100">
                        <a:noFill/>
                        <a:miter/>
                      </a:ln>
                    </p:spPr>
                  </p:pic>
                </p:oleObj>
              </mc:Fallback>
            </mc:AlternateContent>
          </a:graphicData>
        </a:graphic>
      </p:graphicFrame>
      <p:pic>
        <p:nvPicPr>
          <p:cNvPr id="3" name="图片 2"/>
          <p:cNvPicPr>
            <a:picLocks noChangeAspect="1"/>
          </p:cNvPicPr>
          <p:nvPr>
            <p:custDataLst>
              <p:tags r:id="rId9"/>
            </p:custDataLst>
          </p:nvPr>
        </p:nvPicPr>
        <p:blipFill>
          <a:blip r:embed="rId8"/>
          <a:stretch>
            <a:fillRect/>
          </a:stretch>
        </p:blipFill>
        <p:spPr>
          <a:xfrm>
            <a:off x="8757920" y="3242945"/>
            <a:ext cx="2159000" cy="2343150"/>
          </a:xfrm>
          <a:prstGeom prst="rect">
            <a:avLst/>
          </a:prstGeom>
        </p:spPr>
      </p:pic>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4818" name="矩形 34817"/>
          <p:cNvSpPr/>
          <p:nvPr>
            <p:custDataLst>
              <p:tags r:id="rId3"/>
            </p:custDataLst>
          </p:nvPr>
        </p:nvSpPr>
        <p:spPr>
          <a:xfrm>
            <a:off x="1752600" y="381000"/>
            <a:ext cx="1960880" cy="521970"/>
          </a:xfrm>
          <a:prstGeom prst="rect">
            <a:avLst/>
          </a:prstGeom>
          <a:noFill/>
          <a:ln w="9525">
            <a:noFill/>
          </a:ln>
        </p:spPr>
        <p:txBody>
          <a:bodyPr wrap="none" anchor="t" anchorCtr="0">
            <a:spAutoFit/>
          </a:bodyPr>
          <a:lstStyle/>
          <a:p>
            <a:r>
              <a:rPr lang="zh-CN" altLang="en-US" sz="28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rPr>
              <a:t>孙权其人：</a:t>
            </a:r>
            <a:endParaRPr lang="zh-CN" altLang="en-US" sz="28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endParaRPr>
          </a:p>
        </p:txBody>
      </p:sp>
      <p:sp>
        <p:nvSpPr>
          <p:cNvPr id="34819" name="矩形 34818"/>
          <p:cNvSpPr/>
          <p:nvPr>
            <p:custDataLst>
              <p:tags r:id="rId4"/>
            </p:custDataLst>
          </p:nvPr>
        </p:nvSpPr>
        <p:spPr>
          <a:xfrm>
            <a:off x="1822450" y="3001963"/>
            <a:ext cx="5059680" cy="583565"/>
          </a:xfrm>
          <a:prstGeom prst="rect">
            <a:avLst/>
          </a:prstGeom>
          <a:noFill/>
          <a:ln w="9525">
            <a:noFill/>
          </a:ln>
        </p:spPr>
        <p:txBody>
          <a:bodyPr wrap="none" anchor="t" anchorCtr="0">
            <a:spAutoFit/>
          </a:bodyPr>
          <a:lstStyle/>
          <a:p>
            <a:r>
              <a:rPr lang="zh-CN" altLang="en-US" sz="3200" b="1">
                <a:solidFill>
                  <a:srgbClr val="FF0000"/>
                </a:solidFill>
                <a:effectLst>
                  <a:outerShdw blurRad="38100" dist="38100" dir="2700000">
                    <a:srgbClr val="000000"/>
                  </a:outerShdw>
                </a:effectLst>
                <a:latin typeface="Times New Roman" panose="02020603050405020304" pitchFamily="18" charset="0"/>
                <a:ea typeface="华文行楷" panose="02010800040101010101" pitchFamily="2" charset="-122"/>
              </a:rPr>
              <a:t>作者用典故的态度及用意：</a:t>
            </a:r>
            <a:endParaRPr lang="zh-CN" altLang="en-US" sz="3200" b="1">
              <a:solidFill>
                <a:srgbClr val="FF0000"/>
              </a:solidFill>
              <a:effectLst>
                <a:outerShdw blurRad="38100" dist="38100" dir="2700000">
                  <a:srgbClr val="000000"/>
                </a:outerShdw>
              </a:effectLst>
              <a:latin typeface="Times New Roman" panose="02020603050405020304" pitchFamily="18" charset="0"/>
              <a:ea typeface="华文行楷" panose="02010800040101010101" pitchFamily="2" charset="-122"/>
            </a:endParaRPr>
          </a:p>
        </p:txBody>
      </p:sp>
      <p:graphicFrame>
        <p:nvGraphicFramePr>
          <p:cNvPr id="34820" name="对象 34819"/>
          <p:cNvGraphicFramePr>
            <a:graphicFrameLocks noChangeAspect="1"/>
          </p:cNvGraphicFramePr>
          <p:nvPr>
            <p:custDataLst>
              <p:tags r:id="rId5"/>
            </p:custDataLst>
          </p:nvPr>
        </p:nvGraphicFramePr>
        <p:xfrm>
          <a:off x="1828800" y="990600"/>
          <a:ext cx="8424863" cy="1778000"/>
        </p:xfrm>
        <a:graphic>
          <a:graphicData uri="http://schemas.openxmlformats.org/presentationml/2006/ole">
            <mc:AlternateContent>
              <mc:Choice xmlns:v="urn:schemas-microsoft-com:vml" Requires="v">
                <p:oleObj spid="_x0000_s1039" r:id="rId6" imgW="8427720" imgH="1779905" progId="Word.Document.8">
                  <p:embed/>
                </p:oleObj>
              </mc:Choice>
              <mc:Fallback>
                <p:oleObj r:id="rId6" imgW="8427720" imgH="1779905" progId="Word.Document.8">
                  <p:embed/>
                  <p:pic>
                    <p:nvPicPr>
                      <p:cNvPr id="0" name="OLE substitute image"/>
                      <p:cNvPicPr/>
                      <p:nvPr/>
                    </p:nvPicPr>
                    <p:blipFill>
                      <a:blip r:embed="rId7"/>
                      <a:stretch>
                        <a:fillRect/>
                      </a:stretch>
                    </p:blipFill>
                    <p:spPr>
                      <a:xfrm>
                        <a:off x="1828800" y="990600"/>
                        <a:ext cx="8424863" cy="1778000"/>
                      </a:xfrm>
                      <a:prstGeom prst="rect">
                        <a:avLst/>
                      </a:prstGeom>
                      <a:noFill/>
                      <a:ln w="38100">
                        <a:noFill/>
                        <a:miter/>
                      </a:ln>
                    </p:spPr>
                  </p:pic>
                </p:oleObj>
              </mc:Fallback>
            </mc:AlternateContent>
          </a:graphicData>
        </a:graphic>
      </p:graphicFrame>
      <p:graphicFrame>
        <p:nvGraphicFramePr>
          <p:cNvPr id="34821" name="对象 34820"/>
          <p:cNvGraphicFramePr>
            <a:graphicFrameLocks noChangeAspect="1"/>
          </p:cNvGraphicFramePr>
          <p:nvPr>
            <p:custDataLst>
              <p:tags r:id="rId8"/>
            </p:custDataLst>
          </p:nvPr>
        </p:nvGraphicFramePr>
        <p:xfrm>
          <a:off x="1052830" y="3819525"/>
          <a:ext cx="8367713" cy="2286000"/>
        </p:xfrm>
        <a:graphic>
          <a:graphicData uri="http://schemas.openxmlformats.org/presentationml/2006/ole">
            <mc:AlternateContent>
              <mc:Choice xmlns:v="urn:schemas-microsoft-com:vml" Requires="v">
                <p:oleObj spid="_x0000_s1040" r:id="rId9" imgW="8427720" imgH="2301240" progId="Word.Document.8">
                  <p:embed/>
                </p:oleObj>
              </mc:Choice>
              <mc:Fallback>
                <p:oleObj r:id="rId9" imgW="8427720" imgH="2301240" progId="Word.Document.8">
                  <p:embed/>
                  <p:pic>
                    <p:nvPicPr>
                      <p:cNvPr id="0" name="OLE substitute image"/>
                      <p:cNvPicPr/>
                      <p:nvPr/>
                    </p:nvPicPr>
                    <p:blipFill>
                      <a:blip r:embed="rId10"/>
                      <a:stretch>
                        <a:fillRect/>
                      </a:stretch>
                    </p:blipFill>
                    <p:spPr>
                      <a:xfrm>
                        <a:off x="1052830" y="3819525"/>
                        <a:ext cx="8367713" cy="2286000"/>
                      </a:xfrm>
                      <a:prstGeom prst="rect">
                        <a:avLst/>
                      </a:prstGeom>
                      <a:noFill/>
                      <a:ln w="38100">
                        <a:noFill/>
                        <a:miter/>
                      </a:ln>
                    </p:spPr>
                  </p:pic>
                </p:oleObj>
              </mc:Fallback>
            </mc:AlternateContent>
          </a:graphicData>
        </a:graphic>
      </p:graphicFrame>
      <p:pic>
        <p:nvPicPr>
          <p:cNvPr id="3" name="图片 2"/>
          <p:cNvPicPr>
            <a:picLocks noChangeAspect="1"/>
          </p:cNvPicPr>
          <p:nvPr>
            <p:custDataLst>
              <p:tags r:id="rId12"/>
            </p:custDataLst>
          </p:nvPr>
        </p:nvPicPr>
        <p:blipFill>
          <a:blip r:embed="rId11"/>
          <a:stretch>
            <a:fillRect/>
          </a:stretch>
        </p:blipFill>
        <p:spPr>
          <a:xfrm>
            <a:off x="10253980" y="3819525"/>
            <a:ext cx="1650365" cy="1823085"/>
          </a:xfrm>
          <a:prstGeom prst="rect">
            <a:avLst/>
          </a:prstGeom>
        </p:spPr>
      </p:pic>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5058" name="文本框 45057"/>
          <p:cNvSpPr txBox="1"/>
          <p:nvPr>
            <p:custDataLst>
              <p:tags r:id="rId3"/>
            </p:custDataLst>
          </p:nvPr>
        </p:nvSpPr>
        <p:spPr>
          <a:xfrm>
            <a:off x="3200400" y="334963"/>
            <a:ext cx="7058025" cy="583565"/>
          </a:xfrm>
          <a:prstGeom prst="rect">
            <a:avLst/>
          </a:prstGeom>
          <a:noFill/>
          <a:ln w="9525">
            <a:noFill/>
          </a:ln>
        </p:spPr>
        <p:txBody>
          <a:bodyPr>
            <a:spAutoFit/>
          </a:bodyPr>
          <a:lstStyle/>
          <a:p>
            <a:r>
              <a:rPr lang="zh-CN" altLang="en-US" sz="3200" b="1">
                <a:solidFill>
                  <a:srgbClr val="0000FF"/>
                </a:solidFill>
                <a:latin typeface="Times New Roman" panose="02020603050405020304" pitchFamily="18" charset="0"/>
                <a:ea typeface="仿宋_GB2312" pitchFamily="49" charset="-122"/>
              </a:rPr>
              <a:t>“舞榭歌台，风流总被雨打风吹去。”</a:t>
            </a:r>
            <a:endParaRPr lang="zh-CN" altLang="en-US" sz="3200" b="1">
              <a:solidFill>
                <a:srgbClr val="0000FF"/>
              </a:solidFill>
              <a:latin typeface="Times New Roman" panose="02020603050405020304" pitchFamily="18" charset="0"/>
              <a:ea typeface="仿宋_GB2312" pitchFamily="49" charset="-122"/>
            </a:endParaRPr>
          </a:p>
        </p:txBody>
      </p:sp>
      <p:sp>
        <p:nvSpPr>
          <p:cNvPr id="45059" name="文本框 45058"/>
          <p:cNvSpPr txBox="1"/>
          <p:nvPr>
            <p:custDataLst>
              <p:tags r:id="rId4"/>
            </p:custDataLst>
          </p:nvPr>
        </p:nvSpPr>
        <p:spPr>
          <a:xfrm>
            <a:off x="1619250" y="188913"/>
            <a:ext cx="2952750" cy="706755"/>
          </a:xfrm>
          <a:prstGeom prst="rect">
            <a:avLst/>
          </a:prstGeom>
          <a:noFill/>
          <a:ln w="9525">
            <a:noFill/>
          </a:ln>
        </p:spPr>
        <p:txBody>
          <a:bodyPr>
            <a:spAutoFit/>
          </a:bodyPr>
          <a:lstStyle/>
          <a:p>
            <a:pPr>
              <a:spcBef>
                <a:spcPct val="50000"/>
              </a:spcBef>
            </a:pPr>
            <a:r>
              <a:rPr lang="zh-CN" altLang="en-US" sz="4000" b="1">
                <a:solidFill>
                  <a:srgbClr val="FF0000"/>
                </a:solidFill>
                <a:latin typeface="Arial" panose="020b0604020202020204" pitchFamily="34" charset="0"/>
                <a:ea typeface="华文彩云" pitchFamily="2" charset="-122"/>
              </a:rPr>
              <a:t>赏析：</a:t>
            </a:r>
            <a:endParaRPr lang="zh-CN" altLang="en-US" sz="4000" b="1">
              <a:solidFill>
                <a:srgbClr val="FF0000"/>
              </a:solidFill>
              <a:latin typeface="Arial" panose="020b0604020202020204" pitchFamily="34" charset="0"/>
              <a:ea typeface="华文彩云" pitchFamily="2" charset="-122"/>
            </a:endParaRPr>
          </a:p>
        </p:txBody>
      </p:sp>
      <p:graphicFrame>
        <p:nvGraphicFramePr>
          <p:cNvPr id="45060" name="对象 45059"/>
          <p:cNvGraphicFramePr>
            <a:graphicFrameLocks noChangeAspect="1"/>
          </p:cNvGraphicFramePr>
          <p:nvPr>
            <p:custDataLst>
              <p:tags r:id="rId5"/>
            </p:custDataLst>
          </p:nvPr>
        </p:nvGraphicFramePr>
        <p:xfrm>
          <a:off x="1757363" y="1066800"/>
          <a:ext cx="8686800" cy="520700"/>
        </p:xfrm>
        <a:graphic>
          <a:graphicData uri="http://schemas.openxmlformats.org/presentationml/2006/ole">
            <mc:AlternateContent>
              <mc:Choice xmlns:v="urn:schemas-microsoft-com:vml" Requires="v">
                <p:oleObj spid="_x0000_s1041" r:id="rId6" imgW="6668135" imgH="398145" progId="Word.Document.8">
                  <p:embed/>
                </p:oleObj>
              </mc:Choice>
              <mc:Fallback>
                <p:oleObj r:id="rId6" imgW="6668135" imgH="398145" progId="Word.Document.8">
                  <p:embed/>
                  <p:pic>
                    <p:nvPicPr>
                      <p:cNvPr id="0" name="OLE substitute image"/>
                      <p:cNvPicPr/>
                      <p:nvPr/>
                    </p:nvPicPr>
                    <p:blipFill>
                      <a:blip r:embed="rId7"/>
                      <a:stretch>
                        <a:fillRect/>
                      </a:stretch>
                    </p:blipFill>
                    <p:spPr>
                      <a:xfrm>
                        <a:off x="1757363" y="1066800"/>
                        <a:ext cx="8686800" cy="520700"/>
                      </a:xfrm>
                      <a:prstGeom prst="rect">
                        <a:avLst/>
                      </a:prstGeom>
                      <a:noFill/>
                      <a:ln w="38100">
                        <a:noFill/>
                        <a:miter/>
                      </a:ln>
                    </p:spPr>
                  </p:pic>
                </p:oleObj>
              </mc:Fallback>
            </mc:AlternateContent>
          </a:graphicData>
        </a:graphic>
      </p:graphicFrame>
      <p:graphicFrame>
        <p:nvGraphicFramePr>
          <p:cNvPr id="45061" name="对象 45060"/>
          <p:cNvGraphicFramePr>
            <a:graphicFrameLocks noChangeAspect="1"/>
          </p:cNvGraphicFramePr>
          <p:nvPr>
            <p:custDataLst>
              <p:tags r:id="rId8"/>
            </p:custDataLst>
          </p:nvPr>
        </p:nvGraphicFramePr>
        <p:xfrm>
          <a:off x="824230" y="1762760"/>
          <a:ext cx="8424863" cy="1185863"/>
        </p:xfrm>
        <a:graphic>
          <a:graphicData uri="http://schemas.openxmlformats.org/presentationml/2006/ole">
            <mc:AlternateContent>
              <mc:Choice xmlns:v="urn:schemas-microsoft-com:vml" Requires="v">
                <p:oleObj spid="_x0000_s1042" r:id="rId9" imgW="8427720" imgH="1188720" progId="Word.Document.8">
                  <p:embed/>
                </p:oleObj>
              </mc:Choice>
              <mc:Fallback>
                <p:oleObj r:id="rId9" imgW="8427720" imgH="1188720" progId="Word.Document.8">
                  <p:embed/>
                  <p:pic>
                    <p:nvPicPr>
                      <p:cNvPr id="0" name="OLE substitute image"/>
                      <p:cNvPicPr/>
                      <p:nvPr/>
                    </p:nvPicPr>
                    <p:blipFill>
                      <a:blip r:embed="rId10"/>
                      <a:stretch>
                        <a:fillRect/>
                      </a:stretch>
                    </p:blipFill>
                    <p:spPr>
                      <a:xfrm>
                        <a:off x="824230" y="1762760"/>
                        <a:ext cx="8424863" cy="1185863"/>
                      </a:xfrm>
                      <a:prstGeom prst="rect">
                        <a:avLst/>
                      </a:prstGeom>
                      <a:noFill/>
                      <a:ln w="38100">
                        <a:noFill/>
                        <a:miter/>
                      </a:ln>
                    </p:spPr>
                  </p:pic>
                </p:oleObj>
              </mc:Fallback>
            </mc:AlternateContent>
          </a:graphicData>
        </a:graphic>
      </p:graphicFrame>
      <p:graphicFrame>
        <p:nvGraphicFramePr>
          <p:cNvPr id="45062" name="对象 45061"/>
          <p:cNvGraphicFramePr>
            <a:graphicFrameLocks noChangeAspect="1"/>
          </p:cNvGraphicFramePr>
          <p:nvPr>
            <p:custDataLst>
              <p:tags r:id="rId11"/>
            </p:custDataLst>
          </p:nvPr>
        </p:nvGraphicFramePr>
        <p:xfrm>
          <a:off x="514350" y="3143250"/>
          <a:ext cx="8424863" cy="395288"/>
        </p:xfrm>
        <a:graphic>
          <a:graphicData uri="http://schemas.openxmlformats.org/presentationml/2006/ole">
            <mc:AlternateContent>
              <mc:Choice xmlns:v="urn:schemas-microsoft-com:vml" Requires="v">
                <p:oleObj spid="_x0000_s1043" r:id="rId12" imgW="8427720" imgH="399415" progId="Word.Document.8">
                  <p:embed/>
                </p:oleObj>
              </mc:Choice>
              <mc:Fallback>
                <p:oleObj r:id="rId12" imgW="8427720" imgH="399415" progId="Word.Document.8">
                  <p:embed/>
                  <p:pic>
                    <p:nvPicPr>
                      <p:cNvPr id="0" name="OLE substitute image"/>
                      <p:cNvPicPr/>
                      <p:nvPr/>
                    </p:nvPicPr>
                    <p:blipFill>
                      <a:blip r:embed="rId13"/>
                      <a:stretch>
                        <a:fillRect/>
                      </a:stretch>
                    </p:blipFill>
                    <p:spPr>
                      <a:xfrm>
                        <a:off x="514350" y="3143250"/>
                        <a:ext cx="8424863" cy="395288"/>
                      </a:xfrm>
                      <a:prstGeom prst="rect">
                        <a:avLst/>
                      </a:prstGeom>
                      <a:noFill/>
                      <a:ln w="38100">
                        <a:noFill/>
                        <a:miter/>
                      </a:ln>
                    </p:spPr>
                  </p:pic>
                </p:oleObj>
              </mc:Fallback>
            </mc:AlternateContent>
          </a:graphicData>
        </a:graphic>
      </p:graphicFrame>
      <p:graphicFrame>
        <p:nvGraphicFramePr>
          <p:cNvPr id="45063" name="对象 45062"/>
          <p:cNvGraphicFramePr>
            <a:graphicFrameLocks noChangeAspect="1"/>
          </p:cNvGraphicFramePr>
          <p:nvPr>
            <p:custDataLst>
              <p:tags r:id="rId14"/>
            </p:custDataLst>
          </p:nvPr>
        </p:nvGraphicFramePr>
        <p:xfrm>
          <a:off x="634365" y="3733165"/>
          <a:ext cx="8424863" cy="1185863"/>
        </p:xfrm>
        <a:graphic>
          <a:graphicData uri="http://schemas.openxmlformats.org/presentationml/2006/ole">
            <mc:AlternateContent>
              <mc:Choice xmlns:v="urn:schemas-microsoft-com:vml" Requires="v">
                <p:oleObj spid="_x0000_s1044" r:id="rId15" imgW="8427720" imgH="1188720" progId="Word.Document.8">
                  <p:embed/>
                </p:oleObj>
              </mc:Choice>
              <mc:Fallback>
                <p:oleObj r:id="rId15" imgW="8427720" imgH="1188720" progId="Word.Document.8">
                  <p:embed/>
                  <p:pic>
                    <p:nvPicPr>
                      <p:cNvPr id="0" name="OLE substitute image"/>
                      <p:cNvPicPr/>
                      <p:nvPr/>
                    </p:nvPicPr>
                    <p:blipFill>
                      <a:blip r:embed="rId16"/>
                      <a:stretch>
                        <a:fillRect/>
                      </a:stretch>
                    </p:blipFill>
                    <p:spPr>
                      <a:xfrm>
                        <a:off x="634365" y="3733165"/>
                        <a:ext cx="8424863" cy="1185863"/>
                      </a:xfrm>
                      <a:prstGeom prst="rect">
                        <a:avLst/>
                      </a:prstGeom>
                      <a:noFill/>
                      <a:ln w="38100">
                        <a:noFill/>
                        <a:miter/>
                      </a:ln>
                    </p:spPr>
                  </p:pic>
                </p:oleObj>
              </mc:Fallback>
            </mc:AlternateContent>
          </a:graphicData>
        </a:graphic>
      </p:graphicFrame>
      <p:graphicFrame>
        <p:nvGraphicFramePr>
          <p:cNvPr id="45064" name="对象 45063"/>
          <p:cNvGraphicFramePr>
            <a:graphicFrameLocks noChangeAspect="1"/>
          </p:cNvGraphicFramePr>
          <p:nvPr>
            <p:custDataLst>
              <p:tags r:id="rId17"/>
            </p:custDataLst>
          </p:nvPr>
        </p:nvGraphicFramePr>
        <p:xfrm>
          <a:off x="753110" y="5019040"/>
          <a:ext cx="8496300" cy="1500188"/>
        </p:xfrm>
        <a:graphic>
          <a:graphicData uri="http://schemas.openxmlformats.org/presentationml/2006/ole">
            <mc:AlternateContent>
              <mc:Choice xmlns:v="urn:schemas-microsoft-com:vml" Requires="v">
                <p:oleObj spid="_x0000_s1045" r:id="rId18" imgW="5943600" imgH="1188720" progId="Word.Document.8">
                  <p:embed/>
                </p:oleObj>
              </mc:Choice>
              <mc:Fallback>
                <p:oleObj r:id="rId18" imgW="5943600" imgH="1188720" progId="Word.Document.8">
                  <p:embed/>
                  <p:pic>
                    <p:nvPicPr>
                      <p:cNvPr id="0" name="OLE substitute image"/>
                      <p:cNvPicPr/>
                      <p:nvPr/>
                    </p:nvPicPr>
                    <p:blipFill>
                      <a:blip r:embed="rId19"/>
                      <a:stretch>
                        <a:fillRect/>
                      </a:stretch>
                    </p:blipFill>
                    <p:spPr>
                      <a:xfrm>
                        <a:off x="753110" y="5019040"/>
                        <a:ext cx="8496300" cy="1500188"/>
                      </a:xfrm>
                      <a:prstGeom prst="rect">
                        <a:avLst/>
                      </a:prstGeom>
                      <a:noFill/>
                      <a:ln w="38100">
                        <a:noFill/>
                        <a:miter/>
                      </a:ln>
                    </p:spPr>
                  </p:pic>
                </p:oleObj>
              </mc:Fallback>
            </mc:AlternateContent>
          </a:graphicData>
        </a:graphic>
      </p:graphicFrame>
      <p:pic>
        <p:nvPicPr>
          <p:cNvPr id="3" name="图片 2"/>
          <p:cNvPicPr>
            <a:picLocks noChangeAspect="1"/>
          </p:cNvPicPr>
          <p:nvPr>
            <p:custDataLst>
              <p:tags r:id="rId21"/>
            </p:custDataLst>
          </p:nvPr>
        </p:nvPicPr>
        <p:blipFill>
          <a:blip r:embed="rId20"/>
          <a:stretch>
            <a:fillRect/>
          </a:stretch>
        </p:blipFill>
        <p:spPr>
          <a:xfrm>
            <a:off x="10114915" y="4111625"/>
            <a:ext cx="1650365" cy="1823085"/>
          </a:xfrm>
          <a:prstGeom prst="rect">
            <a:avLst/>
          </a:prstGeom>
        </p:spPr>
      </p:pic>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6" name="矩形 11265"/>
          <p:cNvSpPr/>
          <p:nvPr>
            <p:custDataLst>
              <p:tags r:id="rId3"/>
            </p:custDataLst>
          </p:nvPr>
        </p:nvSpPr>
        <p:spPr>
          <a:xfrm>
            <a:off x="695325" y="1268730"/>
            <a:ext cx="8753475" cy="4523105"/>
          </a:xfrm>
          <a:prstGeom prst="rect">
            <a:avLst/>
          </a:prstGeom>
          <a:noFill/>
          <a:ln w="9525">
            <a:noFill/>
          </a:ln>
        </p:spPr>
        <p:txBody>
          <a:bodyPr wrap="square">
            <a:spAutoFit/>
          </a:bodyPr>
          <a:lstStyle/>
          <a:p>
            <a:pPr indent="304800" algn="just"/>
            <a:r>
              <a:rPr lang="zh-CN" altLang="en-US" sz="3200" b="1">
                <a:latin typeface="黑体" panose="02010609060101010101" pitchFamily="49" charset="-122"/>
                <a:ea typeface="黑体" panose="02010609060101010101" pitchFamily="49" charset="-122"/>
              </a:rPr>
              <a:t>典故二：刘裕。</a:t>
            </a:r>
            <a:endParaRPr lang="zh-CN" altLang="en-US" sz="3200" b="1">
              <a:latin typeface="黑体" panose="02010609060101010101" pitchFamily="49" charset="-122"/>
              <a:ea typeface="黑体" panose="02010609060101010101" pitchFamily="49" charset="-122"/>
            </a:endParaRPr>
          </a:p>
          <a:p>
            <a:pPr indent="304800" algn="just"/>
            <a:endParaRPr lang="zh-CN" altLang="en-US" sz="3200" b="1">
              <a:latin typeface="黑体" panose="02010609060101010101" pitchFamily="49" charset="-122"/>
              <a:ea typeface="黑体" panose="02010609060101010101" pitchFamily="49" charset="-122"/>
            </a:endParaRPr>
          </a:p>
          <a:p>
            <a:pPr indent="304800" algn="just" eaLnBrk="0" hangingPunct="0"/>
            <a:r>
              <a:rPr lang="zh-CN" altLang="en-US" sz="3200" b="1">
                <a:latin typeface="黑体" panose="02010609060101010101" pitchFamily="49" charset="-122"/>
                <a:ea typeface="黑体" panose="02010609060101010101" pitchFamily="49" charset="-122"/>
              </a:rPr>
              <a:t> “斜阳草树，寻常巷陌，人道寄奴曾住。相当年，金戈铁马，气吞万里如虎。” </a:t>
            </a:r>
            <a:endParaRPr lang="zh-CN" altLang="en-US" sz="3200" b="1">
              <a:latin typeface="黑体" panose="02010609060101010101" pitchFamily="49" charset="-122"/>
              <a:ea typeface="黑体" panose="02010609060101010101" pitchFamily="49" charset="-122"/>
            </a:endParaRPr>
          </a:p>
          <a:p>
            <a:pPr indent="304800" algn="just" eaLnBrk="0" hangingPunct="0"/>
            <a:endParaRPr lang="zh-CN" altLang="en-US" sz="3200" b="1">
              <a:latin typeface="黑体" panose="02010609060101010101" pitchFamily="49" charset="-122"/>
              <a:ea typeface="黑体" panose="02010609060101010101" pitchFamily="49" charset="-122"/>
            </a:endParaRPr>
          </a:p>
          <a:p>
            <a:pPr indent="304800" algn="just" eaLnBrk="0" hangingPunct="0"/>
            <a:r>
              <a:rPr lang="en-US" altLang="zh-CN" sz="3200" b="1">
                <a:latin typeface="黑体" panose="02010609060101010101" pitchFamily="49" charset="-122"/>
                <a:ea typeface="黑体" panose="02010609060101010101" pitchFamily="49" charset="-122"/>
              </a:rPr>
              <a:t>1</a:t>
            </a:r>
            <a:r>
              <a:rPr lang="zh-CN" altLang="en-US" sz="3200" b="1">
                <a:latin typeface="黑体" panose="02010609060101010101" pitchFamily="49" charset="-122"/>
                <a:ea typeface="黑体" panose="02010609060101010101" pitchFamily="49" charset="-122"/>
              </a:rPr>
              <a:t>、刘裕有何表现？</a:t>
            </a:r>
            <a:endParaRPr lang="zh-CN" altLang="en-US" sz="3200" b="1">
              <a:latin typeface="黑体" panose="02010609060101010101" pitchFamily="49" charset="-122"/>
              <a:ea typeface="黑体" panose="02010609060101010101" pitchFamily="49" charset="-122"/>
            </a:endParaRPr>
          </a:p>
          <a:p>
            <a:pPr indent="304800" algn="just" eaLnBrk="0" hangingPunct="0"/>
            <a:r>
              <a:rPr lang="en-US" altLang="zh-CN" sz="3200" b="1">
                <a:latin typeface="黑体" panose="02010609060101010101" pitchFamily="49" charset="-122"/>
                <a:ea typeface="黑体" panose="02010609060101010101" pitchFamily="49" charset="-122"/>
              </a:rPr>
              <a:t>2</a:t>
            </a:r>
            <a:r>
              <a:rPr lang="zh-CN" altLang="en-US" sz="3200" b="1">
                <a:latin typeface="黑体" panose="02010609060101010101" pitchFamily="49" charset="-122"/>
                <a:ea typeface="黑体" panose="02010609060101010101" pitchFamily="49" charset="-122"/>
              </a:rPr>
              <a:t>、试比较刘裕与南宋皇上的不同表现！</a:t>
            </a:r>
            <a:endParaRPr lang="zh-CN" altLang="en-US" sz="3200" b="1">
              <a:latin typeface="黑体" panose="02010609060101010101" pitchFamily="49" charset="-122"/>
              <a:ea typeface="黑体" panose="02010609060101010101" pitchFamily="49" charset="-122"/>
            </a:endParaRPr>
          </a:p>
          <a:p>
            <a:pPr indent="304800" algn="just" eaLnBrk="0" hangingPunct="0"/>
            <a:r>
              <a:rPr lang="en-US" altLang="zh-CN" sz="3200" b="1">
                <a:latin typeface="黑体" panose="02010609060101010101" pitchFamily="49" charset="-122"/>
                <a:ea typeface="黑体" panose="02010609060101010101" pitchFamily="49" charset="-122"/>
              </a:rPr>
              <a:t>3</a:t>
            </a:r>
            <a:r>
              <a:rPr lang="zh-CN" altLang="en-US" sz="3200" b="1">
                <a:latin typeface="黑体" panose="02010609060101010101" pitchFamily="49" charset="-122"/>
                <a:ea typeface="黑体" panose="02010609060101010101" pitchFamily="49" charset="-122"/>
              </a:rPr>
              <a:t>、作者对刘裕的感情如何？</a:t>
            </a:r>
            <a:endParaRPr lang="zh-CN" altLang="en-US" sz="3200" b="1">
              <a:latin typeface="黑体" panose="02010609060101010101" pitchFamily="49" charset="-122"/>
              <a:ea typeface="黑体" panose="02010609060101010101" pitchFamily="49" charset="-122"/>
            </a:endParaRPr>
          </a:p>
          <a:p>
            <a:pPr indent="304800" algn="just" eaLnBrk="0" hangingPunct="0"/>
            <a:r>
              <a:rPr lang="en-US" altLang="zh-CN" sz="3200" b="1">
                <a:latin typeface="黑体" panose="02010609060101010101" pitchFamily="49" charset="-122"/>
                <a:ea typeface="黑体" panose="02010609060101010101" pitchFamily="49" charset="-122"/>
              </a:rPr>
              <a:t>4</a:t>
            </a:r>
            <a:r>
              <a:rPr lang="zh-CN" altLang="en-US" sz="3200" b="1">
                <a:latin typeface="黑体" panose="02010609060101010101" pitchFamily="49" charset="-122"/>
                <a:ea typeface="黑体" panose="02010609060101010101" pitchFamily="49" charset="-122"/>
              </a:rPr>
              <a:t>、这表现了作者怎样的观点？</a:t>
            </a:r>
            <a:endParaRPr lang="zh-CN" altLang="en-US" sz="3200" b="1">
              <a:latin typeface="黑体" panose="02010609060101010101" pitchFamily="49" charset="-122"/>
              <a:ea typeface="黑体" panose="02010609060101010101" pitchFamily="49" charset="-122"/>
            </a:endParaRPr>
          </a:p>
        </p:txBody>
      </p:sp>
      <p:sp>
        <p:nvSpPr>
          <p:cNvPr id="11267" name="标题 11266"/>
          <p:cNvSpPr>
            <a:spLocks noGrp="1"/>
          </p:cNvSpPr>
          <p:nvPr>
            <p:ph type="title" idx="4294967295"/>
            <p:custDataLst>
              <p:tags r:id="rId4"/>
            </p:custDataLst>
          </p:nvPr>
        </p:nvSpPr>
        <p:spPr/>
        <p:txBody>
          <a:bodyPr anchor="ctr" anchorCtr="0"/>
          <a:lstStyle/>
          <a:p>
            <a:r>
              <a:rPr lang="zh-CN" altLang="en-US"/>
              <a:t> </a:t>
            </a:r>
            <a:endParaRPr lang="zh-CN" altLang="en-US"/>
          </a:p>
        </p:txBody>
      </p:sp>
      <p:sp>
        <p:nvSpPr>
          <p:cNvPr id="11268" name="矩形 11267"/>
          <p:cNvSpPr/>
          <p:nvPr>
            <p:custDataLst>
              <p:tags r:id="rId5"/>
            </p:custDataLst>
          </p:nvPr>
        </p:nvSpPr>
        <p:spPr>
          <a:xfrm>
            <a:off x="1847850" y="188913"/>
            <a:ext cx="3095625" cy="576262"/>
          </a:xfrm>
          <a:prstGeom prst="rect">
            <a:avLst/>
          </a:prstGeom>
        </p:spPr>
        <p:txBody>
          <a:bodyPr wrap="none" fromWordArt="1">
            <a:prstTxWarp prst="textPlain">
              <a:avLst>
                <a:gd name="adj" fmla="val 50000"/>
              </a:avLst>
            </a:prstTxWarp>
            <a:normAutofit fontScale="92500" lnSpcReduction="10000"/>
          </a:bodyPr>
          <a:lstStyle/>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分析典故</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pic>
        <p:nvPicPr>
          <p:cNvPr id="11269" name="Picture 2"/>
          <p:cNvPicPr>
            <a:picLocks noChangeAspect="1"/>
          </p:cNvPicPr>
          <p:nvPr>
            <p:custDataLst>
              <p:tags r:id="rId7"/>
            </p:custDataLst>
          </p:nvPr>
        </p:nvPicPr>
        <p:blipFill>
          <a:blip r:embed="rId6"/>
          <a:stretch>
            <a:fillRect/>
          </a:stretch>
        </p:blipFill>
        <p:spPr>
          <a:xfrm>
            <a:off x="9827895" y="89535"/>
            <a:ext cx="1698625" cy="2492375"/>
          </a:xfrm>
          <a:prstGeom prst="rect">
            <a:avLst/>
          </a:prstGeom>
          <a:noFill/>
          <a:ln w="9525">
            <a:noFill/>
          </a:ln>
        </p:spPr>
      </p:pic>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文本框 8"/>
          <p:cNvSpPr txBox="1"/>
          <p:nvPr>
            <p:custDataLst>
              <p:tags r:id="rId3"/>
            </p:custDataLst>
          </p:nvPr>
        </p:nvSpPr>
        <p:spPr>
          <a:xfrm>
            <a:off x="3895090" y="1554480"/>
            <a:ext cx="6238240" cy="521970"/>
          </a:xfrm>
          <a:prstGeom prst="rect">
            <a:avLst/>
          </a:prstGeom>
          <a:noFill/>
        </p:spPr>
        <p:txBody>
          <a:bodyPr wrap="square" rtlCol="0" anchor="t">
            <a:spAutoFit/>
          </a:bodyPr>
          <a:lstStyle/>
          <a:p>
            <a:r>
              <a:rPr lang="zh-CN" altLang="en-US" sz="2800" b="1">
                <a:solidFill>
                  <a:srgbClr val="00B050"/>
                </a:solidFill>
                <a:latin typeface="楷体" panose="02010609060101010101" pitchFamily="49" charset="-122"/>
                <a:ea typeface="楷体" panose="02010609060101010101" pitchFamily="49" charset="-122"/>
              </a:rPr>
              <a:t>斜阳草树，寻常巷陌</a:t>
            </a:r>
            <a:r>
              <a:rPr lang="zh-CN" altLang="en-US" sz="2800" b="1">
                <a:latin typeface="楷体" panose="02010609060101010101" pitchFamily="49" charset="-122"/>
                <a:ea typeface="楷体" panose="02010609060101010101" pitchFamily="49" charset="-122"/>
              </a:rPr>
              <a:t>，人道</a:t>
            </a:r>
            <a:r>
              <a:rPr lang="zh-CN" altLang="en-US" sz="2800" b="1">
                <a:solidFill>
                  <a:srgbClr val="C00000"/>
                </a:solidFill>
                <a:latin typeface="楷体" panose="02010609060101010101" pitchFamily="49" charset="-122"/>
                <a:ea typeface="楷体" panose="02010609060101010101" pitchFamily="49" charset="-122"/>
              </a:rPr>
              <a:t>寄奴</a:t>
            </a:r>
            <a:r>
              <a:rPr lang="zh-CN" altLang="en-US" sz="2800" b="1">
                <a:latin typeface="楷体" panose="02010609060101010101" pitchFamily="49" charset="-122"/>
                <a:ea typeface="楷体" panose="02010609060101010101" pitchFamily="49" charset="-122"/>
              </a:rPr>
              <a:t>曾住。</a:t>
            </a:r>
            <a:endParaRPr lang="zh-CN" altLang="en-US" sz="2800" b="1">
              <a:latin typeface="楷体" panose="02010609060101010101" pitchFamily="49" charset="-122"/>
              <a:ea typeface="楷体" panose="02010609060101010101" pitchFamily="49" charset="-122"/>
            </a:endParaRPr>
          </a:p>
        </p:txBody>
      </p:sp>
      <p:sp>
        <p:nvSpPr>
          <p:cNvPr id="10" name="矩形 9"/>
          <p:cNvSpPr/>
          <p:nvPr>
            <p:custDataLst>
              <p:tags r:id="rId4"/>
            </p:custDataLst>
          </p:nvPr>
        </p:nvSpPr>
        <p:spPr>
          <a:xfrm>
            <a:off x="8764905" y="755015"/>
            <a:ext cx="1090295" cy="583565"/>
          </a:xfrm>
          <a:prstGeom prst="rect">
            <a:avLst/>
          </a:prstGeom>
          <a:noFill/>
          <a:ln>
            <a:noFill/>
          </a:ln>
        </p:spPr>
        <p:txBody>
          <a:bodyPr wrap="square" rtlCol="0" anchor="t">
            <a:spAutoFit/>
          </a:bodyPr>
          <a:lstStyle/>
          <a:p>
            <a:pPr lvl="0" algn="dist">
              <a:buClrTx/>
              <a:buSzTx/>
              <a:buFontTx/>
            </a:pPr>
            <a:r>
              <a:rPr lang="zh-CN" altLang="en-US" sz="3200" b="1">
                <a:gradFill>
                  <a:gsLst>
                    <a:gs pos="0">
                      <a:srgbClr val="E30000"/>
                    </a:gs>
                    <a:gs pos="100000">
                      <a:srgbClr val="760303"/>
                    </a:gs>
                  </a:gsLst>
                  <a:lin scaled="0"/>
                </a:gradFill>
                <a:effectLst/>
                <a:latin typeface="隶书" panose="02010509060101010101" pitchFamily="49" charset="-122"/>
                <a:ea typeface="隶书" panose="02010509060101010101" pitchFamily="49" charset="-122"/>
                <a:sym typeface="+mn-ea"/>
              </a:rPr>
              <a:t>用典</a:t>
            </a:r>
            <a:endParaRPr lang="zh-CN" altLang="en-US" sz="3200" b="1">
              <a:gradFill>
                <a:gsLst>
                  <a:gs pos="0">
                    <a:srgbClr val="E30000"/>
                  </a:gs>
                  <a:gs pos="100000">
                    <a:srgbClr val="760303"/>
                  </a:gs>
                </a:gsLst>
                <a:lin scaled="0"/>
              </a:gradFill>
              <a:effectLst/>
              <a:latin typeface="隶书" panose="02010509060101010101" pitchFamily="49" charset="-122"/>
              <a:ea typeface="隶书" panose="02010509060101010101" pitchFamily="49" charset="-122"/>
              <a:sym typeface="+mn-ea"/>
            </a:endParaRPr>
          </a:p>
        </p:txBody>
      </p:sp>
      <p:sp>
        <p:nvSpPr>
          <p:cNvPr id="11" name="文本框 10"/>
          <p:cNvSpPr txBox="1"/>
          <p:nvPr>
            <p:custDataLst>
              <p:tags r:id="rId5"/>
            </p:custDataLst>
          </p:nvPr>
        </p:nvSpPr>
        <p:spPr>
          <a:xfrm>
            <a:off x="897890" y="2076450"/>
            <a:ext cx="4930140" cy="829945"/>
          </a:xfrm>
          <a:prstGeom prst="rect">
            <a:avLst/>
          </a:prstGeom>
          <a:noFill/>
          <a:ln>
            <a:solidFill>
              <a:srgbClr val="00B050"/>
            </a:solidFill>
          </a:ln>
        </p:spPr>
        <p:txBody>
          <a:bodyPr wrap="square" rtlCol="0" anchor="t">
            <a:spAutoFit/>
          </a:bodyPr>
          <a:lstStyle/>
          <a:p>
            <a:pPr lvl="0" algn="l">
              <a:buClrTx/>
              <a:buSzTx/>
              <a:buFontTx/>
            </a:pPr>
            <a:r>
              <a:rPr lang="zh-CN" altLang="en-US" sz="2400" b="1">
                <a:solidFill>
                  <a:srgbClr val="00B050"/>
                </a:solidFill>
                <a:latin typeface="楷体" panose="02010609060101010101" pitchFamily="49" charset="-122"/>
                <a:ea typeface="楷体" panose="02010609060101010101" pitchFamily="49" charset="-122"/>
                <a:sym typeface="+mn-ea"/>
              </a:rPr>
              <a:t>隐喻一代枭雄刘裕孤寒的身世，影射作者自己同样出身贫寒的背景</a:t>
            </a:r>
            <a:endParaRPr lang="zh-CN" altLang="en-US" sz="2400" b="1">
              <a:solidFill>
                <a:srgbClr val="00B050"/>
              </a:solidFill>
              <a:latin typeface="楷体" panose="02010609060101010101" pitchFamily="49" charset="-122"/>
              <a:ea typeface="楷体" panose="02010609060101010101" pitchFamily="49" charset="-122"/>
              <a:sym typeface="+mn-ea"/>
            </a:endParaRPr>
          </a:p>
        </p:txBody>
      </p:sp>
      <p:sp>
        <p:nvSpPr>
          <p:cNvPr id="12" name="矩形 11"/>
          <p:cNvSpPr/>
          <p:nvPr>
            <p:custDataLst>
              <p:tags r:id="rId6"/>
            </p:custDataLst>
          </p:nvPr>
        </p:nvSpPr>
        <p:spPr>
          <a:xfrm>
            <a:off x="5968365" y="2131695"/>
            <a:ext cx="1110615" cy="583565"/>
          </a:xfrm>
          <a:prstGeom prst="rect">
            <a:avLst/>
          </a:prstGeom>
          <a:noFill/>
          <a:ln>
            <a:noFill/>
          </a:ln>
        </p:spPr>
        <p:txBody>
          <a:bodyPr wrap="square" rtlCol="0" anchor="t">
            <a:spAutoFit/>
          </a:bodyPr>
          <a:lstStyle/>
          <a:p>
            <a:pPr lvl="0" algn="dist">
              <a:buClrTx/>
              <a:buSzTx/>
              <a:buFontTx/>
            </a:pPr>
            <a:r>
              <a:rPr lang="zh-CN" altLang="en-US" sz="3200" b="1">
                <a:gradFill>
                  <a:gsLst>
                    <a:gs pos="0">
                      <a:srgbClr val="14CD68"/>
                    </a:gs>
                    <a:gs pos="100000">
                      <a:srgbClr val="0B6E38"/>
                    </a:gs>
                  </a:gsLst>
                  <a:lin scaled="0"/>
                </a:gradFill>
                <a:effectLst/>
                <a:latin typeface="隶书" panose="02010509060101010101" pitchFamily="49" charset="-122"/>
                <a:ea typeface="隶书" panose="02010509060101010101" pitchFamily="49" charset="-122"/>
                <a:sym typeface="+mn-ea"/>
              </a:rPr>
              <a:t>化用</a:t>
            </a:r>
            <a:endParaRPr lang="zh-CN" altLang="en-US" sz="3200" b="1">
              <a:gradFill>
                <a:gsLst>
                  <a:gs pos="0">
                    <a:srgbClr val="14CD68"/>
                  </a:gs>
                  <a:gs pos="100000">
                    <a:srgbClr val="0B6E38"/>
                  </a:gs>
                </a:gsLst>
                <a:lin scaled="0"/>
              </a:gradFill>
              <a:effectLst/>
              <a:latin typeface="隶书" panose="02010509060101010101" pitchFamily="49" charset="-122"/>
              <a:ea typeface="隶书" panose="02010509060101010101" pitchFamily="49" charset="-122"/>
              <a:sym typeface="+mn-ea"/>
            </a:endParaRPr>
          </a:p>
        </p:txBody>
      </p:sp>
      <p:sp>
        <p:nvSpPr>
          <p:cNvPr id="14" name="文本框 13"/>
          <p:cNvSpPr txBox="1"/>
          <p:nvPr>
            <p:custDataLst>
              <p:tags r:id="rId7"/>
            </p:custDataLst>
          </p:nvPr>
        </p:nvSpPr>
        <p:spPr>
          <a:xfrm>
            <a:off x="3496945" y="139700"/>
            <a:ext cx="5059680" cy="1198880"/>
          </a:xfrm>
          <a:prstGeom prst="rect">
            <a:avLst/>
          </a:prstGeom>
          <a:solidFill>
            <a:schemeClr val="accent1">
              <a:lumMod val="20000"/>
              <a:lumOff val="80000"/>
            </a:schemeClr>
          </a:solidFill>
        </p:spPr>
        <p:txBody>
          <a:bodyPr wrap="none" rtlCol="0">
            <a:spAutoFit/>
          </a:bodyPr>
          <a:lstStyle/>
          <a:p>
            <a:pPr algn="l"/>
            <a:r>
              <a:rPr lang="en-US" altLang="zh-CN" sz="240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a:latin typeface="楷体" panose="02010609060101010101" pitchFamily="49" charset="-122"/>
                <a:ea typeface="楷体" panose="02010609060101010101" pitchFamily="49" charset="-122"/>
                <a:cs typeface="楷体" panose="02010609060101010101" pitchFamily="49" charset="-122"/>
                <a:sym typeface="+mn-ea"/>
              </a:rPr>
              <a:t>《乌衣巷》</a:t>
            </a:r>
            <a:r>
              <a:rPr lang="en-US" altLang="zh-CN" sz="240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a:latin typeface="楷体" panose="02010609060101010101" pitchFamily="49" charset="-122"/>
                <a:ea typeface="楷体" panose="02010609060101010101" pitchFamily="49" charset="-122"/>
                <a:cs typeface="楷体" panose="02010609060101010101" pitchFamily="49" charset="-122"/>
                <a:sym typeface="+mn-ea"/>
              </a:rPr>
              <a:t>刘禹锡</a:t>
            </a:r>
            <a:endParaRPr lang="zh-CN" altLang="en-US" sz="2400">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400">
                <a:latin typeface="楷体" panose="02010609060101010101" pitchFamily="49" charset="-122"/>
                <a:ea typeface="楷体" panose="02010609060101010101" pitchFamily="49" charset="-122"/>
                <a:cs typeface="楷体" panose="02010609060101010101" pitchFamily="49" charset="-122"/>
                <a:sym typeface="+mn-ea"/>
              </a:rPr>
              <a:t>朱雀桥边野草花，乌衣巷口夕阳斜。</a:t>
            </a:r>
            <a:endParaRPr lang="zh-CN" altLang="en-US" sz="2400">
              <a:latin typeface="楷体" panose="02010609060101010101" pitchFamily="49" charset="-122"/>
              <a:ea typeface="楷体" panose="02010609060101010101" pitchFamily="49" charset="-122"/>
              <a:cs typeface="楷体" panose="02010609060101010101" pitchFamily="49" charset="-122"/>
              <a:sym typeface="+mn-ea"/>
            </a:endParaRPr>
          </a:p>
          <a:p>
            <a:pPr algn="l"/>
            <a:r>
              <a:rPr lang="zh-CN" altLang="en-US" sz="2400">
                <a:latin typeface="楷体" panose="02010609060101010101" pitchFamily="49" charset="-122"/>
                <a:ea typeface="楷体" panose="02010609060101010101" pitchFamily="49" charset="-122"/>
                <a:cs typeface="楷体" panose="02010609060101010101" pitchFamily="49" charset="-122"/>
                <a:sym typeface="+mn-ea"/>
              </a:rPr>
              <a:t>旧时王谢堂前燕，飞入寻常百姓家。</a:t>
            </a:r>
            <a:endParaRPr lang="zh-CN" altLang="en-US" sz="240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custDataLst>
              <p:tags r:id="rId8"/>
            </p:custDataLst>
          </p:nvPr>
        </p:nvSpPr>
        <p:spPr>
          <a:xfrm>
            <a:off x="10010140" y="438150"/>
            <a:ext cx="2033905" cy="829945"/>
          </a:xfrm>
          <a:prstGeom prst="rect">
            <a:avLst/>
          </a:prstGeom>
          <a:noFill/>
          <a:ln>
            <a:solidFill>
              <a:srgbClr val="C00000"/>
            </a:solidFill>
          </a:ln>
        </p:spPr>
        <p:txBody>
          <a:bodyPr wrap="square" rtlCol="0" anchor="t">
            <a:spAutoFit/>
          </a:bodyPr>
          <a:lstStyle/>
          <a:p>
            <a:pPr lvl="0" algn="l">
              <a:buClrTx/>
              <a:buSzTx/>
              <a:buFontTx/>
            </a:pPr>
            <a:r>
              <a:rPr lang="zh-CN" altLang="en-US" sz="2400" b="1">
                <a:solidFill>
                  <a:srgbClr val="C00000"/>
                </a:solidFill>
                <a:latin typeface="楷体" panose="02010609060101010101" pitchFamily="49" charset="-122"/>
                <a:ea typeface="楷体" panose="02010609060101010101" pitchFamily="49" charset="-122"/>
                <a:sym typeface="+mn-ea"/>
              </a:rPr>
              <a:t>实写刘裕的故居以开启下文</a:t>
            </a:r>
            <a:endParaRPr lang="zh-CN" altLang="en-US" sz="2400" b="1">
              <a:solidFill>
                <a:srgbClr val="C00000"/>
              </a:solidFill>
              <a:latin typeface="楷体" panose="02010609060101010101" pitchFamily="49" charset="-122"/>
              <a:ea typeface="楷体" panose="02010609060101010101" pitchFamily="49" charset="-122"/>
              <a:sym typeface="+mn-ea"/>
            </a:endParaRPr>
          </a:p>
        </p:txBody>
      </p:sp>
      <p:sp>
        <p:nvSpPr>
          <p:cNvPr id="3" name="文本框 2"/>
          <p:cNvSpPr txBox="1"/>
          <p:nvPr>
            <p:custDataLst>
              <p:tags r:id="rId9"/>
            </p:custDataLst>
          </p:nvPr>
        </p:nvSpPr>
        <p:spPr>
          <a:xfrm>
            <a:off x="190500" y="3871595"/>
            <a:ext cx="5944235" cy="521970"/>
          </a:xfrm>
          <a:prstGeom prst="rect">
            <a:avLst/>
          </a:prstGeom>
          <a:noFill/>
        </p:spPr>
        <p:txBody>
          <a:bodyPr wrap="square" rtlCol="0" anchor="t">
            <a:spAutoFit/>
          </a:bodyPr>
          <a:lstStyle/>
          <a:p>
            <a:r>
              <a:rPr lang="zh-CN" altLang="en-US" sz="2800" b="1">
                <a:latin typeface="楷体" panose="02010609060101010101" pitchFamily="49" charset="-122"/>
                <a:ea typeface="楷体" panose="02010609060101010101" pitchFamily="49" charset="-122"/>
              </a:rPr>
              <a:t>想当年，金戈铁马，气吞万里如虎。</a:t>
            </a:r>
            <a:endParaRPr lang="zh-CN" altLang="en-US" sz="2800" b="1">
              <a:latin typeface="楷体" panose="02010609060101010101" pitchFamily="49" charset="-122"/>
              <a:ea typeface="楷体" panose="02010609060101010101" pitchFamily="49" charset="-122"/>
            </a:endParaRPr>
          </a:p>
        </p:txBody>
      </p:sp>
      <p:sp>
        <p:nvSpPr>
          <p:cNvPr id="5" name="文本框 4"/>
          <p:cNvSpPr txBox="1"/>
          <p:nvPr>
            <p:custDataLst>
              <p:tags r:id="rId10"/>
            </p:custDataLst>
          </p:nvPr>
        </p:nvSpPr>
        <p:spPr>
          <a:xfrm>
            <a:off x="1750695" y="3266440"/>
            <a:ext cx="4289425" cy="460375"/>
          </a:xfrm>
          <a:prstGeom prst="rect">
            <a:avLst/>
          </a:prstGeom>
          <a:noFill/>
          <a:ln>
            <a:solidFill>
              <a:schemeClr val="tx1"/>
            </a:solidFill>
          </a:ln>
        </p:spPr>
        <p:txBody>
          <a:bodyPr wrap="square" rtlCol="0" anchor="t">
            <a:spAutoFit/>
          </a:bodyPr>
          <a:lstStyle/>
          <a:p>
            <a:pPr lvl="0" algn="l">
              <a:buClrTx/>
              <a:buSzTx/>
              <a:buFontTx/>
            </a:pPr>
            <a:r>
              <a:rPr lang="zh-CN" altLang="en-US" sz="2400" b="1">
                <a:solidFill>
                  <a:schemeClr val="tx1"/>
                </a:solidFill>
                <a:latin typeface="楷体" panose="02010609060101010101" pitchFamily="49" charset="-122"/>
                <a:ea typeface="楷体" panose="02010609060101010101" pitchFamily="49" charset="-122"/>
                <a:sym typeface="+mn-ea"/>
              </a:rPr>
              <a:t>描述刘裕当年北伐的英姿飒爽</a:t>
            </a:r>
            <a:endParaRPr lang="zh-CN" altLang="en-US" sz="2400" b="1">
              <a:solidFill>
                <a:schemeClr val="tx1"/>
              </a:solidFill>
              <a:latin typeface="楷体" panose="02010609060101010101" pitchFamily="49" charset="-122"/>
              <a:ea typeface="楷体" panose="02010609060101010101" pitchFamily="49" charset="-122"/>
              <a:sym typeface="+mn-ea"/>
            </a:endParaRPr>
          </a:p>
        </p:txBody>
      </p:sp>
      <p:sp>
        <p:nvSpPr>
          <p:cNvPr id="15" name="文本框 14"/>
          <p:cNvSpPr txBox="1"/>
          <p:nvPr>
            <p:custDataLst>
              <p:tags r:id="rId11"/>
            </p:custDataLst>
          </p:nvPr>
        </p:nvSpPr>
        <p:spPr>
          <a:xfrm>
            <a:off x="1751330" y="4481195"/>
            <a:ext cx="4288155" cy="460375"/>
          </a:xfrm>
          <a:prstGeom prst="rect">
            <a:avLst/>
          </a:prstGeom>
          <a:noFill/>
          <a:ln>
            <a:solidFill>
              <a:schemeClr val="tx1"/>
            </a:solidFill>
          </a:ln>
        </p:spPr>
        <p:txBody>
          <a:bodyPr wrap="square" rtlCol="0" anchor="t">
            <a:spAutoFit/>
          </a:bodyPr>
          <a:lstStyle/>
          <a:p>
            <a:pPr lvl="0" algn="l">
              <a:buClrTx/>
              <a:buSzTx/>
              <a:buFontTx/>
            </a:pPr>
            <a:r>
              <a:rPr lang="zh-CN" altLang="en-US" sz="2400" b="1">
                <a:solidFill>
                  <a:schemeClr val="tx1"/>
                </a:solidFill>
                <a:latin typeface="楷体" panose="02010609060101010101" pitchFamily="49" charset="-122"/>
                <a:ea typeface="楷体" panose="02010609060101010101" pitchFamily="49" charset="-122"/>
                <a:sym typeface="+mn-ea"/>
              </a:rPr>
              <a:t>联想自己当年英勇杀敌的气概</a:t>
            </a:r>
            <a:endParaRPr lang="zh-CN" altLang="en-US" sz="2400" b="1">
              <a:solidFill>
                <a:schemeClr val="tx1"/>
              </a:solidFill>
              <a:latin typeface="楷体" panose="02010609060101010101" pitchFamily="49" charset="-122"/>
              <a:ea typeface="楷体" panose="02010609060101010101" pitchFamily="49" charset="-122"/>
              <a:sym typeface="+mn-ea"/>
            </a:endParaRPr>
          </a:p>
        </p:txBody>
      </p:sp>
      <p:sp>
        <p:nvSpPr>
          <p:cNvPr id="16" name="右箭头 15"/>
          <p:cNvSpPr/>
          <p:nvPr>
            <p:custDataLst>
              <p:tags r:id="rId12"/>
            </p:custDataLst>
          </p:nvPr>
        </p:nvSpPr>
        <p:spPr>
          <a:xfrm>
            <a:off x="6208395" y="3361690"/>
            <a:ext cx="367030" cy="269875"/>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右箭头 16"/>
          <p:cNvSpPr/>
          <p:nvPr>
            <p:custDataLst>
              <p:tags r:id="rId13"/>
            </p:custDataLst>
          </p:nvPr>
        </p:nvSpPr>
        <p:spPr>
          <a:xfrm>
            <a:off x="6208395" y="4576445"/>
            <a:ext cx="367030" cy="269875"/>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custDataLst>
              <p:tags r:id="rId14"/>
            </p:custDataLst>
          </p:nvPr>
        </p:nvSpPr>
        <p:spPr>
          <a:xfrm>
            <a:off x="6737985" y="3266440"/>
            <a:ext cx="3971925" cy="460375"/>
          </a:xfrm>
          <a:prstGeom prst="rect">
            <a:avLst/>
          </a:prstGeom>
          <a:noFill/>
          <a:ln>
            <a:solidFill>
              <a:srgbClr val="1C6EFD"/>
            </a:solidFill>
          </a:ln>
        </p:spPr>
        <p:txBody>
          <a:bodyPr wrap="square" rtlCol="0" anchor="t">
            <a:spAutoFit/>
          </a:bodyPr>
          <a:lstStyle/>
          <a:p>
            <a:pPr lvl="0" algn="l">
              <a:buClrTx/>
              <a:buSzTx/>
              <a:buFontTx/>
            </a:pPr>
            <a:r>
              <a:rPr lang="zh-CN" altLang="en-US" sz="2400" b="1">
                <a:solidFill>
                  <a:srgbClr val="0000FF"/>
                </a:solidFill>
                <a:latin typeface="楷体" panose="02010609060101010101" pitchFamily="49" charset="-122"/>
                <a:ea typeface="楷体" panose="02010609060101010101" pitchFamily="49" charset="-122"/>
                <a:sym typeface="+mn-ea"/>
              </a:rPr>
              <a:t>立下盖世伟绩并开创南宋朝</a:t>
            </a:r>
            <a:endParaRPr lang="zh-CN" altLang="en-US" sz="2400" b="1">
              <a:solidFill>
                <a:srgbClr val="0000FF"/>
              </a:solidFill>
              <a:latin typeface="楷体" panose="02010609060101010101" pitchFamily="49" charset="-122"/>
              <a:ea typeface="楷体" panose="02010609060101010101" pitchFamily="49" charset="-122"/>
              <a:sym typeface="+mn-ea"/>
            </a:endParaRPr>
          </a:p>
        </p:txBody>
      </p:sp>
      <p:sp>
        <p:nvSpPr>
          <p:cNvPr id="19" name="文本框 18"/>
          <p:cNvSpPr txBox="1"/>
          <p:nvPr>
            <p:custDataLst>
              <p:tags r:id="rId15"/>
            </p:custDataLst>
          </p:nvPr>
        </p:nvSpPr>
        <p:spPr>
          <a:xfrm>
            <a:off x="6737985" y="4478020"/>
            <a:ext cx="3272790" cy="460375"/>
          </a:xfrm>
          <a:prstGeom prst="rect">
            <a:avLst/>
          </a:prstGeom>
          <a:noFill/>
          <a:ln>
            <a:solidFill>
              <a:srgbClr val="1C6EFD"/>
            </a:solidFill>
          </a:ln>
        </p:spPr>
        <p:txBody>
          <a:bodyPr wrap="square" rtlCol="0" anchor="t">
            <a:spAutoFit/>
          </a:bodyPr>
          <a:lstStyle/>
          <a:p>
            <a:pPr lvl="0" algn="l">
              <a:buClrTx/>
              <a:buSzTx/>
              <a:buFontTx/>
            </a:pPr>
            <a:r>
              <a:rPr lang="zh-CN" altLang="en-US" sz="2400" b="1">
                <a:solidFill>
                  <a:srgbClr val="0000FF"/>
                </a:solidFill>
                <a:latin typeface="楷体" panose="02010609060101010101" pitchFamily="49" charset="-122"/>
                <a:ea typeface="楷体" panose="02010609060101010101" pitchFamily="49" charset="-122"/>
                <a:sym typeface="+mn-ea"/>
              </a:rPr>
              <a:t>怀才不遇，壮志未酬</a:t>
            </a:r>
            <a:endParaRPr lang="zh-CN" altLang="en-US" sz="2400" b="1">
              <a:solidFill>
                <a:srgbClr val="0000FF"/>
              </a:solidFill>
              <a:latin typeface="楷体" panose="02010609060101010101" pitchFamily="49" charset="-122"/>
              <a:ea typeface="楷体" panose="02010609060101010101" pitchFamily="49" charset="-122"/>
              <a:sym typeface="+mn-ea"/>
            </a:endParaRPr>
          </a:p>
        </p:txBody>
      </p:sp>
      <p:sp>
        <p:nvSpPr>
          <p:cNvPr id="20" name="矩形 19"/>
          <p:cNvSpPr/>
          <p:nvPr>
            <p:custDataLst>
              <p:tags r:id="rId16"/>
            </p:custDataLst>
          </p:nvPr>
        </p:nvSpPr>
        <p:spPr>
          <a:xfrm>
            <a:off x="7829550" y="3840480"/>
            <a:ext cx="1090295" cy="583565"/>
          </a:xfrm>
          <a:prstGeom prst="rect">
            <a:avLst/>
          </a:prstGeom>
          <a:noFill/>
          <a:ln>
            <a:noFill/>
          </a:ln>
        </p:spPr>
        <p:txBody>
          <a:bodyPr wrap="square" rtlCol="0" anchor="t">
            <a:spAutoFit/>
          </a:bodyPr>
          <a:lstStyle/>
          <a:p>
            <a:pPr lvl="0" algn="dist">
              <a:buClrTx/>
              <a:buSzTx/>
              <a:buFontTx/>
            </a:pPr>
            <a:r>
              <a:rPr lang="zh-CN" altLang="en-US" sz="3200" b="1">
                <a:gradFill>
                  <a:gsLst>
                    <a:gs pos="0">
                      <a:srgbClr val="012D86"/>
                    </a:gs>
                    <a:gs pos="100000">
                      <a:srgbClr val="0E2557"/>
                    </a:gs>
                  </a:gsLst>
                  <a:lin scaled="0"/>
                </a:gradFill>
                <a:effectLst/>
                <a:latin typeface="隶书" panose="02010509060101010101" pitchFamily="49" charset="-122"/>
                <a:ea typeface="隶书" panose="02010509060101010101" pitchFamily="49" charset="-122"/>
                <a:sym typeface="+mn-ea"/>
              </a:rPr>
              <a:t>对比</a:t>
            </a:r>
            <a:endParaRPr lang="zh-CN" altLang="en-US" sz="3200" b="1">
              <a:gradFill>
                <a:gsLst>
                  <a:gs pos="0">
                    <a:srgbClr val="012D86"/>
                  </a:gs>
                  <a:gs pos="100000">
                    <a:srgbClr val="0E2557"/>
                  </a:gs>
                </a:gsLst>
                <a:lin scaled="0"/>
              </a:gradFill>
              <a:effectLst/>
              <a:latin typeface="隶书" panose="02010509060101010101" pitchFamily="49" charset="-122"/>
              <a:ea typeface="隶书" panose="02010509060101010101" pitchFamily="49" charset="-122"/>
              <a:sym typeface="+mn-ea"/>
            </a:endParaRPr>
          </a:p>
        </p:txBody>
      </p:sp>
      <p:sp>
        <p:nvSpPr>
          <p:cNvPr id="21" name="文本框 20"/>
          <p:cNvSpPr txBox="1"/>
          <p:nvPr>
            <p:custDataLst>
              <p:tags r:id="rId17"/>
            </p:custDataLst>
          </p:nvPr>
        </p:nvSpPr>
        <p:spPr>
          <a:xfrm>
            <a:off x="305435" y="5411470"/>
            <a:ext cx="3870960" cy="829945"/>
          </a:xfrm>
          <a:prstGeom prst="rect">
            <a:avLst/>
          </a:prstGeom>
          <a:noFill/>
          <a:ln>
            <a:solidFill>
              <a:schemeClr val="tx1"/>
            </a:solidFill>
          </a:ln>
        </p:spPr>
        <p:txBody>
          <a:bodyPr wrap="square" rtlCol="0" anchor="t">
            <a:spAutoFit/>
          </a:bodyPr>
          <a:lstStyle/>
          <a:p>
            <a:pPr lvl="0" algn="l">
              <a:buClrTx/>
              <a:buSzTx/>
              <a:buFontTx/>
            </a:pPr>
            <a:r>
              <a:rPr lang="zh-CN" altLang="en-US" sz="2400" b="1">
                <a:latin typeface="楷体" panose="02010609060101010101" pitchFamily="49" charset="-122"/>
                <a:ea typeface="楷体" panose="02010609060101010101" pitchFamily="49" charset="-122"/>
                <a:sym typeface="+mn-ea"/>
              </a:rPr>
              <a:t>感慨自身的壮志难酬，</a:t>
            </a:r>
            <a:endParaRPr lang="zh-CN" altLang="en-US" sz="2400" b="1">
              <a:latin typeface="楷体" panose="02010609060101010101" pitchFamily="49" charset="-122"/>
              <a:ea typeface="楷体" panose="02010609060101010101" pitchFamily="49" charset="-122"/>
              <a:sym typeface="+mn-ea"/>
            </a:endParaRPr>
          </a:p>
          <a:p>
            <a:pPr lvl="0" algn="l">
              <a:buClrTx/>
              <a:buSzTx/>
              <a:buFontTx/>
            </a:pPr>
            <a:r>
              <a:rPr lang="zh-CN" altLang="en-US" sz="2400" b="1">
                <a:latin typeface="楷体" panose="02010609060101010101" pitchFamily="49" charset="-122"/>
                <a:ea typeface="楷体" panose="02010609060101010101" pitchFamily="49" charset="-122"/>
                <a:sym typeface="+mn-ea"/>
              </a:rPr>
              <a:t>暗露出收复中原的强烈心愿</a:t>
            </a:r>
            <a:endParaRPr lang="zh-CN" altLang="en-US" sz="2400" b="1">
              <a:latin typeface="楷体" panose="02010609060101010101" pitchFamily="49" charset="-122"/>
              <a:ea typeface="楷体" panose="02010609060101010101" pitchFamily="49" charset="-122"/>
              <a:sym typeface="+mn-ea"/>
            </a:endParaRPr>
          </a:p>
        </p:txBody>
      </p:sp>
      <p:sp>
        <p:nvSpPr>
          <p:cNvPr id="22" name="文本框 21"/>
          <p:cNvSpPr txBox="1"/>
          <p:nvPr>
            <p:custDataLst>
              <p:tags r:id="rId18"/>
            </p:custDataLst>
          </p:nvPr>
        </p:nvSpPr>
        <p:spPr>
          <a:xfrm>
            <a:off x="5335270" y="5197475"/>
            <a:ext cx="3221355" cy="460375"/>
          </a:xfrm>
          <a:prstGeom prst="rect">
            <a:avLst/>
          </a:prstGeom>
          <a:noFill/>
          <a:ln>
            <a:solidFill>
              <a:srgbClr val="1C6EFD"/>
            </a:solidFill>
          </a:ln>
        </p:spPr>
        <p:txBody>
          <a:bodyPr wrap="square" rtlCol="0" anchor="t">
            <a:spAutoFit/>
          </a:bodyPr>
          <a:lstStyle/>
          <a:p>
            <a:pPr lvl="0" algn="l">
              <a:buClrTx/>
              <a:buSzTx/>
              <a:buFontTx/>
            </a:pPr>
            <a:r>
              <a:rPr lang="zh-CN" altLang="en-US" sz="2400" b="1">
                <a:solidFill>
                  <a:srgbClr val="0000FF"/>
                </a:solidFill>
                <a:latin typeface="楷体" panose="02010609060101010101" pitchFamily="49" charset="-122"/>
                <a:ea typeface="楷体" panose="02010609060101010101" pitchFamily="49" charset="-122"/>
                <a:sym typeface="+mn-ea"/>
              </a:rPr>
              <a:t>英雄骁勇善战的英姿</a:t>
            </a:r>
            <a:endParaRPr lang="zh-CN" altLang="en-US" sz="2400" b="1">
              <a:solidFill>
                <a:srgbClr val="0000FF"/>
              </a:solidFill>
              <a:latin typeface="楷体" panose="02010609060101010101" pitchFamily="49" charset="-122"/>
              <a:ea typeface="楷体" panose="02010609060101010101" pitchFamily="49" charset="-122"/>
              <a:sym typeface="+mn-ea"/>
            </a:endParaRPr>
          </a:p>
        </p:txBody>
      </p:sp>
      <p:sp>
        <p:nvSpPr>
          <p:cNvPr id="23" name="文本框 22"/>
          <p:cNvSpPr txBox="1"/>
          <p:nvPr>
            <p:custDataLst>
              <p:tags r:id="rId19"/>
            </p:custDataLst>
          </p:nvPr>
        </p:nvSpPr>
        <p:spPr>
          <a:xfrm>
            <a:off x="4573270" y="6241415"/>
            <a:ext cx="5436870" cy="460375"/>
          </a:xfrm>
          <a:prstGeom prst="rect">
            <a:avLst/>
          </a:prstGeom>
          <a:noFill/>
          <a:ln>
            <a:solidFill>
              <a:srgbClr val="1C6EFD"/>
            </a:solidFill>
          </a:ln>
        </p:spPr>
        <p:txBody>
          <a:bodyPr wrap="square" rtlCol="0" anchor="t">
            <a:spAutoFit/>
          </a:bodyPr>
          <a:lstStyle/>
          <a:p>
            <a:pPr lvl="0" algn="l">
              <a:buClrTx/>
              <a:buSzTx/>
              <a:buFontTx/>
            </a:pPr>
            <a:r>
              <a:rPr lang="zh-CN" altLang="en-US" sz="2400" b="1">
                <a:solidFill>
                  <a:srgbClr val="0000FF"/>
                </a:solidFill>
                <a:latin typeface="楷体" panose="02010609060101010101" pitchFamily="49" charset="-122"/>
                <a:ea typeface="楷体" panose="02010609060101010101" pitchFamily="49" charset="-122"/>
                <a:sym typeface="+mn-ea"/>
              </a:rPr>
              <a:t>当朝统治者腐败无能，偷安江左的怯弱</a:t>
            </a:r>
            <a:endParaRPr lang="zh-CN" altLang="en-US" sz="2400" b="1">
              <a:solidFill>
                <a:srgbClr val="0000FF"/>
              </a:solidFill>
              <a:latin typeface="楷体" panose="02010609060101010101" pitchFamily="49" charset="-122"/>
              <a:ea typeface="楷体" panose="02010609060101010101" pitchFamily="49" charset="-122"/>
              <a:sym typeface="+mn-ea"/>
            </a:endParaRPr>
          </a:p>
        </p:txBody>
      </p:sp>
      <p:sp>
        <p:nvSpPr>
          <p:cNvPr id="24" name="矩形 23"/>
          <p:cNvSpPr/>
          <p:nvPr>
            <p:custDataLst>
              <p:tags r:id="rId20"/>
            </p:custDataLst>
          </p:nvPr>
        </p:nvSpPr>
        <p:spPr>
          <a:xfrm>
            <a:off x="6275070" y="5657850"/>
            <a:ext cx="1090295" cy="583565"/>
          </a:xfrm>
          <a:prstGeom prst="rect">
            <a:avLst/>
          </a:prstGeom>
          <a:noFill/>
          <a:ln>
            <a:noFill/>
          </a:ln>
        </p:spPr>
        <p:txBody>
          <a:bodyPr wrap="square" rtlCol="0" anchor="t">
            <a:spAutoFit/>
          </a:bodyPr>
          <a:lstStyle/>
          <a:p>
            <a:pPr lvl="0" algn="dist">
              <a:buClrTx/>
              <a:buSzTx/>
              <a:buFontTx/>
            </a:pPr>
            <a:r>
              <a:rPr lang="zh-CN" altLang="en-US" sz="3200" b="1">
                <a:gradFill>
                  <a:gsLst>
                    <a:gs pos="0">
                      <a:srgbClr val="012D86"/>
                    </a:gs>
                    <a:gs pos="100000">
                      <a:srgbClr val="0E2557"/>
                    </a:gs>
                  </a:gsLst>
                  <a:lin scaled="0"/>
                </a:gradFill>
                <a:effectLst/>
                <a:latin typeface="隶书" panose="02010509060101010101" pitchFamily="49" charset="-122"/>
                <a:ea typeface="隶书" panose="02010509060101010101" pitchFamily="49" charset="-122"/>
                <a:sym typeface="+mn-ea"/>
              </a:rPr>
              <a:t>对比</a:t>
            </a:r>
            <a:endParaRPr lang="zh-CN" altLang="en-US" sz="3200" b="1">
              <a:gradFill>
                <a:gsLst>
                  <a:gs pos="0">
                    <a:srgbClr val="012D86"/>
                  </a:gs>
                  <a:gs pos="100000">
                    <a:srgbClr val="0E2557"/>
                  </a:gs>
                </a:gsLst>
                <a:lin scaled="0"/>
              </a:gradFill>
              <a:effectLst/>
              <a:latin typeface="隶书" panose="02010509060101010101" pitchFamily="49" charset="-122"/>
              <a:ea typeface="隶书" panose="02010509060101010101" pitchFamily="49" charset="-122"/>
              <a:sym typeface="+mn-ea"/>
            </a:endParaRPr>
          </a:p>
        </p:txBody>
      </p:sp>
      <p:sp>
        <p:nvSpPr>
          <p:cNvPr id="25" name="右弧形箭头 24"/>
          <p:cNvSpPr/>
          <p:nvPr>
            <p:custDataLst>
              <p:tags r:id="rId21"/>
            </p:custDataLst>
          </p:nvPr>
        </p:nvSpPr>
        <p:spPr>
          <a:xfrm>
            <a:off x="10010775" y="4277995"/>
            <a:ext cx="484505" cy="1681480"/>
          </a:xfrm>
          <a:prstGeom prst="curved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左箭头 25"/>
          <p:cNvSpPr/>
          <p:nvPr>
            <p:custDataLst>
              <p:tags r:id="rId22"/>
            </p:custDataLst>
          </p:nvPr>
        </p:nvSpPr>
        <p:spPr>
          <a:xfrm>
            <a:off x="4672965" y="5410200"/>
            <a:ext cx="247650" cy="614680"/>
          </a:xfrm>
          <a:prstGeom prst="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tx1"/>
              </a:solidFill>
              <a:sym typeface="+mn-ea"/>
            </a:endParaRPr>
          </a:p>
        </p:txBody>
      </p:sp>
      <p:sp>
        <p:nvSpPr>
          <p:cNvPr id="4" name="矩形 3"/>
          <p:cNvSpPr/>
          <p:nvPr>
            <p:custDataLst>
              <p:tags r:id="rId23"/>
            </p:custDataLst>
          </p:nvPr>
        </p:nvSpPr>
        <p:spPr>
          <a:xfrm>
            <a:off x="10709275" y="4687570"/>
            <a:ext cx="1090295" cy="583565"/>
          </a:xfrm>
          <a:prstGeom prst="rect">
            <a:avLst/>
          </a:prstGeom>
          <a:noFill/>
          <a:ln>
            <a:noFill/>
          </a:ln>
        </p:spPr>
        <p:txBody>
          <a:bodyPr wrap="square" rtlCol="0" anchor="t">
            <a:spAutoFit/>
          </a:bodyPr>
          <a:lstStyle/>
          <a:p>
            <a:pPr lvl="0" algn="dist">
              <a:buClrTx/>
              <a:buSzTx/>
              <a:buFontTx/>
            </a:pPr>
            <a:r>
              <a:rPr lang="zh-CN" altLang="en-US" sz="3200" b="1">
                <a:gradFill>
                  <a:gsLst>
                    <a:gs pos="0">
                      <a:srgbClr val="012D86"/>
                    </a:gs>
                    <a:gs pos="100000">
                      <a:srgbClr val="0E2557"/>
                    </a:gs>
                  </a:gsLst>
                  <a:lin scaled="0"/>
                </a:gradFill>
                <a:effectLst/>
                <a:latin typeface="隶书" panose="02010509060101010101" pitchFamily="49" charset="-122"/>
                <a:ea typeface="隶书" panose="02010509060101010101" pitchFamily="49" charset="-122"/>
                <a:sym typeface="+mn-ea"/>
              </a:rPr>
              <a:t>对比</a:t>
            </a:r>
            <a:endParaRPr lang="zh-CN" altLang="en-US" sz="3200" b="1">
              <a:gradFill>
                <a:gsLst>
                  <a:gs pos="0">
                    <a:srgbClr val="012D86"/>
                  </a:gs>
                  <a:gs pos="100000">
                    <a:srgbClr val="0E2557"/>
                  </a:gs>
                </a:gsLst>
                <a:lin scaled="0"/>
              </a:gradFill>
              <a:effectLst/>
              <a:latin typeface="隶书" panose="02010509060101010101" pitchFamily="49" charset="-122"/>
              <a:ea typeface="隶书" panose="02010509060101010101" pitchFamily="49"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after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4"/>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after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afterGroup">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after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afterGroup">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12" grpId="0"/>
      <p:bldP spid="14" grpId="0"/>
      <p:bldP spid="11" grpId="0"/>
      <p:bldP spid="5" grpId="0"/>
      <p:bldP spid="16" grpId="0"/>
      <p:bldP spid="18" grpId="0"/>
      <p:bldP spid="15" grpId="0"/>
      <p:bldP spid="19" grpId="0"/>
      <p:bldP spid="22" grpId="0"/>
      <p:bldP spid="23" grpId="0"/>
      <p:bldP spid="20" grpId="0"/>
      <p:bldP spid="24" grpId="0"/>
      <p:bldP spid="21" grpId="0"/>
      <p:bldP spid="17" grpId="0"/>
      <p:bldP spid="25" grpId="0"/>
      <p:bldP spid="4" grpId="0"/>
      <p:bldP spid="2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7890" name="矩形 37889"/>
          <p:cNvSpPr/>
          <p:nvPr>
            <p:custDataLst>
              <p:tags r:id="rId3"/>
            </p:custDataLst>
          </p:nvPr>
        </p:nvSpPr>
        <p:spPr>
          <a:xfrm>
            <a:off x="834390" y="721360"/>
            <a:ext cx="2214880" cy="583565"/>
          </a:xfrm>
          <a:prstGeom prst="rect">
            <a:avLst/>
          </a:prstGeom>
          <a:noFill/>
          <a:ln w="9525">
            <a:noFill/>
          </a:ln>
        </p:spPr>
        <p:txBody>
          <a:bodyPr wrap="none" anchor="t" anchorCtr="0">
            <a:spAutoFit/>
          </a:bodyPr>
          <a:lstStyle/>
          <a:p>
            <a:pPr>
              <a:spcBef>
                <a:spcPct val="50000"/>
              </a:spcBef>
            </a:pPr>
            <a:r>
              <a:rPr lang="zh-CN" altLang="en-US" sz="3200" b="1">
                <a:solidFill>
                  <a:srgbClr val="0000FF"/>
                </a:solidFill>
                <a:effectLst>
                  <a:outerShdw blurRad="38100" dist="38100" dir="2700000">
                    <a:srgbClr val="000000"/>
                  </a:outerShdw>
                </a:effectLst>
                <a:latin typeface="Arial" panose="020b0604020202020204" pitchFamily="34" charset="0"/>
                <a:ea typeface="华文行楷" panose="02010800040101010101" pitchFamily="2" charset="-122"/>
              </a:rPr>
              <a:t>刘裕其人：</a:t>
            </a:r>
            <a:endParaRPr lang="zh-CN" altLang="en-US" sz="3200" b="1">
              <a:solidFill>
                <a:srgbClr val="0000FF"/>
              </a:solidFill>
              <a:effectLst>
                <a:outerShdw blurRad="38100" dist="38100" dir="2700000">
                  <a:srgbClr val="000000"/>
                </a:outerShdw>
              </a:effectLst>
              <a:latin typeface="Arial" panose="020b0604020202020204" pitchFamily="34" charset="0"/>
              <a:ea typeface="华文行楷" panose="02010800040101010101" pitchFamily="2" charset="-122"/>
            </a:endParaRPr>
          </a:p>
        </p:txBody>
      </p:sp>
      <p:graphicFrame>
        <p:nvGraphicFramePr>
          <p:cNvPr id="37891" name="对象 37890"/>
          <p:cNvGraphicFramePr>
            <a:graphicFrameLocks noChangeAspect="1"/>
          </p:cNvGraphicFramePr>
          <p:nvPr>
            <p:custDataLst>
              <p:tags r:id="rId4"/>
            </p:custDataLst>
          </p:nvPr>
        </p:nvGraphicFramePr>
        <p:xfrm>
          <a:off x="2495233" y="1756093"/>
          <a:ext cx="8415337" cy="3890962"/>
        </p:xfrm>
        <a:graphic>
          <a:graphicData uri="http://schemas.openxmlformats.org/presentationml/2006/ole">
            <mc:AlternateContent>
              <mc:Choice xmlns:v="urn:schemas-microsoft-com:vml" Requires="v">
                <p:oleObj spid="_x0000_s1046" r:id="rId5" imgW="11252200" imgH="5219700" progId="Word.Document.8">
                  <p:embed/>
                </p:oleObj>
              </mc:Choice>
              <mc:Fallback>
                <p:oleObj r:id="rId5" imgW="11252200" imgH="5219700" progId="Word.Document.8">
                  <p:embed/>
                  <p:pic>
                    <p:nvPicPr>
                      <p:cNvPr id="0" name="OLE substitute image"/>
                      <p:cNvPicPr/>
                      <p:nvPr/>
                    </p:nvPicPr>
                    <p:blipFill>
                      <a:blip r:embed="rId6"/>
                      <a:stretch>
                        <a:fillRect/>
                      </a:stretch>
                    </p:blipFill>
                    <p:spPr>
                      <a:xfrm>
                        <a:off x="2495233" y="1756093"/>
                        <a:ext cx="8415337" cy="3890962"/>
                      </a:xfrm>
                      <a:prstGeom prst="rect">
                        <a:avLst/>
                      </a:prstGeom>
                      <a:noFill/>
                      <a:ln w="38100">
                        <a:noFill/>
                        <a:miter/>
                      </a:ln>
                    </p:spPr>
                  </p:pic>
                </p:oleObj>
              </mc:Fallback>
            </mc:AlternateContent>
          </a:graphicData>
        </a:graphic>
      </p:graphicFrame>
      <p:pic>
        <p:nvPicPr>
          <p:cNvPr id="14" name="图片 13"/>
          <p:cNvPicPr>
            <a:picLocks noChangeAspect="1"/>
          </p:cNvPicPr>
          <p:nvPr>
            <p:custDataLst>
              <p:tags r:id="rId8"/>
            </p:custDataLst>
          </p:nvPr>
        </p:nvPicPr>
        <p:blipFill>
          <a:blip r:embed="rId7"/>
          <a:stretch>
            <a:fillRect/>
          </a:stretch>
        </p:blipFill>
        <p:spPr>
          <a:xfrm>
            <a:off x="445770" y="4255770"/>
            <a:ext cx="1447165" cy="1725930"/>
          </a:xfrm>
          <a:prstGeom prst="rect">
            <a:avLst/>
          </a:prstGeom>
        </p:spPr>
      </p:pic>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8914" name="矩形 38913"/>
          <p:cNvSpPr/>
          <p:nvPr>
            <p:custDataLst>
              <p:tags r:id="rId3"/>
            </p:custDataLst>
          </p:nvPr>
        </p:nvSpPr>
        <p:spPr>
          <a:xfrm>
            <a:off x="993775" y="401955"/>
            <a:ext cx="1960880" cy="521970"/>
          </a:xfrm>
          <a:prstGeom prst="rect">
            <a:avLst/>
          </a:prstGeom>
          <a:noFill/>
          <a:ln w="9525">
            <a:noFill/>
          </a:ln>
        </p:spPr>
        <p:txBody>
          <a:bodyPr wrap="none" anchor="t" anchorCtr="0">
            <a:spAutoFit/>
          </a:bodyPr>
          <a:lstStyle/>
          <a:p>
            <a:pPr>
              <a:spcBef>
                <a:spcPct val="50000"/>
              </a:spcBef>
            </a:pPr>
            <a:r>
              <a:rPr lang="zh-CN" altLang="en-US" sz="2800" b="1">
                <a:solidFill>
                  <a:srgbClr val="0000FF"/>
                </a:solidFill>
                <a:effectLst>
                  <a:outerShdw blurRad="38100" dist="38100" dir="2700000">
                    <a:srgbClr val="000000"/>
                  </a:outerShdw>
                </a:effectLst>
                <a:latin typeface="Arial" panose="020b0604020202020204" pitchFamily="34" charset="0"/>
                <a:ea typeface="华文行楷" panose="02010800040101010101" pitchFamily="2" charset="-122"/>
              </a:rPr>
              <a:t>刘裕其人：</a:t>
            </a:r>
            <a:endParaRPr lang="zh-CN" altLang="en-US" sz="2800" b="1">
              <a:solidFill>
                <a:srgbClr val="0000FF"/>
              </a:solidFill>
              <a:effectLst>
                <a:outerShdw blurRad="38100" dist="38100" dir="2700000">
                  <a:srgbClr val="000000"/>
                </a:outerShdw>
              </a:effectLst>
              <a:latin typeface="Arial" panose="020b0604020202020204" pitchFamily="34" charset="0"/>
              <a:ea typeface="华文行楷" panose="02010800040101010101" pitchFamily="2" charset="-122"/>
            </a:endParaRPr>
          </a:p>
        </p:txBody>
      </p:sp>
      <p:sp>
        <p:nvSpPr>
          <p:cNvPr id="38915" name="矩形 38914"/>
          <p:cNvSpPr/>
          <p:nvPr>
            <p:custDataLst>
              <p:tags r:id="rId4"/>
            </p:custDataLst>
          </p:nvPr>
        </p:nvSpPr>
        <p:spPr>
          <a:xfrm>
            <a:off x="1262380" y="3489960"/>
            <a:ext cx="3434080" cy="583565"/>
          </a:xfrm>
          <a:prstGeom prst="rect">
            <a:avLst/>
          </a:prstGeom>
          <a:noFill/>
          <a:ln w="9525">
            <a:noFill/>
          </a:ln>
        </p:spPr>
        <p:txBody>
          <a:bodyPr wrap="none" anchor="t" anchorCtr="0">
            <a:spAutoFit/>
          </a:bodyPr>
          <a:lstStyle/>
          <a:p>
            <a:r>
              <a:rPr lang="zh-CN" altLang="en-US" sz="3200" b="1">
                <a:solidFill>
                  <a:srgbClr val="FF0000"/>
                </a:solidFill>
                <a:effectLst>
                  <a:outerShdw blurRad="38100" dist="38100" dir="2700000">
                    <a:srgbClr val="000000"/>
                  </a:outerShdw>
                </a:effectLst>
                <a:latin typeface="Arial" panose="020b0604020202020204" pitchFamily="34" charset="0"/>
                <a:ea typeface="华文行楷" panose="02010800040101010101" pitchFamily="2" charset="-122"/>
              </a:rPr>
              <a:t>作者态度及目的：</a:t>
            </a:r>
            <a:endParaRPr lang="zh-CN" altLang="en-US" sz="3200" b="1">
              <a:solidFill>
                <a:srgbClr val="FF0000"/>
              </a:solidFill>
              <a:effectLst>
                <a:outerShdw blurRad="38100" dist="38100" dir="2700000">
                  <a:srgbClr val="000000"/>
                </a:outerShdw>
              </a:effectLst>
              <a:latin typeface="Arial" panose="020b0604020202020204" pitchFamily="34" charset="0"/>
              <a:ea typeface="华文行楷" panose="02010800040101010101" pitchFamily="2" charset="-122"/>
            </a:endParaRPr>
          </a:p>
        </p:txBody>
      </p:sp>
      <p:graphicFrame>
        <p:nvGraphicFramePr>
          <p:cNvPr id="38916" name="对象 38915"/>
          <p:cNvGraphicFramePr>
            <a:graphicFrameLocks noChangeAspect="1"/>
          </p:cNvGraphicFramePr>
          <p:nvPr>
            <p:custDataLst>
              <p:tags r:id="rId5"/>
            </p:custDataLst>
          </p:nvPr>
        </p:nvGraphicFramePr>
        <p:xfrm>
          <a:off x="1424623" y="1630680"/>
          <a:ext cx="8424862" cy="1379538"/>
        </p:xfrm>
        <a:graphic>
          <a:graphicData uri="http://schemas.openxmlformats.org/presentationml/2006/ole">
            <mc:AlternateContent>
              <mc:Choice xmlns:v="urn:schemas-microsoft-com:vml" Requires="v">
                <p:oleObj spid="_x0000_s1047" r:id="rId6" imgW="8427720" imgH="1383665" progId="Word.Document.8">
                  <p:embed/>
                </p:oleObj>
              </mc:Choice>
              <mc:Fallback>
                <p:oleObj r:id="rId6" imgW="8427720" imgH="1383665" progId="Word.Document.8">
                  <p:embed/>
                  <p:pic>
                    <p:nvPicPr>
                      <p:cNvPr id="0" name="OLE substitute image"/>
                      <p:cNvPicPr/>
                      <p:nvPr/>
                    </p:nvPicPr>
                    <p:blipFill>
                      <a:blip r:embed="rId7"/>
                      <a:stretch>
                        <a:fillRect/>
                      </a:stretch>
                    </p:blipFill>
                    <p:spPr>
                      <a:xfrm>
                        <a:off x="1424623" y="1630680"/>
                        <a:ext cx="8424862" cy="1379538"/>
                      </a:xfrm>
                      <a:prstGeom prst="rect">
                        <a:avLst/>
                      </a:prstGeom>
                      <a:noFill/>
                      <a:ln w="38100">
                        <a:noFill/>
                        <a:miter/>
                      </a:ln>
                    </p:spPr>
                  </p:pic>
                </p:oleObj>
              </mc:Fallback>
            </mc:AlternateContent>
          </a:graphicData>
        </a:graphic>
      </p:graphicFrame>
      <p:pic>
        <p:nvPicPr>
          <p:cNvPr id="14" name="图片 13"/>
          <p:cNvPicPr>
            <a:picLocks noChangeAspect="1"/>
          </p:cNvPicPr>
          <p:nvPr>
            <p:custDataLst>
              <p:tags r:id="rId9"/>
            </p:custDataLst>
          </p:nvPr>
        </p:nvPicPr>
        <p:blipFill>
          <a:blip r:embed="rId8"/>
          <a:stretch>
            <a:fillRect/>
          </a:stretch>
        </p:blipFill>
        <p:spPr>
          <a:xfrm>
            <a:off x="455295" y="4275455"/>
            <a:ext cx="1447165" cy="1725930"/>
          </a:xfrm>
          <a:prstGeom prst="rect">
            <a:avLst/>
          </a:prstGeom>
        </p:spPr>
      </p:pic>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9938" name="矩形 39937"/>
          <p:cNvSpPr/>
          <p:nvPr>
            <p:custDataLst>
              <p:tags r:id="rId3"/>
            </p:custDataLst>
          </p:nvPr>
        </p:nvSpPr>
        <p:spPr>
          <a:xfrm>
            <a:off x="1752600" y="152400"/>
            <a:ext cx="1960880" cy="521970"/>
          </a:xfrm>
          <a:prstGeom prst="rect">
            <a:avLst/>
          </a:prstGeom>
          <a:noFill/>
          <a:ln w="9525">
            <a:noFill/>
          </a:ln>
        </p:spPr>
        <p:txBody>
          <a:bodyPr wrap="none" anchor="t" anchorCtr="0">
            <a:spAutoFit/>
          </a:bodyPr>
          <a:lstStyle/>
          <a:p>
            <a:pPr>
              <a:spcBef>
                <a:spcPct val="50000"/>
              </a:spcBef>
            </a:pPr>
            <a:r>
              <a:rPr lang="zh-CN" altLang="en-US" sz="2800" b="1">
                <a:solidFill>
                  <a:srgbClr val="0000FF"/>
                </a:solidFill>
                <a:effectLst>
                  <a:outerShdw blurRad="38100" dist="38100" dir="2700000">
                    <a:srgbClr val="000000"/>
                  </a:outerShdw>
                </a:effectLst>
                <a:latin typeface="Arial" panose="020b0604020202020204" pitchFamily="34" charset="0"/>
                <a:ea typeface="华文行楷" panose="02010800040101010101" pitchFamily="2" charset="-122"/>
              </a:rPr>
              <a:t>刘裕其人：</a:t>
            </a:r>
            <a:endParaRPr lang="zh-CN" altLang="en-US" sz="2800" b="1">
              <a:solidFill>
                <a:srgbClr val="0000FF"/>
              </a:solidFill>
              <a:effectLst>
                <a:outerShdw blurRad="38100" dist="38100" dir="2700000">
                  <a:srgbClr val="000000"/>
                </a:outerShdw>
              </a:effectLst>
              <a:latin typeface="Arial" panose="020b0604020202020204" pitchFamily="34" charset="0"/>
              <a:ea typeface="华文行楷" panose="02010800040101010101" pitchFamily="2" charset="-122"/>
            </a:endParaRPr>
          </a:p>
        </p:txBody>
      </p:sp>
      <p:sp>
        <p:nvSpPr>
          <p:cNvPr id="39939" name="矩形 39938"/>
          <p:cNvSpPr/>
          <p:nvPr>
            <p:custDataLst>
              <p:tags r:id="rId4"/>
            </p:custDataLst>
          </p:nvPr>
        </p:nvSpPr>
        <p:spPr>
          <a:xfrm>
            <a:off x="1771650" y="2241550"/>
            <a:ext cx="3434080" cy="583565"/>
          </a:xfrm>
          <a:prstGeom prst="rect">
            <a:avLst/>
          </a:prstGeom>
          <a:noFill/>
          <a:ln w="9525">
            <a:noFill/>
          </a:ln>
        </p:spPr>
        <p:txBody>
          <a:bodyPr wrap="none" anchor="t" anchorCtr="0">
            <a:spAutoFit/>
          </a:bodyPr>
          <a:lstStyle/>
          <a:p>
            <a:r>
              <a:rPr lang="zh-CN" altLang="en-US" sz="3200" b="1">
                <a:solidFill>
                  <a:srgbClr val="FF0000"/>
                </a:solidFill>
                <a:effectLst>
                  <a:outerShdw blurRad="38100" dist="38100" dir="2700000">
                    <a:srgbClr val="000000"/>
                  </a:outerShdw>
                </a:effectLst>
                <a:latin typeface="Arial" panose="020b0604020202020204" pitchFamily="34" charset="0"/>
                <a:ea typeface="华文行楷" panose="02010800040101010101" pitchFamily="2" charset="-122"/>
              </a:rPr>
              <a:t>作者态度及目的：</a:t>
            </a:r>
            <a:endParaRPr lang="zh-CN" altLang="en-US" sz="3200" b="1">
              <a:solidFill>
                <a:srgbClr val="FF0000"/>
              </a:solidFill>
              <a:effectLst>
                <a:outerShdw blurRad="38100" dist="38100" dir="2700000">
                  <a:srgbClr val="000000"/>
                </a:outerShdw>
              </a:effectLst>
              <a:latin typeface="Arial" panose="020b0604020202020204" pitchFamily="34" charset="0"/>
              <a:ea typeface="华文行楷" panose="02010800040101010101" pitchFamily="2" charset="-122"/>
            </a:endParaRPr>
          </a:p>
        </p:txBody>
      </p:sp>
      <p:graphicFrame>
        <p:nvGraphicFramePr>
          <p:cNvPr id="39940" name="对象 39939"/>
          <p:cNvGraphicFramePr>
            <a:graphicFrameLocks noChangeAspect="1"/>
          </p:cNvGraphicFramePr>
          <p:nvPr>
            <p:custDataLst>
              <p:tags r:id="rId5"/>
            </p:custDataLst>
          </p:nvPr>
        </p:nvGraphicFramePr>
        <p:xfrm>
          <a:off x="1884363" y="762000"/>
          <a:ext cx="8424862" cy="1379538"/>
        </p:xfrm>
        <a:graphic>
          <a:graphicData uri="http://schemas.openxmlformats.org/presentationml/2006/ole">
            <mc:AlternateContent>
              <mc:Choice xmlns:v="urn:schemas-microsoft-com:vml" Requires="v">
                <p:oleObj spid="_x0000_s1048" r:id="rId6" imgW="8427720" imgH="1383665" progId="Word.Document.8">
                  <p:embed/>
                </p:oleObj>
              </mc:Choice>
              <mc:Fallback>
                <p:oleObj r:id="rId6" imgW="8427720" imgH="1383665" progId="Word.Document.8">
                  <p:embed/>
                  <p:pic>
                    <p:nvPicPr>
                      <p:cNvPr id="0" name="OLE substitute image"/>
                      <p:cNvPicPr/>
                      <p:nvPr/>
                    </p:nvPicPr>
                    <p:blipFill>
                      <a:blip r:embed="rId7"/>
                      <a:stretch>
                        <a:fillRect/>
                      </a:stretch>
                    </p:blipFill>
                    <p:spPr>
                      <a:xfrm>
                        <a:off x="1884363" y="762000"/>
                        <a:ext cx="8424862" cy="1379538"/>
                      </a:xfrm>
                      <a:prstGeom prst="rect">
                        <a:avLst/>
                      </a:prstGeom>
                      <a:noFill/>
                      <a:ln w="38100">
                        <a:noFill/>
                        <a:miter/>
                      </a:ln>
                    </p:spPr>
                  </p:pic>
                </p:oleObj>
              </mc:Fallback>
            </mc:AlternateContent>
          </a:graphicData>
        </a:graphic>
      </p:graphicFrame>
      <p:graphicFrame>
        <p:nvGraphicFramePr>
          <p:cNvPr id="39941" name="对象 39940"/>
          <p:cNvGraphicFramePr>
            <a:graphicFrameLocks noChangeAspect="1"/>
          </p:cNvGraphicFramePr>
          <p:nvPr>
            <p:custDataLst>
              <p:tags r:id="rId8"/>
            </p:custDataLst>
          </p:nvPr>
        </p:nvGraphicFramePr>
        <p:xfrm>
          <a:off x="2780665" y="2924810"/>
          <a:ext cx="8424863" cy="3679825"/>
        </p:xfrm>
        <a:graphic>
          <a:graphicData uri="http://schemas.openxmlformats.org/presentationml/2006/ole">
            <mc:AlternateContent>
              <mc:Choice xmlns:v="urn:schemas-microsoft-com:vml" Requires="v">
                <p:oleObj spid="_x0000_s1049" r:id="rId9" imgW="8427720" imgH="3681730" progId="Word.Document.8">
                  <p:embed/>
                </p:oleObj>
              </mc:Choice>
              <mc:Fallback>
                <p:oleObj r:id="rId9" imgW="8427720" imgH="3681730" progId="Word.Document.8">
                  <p:embed/>
                  <p:pic>
                    <p:nvPicPr>
                      <p:cNvPr id="0" name="OLE substitute image"/>
                      <p:cNvPicPr/>
                      <p:nvPr/>
                    </p:nvPicPr>
                    <p:blipFill>
                      <a:blip r:embed="rId10"/>
                      <a:stretch>
                        <a:fillRect/>
                      </a:stretch>
                    </p:blipFill>
                    <p:spPr>
                      <a:xfrm>
                        <a:off x="2780665" y="2924810"/>
                        <a:ext cx="8424863" cy="3679825"/>
                      </a:xfrm>
                      <a:prstGeom prst="rect">
                        <a:avLst/>
                      </a:prstGeom>
                      <a:noFill/>
                      <a:ln w="38100">
                        <a:noFill/>
                        <a:miter/>
                      </a:ln>
                    </p:spPr>
                  </p:pic>
                </p:oleObj>
              </mc:Fallback>
            </mc:AlternateContent>
          </a:graphicData>
        </a:graphic>
      </p:graphicFrame>
      <p:pic>
        <p:nvPicPr>
          <p:cNvPr id="14" name="图片 13"/>
          <p:cNvPicPr>
            <a:picLocks noChangeAspect="1"/>
          </p:cNvPicPr>
          <p:nvPr>
            <p:custDataLst>
              <p:tags r:id="rId12"/>
            </p:custDataLst>
          </p:nvPr>
        </p:nvPicPr>
        <p:blipFill>
          <a:blip r:embed="rId11"/>
          <a:stretch>
            <a:fillRect/>
          </a:stretch>
        </p:blipFill>
        <p:spPr>
          <a:xfrm>
            <a:off x="245745" y="4325620"/>
            <a:ext cx="1447165" cy="1725930"/>
          </a:xfrm>
          <a:prstGeom prst="rect">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image 2028"/>
          <p:cNvPicPr>
            <a:picLocks noChangeAspect="1"/>
          </p:cNvPicPr>
          <p:nvPr>
            <p:custDataLst>
              <p:tags r:id="rId4"/>
            </p:custDataLst>
          </p:nvPr>
        </p:nvPicPr>
        <p:blipFill>
          <a:blip r:embed="rId3"/>
          <a:stretch>
            <a:fillRect/>
          </a:stretch>
        </p:blipFill>
        <p:spPr>
          <a:xfrm>
            <a:off x="3535823" y="2314575"/>
            <a:ext cx="4501863" cy="1955801"/>
          </a:xfrm>
          <a:prstGeom prst="rect">
            <a:avLst/>
          </a:prstGeom>
        </p:spPr>
      </p:pic>
      <p:sp>
        <p:nvSpPr>
          <p:cNvPr id="5" name="Object 2021"/>
          <p:cNvSpPr txBox="1"/>
          <p:nvPr>
            <p:custDataLst>
              <p:tags r:id="rId5"/>
            </p:custDataLst>
          </p:nvPr>
        </p:nvSpPr>
        <p:spPr>
          <a:xfrm>
            <a:off x="4240362" y="2926773"/>
            <a:ext cx="3452194" cy="1004687"/>
          </a:xfrm>
          <a:prstGeom prst="rect">
            <a:avLst/>
          </a:prstGeom>
        </p:spPr>
        <p:txBody>
          <a:bodyPr vert="horz" lIns="0" tIns="0" rIns="0" bIns="0" rtlCol="0" anchor="t" anchorCtr="0">
            <a:noAutofit/>
          </a:bodyPr>
          <a:lstStyle/>
          <a:p>
            <a:pPr algn="ctr"/>
            <a:r>
              <a:rPr lang="zh-CN" altLang="en-US" sz="6000" b="1">
                <a:solidFill>
                  <a:srgbClr val="936A43"/>
                </a:solidFill>
                <a:effectLst>
                  <a:outerShdw blurRad="38100" dist="38100" dir="2700000" algn="tl">
                    <a:srgbClr val="000000">
                      <a:alpha val="43137"/>
                    </a:srgbClr>
                  </a:outerShdw>
                </a:effectLst>
                <a:latin typeface="Arial" panose="020b0604020202020204" pitchFamily="34" charset="0"/>
                <a:ea typeface="霞鹜文楷" pitchFamily="2" charset="-122"/>
                <a:sym typeface="Arial" panose="020b0604020202020204" pitchFamily="34" charset="0"/>
              </a:rPr>
              <a:t>知人论世</a:t>
            </a:r>
            <a:endParaRPr lang="zh-CN" altLang="en-US" sz="6000" b="1">
              <a:solidFill>
                <a:srgbClr val="936A43"/>
              </a:solidFill>
              <a:effectLst>
                <a:outerShdw blurRad="38100" dist="38100" dir="2700000" algn="tl">
                  <a:srgbClr val="000000">
                    <a:alpha val="43137"/>
                  </a:srgbClr>
                </a:outerShdw>
              </a:effectLst>
              <a:latin typeface="Arial" panose="020b0604020202020204" pitchFamily="34" charset="0"/>
              <a:ea typeface="霞鹜文楷" pitchFamily="2" charset="-122"/>
              <a:sym typeface="Arial" panose="020b0604020202020204" pitchFamily="34" charset="0"/>
            </a:endParaRPr>
          </a:p>
        </p:txBody>
      </p:sp>
      <p:sp>
        <p:nvSpPr>
          <p:cNvPr id="10" name="Object 2021"/>
          <p:cNvSpPr txBox="1"/>
          <p:nvPr>
            <p:custDataLst>
              <p:tags r:id="rId6"/>
            </p:custDataLst>
          </p:nvPr>
        </p:nvSpPr>
        <p:spPr>
          <a:xfrm>
            <a:off x="4060657" y="2490912"/>
            <a:ext cx="3452194" cy="502344"/>
          </a:xfrm>
          <a:prstGeom prst="rect">
            <a:avLst/>
          </a:prstGeom>
        </p:spPr>
        <p:txBody>
          <a:bodyPr vert="horz" lIns="0" tIns="0" rIns="0" bIns="0" rtlCol="0" anchor="t" anchorCtr="0">
            <a:noAutofit/>
          </a:bodyPr>
          <a:lstStyle/>
          <a:p>
            <a:pPr algn="ctr"/>
            <a:r>
              <a:rPr lang="en-US" altLang="zh-CN" sz="3600" b="0" i="0" spc="322" smtClean="0">
                <a:solidFill>
                  <a:srgbClr val="936A43"/>
                </a:solidFill>
                <a:latin typeface="Arial" panose="020b0604020202020204" pitchFamily="34" charset="0"/>
                <a:ea typeface="霞鹜文楷" pitchFamily="2" charset="-122"/>
                <a:sym typeface="Arial" panose="020b0604020202020204" pitchFamily="34" charset="0"/>
              </a:rPr>
              <a:t>01</a:t>
            </a:r>
            <a:endParaRPr lang="zh-CN" altLang="en-US" sz="1400">
              <a:solidFill>
                <a:srgbClr val="936A43"/>
              </a:solidFill>
              <a:latin typeface="Arial" panose="020b0604020202020204" pitchFamily="34" charset="0"/>
              <a:ea typeface="霞鹜文楷" pitchFamily="2" charset="-122"/>
              <a:sym typeface="Arial" panose="020b0604020202020204" pitchFamily="34" charset="0"/>
            </a:endParaRPr>
          </a:p>
        </p:txBody>
      </p:sp>
    </p:spTree>
  </p:cSld>
  <p:clrMapOvr>
    <a:masterClrMapping/>
  </p:clrMapOvr>
  <p:transition spd="slow" advClick="0">
    <p:fade/>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482" name="图片 20481"/>
          <p:cNvPicPr>
            <a:picLocks noChangeAspect="1"/>
          </p:cNvPicPr>
          <p:nvPr>
            <p:custDataLst>
              <p:tags r:id="rId4"/>
            </p:custDataLst>
          </p:nvPr>
        </p:nvPicPr>
        <p:blipFill>
          <a:blip r:embed="rId3"/>
          <a:stretch>
            <a:fillRect/>
          </a:stretch>
        </p:blipFill>
        <p:spPr>
          <a:xfrm>
            <a:off x="9958388" y="-317"/>
            <a:ext cx="2233612" cy="3276600"/>
          </a:xfrm>
          <a:prstGeom prst="rect">
            <a:avLst/>
          </a:prstGeom>
          <a:noFill/>
          <a:ln w="9525">
            <a:noFill/>
          </a:ln>
        </p:spPr>
      </p:pic>
      <p:sp>
        <p:nvSpPr>
          <p:cNvPr id="20483" name="文本框 20482"/>
          <p:cNvSpPr txBox="1"/>
          <p:nvPr>
            <p:custDataLst>
              <p:tags r:id="rId5"/>
            </p:custDataLst>
          </p:nvPr>
        </p:nvSpPr>
        <p:spPr>
          <a:xfrm>
            <a:off x="1524000" y="457200"/>
            <a:ext cx="7308850" cy="1076325"/>
          </a:xfrm>
          <a:prstGeom prst="rect">
            <a:avLst/>
          </a:prstGeom>
          <a:noFill/>
          <a:ln w="9525">
            <a:noFill/>
          </a:ln>
        </p:spPr>
        <p:txBody>
          <a:bodyPr>
            <a:spAutoFit/>
          </a:bodyPr>
          <a:lstStyle/>
          <a:p>
            <a:pPr eaLnBrk="0" hangingPunct="0">
              <a:spcBef>
                <a:spcPct val="50000"/>
              </a:spcBef>
            </a:pPr>
            <a:r>
              <a:rPr lang="zh-CN" altLang="en-US" sz="3200" b="1">
                <a:solidFill>
                  <a:srgbClr val="000000"/>
                </a:solidFill>
                <a:latin typeface="黑体" panose="02010609060101010101" pitchFamily="49" charset="-122"/>
                <a:ea typeface="黑体" panose="02010609060101010101" pitchFamily="49" charset="-122"/>
              </a:rPr>
              <a:t>斜阳草树，寻常巷陌，人道寄奴曾住。          想当年，金戈铁马，气吞万里如虎。</a:t>
            </a:r>
            <a:endParaRPr lang="zh-CN" altLang="en-US" sz="3200" b="1">
              <a:solidFill>
                <a:srgbClr val="000000"/>
              </a:solidFill>
              <a:latin typeface="黑体" panose="02010609060101010101" pitchFamily="49" charset="-122"/>
              <a:ea typeface="黑体" panose="02010609060101010101" pitchFamily="49" charset="-122"/>
            </a:endParaRPr>
          </a:p>
        </p:txBody>
      </p:sp>
      <p:sp>
        <p:nvSpPr>
          <p:cNvPr id="20484" name="文本框 20483"/>
          <p:cNvSpPr txBox="1"/>
          <p:nvPr>
            <p:custDataLst>
              <p:tags r:id="rId6"/>
            </p:custDataLst>
          </p:nvPr>
        </p:nvSpPr>
        <p:spPr>
          <a:xfrm>
            <a:off x="2362200" y="1676400"/>
            <a:ext cx="2667000" cy="645160"/>
          </a:xfrm>
          <a:prstGeom prst="rect">
            <a:avLst/>
          </a:prstGeom>
          <a:noFill/>
          <a:ln w="9525">
            <a:noFill/>
          </a:ln>
        </p:spPr>
        <p:txBody>
          <a:bodyPr>
            <a:spAutoFit/>
          </a:bodyPr>
          <a:lstStyle/>
          <a:p>
            <a:pPr eaLnBrk="0" hangingPunct="0">
              <a:spcBef>
                <a:spcPct val="50000"/>
              </a:spcBef>
            </a:pPr>
            <a:r>
              <a:rPr lang="zh-CN" altLang="en-US" sz="3600" b="1">
                <a:solidFill>
                  <a:srgbClr val="F3071D"/>
                </a:solidFill>
                <a:latin typeface="楷体_GB2312" pitchFamily="49" charset="-122"/>
                <a:ea typeface="楷体_GB2312" pitchFamily="49" charset="-122"/>
              </a:rPr>
              <a:t>用刘裕典 </a:t>
            </a:r>
            <a:endParaRPr lang="zh-CN" altLang="en-US" sz="3600" b="1">
              <a:solidFill>
                <a:srgbClr val="F3071D"/>
              </a:solidFill>
              <a:latin typeface="楷体_GB2312" pitchFamily="49" charset="-122"/>
              <a:ea typeface="楷体_GB2312" pitchFamily="49" charset="-122"/>
            </a:endParaRPr>
          </a:p>
        </p:txBody>
      </p:sp>
      <p:sp>
        <p:nvSpPr>
          <p:cNvPr id="20485" name="文本框 20484"/>
          <p:cNvSpPr txBox="1"/>
          <p:nvPr>
            <p:custDataLst>
              <p:tags r:id="rId7"/>
            </p:custDataLst>
          </p:nvPr>
        </p:nvSpPr>
        <p:spPr>
          <a:xfrm>
            <a:off x="1981200" y="3276600"/>
            <a:ext cx="8077200" cy="2306955"/>
          </a:xfrm>
          <a:prstGeom prst="rect">
            <a:avLst/>
          </a:prstGeom>
          <a:noFill/>
          <a:ln w="9525">
            <a:noFill/>
          </a:ln>
        </p:spPr>
        <p:txBody>
          <a:bodyPr>
            <a:spAutoFit/>
          </a:bodyPr>
          <a:lstStyle/>
          <a:p>
            <a:pPr eaLnBrk="0" hangingPunct="0">
              <a:spcBef>
                <a:spcPct val="50000"/>
              </a:spcBef>
            </a:pPr>
            <a:r>
              <a:rPr lang="zh-CN" altLang="en-US" sz="3600" b="1">
                <a:solidFill>
                  <a:srgbClr val="000000"/>
                </a:solidFill>
                <a:latin typeface="Times New Roman" panose="02020603050405020304" pitchFamily="18" charset="0"/>
                <a:ea typeface="楷体_GB2312" pitchFamily="49" charset="-122"/>
              </a:rPr>
              <a:t>刘裕，南朝宋武帝，小字寄奴。史载刘裕曾两次统帅晋师北伐，先后征讨南燕和后秦，生擒燕王和秦王，收复洛阳、长安等地，成就了北伐之功业。</a:t>
            </a:r>
            <a:endParaRPr lang="zh-CN" altLang="en-US" sz="3600" b="1">
              <a:solidFill>
                <a:srgbClr val="000000"/>
              </a:solidFill>
              <a:latin typeface="Times New Roman" panose="02020603050405020304" pitchFamily="18" charset="0"/>
              <a:ea typeface="楷体_GB2312" pitchFamily="49" charset="-122"/>
            </a:endParaRPr>
          </a:p>
        </p:txBody>
      </p:sp>
      <p:sp>
        <p:nvSpPr>
          <p:cNvPr id="20486" name="文本框 20485"/>
          <p:cNvSpPr txBox="1"/>
          <p:nvPr>
            <p:custDataLst>
              <p:tags r:id="rId8"/>
            </p:custDataLst>
          </p:nvPr>
        </p:nvSpPr>
        <p:spPr>
          <a:xfrm>
            <a:off x="1997030" y="2342902"/>
            <a:ext cx="7086600" cy="645160"/>
          </a:xfrm>
          <a:prstGeom prst="rect">
            <a:avLst/>
          </a:prstGeom>
          <a:noFill/>
          <a:ln w="9525">
            <a:noFill/>
          </a:ln>
        </p:spPr>
        <p:txBody>
          <a:bodyPr>
            <a:spAutoFit/>
          </a:bodyPr>
          <a:lstStyle/>
          <a:p>
            <a:pPr eaLnBrk="0" hangingPunct="0">
              <a:spcBef>
                <a:spcPct val="50000"/>
              </a:spcBef>
            </a:pPr>
            <a:r>
              <a:rPr lang="zh-CN" altLang="en-US" sz="3600" b="1">
                <a:solidFill>
                  <a:srgbClr val="0000CC"/>
                </a:solidFill>
                <a:latin typeface="Times New Roman" panose="02020603050405020304" pitchFamily="18" charset="0"/>
                <a:ea typeface="隶书" panose="02010509060101010101" pitchFamily="49" charset="-122"/>
              </a:rPr>
              <a:t>向往英雄业绩  表达抗金决心</a:t>
            </a:r>
            <a:endParaRPr lang="zh-CN" altLang="en-US" sz="3600" b="1">
              <a:solidFill>
                <a:srgbClr val="0000CC"/>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ox(in)">
                                      <p:cBhvr>
                                        <p:cTn id="7" dur="500"/>
                                        <p:tgtEl>
                                          <p:spTgt spid="2048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20485"/>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204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P spid="2048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6019" name="文本框 86018"/>
          <p:cNvSpPr txBox="1"/>
          <p:nvPr>
            <p:custDataLst>
              <p:tags r:id="rId3"/>
            </p:custDataLst>
          </p:nvPr>
        </p:nvSpPr>
        <p:spPr>
          <a:xfrm>
            <a:off x="1981200" y="381000"/>
            <a:ext cx="7848600" cy="1814830"/>
          </a:xfrm>
          <a:prstGeom prst="rect">
            <a:avLst/>
          </a:prstGeom>
          <a:noFill/>
          <a:ln w="12700">
            <a:noFill/>
          </a:ln>
        </p:spPr>
        <p:txBody>
          <a:bodyPr>
            <a:spAutoFit/>
          </a:bodyPr>
          <a:lstStyle/>
          <a:p>
            <a:pPr>
              <a:spcBef>
                <a:spcPct val="50000"/>
              </a:spcBef>
            </a:pPr>
            <a:r>
              <a:rPr lang="zh-CN" altLang="en-US" sz="4000">
                <a:effectLst>
                  <a:outerShdw blurRad="38100" dist="38100" dir="2700000">
                    <a:srgbClr val="FFFFFF"/>
                  </a:outerShdw>
                </a:effectLst>
                <a:latin typeface="Times New Roman" panose="02020603050405020304" pitchFamily="18" charset="0"/>
                <a:ea typeface="宋体" panose="02010600030101010101" pitchFamily="2" charset="-122"/>
              </a:rPr>
              <a:t>思考</a:t>
            </a:r>
            <a:r>
              <a:rPr lang="zh-CN" altLang="en-US" sz="3600">
                <a:latin typeface="Times New Roman" panose="02020603050405020304" pitchFamily="18" charset="0"/>
                <a:ea typeface="宋体" panose="02010600030101010101" pitchFamily="2" charset="-122"/>
              </a:rPr>
              <a:t>：</a:t>
            </a:r>
            <a:r>
              <a:rPr lang="zh-CN" altLang="en-US" sz="3600">
                <a:effectLst>
                  <a:outerShdw blurRad="38100" dist="38100" dir="2700000">
                    <a:srgbClr val="FFFFFF"/>
                  </a:outerShdw>
                </a:effectLst>
                <a:latin typeface="Times New Roman" panose="02020603050405020304" pitchFamily="18" charset="0"/>
                <a:ea typeface="华文细黑" pitchFamily="2" charset="-122"/>
              </a:rPr>
              <a:t>辛弃疾登上北固亭，极目远眺，为什么会想到</a:t>
            </a:r>
            <a:r>
              <a:rPr lang="zh-CN" altLang="en-US" sz="3600" u="sng">
                <a:solidFill>
                  <a:srgbClr val="990000"/>
                </a:solidFill>
                <a:effectLst>
                  <a:outerShdw blurRad="38100" dist="38100" dir="2700000">
                    <a:srgbClr val="000000"/>
                  </a:outerShdw>
                </a:effectLst>
                <a:latin typeface="Times New Roman" panose="02020603050405020304" pitchFamily="18" charset="0"/>
                <a:ea typeface="华文细黑" pitchFamily="2" charset="-122"/>
              </a:rPr>
              <a:t>孙权</a:t>
            </a:r>
            <a:r>
              <a:rPr lang="zh-CN" altLang="en-US" sz="3600" b="1">
                <a:effectLst>
                  <a:outerShdw blurRad="38100" dist="38100" dir="2700000">
                    <a:srgbClr val="FFFFFF"/>
                  </a:outerShdw>
                </a:effectLst>
                <a:latin typeface="Times New Roman" panose="02020603050405020304" pitchFamily="18" charset="0"/>
                <a:ea typeface="华文细黑" pitchFamily="2" charset="-122"/>
              </a:rPr>
              <a:t>和</a:t>
            </a:r>
            <a:r>
              <a:rPr lang="zh-CN" altLang="en-US" sz="3600" u="sng">
                <a:solidFill>
                  <a:srgbClr val="990000"/>
                </a:solidFill>
                <a:effectLst>
                  <a:outerShdw blurRad="38100" dist="38100" dir="2700000">
                    <a:srgbClr val="000000"/>
                  </a:outerShdw>
                </a:effectLst>
                <a:latin typeface="Times New Roman" panose="02020603050405020304" pitchFamily="18" charset="0"/>
                <a:ea typeface="华文细黑" pitchFamily="2" charset="-122"/>
              </a:rPr>
              <a:t>刘裕</a:t>
            </a:r>
            <a:r>
              <a:rPr lang="zh-CN" altLang="en-US" sz="3600">
                <a:effectLst>
                  <a:outerShdw blurRad="38100" dist="38100" dir="2700000">
                    <a:srgbClr val="FFFFFF"/>
                  </a:outerShdw>
                </a:effectLst>
                <a:latin typeface="Times New Roman" panose="02020603050405020304" pitchFamily="18" charset="0"/>
                <a:ea typeface="华文细黑" pitchFamily="2" charset="-122"/>
              </a:rPr>
              <a:t>？</a:t>
            </a:r>
            <a:endParaRPr lang="zh-CN" altLang="en-US" sz="3600">
              <a:effectLst>
                <a:outerShdw blurRad="38100" dist="38100" dir="2700000">
                  <a:srgbClr val="FFFFFF"/>
                </a:outerShdw>
              </a:effectLst>
              <a:latin typeface="Times New Roman" panose="02020603050405020304" pitchFamily="18" charset="0"/>
              <a:ea typeface="华文细黑" pitchFamily="2" charset="-122"/>
            </a:endParaRPr>
          </a:p>
          <a:p>
            <a:pPr>
              <a:spcBef>
                <a:spcPct val="50000"/>
              </a:spcBef>
            </a:pPr>
            <a:endParaRPr lang="zh-CN" altLang="en-US" sz="2400">
              <a:effectLst>
                <a:outerShdw blurRad="38100" dist="38100" dir="2700000">
                  <a:srgbClr val="FFFFFF"/>
                </a:outerShdw>
              </a:effectLst>
              <a:latin typeface="Times New Roman" panose="02020603050405020304" pitchFamily="18" charset="0"/>
              <a:ea typeface="华文细黑" pitchFamily="2" charset="-122"/>
            </a:endParaRPr>
          </a:p>
        </p:txBody>
      </p:sp>
      <p:sp>
        <p:nvSpPr>
          <p:cNvPr id="86020" name="文本框 86019"/>
          <p:cNvSpPr txBox="1"/>
          <p:nvPr>
            <p:custDataLst>
              <p:tags r:id="rId4"/>
            </p:custDataLst>
          </p:nvPr>
        </p:nvSpPr>
        <p:spPr>
          <a:xfrm>
            <a:off x="2286000" y="2286000"/>
            <a:ext cx="7239000" cy="2245360"/>
          </a:xfrm>
          <a:prstGeom prst="rect">
            <a:avLst/>
          </a:prstGeom>
          <a:noFill/>
          <a:ln w="12700">
            <a:noFill/>
          </a:ln>
        </p:spPr>
        <p:txBody>
          <a:bodyPr>
            <a:spAutoFit/>
          </a:bodyPr>
          <a:lstStyle/>
          <a:p>
            <a:pPr>
              <a:spcBef>
                <a:spcPct val="50000"/>
              </a:spcBef>
            </a:pPr>
            <a:r>
              <a:rPr lang="zh-CN" altLang="en-US" sz="2800" b="1">
                <a:solidFill>
                  <a:srgbClr val="990000"/>
                </a:solidFill>
                <a:latin typeface="Times New Roman" panose="02020603050405020304" pitchFamily="18" charset="0"/>
                <a:ea typeface="幼圆" pitchFamily="49" charset="-122"/>
              </a:rPr>
              <a:t>孙权：</a:t>
            </a:r>
            <a:endParaRPr lang="zh-CN" altLang="en-US" sz="2800" b="1">
              <a:solidFill>
                <a:srgbClr val="990000"/>
              </a:solidFill>
              <a:latin typeface="Times New Roman" panose="02020603050405020304" pitchFamily="18" charset="0"/>
              <a:ea typeface="幼圆" pitchFamily="49" charset="-122"/>
            </a:endParaRPr>
          </a:p>
          <a:p>
            <a:pPr>
              <a:spcBef>
                <a:spcPct val="50000"/>
              </a:spcBef>
            </a:pPr>
            <a:r>
              <a:rPr lang="zh-CN" altLang="en-US" sz="2800" b="1">
                <a:solidFill>
                  <a:srgbClr val="990000"/>
                </a:solidFill>
                <a:latin typeface="Times New Roman" panose="02020603050405020304" pitchFamily="18" charset="0"/>
                <a:ea typeface="幼圆" pitchFamily="49" charset="-122"/>
              </a:rPr>
              <a:t>他曾经在京口建立吴都，并曾打败来自北方的曹操的军队，保卫了家园。</a:t>
            </a:r>
            <a:endParaRPr lang="zh-CN" altLang="en-US" sz="2800" b="1">
              <a:solidFill>
                <a:srgbClr val="990000"/>
              </a:solidFill>
              <a:latin typeface="Times New Roman" panose="02020603050405020304" pitchFamily="18" charset="0"/>
              <a:ea typeface="幼圆" pitchFamily="49" charset="-122"/>
            </a:endParaRPr>
          </a:p>
          <a:p>
            <a:pPr>
              <a:spcBef>
                <a:spcPct val="50000"/>
              </a:spcBef>
            </a:pPr>
            <a:endParaRPr lang="zh-CN" altLang="en-US" sz="2800">
              <a:solidFill>
                <a:srgbClr val="990000"/>
              </a:solidFill>
              <a:latin typeface="Times New Roman" panose="02020603050405020304" pitchFamily="18" charset="0"/>
              <a:ea typeface="幼圆" pitchFamily="49" charset="-122"/>
            </a:endParaRPr>
          </a:p>
        </p:txBody>
      </p:sp>
      <p:sp>
        <p:nvSpPr>
          <p:cNvPr id="86021" name="文本框 86020"/>
          <p:cNvSpPr txBox="1"/>
          <p:nvPr>
            <p:custDataLst>
              <p:tags r:id="rId5"/>
            </p:custDataLst>
          </p:nvPr>
        </p:nvSpPr>
        <p:spPr>
          <a:xfrm>
            <a:off x="2351088" y="4202113"/>
            <a:ext cx="7021512" cy="2030095"/>
          </a:xfrm>
          <a:prstGeom prst="rect">
            <a:avLst/>
          </a:prstGeom>
          <a:noFill/>
          <a:ln w="12700">
            <a:noFill/>
          </a:ln>
        </p:spPr>
        <p:txBody>
          <a:bodyPr>
            <a:spAutoFit/>
          </a:bodyPr>
          <a:lstStyle/>
          <a:p>
            <a:pPr>
              <a:spcBef>
                <a:spcPct val="50000"/>
              </a:spcBef>
            </a:pPr>
            <a:r>
              <a:rPr lang="zh-CN" altLang="en-US" sz="2800" b="1">
                <a:solidFill>
                  <a:srgbClr val="990000"/>
                </a:solidFill>
                <a:latin typeface="Times New Roman" panose="02020603050405020304" pitchFamily="18" charset="0"/>
                <a:ea typeface="幼圆" pitchFamily="49" charset="-122"/>
              </a:rPr>
              <a:t>刘裕：</a:t>
            </a:r>
            <a:endParaRPr lang="zh-CN" altLang="en-US" sz="2800" b="1">
              <a:solidFill>
                <a:srgbClr val="990000"/>
              </a:solidFill>
              <a:latin typeface="Times New Roman" panose="02020603050405020304" pitchFamily="18" charset="0"/>
              <a:ea typeface="幼圆" pitchFamily="49" charset="-122"/>
            </a:endParaRPr>
          </a:p>
          <a:p>
            <a:pPr>
              <a:spcBef>
                <a:spcPct val="50000"/>
              </a:spcBef>
            </a:pPr>
            <a:r>
              <a:rPr lang="zh-CN" altLang="en-US" sz="2800" b="1">
                <a:solidFill>
                  <a:srgbClr val="990000"/>
                </a:solidFill>
                <a:latin typeface="Times New Roman" panose="02020603050405020304" pitchFamily="18" charset="0"/>
                <a:ea typeface="幼圆" pitchFamily="49" charset="-122"/>
              </a:rPr>
              <a:t>刘裕的祖先由北方移居京口，刘裕曾经在这里起事，最后建立政权。为了恢复中原，他几次大举北伐。</a:t>
            </a:r>
            <a:endParaRPr lang="zh-CN" altLang="en-US" sz="2800" b="1">
              <a:solidFill>
                <a:srgbClr val="990000"/>
              </a:solidFill>
              <a:latin typeface="Times New Roman" panose="02020603050405020304" pitchFamily="18" charset="0"/>
              <a:ea typeface="幼圆" pitchFamily="49" charset="-122"/>
            </a:endParaRPr>
          </a:p>
        </p:txBody>
      </p:sp>
      <p:sp>
        <p:nvSpPr>
          <p:cNvPr id="86022" name="文本框 86021"/>
          <p:cNvSpPr txBox="1"/>
          <p:nvPr>
            <p:custDataLst>
              <p:tags r:id="rId6"/>
            </p:custDataLst>
          </p:nvPr>
        </p:nvSpPr>
        <p:spPr>
          <a:xfrm>
            <a:off x="9598025" y="1828800"/>
            <a:ext cx="736600" cy="4223385"/>
          </a:xfrm>
          <a:prstGeom prst="rect">
            <a:avLst/>
          </a:prstGeom>
          <a:noFill/>
          <a:ln w="12700">
            <a:noFill/>
          </a:ln>
        </p:spPr>
        <p:txBody>
          <a:bodyPr vert="eaVert" wrap="none" anchor="t" anchorCtr="0">
            <a:spAutoFit/>
          </a:bodyPr>
          <a:lstStyle/>
          <a:p>
            <a:r>
              <a:rPr lang="zh-CN" altLang="en-US" sz="3600" b="1">
                <a:latin typeface="Times New Roman" panose="02020603050405020304" pitchFamily="18" charset="0"/>
                <a:ea typeface="宋体" panose="02010600030101010101" pitchFamily="2" charset="-122"/>
              </a:rPr>
              <a:t>建功立业，令人仰慕</a:t>
            </a:r>
            <a:endParaRPr lang="zh-CN" altLang="en-US" sz="3600" b="1">
              <a:latin typeface="Times New Roman" panose="02020603050405020304" pitchFamily="18" charset="0"/>
              <a:ea typeface="宋体" panose="02010600030101010101" pitchFamily="2" charset="-122"/>
            </a:endParaRPr>
          </a:p>
        </p:txBody>
      </p:sp>
      <p:pic>
        <p:nvPicPr>
          <p:cNvPr id="14" name="图片 13"/>
          <p:cNvPicPr>
            <a:picLocks noChangeAspect="1"/>
          </p:cNvPicPr>
          <p:nvPr>
            <p:custDataLst>
              <p:tags r:id="rId8"/>
            </p:custDataLst>
          </p:nvPr>
        </p:nvPicPr>
        <p:blipFill>
          <a:blip r:embed="rId7"/>
          <a:stretch>
            <a:fillRect/>
          </a:stretch>
        </p:blipFill>
        <p:spPr>
          <a:xfrm>
            <a:off x="275590" y="3996055"/>
            <a:ext cx="1447165" cy="1725930"/>
          </a:xfrm>
          <a:prstGeom prst="rect">
            <a:avLst/>
          </a:prstGeom>
        </p:spPr>
      </p:pic>
      <p:pic>
        <p:nvPicPr>
          <p:cNvPr id="3" name="图片 2"/>
          <p:cNvPicPr>
            <a:picLocks noChangeAspect="1"/>
          </p:cNvPicPr>
          <p:nvPr>
            <p:custDataLst>
              <p:tags r:id="rId10"/>
            </p:custDataLst>
          </p:nvPr>
        </p:nvPicPr>
        <p:blipFill>
          <a:blip r:embed="rId9"/>
          <a:stretch>
            <a:fillRect/>
          </a:stretch>
        </p:blipFill>
        <p:spPr>
          <a:xfrm>
            <a:off x="173990" y="1472565"/>
            <a:ext cx="1650365" cy="18230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checkerboard(across)">
                                      <p:cBhvr>
                                        <p:cTn id="7" dur="500"/>
                                        <p:tgtEl>
                                          <p:spTgt spid="860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86020"/>
                                        </p:tgtEl>
                                        <p:attrNameLst>
                                          <p:attrName>style.visibility</p:attrName>
                                        </p:attrNameLst>
                                      </p:cBhvr>
                                      <p:to>
                                        <p:strVal val="visible"/>
                                      </p:to>
                                    </p:set>
                                    <p:animEffect transition="in" filter="barn(outVertical)">
                                      <p:cBhvr>
                                        <p:cTn id="12" dur="500"/>
                                        <p:tgtEl>
                                          <p:spTgt spid="860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6021"/>
                                        </p:tgtEl>
                                        <p:attrNameLst>
                                          <p:attrName>style.visibility</p:attrName>
                                        </p:attrNameLst>
                                      </p:cBhvr>
                                      <p:to>
                                        <p:strVal val="visible"/>
                                      </p:to>
                                    </p:set>
                                    <p:animEffect transition="in" filter="barn(inVertical)">
                                      <p:cBhvr>
                                        <p:cTn id="17" dur="500"/>
                                        <p:tgtEl>
                                          <p:spTgt spid="8602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7" presetClass="entr" presetSubtype="4" fill="hold" grpId="0" nodeType="clickEffect">
                                  <p:stCondLst>
                                    <p:cond delay="0"/>
                                  </p:stCondLst>
                                  <p:childTnLst>
                                    <p:set>
                                      <p:cBhvr>
                                        <p:cTn id="21" dur="1" fill="hold">
                                          <p:stCondLst>
                                            <p:cond delay="0"/>
                                          </p:stCondLst>
                                        </p:cTn>
                                        <p:tgtEl>
                                          <p:spTgt spid="86022"/>
                                        </p:tgtEl>
                                        <p:attrNameLst>
                                          <p:attrName>style.visibility</p:attrName>
                                        </p:attrNameLst>
                                      </p:cBhvr>
                                      <p:to>
                                        <p:strVal val="visible"/>
                                      </p:to>
                                    </p:set>
                                    <p:anim calcmode="lin" valueType="num">
                                      <p:cBhvr additive="base">
                                        <p:cTn id="22" dur="1000" fill="hold"/>
                                        <p:tgtEl>
                                          <p:spTgt spid="86022"/>
                                        </p:tgtEl>
                                        <p:attrNameLst>
                                          <p:attrName>ppt_x</p:attrName>
                                        </p:attrNameLst>
                                      </p:cBhvr>
                                      <p:tavLst>
                                        <p:tav tm="0">
                                          <p:val>
                                            <p:strVal val="#ppt_x"/>
                                          </p:val>
                                        </p:tav>
                                        <p:tav tm="100000">
                                          <p:val>
                                            <p:strVal val="#ppt_x"/>
                                          </p:val>
                                        </p:tav>
                                      </p:tavLst>
                                    </p:anim>
                                    <p:anim calcmode="lin" valueType="num">
                                      <p:cBhvr additive="base">
                                        <p:cTn id="23" dur="1000" fill="hold"/>
                                        <p:tgtEl>
                                          <p:spTgt spid="860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p:bldP spid="86020" grpId="0"/>
      <p:bldP spid="86021" grpId="0"/>
      <p:bldP spid="8602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3970" name="文本框 83969"/>
          <p:cNvSpPr txBox="1"/>
          <p:nvPr>
            <p:custDataLst>
              <p:tags r:id="rId3"/>
            </p:custDataLst>
          </p:nvPr>
        </p:nvSpPr>
        <p:spPr>
          <a:xfrm>
            <a:off x="3503613" y="188913"/>
            <a:ext cx="6781800" cy="1198880"/>
          </a:xfrm>
          <a:prstGeom prst="rect">
            <a:avLst/>
          </a:prstGeom>
          <a:noFill/>
          <a:ln w="25400" cap="flat" cmpd="sng">
            <a:solidFill>
              <a:srgbClr val="0000CC"/>
            </a:solidFill>
            <a:prstDash val="solid"/>
            <a:miter/>
            <a:headEnd type="none" w="med" len="med"/>
            <a:tailEnd type="none" w="med" len="med"/>
          </a:ln>
        </p:spPr>
        <p:txBody>
          <a:bodyPr>
            <a:spAutoFit/>
          </a:bodyPr>
          <a:lstStyle/>
          <a:p>
            <a:pPr>
              <a:spcBef>
                <a:spcPct val="50000"/>
              </a:spcBef>
            </a:pPr>
            <a:r>
              <a:rPr lang="zh-CN" altLang="en-US" sz="3600" b="1">
                <a:latin typeface="黑体" panose="02010609060101010101" pitchFamily="49" charset="-122"/>
                <a:ea typeface="黑体" panose="02010609060101010101" pitchFamily="49" charset="-122"/>
              </a:rPr>
              <a:t>千古江山，英雄无觅孙仲谋处。                    舞榭歌台，风流总被雨打风吹去。</a:t>
            </a:r>
            <a:endParaRPr lang="zh-CN" altLang="en-US" sz="3600" b="1">
              <a:latin typeface="黑体" panose="02010609060101010101" pitchFamily="49" charset="-122"/>
              <a:ea typeface="黑体" panose="02010609060101010101" pitchFamily="49" charset="-122"/>
            </a:endParaRPr>
          </a:p>
        </p:txBody>
      </p:sp>
      <p:sp>
        <p:nvSpPr>
          <p:cNvPr id="83971" name="文本框 83970"/>
          <p:cNvSpPr txBox="1"/>
          <p:nvPr>
            <p:custDataLst>
              <p:tags r:id="rId4"/>
            </p:custDataLst>
          </p:nvPr>
        </p:nvSpPr>
        <p:spPr>
          <a:xfrm>
            <a:off x="1847850" y="404813"/>
            <a:ext cx="1331913" cy="645160"/>
          </a:xfrm>
          <a:prstGeom prst="rect">
            <a:avLst/>
          </a:prstGeom>
          <a:noFill/>
          <a:ln w="9525">
            <a:noFill/>
          </a:ln>
        </p:spPr>
        <p:txBody>
          <a:bodyPr>
            <a:spAutoFit/>
          </a:bodyPr>
          <a:lstStyle/>
          <a:p>
            <a:pPr>
              <a:spcBef>
                <a:spcPct val="50000"/>
              </a:spcBef>
            </a:pPr>
            <a:r>
              <a:rPr lang="zh-CN" altLang="en-US" sz="3600" b="1">
                <a:solidFill>
                  <a:srgbClr val="0000CC"/>
                </a:solidFill>
                <a:latin typeface="黑体" panose="02010609060101010101" pitchFamily="49" charset="-122"/>
                <a:ea typeface="黑体" panose="02010609060101010101" pitchFamily="49" charset="-122"/>
              </a:rPr>
              <a:t>孙权  </a:t>
            </a:r>
            <a:endParaRPr lang="zh-CN" altLang="en-US" sz="3600" b="1">
              <a:solidFill>
                <a:srgbClr val="0000CC"/>
              </a:solidFill>
              <a:latin typeface="黑体" panose="02010609060101010101" pitchFamily="49" charset="-122"/>
              <a:ea typeface="黑体" panose="02010609060101010101" pitchFamily="49" charset="-122"/>
            </a:endParaRPr>
          </a:p>
        </p:txBody>
      </p:sp>
      <p:sp>
        <p:nvSpPr>
          <p:cNvPr id="83972" name="文本框 83971"/>
          <p:cNvSpPr txBox="1"/>
          <p:nvPr>
            <p:custDataLst>
              <p:tags r:id="rId5"/>
            </p:custDataLst>
          </p:nvPr>
        </p:nvSpPr>
        <p:spPr>
          <a:xfrm>
            <a:off x="3575050" y="1484313"/>
            <a:ext cx="6624638" cy="1753235"/>
          </a:xfrm>
          <a:prstGeom prst="rect">
            <a:avLst/>
          </a:prstGeom>
          <a:noFill/>
          <a:ln w="9525">
            <a:noFill/>
          </a:ln>
        </p:spPr>
        <p:txBody>
          <a:bodyPr>
            <a:spAutoFit/>
          </a:bodyPr>
          <a:lstStyle/>
          <a:p>
            <a:pPr>
              <a:spcBef>
                <a:spcPct val="50000"/>
              </a:spcBef>
            </a:pPr>
            <a:r>
              <a:rPr lang="zh-CN" altLang="en-US" sz="3600" b="1">
                <a:solidFill>
                  <a:srgbClr val="0000FF"/>
                </a:solidFill>
                <a:latin typeface="Arial" panose="020b0604020202020204" pitchFamily="34" charset="0"/>
                <a:ea typeface="黑体" panose="02010609060101010101" pitchFamily="49" charset="-122"/>
              </a:rPr>
              <a:t>       讽刺南宋统治者屈辱求和的无耻行径。</a:t>
            </a:r>
            <a:r>
              <a:rPr lang="zh-CN" altLang="en-US" sz="3600" b="1">
                <a:solidFill>
                  <a:srgbClr val="0000FF"/>
                </a:solidFill>
                <a:latin typeface="Arial" panose="020b0604020202020204" pitchFamily="34" charset="0"/>
                <a:ea typeface="宋体" panose="02010600030101010101" pitchFamily="2" charset="-122"/>
              </a:rPr>
              <a:t>突出萧索、凄凉之象，表达了对当前局势的担忧。</a:t>
            </a:r>
            <a:endParaRPr lang="zh-CN" altLang="en-US" sz="3600" b="1">
              <a:solidFill>
                <a:srgbClr val="0000FF"/>
              </a:solidFill>
              <a:latin typeface="Arial" panose="020b0604020202020204" pitchFamily="34" charset="0"/>
              <a:ea typeface="宋体" panose="02010600030101010101" pitchFamily="2" charset="-122"/>
            </a:endParaRPr>
          </a:p>
        </p:txBody>
      </p:sp>
      <p:sp>
        <p:nvSpPr>
          <p:cNvPr id="83973" name="矩形 83972"/>
          <p:cNvSpPr/>
          <p:nvPr>
            <p:custDataLst>
              <p:tags r:id="rId6"/>
            </p:custDataLst>
          </p:nvPr>
        </p:nvSpPr>
        <p:spPr>
          <a:xfrm>
            <a:off x="1524000" y="2718912"/>
            <a:ext cx="1003300" cy="583565"/>
          </a:xfrm>
          <a:prstGeom prst="rect">
            <a:avLst/>
          </a:prstGeom>
          <a:noFill/>
          <a:ln w="9525">
            <a:noFill/>
          </a:ln>
        </p:spPr>
        <p:txBody>
          <a:bodyPr wrap="none" anchor="ctr" anchorCtr="0">
            <a:spAutoFit/>
          </a:bodyPr>
          <a:lstStyle/>
          <a:p>
            <a:pPr>
              <a:spcBef>
                <a:spcPct val="50000"/>
              </a:spcBef>
            </a:pPr>
            <a:r>
              <a:rPr lang="zh-CN" altLang="en-US" sz="3200" b="1">
                <a:solidFill>
                  <a:srgbClr val="A50021"/>
                </a:solidFill>
                <a:latin typeface="黑体" panose="02010609060101010101" pitchFamily="49" charset="-122"/>
                <a:ea typeface="黑体" panose="02010609060101010101" pitchFamily="49" charset="-122"/>
              </a:rPr>
              <a:t>    </a:t>
            </a:r>
            <a:endParaRPr lang="zh-CN" altLang="en-US" sz="3200" b="1">
              <a:solidFill>
                <a:srgbClr val="A50021"/>
              </a:solidFill>
              <a:latin typeface="黑体" panose="02010609060101010101" pitchFamily="49" charset="-122"/>
              <a:ea typeface="黑体" panose="02010609060101010101" pitchFamily="49" charset="-122"/>
            </a:endParaRPr>
          </a:p>
        </p:txBody>
      </p:sp>
      <p:sp>
        <p:nvSpPr>
          <p:cNvPr id="83974" name="文本框 83973"/>
          <p:cNvSpPr txBox="1"/>
          <p:nvPr>
            <p:custDataLst>
              <p:tags r:id="rId7"/>
            </p:custDataLst>
          </p:nvPr>
        </p:nvSpPr>
        <p:spPr>
          <a:xfrm>
            <a:off x="1847850" y="1773238"/>
            <a:ext cx="1295400" cy="645160"/>
          </a:xfrm>
          <a:prstGeom prst="rect">
            <a:avLst/>
          </a:prstGeom>
          <a:noFill/>
          <a:ln w="12700">
            <a:noFill/>
          </a:ln>
        </p:spPr>
        <p:txBody>
          <a:bodyPr>
            <a:spAutoFit/>
          </a:bodyPr>
          <a:lstStyle/>
          <a:p>
            <a:r>
              <a:rPr lang="zh-CN" altLang="en-US" sz="3600" b="1">
                <a:solidFill>
                  <a:srgbClr val="FF0000"/>
                </a:solidFill>
                <a:latin typeface="Arial" panose="020b0604020202020204" pitchFamily="34" charset="0"/>
                <a:ea typeface="黑体" panose="02010609060101010101" pitchFamily="49" charset="-122"/>
              </a:rPr>
              <a:t>作用：</a:t>
            </a:r>
            <a:endParaRPr lang="zh-CN" altLang="en-US" sz="3600" b="1">
              <a:solidFill>
                <a:srgbClr val="FF0000"/>
              </a:solidFill>
              <a:latin typeface="Arial" panose="020b0604020202020204" pitchFamily="34" charset="0"/>
              <a:ea typeface="黑体" panose="02010609060101010101" pitchFamily="49" charset="-122"/>
            </a:endParaRPr>
          </a:p>
        </p:txBody>
      </p:sp>
      <p:sp>
        <p:nvSpPr>
          <p:cNvPr id="83975" name="文本框 83974"/>
          <p:cNvSpPr txBox="1"/>
          <p:nvPr>
            <p:custDataLst>
              <p:tags r:id="rId8"/>
            </p:custDataLst>
          </p:nvPr>
        </p:nvSpPr>
        <p:spPr>
          <a:xfrm>
            <a:off x="3503613" y="3284538"/>
            <a:ext cx="7164387" cy="1753235"/>
          </a:xfrm>
          <a:prstGeom prst="rect">
            <a:avLst/>
          </a:prstGeom>
          <a:noFill/>
          <a:ln w="25400" cap="flat" cmpd="sng">
            <a:solidFill>
              <a:srgbClr val="0000CC"/>
            </a:solidFill>
            <a:prstDash val="solid"/>
            <a:miter/>
            <a:headEnd type="none" w="med" len="med"/>
            <a:tailEnd type="none" w="med" len="med"/>
          </a:ln>
        </p:spPr>
        <p:txBody>
          <a:bodyPr>
            <a:spAutoFit/>
          </a:bodyPr>
          <a:lstStyle/>
          <a:p>
            <a:pPr>
              <a:spcBef>
                <a:spcPct val="50000"/>
              </a:spcBef>
            </a:pPr>
            <a:r>
              <a:rPr lang="zh-CN" altLang="en-US" sz="3600" b="1">
                <a:latin typeface="黑体" panose="02010609060101010101" pitchFamily="49" charset="-122"/>
                <a:ea typeface="黑体" panose="02010609060101010101" pitchFamily="49" charset="-122"/>
              </a:rPr>
              <a:t>    斜阳草树，寻常巷陌，人道寄奴曾住。想当年，金戈铁马，气吞万里如虎。</a:t>
            </a:r>
            <a:endParaRPr lang="zh-CN" altLang="en-US" sz="3600" b="1">
              <a:latin typeface="黑体" panose="02010609060101010101" pitchFamily="49" charset="-122"/>
              <a:ea typeface="黑体" panose="02010609060101010101" pitchFamily="49" charset="-122"/>
            </a:endParaRPr>
          </a:p>
        </p:txBody>
      </p:sp>
      <p:sp>
        <p:nvSpPr>
          <p:cNvPr id="83976" name="矩形 83975"/>
          <p:cNvSpPr/>
          <p:nvPr>
            <p:custDataLst>
              <p:tags r:id="rId9"/>
            </p:custDataLst>
          </p:nvPr>
        </p:nvSpPr>
        <p:spPr>
          <a:xfrm>
            <a:off x="1847850" y="3281998"/>
            <a:ext cx="1476375" cy="706755"/>
          </a:xfrm>
          <a:prstGeom prst="rect">
            <a:avLst/>
          </a:prstGeom>
          <a:noFill/>
          <a:ln w="9525">
            <a:noFill/>
          </a:ln>
        </p:spPr>
        <p:txBody>
          <a:bodyPr anchor="ctr" anchorCtr="0">
            <a:spAutoFit/>
          </a:bodyPr>
          <a:lstStyle/>
          <a:p>
            <a:r>
              <a:rPr lang="zh-CN" altLang="en-US" sz="4000" b="1">
                <a:solidFill>
                  <a:srgbClr val="0000FF"/>
                </a:solidFill>
                <a:latin typeface="黑体" panose="02010609060101010101" pitchFamily="49" charset="-122"/>
                <a:ea typeface="黑体" panose="02010609060101010101" pitchFamily="49" charset="-122"/>
              </a:rPr>
              <a:t>刘裕</a:t>
            </a:r>
            <a:r>
              <a:rPr lang="zh-CN" altLang="en-US" sz="4000">
                <a:latin typeface="华文行楷" panose="02010800040101010101" pitchFamily="2" charset="-122"/>
                <a:ea typeface="华文行楷" panose="02010800040101010101" pitchFamily="2" charset="-122"/>
              </a:rPr>
              <a:t> </a:t>
            </a:r>
            <a:endParaRPr lang="zh-CN" altLang="en-US" sz="4000">
              <a:latin typeface="华文行楷" panose="02010800040101010101" pitchFamily="2" charset="-122"/>
              <a:ea typeface="华文行楷" panose="02010800040101010101" pitchFamily="2" charset="-122"/>
            </a:endParaRPr>
          </a:p>
        </p:txBody>
      </p:sp>
      <p:sp>
        <p:nvSpPr>
          <p:cNvPr id="83977" name="文本框 83976"/>
          <p:cNvSpPr txBox="1"/>
          <p:nvPr>
            <p:custDataLst>
              <p:tags r:id="rId10"/>
            </p:custDataLst>
          </p:nvPr>
        </p:nvSpPr>
        <p:spPr>
          <a:xfrm>
            <a:off x="1847850" y="5084763"/>
            <a:ext cx="1560195" cy="645160"/>
          </a:xfrm>
          <a:prstGeom prst="rect">
            <a:avLst/>
          </a:prstGeom>
          <a:solidFill>
            <a:schemeClr val="bg1">
              <a:alpha val="83000"/>
            </a:schemeClr>
          </a:solidFill>
          <a:ln w="9525">
            <a:noFill/>
          </a:ln>
        </p:spPr>
        <p:txBody>
          <a:bodyPr wrap="none" anchor="t" anchorCtr="0">
            <a:spAutoFit/>
          </a:bodyPr>
          <a:lstStyle/>
          <a:p>
            <a:r>
              <a:rPr lang="zh-CN" altLang="en-US" sz="3600" b="1">
                <a:solidFill>
                  <a:srgbClr val="FF0000"/>
                </a:solidFill>
                <a:latin typeface="Times New Roman" panose="02020603050405020304" pitchFamily="18" charset="0"/>
                <a:ea typeface="黑体" panose="02010609060101010101" pitchFamily="49" charset="-122"/>
              </a:rPr>
              <a:t>作用：</a:t>
            </a:r>
            <a:endParaRPr lang="zh-CN" altLang="en-US" sz="3600" b="1">
              <a:solidFill>
                <a:srgbClr val="FF0000"/>
              </a:solidFill>
              <a:latin typeface="Times New Roman" panose="02020603050405020304" pitchFamily="18" charset="0"/>
              <a:ea typeface="黑体" panose="02010609060101010101" pitchFamily="49" charset="-122"/>
            </a:endParaRPr>
          </a:p>
        </p:txBody>
      </p:sp>
      <p:sp>
        <p:nvSpPr>
          <p:cNvPr id="83978" name="文本框 83977"/>
          <p:cNvSpPr txBox="1"/>
          <p:nvPr>
            <p:custDataLst>
              <p:tags r:id="rId11"/>
            </p:custDataLst>
          </p:nvPr>
        </p:nvSpPr>
        <p:spPr>
          <a:xfrm>
            <a:off x="3432175" y="5084763"/>
            <a:ext cx="7235825" cy="1322070"/>
          </a:xfrm>
          <a:prstGeom prst="rect">
            <a:avLst/>
          </a:prstGeom>
          <a:solidFill>
            <a:schemeClr val="bg1">
              <a:alpha val="85001"/>
            </a:schemeClr>
          </a:solidFill>
          <a:ln w="12700">
            <a:noFill/>
          </a:ln>
        </p:spPr>
        <p:txBody>
          <a:bodyPr>
            <a:spAutoFit/>
          </a:bodyPr>
          <a:lstStyle/>
          <a:p>
            <a:pPr eaLnBrk="0" hangingPunct="0"/>
            <a:r>
              <a:rPr lang="zh-CN" altLang="en-US" sz="4000" b="1">
                <a:solidFill>
                  <a:srgbClr val="0000CC"/>
                </a:solidFill>
                <a:latin typeface="Arial" panose="020b0604020202020204" pitchFamily="34" charset="0"/>
                <a:ea typeface="黑体" panose="02010609060101010101" pitchFamily="49" charset="-122"/>
              </a:rPr>
              <a:t>       表达自己力主抗金和恢复中原的伟大抱负。</a:t>
            </a:r>
            <a:endParaRPr lang="zh-CN" altLang="en-US" sz="4000" b="1">
              <a:solidFill>
                <a:srgbClr val="0000CC"/>
              </a:solidFill>
              <a:latin typeface="Arial" panose="020b0604020202020204" pitchFamily="34" charset="0"/>
              <a:ea typeface="黑体" panose="02010609060101010101" pitchFamily="49" charset="-122"/>
            </a:endParaRPr>
          </a:p>
        </p:txBody>
      </p:sp>
      <p:pic>
        <p:nvPicPr>
          <p:cNvPr id="3" name="图片 2"/>
          <p:cNvPicPr>
            <a:picLocks noChangeAspect="1"/>
          </p:cNvPicPr>
          <p:nvPr>
            <p:custDataLst>
              <p:tags r:id="rId13"/>
            </p:custDataLst>
          </p:nvPr>
        </p:nvPicPr>
        <p:blipFill>
          <a:blip r:embed="rId12"/>
          <a:stretch>
            <a:fillRect/>
          </a:stretch>
        </p:blipFill>
        <p:spPr>
          <a:xfrm>
            <a:off x="275590" y="595630"/>
            <a:ext cx="1650365" cy="1823085"/>
          </a:xfrm>
          <a:prstGeom prst="rect">
            <a:avLst/>
          </a:prstGeom>
        </p:spPr>
      </p:pic>
      <p:pic>
        <p:nvPicPr>
          <p:cNvPr id="14" name="图片 13"/>
          <p:cNvPicPr>
            <a:picLocks noChangeAspect="1"/>
          </p:cNvPicPr>
          <p:nvPr>
            <p:custDataLst>
              <p:tags r:id="rId15"/>
            </p:custDataLst>
          </p:nvPr>
        </p:nvPicPr>
        <p:blipFill>
          <a:blip r:embed="rId14"/>
          <a:stretch>
            <a:fillRect/>
          </a:stretch>
        </p:blipFill>
        <p:spPr>
          <a:xfrm>
            <a:off x="220980" y="3846195"/>
            <a:ext cx="1447165" cy="17259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2"/>
                                        </p:tgtEl>
                                        <p:attrNameLst>
                                          <p:attrName>style.visibility</p:attrName>
                                        </p:attrNameLst>
                                      </p:cBhvr>
                                      <p:to>
                                        <p:strVal val="visible"/>
                                      </p:to>
                                    </p:set>
                                    <p:anim calcmode="lin" valueType="num">
                                      <p:cBhvr additive="base">
                                        <p:cTn id="7" dur="500" fill="hold"/>
                                        <p:tgtEl>
                                          <p:spTgt spid="83972"/>
                                        </p:tgtEl>
                                        <p:attrNameLst>
                                          <p:attrName>ppt_x</p:attrName>
                                        </p:attrNameLst>
                                      </p:cBhvr>
                                      <p:tavLst>
                                        <p:tav tm="0">
                                          <p:val>
                                            <p:strVal val="#ppt_x"/>
                                          </p:val>
                                        </p:tav>
                                        <p:tav tm="100000">
                                          <p:val>
                                            <p:strVal val="#ppt_x"/>
                                          </p:val>
                                        </p:tav>
                                      </p:tavLst>
                                    </p:anim>
                                    <p:anim calcmode="lin" valueType="num">
                                      <p:cBhvr additive="base">
                                        <p:cTn id="8" dur="500" fill="hold"/>
                                        <p:tgtEl>
                                          <p:spTgt spid="8397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3978"/>
                                        </p:tgtEl>
                                        <p:attrNameLst>
                                          <p:attrName>style.visibility</p:attrName>
                                        </p:attrNameLst>
                                      </p:cBhvr>
                                      <p:to>
                                        <p:strVal val="visible"/>
                                      </p:to>
                                    </p:set>
                                    <p:anim calcmode="lin" valueType="num">
                                      <p:cBhvr additive="base">
                                        <p:cTn id="13" dur="500" fill="hold"/>
                                        <p:tgtEl>
                                          <p:spTgt spid="83978"/>
                                        </p:tgtEl>
                                        <p:attrNameLst>
                                          <p:attrName>ppt_x</p:attrName>
                                        </p:attrNameLst>
                                      </p:cBhvr>
                                      <p:tavLst>
                                        <p:tav tm="0">
                                          <p:val>
                                            <p:strVal val="#ppt_x"/>
                                          </p:val>
                                        </p:tav>
                                        <p:tav tm="100000">
                                          <p:val>
                                            <p:strVal val="#ppt_x"/>
                                          </p:val>
                                        </p:tav>
                                      </p:tavLst>
                                    </p:anim>
                                    <p:anim calcmode="lin" valueType="num">
                                      <p:cBhvr additive="base">
                                        <p:cTn id="14" dur="500" fill="hold"/>
                                        <p:tgtEl>
                                          <p:spTgt spid="839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p:bldP spid="83978"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4994" name="图片 84993"/>
          <p:cNvPicPr>
            <a:picLocks noChangeAspect="1"/>
          </p:cNvPicPr>
          <p:nvPr>
            <p:custDataLst>
              <p:tags r:id="rId4"/>
            </p:custDataLst>
          </p:nvPr>
        </p:nvPicPr>
        <p:blipFill>
          <a:blip r:embed="rId3"/>
          <a:stretch>
            <a:fillRect/>
          </a:stretch>
        </p:blipFill>
        <p:spPr>
          <a:xfrm>
            <a:off x="177165" y="0"/>
            <a:ext cx="11859260" cy="6858000"/>
          </a:xfrm>
          <a:prstGeom prst="rect">
            <a:avLst/>
          </a:prstGeom>
          <a:noFill/>
          <a:ln w="9525">
            <a:noFill/>
          </a:ln>
        </p:spPr>
      </p:pic>
      <p:sp>
        <p:nvSpPr>
          <p:cNvPr id="84995" name="文本框 84994"/>
          <p:cNvSpPr txBox="1"/>
          <p:nvPr>
            <p:custDataLst>
              <p:tags r:id="rId5"/>
            </p:custDataLst>
          </p:nvPr>
        </p:nvSpPr>
        <p:spPr>
          <a:xfrm>
            <a:off x="2208213" y="627063"/>
            <a:ext cx="3611880" cy="922020"/>
          </a:xfrm>
          <a:prstGeom prst="rect">
            <a:avLst/>
          </a:prstGeom>
          <a:noFill/>
          <a:ln w="12700">
            <a:noFill/>
          </a:ln>
        </p:spPr>
        <p:txBody>
          <a:bodyPr wrap="none" anchor="t" anchorCtr="0">
            <a:spAutoFit/>
          </a:bodyPr>
          <a:lstStyle/>
          <a:p>
            <a:pPr eaLnBrk="0" hangingPunct="0"/>
            <a:r>
              <a:rPr lang="zh-CN" altLang="en-US" sz="5400" b="1">
                <a:solidFill>
                  <a:srgbClr val="0000CC"/>
                </a:solidFill>
                <a:latin typeface="Arial" panose="020b0604020202020204" pitchFamily="34" charset="0"/>
                <a:ea typeface="华文行楷" panose="02010800040101010101" pitchFamily="2" charset="-122"/>
              </a:rPr>
              <a:t>上片小结：</a:t>
            </a:r>
            <a:endParaRPr lang="zh-CN" altLang="en-US" sz="5400" b="1">
              <a:solidFill>
                <a:srgbClr val="0000CC"/>
              </a:solidFill>
              <a:latin typeface="Arial" panose="020b0604020202020204" pitchFamily="34" charset="0"/>
              <a:ea typeface="华文行楷" panose="02010800040101010101" pitchFamily="2" charset="-122"/>
            </a:endParaRPr>
          </a:p>
        </p:txBody>
      </p:sp>
      <p:sp>
        <p:nvSpPr>
          <p:cNvPr id="84996" name="矩形 84995"/>
          <p:cNvSpPr/>
          <p:nvPr>
            <p:custDataLst>
              <p:tags r:id="rId6"/>
            </p:custDataLst>
          </p:nvPr>
        </p:nvSpPr>
        <p:spPr>
          <a:xfrm>
            <a:off x="1703388" y="1916113"/>
            <a:ext cx="8496300" cy="2799715"/>
          </a:xfrm>
          <a:prstGeom prst="rect">
            <a:avLst/>
          </a:prstGeom>
          <a:noFill/>
          <a:ln w="12700">
            <a:noFill/>
          </a:ln>
        </p:spPr>
        <p:txBody>
          <a:bodyPr>
            <a:spAutoFit/>
          </a:bodyPr>
          <a:lstStyle/>
          <a:p>
            <a:pPr eaLnBrk="0" hangingPunct="0"/>
            <a:r>
              <a:rPr lang="zh-CN" altLang="en-US" sz="4400" b="1">
                <a:latin typeface="华文行楷" panose="02010800040101010101" pitchFamily="2" charset="-122"/>
                <a:ea typeface="华文行楷" panose="02010800040101010101" pitchFamily="2" charset="-122"/>
              </a:rPr>
              <a:t>    上片借孙权和刘裕两个历</a:t>
            </a:r>
            <a:endParaRPr lang="zh-CN" altLang="en-US" sz="4400" b="1">
              <a:latin typeface="华文行楷" panose="02010800040101010101" pitchFamily="2" charset="-122"/>
              <a:ea typeface="华文行楷" panose="02010800040101010101" pitchFamily="2" charset="-122"/>
            </a:endParaRPr>
          </a:p>
          <a:p>
            <a:pPr eaLnBrk="0" hangingPunct="0"/>
            <a:r>
              <a:rPr lang="zh-CN" altLang="en-US" sz="4400" b="1">
                <a:latin typeface="华文行楷" panose="02010800040101010101" pitchFamily="2" charset="-122"/>
                <a:ea typeface="华文行楷" panose="02010800040101010101" pitchFamily="2" charset="-122"/>
              </a:rPr>
              <a:t>史上的英雄人物事迹隐约</a:t>
            </a:r>
            <a:r>
              <a:rPr lang="zh-CN" altLang="en-US" sz="4400" b="1">
                <a:solidFill>
                  <a:srgbClr val="FF0000"/>
                </a:solidFill>
                <a:latin typeface="华文行楷" panose="02010800040101010101" pitchFamily="2" charset="-122"/>
                <a:ea typeface="华文行楷" panose="02010800040101010101" pitchFamily="2" charset="-122"/>
              </a:rPr>
              <a:t>讽刺</a:t>
            </a:r>
            <a:endParaRPr lang="zh-CN" altLang="en-US" sz="4400" b="1">
              <a:solidFill>
                <a:srgbClr val="FF0000"/>
              </a:solidFill>
              <a:latin typeface="华文行楷" panose="02010800040101010101" pitchFamily="2" charset="-122"/>
              <a:ea typeface="华文行楷" panose="02010800040101010101" pitchFamily="2" charset="-122"/>
            </a:endParaRPr>
          </a:p>
          <a:p>
            <a:pPr eaLnBrk="0" hangingPunct="0"/>
            <a:r>
              <a:rPr lang="zh-CN" altLang="en-US" sz="4400" b="1">
                <a:latin typeface="华文行楷" panose="02010800040101010101" pitchFamily="2" charset="-122"/>
                <a:ea typeface="华文行楷" panose="02010800040101010101" pitchFamily="2" charset="-122"/>
              </a:rPr>
              <a:t>南宋政权的无人无能，表达自己</a:t>
            </a:r>
            <a:r>
              <a:rPr lang="zh-CN" altLang="en-US" sz="4400" b="1">
                <a:solidFill>
                  <a:srgbClr val="FF0000"/>
                </a:solidFill>
                <a:latin typeface="华文行楷" panose="02010800040101010101" pitchFamily="2" charset="-122"/>
                <a:ea typeface="华文行楷" panose="02010800040101010101" pitchFamily="2" charset="-122"/>
              </a:rPr>
              <a:t>抗金救国的热情</a:t>
            </a:r>
            <a:r>
              <a:rPr lang="zh-CN" altLang="en-US" sz="4400" b="1">
                <a:latin typeface="华文行楷" panose="02010800040101010101" pitchFamily="2" charset="-122"/>
                <a:ea typeface="华文行楷" panose="02010800040101010101" pitchFamily="2" charset="-122"/>
              </a:rPr>
              <a:t>。</a:t>
            </a:r>
            <a:endParaRPr lang="zh-CN" altLang="en-US" sz="4400" b="1">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4996"/>
                                        </p:tgtEl>
                                        <p:attrNameLst>
                                          <p:attrName>style.visibility</p:attrName>
                                        </p:attrNameLst>
                                      </p:cBhvr>
                                      <p:to>
                                        <p:strVal val="visible"/>
                                      </p:to>
                                    </p:set>
                                    <p:animEffect transition="in" filter="checkerboard(across)">
                                      <p:cBhvr>
                                        <p:cTn id="7" dur="1000"/>
                                        <p:tgtEl>
                                          <p:spTgt spid="84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290" name="矩形 12289"/>
          <p:cNvSpPr/>
          <p:nvPr>
            <p:custDataLst>
              <p:tags r:id="rId3"/>
            </p:custDataLst>
          </p:nvPr>
        </p:nvSpPr>
        <p:spPr>
          <a:xfrm>
            <a:off x="515620" y="1557655"/>
            <a:ext cx="7596505" cy="4523105"/>
          </a:xfrm>
          <a:prstGeom prst="rect">
            <a:avLst/>
          </a:prstGeom>
          <a:noFill/>
          <a:ln w="9525">
            <a:noFill/>
          </a:ln>
        </p:spPr>
        <p:txBody>
          <a:bodyPr wrap="square">
            <a:spAutoFit/>
          </a:bodyPr>
          <a:lstStyle/>
          <a:p>
            <a:pPr indent="304800" algn="just"/>
            <a:r>
              <a:rPr lang="zh-CN" altLang="en-US" sz="3200" b="1">
                <a:latin typeface="黑体" panose="02010609060101010101" pitchFamily="49" charset="-122"/>
                <a:ea typeface="黑体" panose="02010609060101010101" pitchFamily="49" charset="-122"/>
              </a:rPr>
              <a:t>典故三：刘义隆</a:t>
            </a:r>
            <a:endParaRPr lang="zh-CN" altLang="en-US" sz="3200" b="1">
              <a:latin typeface="黑体" panose="02010609060101010101" pitchFamily="49" charset="-122"/>
              <a:ea typeface="黑体" panose="02010609060101010101" pitchFamily="49" charset="-122"/>
            </a:endParaRPr>
          </a:p>
          <a:p>
            <a:pPr indent="304800" algn="just"/>
            <a:endParaRPr lang="zh-CN" altLang="en-US" sz="3200" b="1">
              <a:latin typeface="黑体" panose="02010609060101010101" pitchFamily="49" charset="-122"/>
              <a:ea typeface="黑体" panose="02010609060101010101" pitchFamily="49" charset="-122"/>
            </a:endParaRPr>
          </a:p>
          <a:p>
            <a:pPr indent="304800" algn="just" eaLnBrk="0" hangingPunct="0"/>
            <a:r>
              <a:rPr lang="zh-CN" altLang="en-US" sz="3200">
                <a:latin typeface="黑体" panose="02010609060101010101" pitchFamily="49" charset="-122"/>
                <a:ea typeface="黑体" panose="02010609060101010101" pitchFamily="49" charset="-122"/>
              </a:rPr>
              <a:t> </a:t>
            </a:r>
            <a:r>
              <a:rPr lang="zh-CN" altLang="en-US" sz="3200" b="1">
                <a:latin typeface="黑体" panose="02010609060101010101" pitchFamily="49" charset="-122"/>
                <a:ea typeface="黑体" panose="02010609060101010101" pitchFamily="49" charset="-122"/>
              </a:rPr>
              <a:t>“元嘉草草，封狼居胥，赢得仓皇北顾。”</a:t>
            </a:r>
            <a:endParaRPr lang="zh-CN" altLang="en-US" sz="3200" b="1">
              <a:latin typeface="黑体" panose="02010609060101010101" pitchFamily="49" charset="-122"/>
              <a:ea typeface="黑体" panose="02010609060101010101" pitchFamily="49" charset="-122"/>
            </a:endParaRPr>
          </a:p>
          <a:p>
            <a:pPr indent="304800" algn="just" eaLnBrk="0" hangingPunct="0"/>
            <a:endParaRPr lang="zh-CN" altLang="en-US" sz="3200" b="1">
              <a:latin typeface="黑体" panose="02010609060101010101" pitchFamily="49" charset="-122"/>
              <a:ea typeface="黑体" panose="02010609060101010101" pitchFamily="49" charset="-122"/>
            </a:endParaRPr>
          </a:p>
          <a:p>
            <a:pPr indent="304800" algn="just" eaLnBrk="0" hangingPunct="0"/>
            <a:r>
              <a:rPr lang="en-US" altLang="zh-CN" sz="3200">
                <a:latin typeface="黑体" panose="02010609060101010101" pitchFamily="49" charset="-122"/>
                <a:ea typeface="黑体" panose="02010609060101010101" pitchFamily="49" charset="-122"/>
              </a:rPr>
              <a:t>1</a:t>
            </a:r>
            <a:r>
              <a:rPr lang="zh-CN" altLang="en-US" sz="3200">
                <a:latin typeface="黑体" panose="02010609060101010101" pitchFamily="49" charset="-122"/>
                <a:ea typeface="黑体" panose="02010609060101010101" pitchFamily="49" charset="-122"/>
              </a:rPr>
              <a:t>、</a:t>
            </a:r>
            <a:r>
              <a:rPr lang="zh-CN" altLang="en-US" sz="3200" b="1">
                <a:latin typeface="黑体" panose="02010609060101010101" pitchFamily="49" charset="-122"/>
                <a:ea typeface="黑体" panose="02010609060101010101" pitchFamily="49" charset="-122"/>
              </a:rPr>
              <a:t>刘义隆是个怎样的人？</a:t>
            </a:r>
            <a:endParaRPr lang="zh-CN" altLang="en-US" sz="3200" b="1">
              <a:latin typeface="黑体" panose="02010609060101010101" pitchFamily="49" charset="-122"/>
              <a:ea typeface="黑体" panose="02010609060101010101" pitchFamily="49" charset="-122"/>
            </a:endParaRPr>
          </a:p>
          <a:p>
            <a:pPr indent="304800" algn="just" eaLnBrk="0" hangingPunct="0"/>
            <a:r>
              <a:rPr lang="en-US" altLang="zh-CN" sz="3200" b="1">
                <a:latin typeface="黑体" panose="02010609060101010101" pitchFamily="49" charset="-122"/>
                <a:ea typeface="黑体" panose="02010609060101010101" pitchFamily="49" charset="-122"/>
              </a:rPr>
              <a:t>2</a:t>
            </a:r>
            <a:r>
              <a:rPr lang="zh-CN" altLang="en-US" sz="3200" b="1">
                <a:latin typeface="黑体" panose="02010609060101010101" pitchFamily="49" charset="-122"/>
                <a:ea typeface="黑体" panose="02010609060101010101" pitchFamily="49" charset="-122"/>
              </a:rPr>
              <a:t>、他北伐的结果如何？</a:t>
            </a:r>
            <a:endParaRPr lang="zh-CN" altLang="en-US" sz="3200" b="1">
              <a:latin typeface="黑体" panose="02010609060101010101" pitchFamily="49" charset="-122"/>
              <a:ea typeface="黑体" panose="02010609060101010101" pitchFamily="49" charset="-122"/>
            </a:endParaRPr>
          </a:p>
          <a:p>
            <a:pPr indent="304800" algn="just" eaLnBrk="0" hangingPunct="0"/>
            <a:r>
              <a:rPr lang="en-US" altLang="zh-CN" sz="3200" b="1">
                <a:latin typeface="黑体" panose="02010609060101010101" pitchFamily="49" charset="-122"/>
                <a:ea typeface="黑体" panose="02010609060101010101" pitchFamily="49" charset="-122"/>
              </a:rPr>
              <a:t>3</a:t>
            </a:r>
            <a:r>
              <a:rPr lang="zh-CN" altLang="en-US" sz="3200" b="1">
                <a:latin typeface="黑体" panose="02010609060101010101" pitchFamily="49" charset="-122"/>
                <a:ea typeface="黑体" panose="02010609060101010101" pitchFamily="49" charset="-122"/>
              </a:rPr>
              <a:t>、作者对刘义隆北伐持何态度？</a:t>
            </a:r>
            <a:endParaRPr lang="zh-CN" altLang="en-US" sz="3200" b="1">
              <a:latin typeface="黑体" panose="02010609060101010101" pitchFamily="49" charset="-122"/>
              <a:ea typeface="黑体" panose="02010609060101010101" pitchFamily="49" charset="-122"/>
            </a:endParaRPr>
          </a:p>
          <a:p>
            <a:pPr indent="304800" algn="just" eaLnBrk="0" hangingPunct="0"/>
            <a:r>
              <a:rPr lang="en-US" altLang="zh-CN" sz="3200" b="1">
                <a:latin typeface="黑体" panose="02010609060101010101" pitchFamily="49" charset="-122"/>
                <a:ea typeface="黑体" panose="02010609060101010101" pitchFamily="49" charset="-122"/>
              </a:rPr>
              <a:t>4</a:t>
            </a:r>
            <a:r>
              <a:rPr lang="zh-CN" altLang="en-US" sz="3200" b="1">
                <a:latin typeface="黑体" panose="02010609060101010101" pitchFamily="49" charset="-122"/>
                <a:ea typeface="黑体" panose="02010609060101010101" pitchFamily="49" charset="-122"/>
              </a:rPr>
              <a:t>、这表现了作者怎样的观点？</a:t>
            </a:r>
            <a:endParaRPr lang="zh-CN" altLang="en-US" sz="3200" b="1">
              <a:latin typeface="黑体" panose="02010609060101010101" pitchFamily="49" charset="-122"/>
              <a:ea typeface="黑体" panose="02010609060101010101" pitchFamily="49" charset="-122"/>
            </a:endParaRPr>
          </a:p>
        </p:txBody>
      </p:sp>
      <p:sp>
        <p:nvSpPr>
          <p:cNvPr id="12291" name="矩形 12290"/>
          <p:cNvSpPr/>
          <p:nvPr>
            <p:custDataLst>
              <p:tags r:id="rId4"/>
            </p:custDataLst>
          </p:nvPr>
        </p:nvSpPr>
        <p:spPr>
          <a:xfrm>
            <a:off x="2208213" y="404813"/>
            <a:ext cx="3095625" cy="720725"/>
          </a:xfrm>
          <a:prstGeom prst="rect">
            <a:avLst/>
          </a:prstGeom>
        </p:spPr>
        <p:txBody>
          <a:bodyPr wrap="none" fromWordArt="1">
            <a:prstTxWarp prst="textPlain">
              <a:avLst>
                <a:gd name="adj" fmla="val 50000"/>
              </a:avLst>
            </a:prstTxWarp>
            <a:normAutofit/>
          </a:bodyPr>
          <a:lstStyle/>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分析典故</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pic>
        <p:nvPicPr>
          <p:cNvPr id="12292" name="图片 12291"/>
          <p:cNvPicPr>
            <a:picLocks noChangeAspect="1"/>
          </p:cNvPicPr>
          <p:nvPr>
            <p:custDataLst>
              <p:tags r:id="rId6"/>
            </p:custDataLst>
          </p:nvPr>
        </p:nvPicPr>
        <p:blipFill>
          <a:blip r:embed="rId5"/>
          <a:stretch>
            <a:fillRect/>
          </a:stretch>
        </p:blipFill>
        <p:spPr>
          <a:xfrm>
            <a:off x="9219565" y="1736725"/>
            <a:ext cx="2626995" cy="4931410"/>
          </a:xfrm>
          <a:prstGeom prst="rect">
            <a:avLst/>
          </a:prstGeom>
          <a:noFill/>
          <a:ln w="9525">
            <a:noFill/>
          </a:ln>
        </p:spPr>
      </p:pic>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8130" name="文本框 48129"/>
          <p:cNvSpPr txBox="1"/>
          <p:nvPr>
            <p:custDataLst>
              <p:tags r:id="rId3"/>
            </p:custDataLst>
          </p:nvPr>
        </p:nvSpPr>
        <p:spPr>
          <a:xfrm>
            <a:off x="1676400" y="304800"/>
            <a:ext cx="4473575" cy="583565"/>
          </a:xfrm>
          <a:prstGeom prst="rect">
            <a:avLst/>
          </a:prstGeom>
          <a:noFill/>
          <a:ln w="9525">
            <a:noFill/>
          </a:ln>
        </p:spPr>
        <p:txBody>
          <a:bodyPr>
            <a:spAutoFit/>
          </a:bodyPr>
          <a:lstStyle/>
          <a:p>
            <a:pPr>
              <a:spcBef>
                <a:spcPct val="50000"/>
              </a:spcBef>
            </a:pPr>
            <a:r>
              <a:rPr lang="zh-CN" altLang="en-US" sz="32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rPr>
              <a:t>宋文帝</a:t>
            </a:r>
            <a:endParaRPr lang="zh-CN" altLang="en-US" sz="32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endParaRPr>
          </a:p>
        </p:txBody>
      </p:sp>
      <p:graphicFrame>
        <p:nvGraphicFramePr>
          <p:cNvPr id="48131" name="对象 48130"/>
          <p:cNvGraphicFramePr>
            <a:graphicFrameLocks noChangeAspect="1"/>
          </p:cNvGraphicFramePr>
          <p:nvPr>
            <p:custDataLst>
              <p:tags r:id="rId4"/>
            </p:custDataLst>
          </p:nvPr>
        </p:nvGraphicFramePr>
        <p:xfrm>
          <a:off x="2757805" y="1433830"/>
          <a:ext cx="8180070" cy="4733925"/>
        </p:xfrm>
        <a:graphic>
          <a:graphicData uri="http://schemas.openxmlformats.org/presentationml/2006/ole">
            <mc:AlternateContent>
              <mc:Choice xmlns:v="urn:schemas-microsoft-com:vml" Requires="v">
                <p:oleObj spid="_x0000_s1050" name="Document" r:id="rId5" imgW="8464550" imgH="4881245" progId="Word.Document.8">
                  <p:embed/>
                </p:oleObj>
              </mc:Choice>
              <mc:Fallback>
                <p:oleObj name="Document" r:id="rId5" imgW="8464550" imgH="4881245" progId="Word.Document.8">
                  <p:embed/>
                  <p:pic>
                    <p:nvPicPr>
                      <p:cNvPr id="0" name="OLE substitute image"/>
                      <p:cNvPicPr/>
                      <p:nvPr/>
                    </p:nvPicPr>
                    <p:blipFill>
                      <a:blip r:embed="rId6"/>
                      <a:stretch>
                        <a:fillRect/>
                      </a:stretch>
                    </p:blipFill>
                    <p:spPr>
                      <a:xfrm>
                        <a:off x="2757805" y="1433830"/>
                        <a:ext cx="8180070" cy="4733925"/>
                      </a:xfrm>
                      <a:prstGeom prst="rect">
                        <a:avLst/>
                      </a:prstGeom>
                      <a:noFill/>
                      <a:ln w="38100">
                        <a:noFill/>
                        <a:miter/>
                      </a:ln>
                    </p:spPr>
                  </p:pic>
                </p:oleObj>
              </mc:Fallback>
            </mc:AlternateContent>
          </a:graphicData>
        </a:graphic>
      </p:graphicFrame>
      <p:pic>
        <p:nvPicPr>
          <p:cNvPr id="15" name="图片 14"/>
          <p:cNvPicPr>
            <a:picLocks noChangeAspect="1"/>
          </p:cNvPicPr>
          <p:nvPr>
            <p:custDataLst>
              <p:tags r:id="rId8"/>
            </p:custDataLst>
          </p:nvPr>
        </p:nvPicPr>
        <p:blipFill>
          <a:blip r:embed="rId7"/>
          <a:stretch>
            <a:fillRect/>
          </a:stretch>
        </p:blipFill>
        <p:spPr>
          <a:xfrm>
            <a:off x="537210" y="3845560"/>
            <a:ext cx="1582420" cy="1762760"/>
          </a:xfrm>
          <a:prstGeom prst="rect">
            <a:avLst/>
          </a:prstGeom>
        </p:spPr>
      </p:pic>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9154" name="文本框 49153"/>
          <p:cNvSpPr txBox="1"/>
          <p:nvPr>
            <p:custDataLst>
              <p:tags r:id="rId3"/>
            </p:custDataLst>
          </p:nvPr>
        </p:nvSpPr>
        <p:spPr>
          <a:xfrm>
            <a:off x="1676400" y="304800"/>
            <a:ext cx="4473575" cy="583565"/>
          </a:xfrm>
          <a:prstGeom prst="rect">
            <a:avLst/>
          </a:prstGeom>
          <a:noFill/>
          <a:ln w="9525">
            <a:noFill/>
          </a:ln>
        </p:spPr>
        <p:txBody>
          <a:bodyPr>
            <a:spAutoFit/>
          </a:bodyPr>
          <a:lstStyle/>
          <a:p>
            <a:pPr>
              <a:spcBef>
                <a:spcPct val="50000"/>
              </a:spcBef>
            </a:pPr>
            <a:r>
              <a:rPr lang="zh-CN" altLang="en-US" sz="32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rPr>
              <a:t>宋文帝</a:t>
            </a:r>
            <a:endParaRPr lang="zh-CN" altLang="en-US" sz="32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endParaRPr>
          </a:p>
        </p:txBody>
      </p:sp>
      <p:sp>
        <p:nvSpPr>
          <p:cNvPr id="49155" name="文本框 49154"/>
          <p:cNvSpPr txBox="1"/>
          <p:nvPr>
            <p:custDataLst>
              <p:tags r:id="rId4"/>
            </p:custDataLst>
          </p:nvPr>
        </p:nvSpPr>
        <p:spPr>
          <a:xfrm>
            <a:off x="586105" y="5562600"/>
            <a:ext cx="11014075" cy="1076325"/>
          </a:xfrm>
          <a:prstGeom prst="rect">
            <a:avLst/>
          </a:prstGeom>
          <a:solidFill>
            <a:schemeClr val="bg1">
              <a:alpha val="28999"/>
            </a:schemeClr>
          </a:solidFill>
          <a:ln w="9525">
            <a:noFill/>
          </a:ln>
        </p:spPr>
        <p:txBody>
          <a:bodyPr wrap="square">
            <a:spAutoFit/>
          </a:bodyPr>
          <a:lstStyle/>
          <a:p>
            <a:r>
              <a:rPr lang="zh-CN" altLang="en-US" sz="3200" b="1">
                <a:solidFill>
                  <a:srgbClr val="0000FF"/>
                </a:solidFill>
                <a:latin typeface="Arial" panose="020b0604020202020204" pitchFamily="34" charset="0"/>
                <a:ea typeface="黑体" panose="02010609060101010101" pitchFamily="49" charset="-122"/>
              </a:rPr>
              <a:t>借古讽今，告诫南宋朝廷伐金不要草率出兵，主张有备而战。</a:t>
            </a:r>
            <a:r>
              <a:rPr lang="zh-CN" altLang="en-US" sz="3200">
                <a:solidFill>
                  <a:srgbClr val="000099"/>
                </a:solidFill>
                <a:latin typeface="Arial" panose="020b0604020202020204" pitchFamily="34" charset="0"/>
                <a:ea typeface="黑体" panose="02010609060101010101" pitchFamily="49" charset="-122"/>
              </a:rPr>
              <a:t> </a:t>
            </a:r>
            <a:endParaRPr lang="zh-CN" altLang="en-US" sz="3200">
              <a:solidFill>
                <a:srgbClr val="000099"/>
              </a:solidFill>
              <a:latin typeface="Arial" panose="020b0604020202020204" pitchFamily="34" charset="0"/>
              <a:ea typeface="黑体" panose="02010609060101010101" pitchFamily="49" charset="-122"/>
            </a:endParaRPr>
          </a:p>
          <a:p>
            <a:endParaRPr lang="zh-CN" altLang="en-US" sz="3200" b="1">
              <a:latin typeface="仿宋_GB2312" pitchFamily="49" charset="-122"/>
              <a:ea typeface="仿宋_GB2312" pitchFamily="49" charset="-122"/>
            </a:endParaRPr>
          </a:p>
        </p:txBody>
      </p:sp>
      <p:graphicFrame>
        <p:nvGraphicFramePr>
          <p:cNvPr id="49156" name="对象 49155"/>
          <p:cNvGraphicFramePr>
            <a:graphicFrameLocks noChangeAspect="1"/>
          </p:cNvGraphicFramePr>
          <p:nvPr>
            <p:custDataLst>
              <p:tags r:id="rId5"/>
            </p:custDataLst>
          </p:nvPr>
        </p:nvGraphicFramePr>
        <p:xfrm>
          <a:off x="2925763" y="1155700"/>
          <a:ext cx="8304212" cy="3614738"/>
        </p:xfrm>
        <a:graphic>
          <a:graphicData uri="http://schemas.openxmlformats.org/presentationml/2006/ole">
            <mc:AlternateContent>
              <mc:Choice xmlns:v="urn:schemas-microsoft-com:vml" Requires="v">
                <p:oleObj spid="_x0000_s1051" r:id="rId6" imgW="8464550" imgH="3681730" progId="Word.Document.8">
                  <p:embed/>
                </p:oleObj>
              </mc:Choice>
              <mc:Fallback>
                <p:oleObj r:id="rId6" imgW="8464550" imgH="3681730" progId="Word.Document.8">
                  <p:embed/>
                  <p:pic>
                    <p:nvPicPr>
                      <p:cNvPr id="0" name="OLE substitute image"/>
                      <p:cNvPicPr/>
                      <p:nvPr/>
                    </p:nvPicPr>
                    <p:blipFill>
                      <a:blip r:embed="rId7"/>
                      <a:stretch>
                        <a:fillRect/>
                      </a:stretch>
                    </p:blipFill>
                    <p:spPr>
                      <a:xfrm>
                        <a:off x="2925763" y="1155700"/>
                        <a:ext cx="8304212" cy="3614738"/>
                      </a:xfrm>
                      <a:prstGeom prst="rect">
                        <a:avLst/>
                      </a:prstGeom>
                      <a:noFill/>
                      <a:ln w="38100">
                        <a:noFill/>
                        <a:miter/>
                      </a:ln>
                    </p:spPr>
                  </p:pic>
                </p:oleObj>
              </mc:Fallback>
            </mc:AlternateContent>
          </a:graphicData>
        </a:graphic>
      </p:graphicFrame>
      <p:sp>
        <p:nvSpPr>
          <p:cNvPr id="49157" name="矩形 49156"/>
          <p:cNvSpPr/>
          <p:nvPr>
            <p:custDataLst>
              <p:tags r:id="rId8"/>
            </p:custDataLst>
          </p:nvPr>
        </p:nvSpPr>
        <p:spPr>
          <a:xfrm>
            <a:off x="1752600" y="4770438"/>
            <a:ext cx="2621280" cy="583565"/>
          </a:xfrm>
          <a:prstGeom prst="rect">
            <a:avLst/>
          </a:prstGeom>
          <a:noFill/>
          <a:ln w="9525">
            <a:noFill/>
          </a:ln>
        </p:spPr>
        <p:txBody>
          <a:bodyPr wrap="none" anchor="t" anchorCtr="0">
            <a:spAutoFit/>
          </a:bodyPr>
          <a:lstStyle/>
          <a:p>
            <a:pPr>
              <a:spcBef>
                <a:spcPct val="50000"/>
              </a:spcBef>
            </a:pPr>
            <a:r>
              <a:rPr lang="zh-CN" altLang="en-US" sz="3200" b="1">
                <a:solidFill>
                  <a:srgbClr val="FF0000"/>
                </a:solidFill>
                <a:effectLst>
                  <a:outerShdw blurRad="38100" dist="38100" dir="2700000">
                    <a:srgbClr val="000000"/>
                  </a:outerShdw>
                </a:effectLst>
                <a:latin typeface="Arial" panose="020b0604020202020204" pitchFamily="34" charset="0"/>
                <a:ea typeface="华文行楷" panose="02010800040101010101" pitchFamily="2" charset="-122"/>
              </a:rPr>
              <a:t>作者用典用意</a:t>
            </a:r>
            <a:endParaRPr lang="zh-CN" altLang="en-US" sz="3200" b="1">
              <a:solidFill>
                <a:srgbClr val="FF0000"/>
              </a:solidFill>
              <a:effectLst>
                <a:outerShdw blurRad="38100" dist="38100" dir="2700000">
                  <a:srgbClr val="000000"/>
                </a:outerShdw>
              </a:effectLst>
              <a:latin typeface="Arial" panose="020b0604020202020204" pitchFamily="34" charset="0"/>
              <a:ea typeface="华文行楷" panose="02010800040101010101" pitchFamily="2" charset="-122"/>
            </a:endParaRPr>
          </a:p>
        </p:txBody>
      </p:sp>
      <p:pic>
        <p:nvPicPr>
          <p:cNvPr id="15" name="图片 14"/>
          <p:cNvPicPr>
            <a:picLocks noChangeAspect="1"/>
          </p:cNvPicPr>
          <p:nvPr>
            <p:custDataLst>
              <p:tags r:id="rId10"/>
            </p:custDataLst>
          </p:nvPr>
        </p:nvPicPr>
        <p:blipFill>
          <a:blip r:embed="rId9"/>
          <a:stretch>
            <a:fillRect/>
          </a:stretch>
        </p:blipFill>
        <p:spPr>
          <a:xfrm>
            <a:off x="427990" y="2082165"/>
            <a:ext cx="1582420" cy="1762760"/>
          </a:xfrm>
          <a:prstGeom prst="rect">
            <a:avLst/>
          </a:prstGeom>
        </p:spPr>
      </p:pic>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314" name="矩形 13313"/>
          <p:cNvSpPr/>
          <p:nvPr>
            <p:custDataLst>
              <p:tags r:id="rId3"/>
            </p:custDataLst>
          </p:nvPr>
        </p:nvSpPr>
        <p:spPr>
          <a:xfrm>
            <a:off x="1524000" y="1341755"/>
            <a:ext cx="7788275" cy="4399915"/>
          </a:xfrm>
          <a:prstGeom prst="rect">
            <a:avLst/>
          </a:prstGeom>
          <a:noFill/>
          <a:ln w="9525">
            <a:noFill/>
          </a:ln>
        </p:spPr>
        <p:txBody>
          <a:bodyPr wrap="square">
            <a:spAutoFit/>
          </a:bodyPr>
          <a:lstStyle/>
          <a:p>
            <a:pPr indent="266700" algn="just"/>
            <a:r>
              <a:rPr lang="zh-CN" altLang="en-US" sz="2800" b="1">
                <a:latin typeface="黑体" panose="02010609060101010101" pitchFamily="49" charset="-122"/>
                <a:ea typeface="黑体" panose="02010609060101010101" pitchFamily="49" charset="-122"/>
              </a:rPr>
              <a:t>          典故四：佛狸祠</a:t>
            </a:r>
            <a:endParaRPr lang="zh-CN" altLang="en-US" sz="2800" b="1">
              <a:latin typeface="黑体" panose="02010609060101010101" pitchFamily="49" charset="-122"/>
              <a:ea typeface="黑体" panose="02010609060101010101" pitchFamily="49" charset="-122"/>
            </a:endParaRPr>
          </a:p>
          <a:p>
            <a:pPr indent="266700" algn="just"/>
            <a:endParaRPr lang="zh-CN" altLang="en-US" sz="2800" b="1">
              <a:latin typeface="黑体" panose="02010609060101010101" pitchFamily="49" charset="-122"/>
              <a:ea typeface="黑体" panose="02010609060101010101" pitchFamily="49" charset="-122"/>
            </a:endParaRPr>
          </a:p>
          <a:p>
            <a:pPr indent="266700" algn="just" eaLnBrk="0" hangingPunct="0"/>
            <a:r>
              <a:rPr lang="zh-CN" altLang="en-US" sz="2800" b="1">
                <a:latin typeface="黑体" panose="02010609060101010101" pitchFamily="49" charset="-122"/>
                <a:ea typeface="黑体" panose="02010609060101010101" pitchFamily="49" charset="-122"/>
              </a:rPr>
              <a:t>“四十三年，望中犹记</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烽火扬州路。可堪回首，佛狸祠下，一片神鸦社鼓！”</a:t>
            </a:r>
            <a:endParaRPr lang="zh-CN" altLang="en-US" sz="2800" b="1">
              <a:latin typeface="黑体" panose="02010609060101010101" pitchFamily="49" charset="-122"/>
              <a:ea typeface="黑体" panose="02010609060101010101" pitchFamily="49" charset="-122"/>
            </a:endParaRPr>
          </a:p>
          <a:p>
            <a:pPr indent="266700" algn="just" eaLnBrk="0" hangingPunct="0"/>
            <a:endParaRPr lang="zh-CN" altLang="en-US" sz="2800" b="1">
              <a:latin typeface="黑体" panose="02010609060101010101" pitchFamily="49" charset="-122"/>
              <a:ea typeface="黑体" panose="02010609060101010101" pitchFamily="49" charset="-122"/>
            </a:endParaRPr>
          </a:p>
          <a:p>
            <a:pPr indent="266700" algn="just" eaLnBrk="0" hangingPunct="0"/>
            <a:r>
              <a:rPr lang="en-US" altLang="zh-CN" sz="2800" b="1">
                <a:latin typeface="黑体" panose="02010609060101010101" pitchFamily="49" charset="-122"/>
                <a:ea typeface="黑体" panose="02010609060101010101" pitchFamily="49" charset="-122"/>
              </a:rPr>
              <a:t>1</a:t>
            </a:r>
            <a:r>
              <a:rPr lang="zh-CN" altLang="en-US" sz="2800" b="1">
                <a:latin typeface="黑体" panose="02010609060101010101" pitchFamily="49" charset="-122"/>
                <a:ea typeface="黑体" panose="02010609060101010101" pitchFamily="49" charset="-122"/>
              </a:rPr>
              <a:t>、 “佛狸祠下，一片神鸦社鼓！”描写的     </a:t>
            </a:r>
            <a:endParaRPr lang="zh-CN" altLang="en-US" sz="2800" b="1">
              <a:latin typeface="黑体" panose="02010609060101010101" pitchFamily="49" charset="-122"/>
              <a:ea typeface="黑体" panose="02010609060101010101" pitchFamily="49" charset="-122"/>
            </a:endParaRPr>
          </a:p>
          <a:p>
            <a:pPr indent="266700" algn="just" eaLnBrk="0" hangingPunct="0"/>
            <a:r>
              <a:rPr lang="zh-CN" altLang="en-US" sz="2800" b="1">
                <a:latin typeface="黑体" panose="02010609060101010101" pitchFamily="49" charset="-122"/>
                <a:ea typeface="黑体" panose="02010609060101010101" pitchFamily="49" charset="-122"/>
              </a:rPr>
              <a:t>   是什么时候的什么场面？</a:t>
            </a:r>
            <a:endParaRPr lang="zh-CN" altLang="en-US" sz="2800" b="1">
              <a:latin typeface="黑体" panose="02010609060101010101" pitchFamily="49" charset="-122"/>
              <a:ea typeface="黑体" panose="02010609060101010101" pitchFamily="49" charset="-122"/>
            </a:endParaRPr>
          </a:p>
          <a:p>
            <a:pPr indent="266700" algn="just" eaLnBrk="0" hangingPunct="0"/>
            <a:r>
              <a:rPr lang="en-US" altLang="zh-CN" sz="2800" b="1">
                <a:latin typeface="黑体" panose="02010609060101010101" pitchFamily="49" charset="-122"/>
                <a:ea typeface="黑体" panose="02010609060101010101" pitchFamily="49" charset="-122"/>
              </a:rPr>
              <a:t>2</a:t>
            </a:r>
            <a:r>
              <a:rPr lang="zh-CN" altLang="en-US" sz="2800" b="1">
                <a:latin typeface="黑体" panose="02010609060101010101" pitchFamily="49" charset="-122"/>
                <a:ea typeface="黑体" panose="02010609060101010101" pitchFamily="49" charset="-122"/>
              </a:rPr>
              <a:t>、“烽火扬州路”指描写的是什么场面？ </a:t>
            </a:r>
            <a:endParaRPr lang="zh-CN" altLang="en-US" sz="2800" b="1">
              <a:latin typeface="黑体" panose="02010609060101010101" pitchFamily="49" charset="-122"/>
              <a:ea typeface="黑体" panose="02010609060101010101" pitchFamily="49" charset="-122"/>
            </a:endParaRPr>
          </a:p>
          <a:p>
            <a:pPr indent="266700" algn="just" eaLnBrk="0" hangingPunct="0"/>
            <a:r>
              <a:rPr lang="en-US" altLang="zh-CN" sz="2800">
                <a:latin typeface="黑体" panose="02010609060101010101" pitchFamily="49" charset="-122"/>
                <a:ea typeface="黑体" panose="02010609060101010101" pitchFamily="49" charset="-122"/>
              </a:rPr>
              <a:t>3</a:t>
            </a:r>
            <a:r>
              <a:rPr lang="zh-CN" altLang="en-US" sz="2800">
                <a:latin typeface="黑体" panose="02010609060101010101" pitchFamily="49" charset="-122"/>
                <a:ea typeface="黑体" panose="02010609060101010101" pitchFamily="49" charset="-122"/>
              </a:rPr>
              <a:t>、二</a:t>
            </a:r>
            <a:r>
              <a:rPr lang="zh-CN" altLang="en-US" sz="2800" b="1">
                <a:latin typeface="黑体" panose="02010609060101010101" pitchFamily="49" charset="-122"/>
                <a:ea typeface="黑体" panose="02010609060101010101" pitchFamily="49" charset="-122"/>
              </a:rPr>
              <a:t>者对比表现了作者什么情感？</a:t>
            </a:r>
            <a:endParaRPr lang="zh-CN" altLang="en-US" sz="2800" b="1">
              <a:latin typeface="黑体" panose="02010609060101010101" pitchFamily="49" charset="-122"/>
              <a:ea typeface="黑体" panose="02010609060101010101" pitchFamily="49" charset="-122"/>
            </a:endParaRPr>
          </a:p>
          <a:p>
            <a:pPr indent="266700" eaLnBrk="0" hangingPunct="0"/>
            <a:endParaRPr lang="zh-CN" altLang="en-US" sz="2800" b="1">
              <a:latin typeface="黑体" panose="02010609060101010101" pitchFamily="49" charset="-122"/>
              <a:ea typeface="黑体" panose="02010609060101010101" pitchFamily="49" charset="-122"/>
            </a:endParaRPr>
          </a:p>
        </p:txBody>
      </p:sp>
      <p:sp>
        <p:nvSpPr>
          <p:cNvPr id="13315" name="矩形 13314"/>
          <p:cNvSpPr/>
          <p:nvPr>
            <p:custDataLst>
              <p:tags r:id="rId4"/>
            </p:custDataLst>
          </p:nvPr>
        </p:nvSpPr>
        <p:spPr>
          <a:xfrm>
            <a:off x="4872038" y="188913"/>
            <a:ext cx="3095625" cy="649287"/>
          </a:xfrm>
          <a:prstGeom prst="rect">
            <a:avLst/>
          </a:prstGeom>
        </p:spPr>
        <p:txBody>
          <a:bodyPr wrap="none" fromWordArt="1">
            <a:prstTxWarp prst="textPlain">
              <a:avLst>
                <a:gd name="adj" fmla="val 50000"/>
              </a:avLst>
            </a:prstTxWarp>
            <a:normAutofit/>
          </a:bodyPr>
          <a:lstStyle/>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分析典故</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pic>
        <p:nvPicPr>
          <p:cNvPr id="13316" name="图片 13315"/>
          <p:cNvPicPr>
            <a:picLocks noChangeAspect="1"/>
          </p:cNvPicPr>
          <p:nvPr>
            <p:custDataLst>
              <p:tags r:id="rId6"/>
            </p:custDataLst>
          </p:nvPr>
        </p:nvPicPr>
        <p:blipFill>
          <a:blip r:embed="rId5"/>
          <a:srcRect l="1584" t="1689" r="2260" b="1689"/>
          <a:stretch>
            <a:fillRect/>
          </a:stretch>
        </p:blipFill>
        <p:spPr>
          <a:xfrm>
            <a:off x="10170795" y="3464560"/>
            <a:ext cx="1835150" cy="3393440"/>
          </a:xfrm>
          <a:prstGeom prst="rect">
            <a:avLst/>
          </a:prstGeom>
          <a:noFill/>
          <a:ln w="9525">
            <a:noFill/>
          </a:ln>
        </p:spPr>
      </p:pic>
      <p:pic>
        <p:nvPicPr>
          <p:cNvPr id="13317" name="图片 13316"/>
          <p:cNvPicPr>
            <a:picLocks noChangeAspect="1"/>
          </p:cNvPicPr>
          <p:nvPr>
            <p:custDataLst>
              <p:tags r:id="rId8"/>
            </p:custDataLst>
          </p:nvPr>
        </p:nvPicPr>
        <p:blipFill>
          <a:blip r:embed="rId7"/>
          <a:stretch>
            <a:fillRect/>
          </a:stretch>
        </p:blipFill>
        <p:spPr>
          <a:xfrm>
            <a:off x="635000" y="90170"/>
            <a:ext cx="1666875" cy="1905000"/>
          </a:xfrm>
          <a:prstGeom prst="rect">
            <a:avLst/>
          </a:prstGeom>
          <a:noFill/>
          <a:ln w="9525">
            <a:noFill/>
          </a:ln>
        </p:spPr>
      </p:pic>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4" name="文本框 23553"/>
          <p:cNvSpPr txBox="1"/>
          <p:nvPr>
            <p:custDataLst>
              <p:tags r:id="rId3"/>
            </p:custDataLst>
          </p:nvPr>
        </p:nvSpPr>
        <p:spPr>
          <a:xfrm>
            <a:off x="2209800" y="533400"/>
            <a:ext cx="7848600" cy="1938020"/>
          </a:xfrm>
          <a:prstGeom prst="rect">
            <a:avLst/>
          </a:prstGeom>
          <a:noFill/>
          <a:ln w="9525">
            <a:noFill/>
          </a:ln>
        </p:spPr>
        <p:txBody>
          <a:bodyPr>
            <a:spAutoFit/>
          </a:bodyPr>
          <a:lstStyle/>
          <a:p>
            <a:pPr>
              <a:spcBef>
                <a:spcPct val="50000"/>
              </a:spcBef>
            </a:pPr>
            <a:r>
              <a:rPr lang="zh-CN" altLang="en-US" sz="4000" b="1">
                <a:solidFill>
                  <a:srgbClr val="990033"/>
                </a:solidFill>
                <a:latin typeface="Times New Roman" panose="02020603050405020304" pitchFamily="18" charset="0"/>
                <a:ea typeface="隶书" panose="02010509060101010101" pitchFamily="49" charset="-122"/>
              </a:rPr>
              <a:t>　</a:t>
            </a:r>
            <a:r>
              <a:rPr lang="zh-CN" altLang="en-US" sz="4000" b="1">
                <a:solidFill>
                  <a:srgbClr val="0000FF"/>
                </a:solidFill>
                <a:latin typeface="Times New Roman" panose="02020603050405020304" pitchFamily="18" charset="0"/>
                <a:ea typeface="隶书" panose="02010509060101010101" pitchFamily="49" charset="-122"/>
              </a:rPr>
              <a:t>　四十三年，望中犹记，烽火扬州路。可堪回首，佛狸祠下，一片神鸦社鼓！</a:t>
            </a:r>
            <a:endParaRPr lang="zh-CN" altLang="en-US" sz="4000" b="1">
              <a:solidFill>
                <a:srgbClr val="0000FF"/>
              </a:solidFill>
              <a:latin typeface="Times New Roman" panose="02020603050405020304" pitchFamily="18" charset="0"/>
              <a:ea typeface="隶书" panose="02010509060101010101" pitchFamily="49" charset="-122"/>
            </a:endParaRPr>
          </a:p>
        </p:txBody>
      </p:sp>
      <p:sp>
        <p:nvSpPr>
          <p:cNvPr id="23555" name="文本框 23554"/>
          <p:cNvSpPr txBox="1"/>
          <p:nvPr>
            <p:custDataLst>
              <p:tags r:id="rId4"/>
            </p:custDataLst>
          </p:nvPr>
        </p:nvSpPr>
        <p:spPr>
          <a:xfrm>
            <a:off x="2927985" y="3167698"/>
            <a:ext cx="7696200" cy="2368550"/>
          </a:xfrm>
          <a:prstGeom prst="rect">
            <a:avLst/>
          </a:prstGeom>
          <a:noFill/>
          <a:ln w="9525">
            <a:noFill/>
          </a:ln>
        </p:spPr>
        <p:txBody>
          <a:bodyPr>
            <a:spAutoFit/>
          </a:bodyPr>
          <a:lstStyle/>
          <a:p>
            <a:pPr>
              <a:spcBef>
                <a:spcPct val="50000"/>
              </a:spcBef>
            </a:pPr>
            <a:r>
              <a:rPr lang="zh-CN" altLang="en-US" sz="3600" b="1">
                <a:solidFill>
                  <a:schemeClr val="accent2"/>
                </a:solidFill>
                <a:latin typeface="Times New Roman" panose="02020603050405020304" pitchFamily="18" charset="0"/>
                <a:ea typeface="幼圆" pitchFamily="49" charset="-122"/>
              </a:rPr>
              <a:t>     </a:t>
            </a:r>
            <a:r>
              <a:rPr lang="zh-CN" altLang="en-US" sz="3600" b="1">
                <a:solidFill>
                  <a:srgbClr val="FF0000"/>
                </a:solidFill>
                <a:latin typeface="Times New Roman" panose="02020603050405020304" pitchFamily="18" charset="0"/>
                <a:ea typeface="幼圆" pitchFamily="49" charset="-122"/>
              </a:rPr>
              <a:t>    </a:t>
            </a:r>
            <a:r>
              <a:rPr lang="zh-CN" altLang="en-US" sz="4000" b="1">
                <a:latin typeface="Times New Roman" panose="02020603050405020304" pitchFamily="18" charset="0"/>
                <a:ea typeface="幼圆" pitchFamily="49" charset="-122"/>
              </a:rPr>
              <a:t>佛狸：</a:t>
            </a:r>
            <a:r>
              <a:rPr lang="zh-CN" altLang="en-US" sz="3600" b="1">
                <a:solidFill>
                  <a:srgbClr val="FF0000"/>
                </a:solidFill>
                <a:latin typeface="Times New Roman" panose="02020603050405020304" pitchFamily="18" charset="0"/>
                <a:ea typeface="幼圆" pitchFamily="49" charset="-122"/>
              </a:rPr>
              <a:t>后魏太武帝拓跋焘的小名。他击败宋文宗，率军追到瓜步山上，在山上建立行 宫，即后来的佛狸祠。</a:t>
            </a:r>
            <a:endParaRPr lang="zh-CN" altLang="en-US" sz="3600" b="1">
              <a:solidFill>
                <a:srgbClr val="FF0000"/>
              </a:solidFill>
              <a:latin typeface="Times New Roman" panose="02020603050405020304" pitchFamily="18" charset="0"/>
              <a:ea typeface="幼圆" pitchFamily="49" charset="-122"/>
            </a:endParaRPr>
          </a:p>
        </p:txBody>
      </p:sp>
      <p:pic>
        <p:nvPicPr>
          <p:cNvPr id="5" name="图片 4"/>
          <p:cNvPicPr>
            <a:picLocks noChangeAspect="1"/>
          </p:cNvPicPr>
          <p:nvPr>
            <p:custDataLst>
              <p:tags r:id="rId6"/>
            </p:custDataLst>
          </p:nvPr>
        </p:nvPicPr>
        <p:blipFill>
          <a:blip r:embed="rId5"/>
          <a:srcRect b="5137"/>
          <a:stretch>
            <a:fillRect/>
          </a:stretch>
        </p:blipFill>
        <p:spPr>
          <a:xfrm flipH="1">
            <a:off x="501015" y="3091180"/>
            <a:ext cx="1831975" cy="19151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blinds(horizontal)">
                                      <p:cBhvr>
                                        <p:cTn id="7"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1202" name="矩形 51201"/>
          <p:cNvSpPr/>
          <p:nvPr>
            <p:custDataLst>
              <p:tags r:id="rId3"/>
            </p:custDataLst>
          </p:nvPr>
        </p:nvSpPr>
        <p:spPr>
          <a:xfrm>
            <a:off x="1752600" y="334963"/>
            <a:ext cx="3434080" cy="583565"/>
          </a:xfrm>
          <a:prstGeom prst="rect">
            <a:avLst/>
          </a:prstGeom>
          <a:noFill/>
          <a:ln w="9525">
            <a:noFill/>
          </a:ln>
        </p:spPr>
        <p:txBody>
          <a:bodyPr wrap="none" anchor="t" anchorCtr="0">
            <a:spAutoFit/>
          </a:bodyPr>
          <a:lstStyle/>
          <a:p>
            <a:pPr>
              <a:spcBef>
                <a:spcPct val="50000"/>
              </a:spcBef>
            </a:pPr>
            <a:r>
              <a:rPr lang="zh-CN" altLang="en-US" sz="32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rPr>
              <a:t>“佛狸祠”景象：</a:t>
            </a:r>
            <a:endParaRPr lang="zh-CN" altLang="en-US" sz="32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endParaRPr>
          </a:p>
        </p:txBody>
      </p:sp>
      <p:graphicFrame>
        <p:nvGraphicFramePr>
          <p:cNvPr id="51203" name="对象 51202"/>
          <p:cNvGraphicFramePr>
            <a:graphicFrameLocks noChangeAspect="1"/>
          </p:cNvGraphicFramePr>
          <p:nvPr>
            <p:custDataLst>
              <p:tags r:id="rId4"/>
            </p:custDataLst>
          </p:nvPr>
        </p:nvGraphicFramePr>
        <p:xfrm>
          <a:off x="970280" y="1941830"/>
          <a:ext cx="7146290" cy="1379855"/>
        </p:xfrm>
        <a:graphic>
          <a:graphicData uri="http://schemas.openxmlformats.org/presentationml/2006/ole">
            <mc:AlternateContent>
              <mc:Choice xmlns:v="urn:schemas-microsoft-com:vml" Requires="v">
                <p:oleObj spid="_x0000_s1052" r:id="rId5" imgW="8427720" imgH="1383665" progId="Word.Document.8">
                  <p:embed/>
                </p:oleObj>
              </mc:Choice>
              <mc:Fallback>
                <p:oleObj r:id="rId5" imgW="8427720" imgH="1383665" progId="Word.Document.8">
                  <p:embed/>
                  <p:pic>
                    <p:nvPicPr>
                      <p:cNvPr id="0" name="OLE substitute image"/>
                      <p:cNvPicPr/>
                      <p:nvPr/>
                    </p:nvPicPr>
                    <p:blipFill>
                      <a:blip r:embed="rId6"/>
                      <a:stretch>
                        <a:fillRect/>
                      </a:stretch>
                    </p:blipFill>
                    <p:spPr>
                      <a:xfrm>
                        <a:off x="970280" y="1941830"/>
                        <a:ext cx="7146290" cy="1379855"/>
                      </a:xfrm>
                      <a:prstGeom prst="rect">
                        <a:avLst/>
                      </a:prstGeom>
                      <a:noFill/>
                      <a:ln w="38100">
                        <a:noFill/>
                        <a:miter/>
                      </a:ln>
                    </p:spPr>
                  </p:pic>
                </p:oleObj>
              </mc:Fallback>
            </mc:AlternateContent>
          </a:graphicData>
        </a:graphic>
      </p:graphicFrame>
      <p:pic>
        <p:nvPicPr>
          <p:cNvPr id="44038" name="图片 14351"/>
          <p:cNvPicPr>
            <a:picLocks noChangeAspect="1"/>
          </p:cNvPicPr>
          <p:nvPr>
            <p:custDataLst>
              <p:tags r:id="rId8"/>
            </p:custDataLst>
          </p:nvPr>
        </p:nvPicPr>
        <p:blipFill>
          <a:blip r:embed="rId7"/>
          <a:stretch>
            <a:fillRect/>
          </a:stretch>
        </p:blipFill>
        <p:spPr>
          <a:xfrm>
            <a:off x="9616440" y="3061970"/>
            <a:ext cx="2268538" cy="3327400"/>
          </a:xfrm>
          <a:prstGeom prst="rect">
            <a:avLst/>
          </a:prstGeom>
          <a:noFill/>
          <a:ln w="9525">
            <a:noFill/>
          </a:ln>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4" name="组合 3"/>
          <p:cNvGrpSpPr/>
          <p:nvPr>
            <p:custDataLst>
              <p:tags r:id="rId3"/>
            </p:custDataLst>
          </p:nvPr>
        </p:nvGrpSpPr>
        <p:grpSpPr>
          <a:xfrm>
            <a:off x="1568450" y="60325"/>
            <a:ext cx="2451100" cy="1081405"/>
            <a:chOff x="2790018" y="1305594"/>
            <a:chExt cx="2450982" cy="1081718"/>
          </a:xfrm>
        </p:grpSpPr>
        <p:pic>
          <p:nvPicPr>
            <p:cNvPr id="13" name="图片 12"/>
            <p:cNvPicPr>
              <a:picLocks noChangeAspect="1"/>
            </p:cNvPicPr>
            <p:nvPr>
              <p:custDataLst>
                <p:tags r:id="rId5"/>
              </p:custDataLst>
            </p:nvPr>
          </p:nvPicPr>
          <p:blipFill>
            <a:blip r:embed="rId4"/>
            <a:stretch>
              <a:fillRect/>
            </a:stretch>
          </p:blipFill>
          <p:spPr>
            <a:xfrm rot="5400000">
              <a:off x="3474650" y="620962"/>
              <a:ext cx="1081718" cy="2450982"/>
            </a:xfrm>
            <a:prstGeom prst="rect">
              <a:avLst/>
            </a:prstGeom>
          </p:spPr>
        </p:pic>
        <p:sp>
          <p:nvSpPr>
            <p:cNvPr id="8" name="TextBox 12"/>
            <p:cNvSpPr txBox="1">
              <a:spLocks noChangeArrowheads="1"/>
            </p:cNvSpPr>
            <p:nvPr>
              <p:custDataLst>
                <p:tags r:id="rId6"/>
              </p:custDataLst>
            </p:nvPr>
          </p:nvSpPr>
          <p:spPr bwMode="auto">
            <a:xfrm>
              <a:off x="2928106" y="1609782"/>
              <a:ext cx="2282875" cy="522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zh-CN" sz="2800" b="1" spc="1300" smtClean="0">
                  <a:solidFill>
                    <a:schemeClr val="tx1">
                      <a:lumMod val="65000"/>
                      <a:lumOff val="35000"/>
                    </a:schemeClr>
                  </a:solidFill>
                  <a:latin typeface="楷体" panose="02010609060101010101" pitchFamily="49" charset="-122"/>
                  <a:ea typeface="楷体" panose="02010609060101010101" pitchFamily="49" charset="-122"/>
                </a:rPr>
                <a:t>知人论世</a:t>
              </a:r>
              <a:endParaRPr lang="zh-CN" altLang="zh-CN" sz="2800" b="1" spc="1300" smtClean="0">
                <a:solidFill>
                  <a:schemeClr val="tx1">
                    <a:lumMod val="65000"/>
                    <a:lumOff val="35000"/>
                  </a:schemeClr>
                </a:solidFill>
                <a:latin typeface="楷体" panose="02010609060101010101" pitchFamily="49" charset="-122"/>
                <a:ea typeface="楷体" panose="02010609060101010101" pitchFamily="49" charset="-122"/>
              </a:endParaRPr>
            </a:p>
          </p:txBody>
        </p:sp>
      </p:grpSp>
      <p:sp>
        <p:nvSpPr>
          <p:cNvPr id="6" name="文本框 5"/>
          <p:cNvSpPr txBox="1"/>
          <p:nvPr>
            <p:custDataLst>
              <p:tags r:id="rId7"/>
            </p:custDataLst>
          </p:nvPr>
        </p:nvSpPr>
        <p:spPr>
          <a:xfrm>
            <a:off x="4771390" y="582930"/>
            <a:ext cx="6866255" cy="5692775"/>
          </a:xfrm>
          <a:prstGeom prst="rect">
            <a:avLst/>
          </a:prstGeom>
          <a:noFill/>
        </p:spPr>
        <p:txBody>
          <a:bodyPr wrap="square" rtlCol="0" anchor="t">
            <a:spAutoFit/>
          </a:bodyPr>
          <a:lstStyle/>
          <a:p>
            <a:pPr fontAlgn="auto">
              <a:lnSpc>
                <a:spcPct val="100000"/>
              </a:lnSpc>
            </a:pPr>
            <a:r>
              <a:rPr lang="en-US" altLang="zh-CN"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latin typeface="楷体" panose="02010609060101010101" pitchFamily="49" charset="-122"/>
                <a:ea typeface="楷体" panose="02010609060101010101" pitchFamily="49" charset="-122"/>
                <a:cs typeface="楷体" panose="02010609060101010101" pitchFamily="49" charset="-122"/>
              </a:rPr>
              <a:t>辛弃疾（1140年－1207年），原字坦夫，后改字</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幼安</a:t>
            </a:r>
            <a:r>
              <a:rPr lang="zh-CN" altLang="en-US" sz="2800" b="1">
                <a:latin typeface="楷体" panose="02010609060101010101" pitchFamily="49" charset="-122"/>
                <a:ea typeface="楷体" panose="02010609060101010101" pitchFamily="49" charset="-122"/>
                <a:cs typeface="楷体" panose="02010609060101010101" pitchFamily="49" charset="-122"/>
              </a:rPr>
              <a:t>，号</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稼轩</a:t>
            </a:r>
            <a:r>
              <a:rPr lang="zh-CN" altLang="en-US" sz="2800" b="1">
                <a:latin typeface="楷体" panose="02010609060101010101" pitchFamily="49" charset="-122"/>
                <a:ea typeface="楷体" panose="02010609060101010101" pitchFamily="49" charset="-122"/>
                <a:cs typeface="楷体" panose="02010609060101010101" pitchFamily="49" charset="-122"/>
              </a:rPr>
              <a:t>，山东东路济南府历城县人。南宋豪放派词人、将领，有“</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词中之龙</a:t>
            </a:r>
            <a:r>
              <a:rPr lang="zh-CN" altLang="en-US" sz="2800" b="1">
                <a:latin typeface="楷体" panose="02010609060101010101" pitchFamily="49" charset="-122"/>
                <a:ea typeface="楷体" panose="02010609060101010101" pitchFamily="49" charset="-122"/>
                <a:cs typeface="楷体" panose="02010609060101010101" pitchFamily="49" charset="-122"/>
              </a:rPr>
              <a:t>”之称。与苏轼合称“苏辛”，与李清照并称“</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济南二安</a:t>
            </a:r>
            <a:r>
              <a:rPr lang="zh-CN" altLang="en-US" sz="2800" b="1">
                <a:latin typeface="楷体" panose="02010609060101010101" pitchFamily="49" charset="-122"/>
                <a:ea typeface="楷体" panose="02010609060101010101" pitchFamily="49" charset="-122"/>
                <a:cs typeface="楷体" panose="02010609060101010101" pitchFamily="49" charset="-122"/>
              </a:rPr>
              <a:t>”。</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lang="en-US" altLang="zh-CN"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latin typeface="楷体" panose="02010609060101010101" pitchFamily="49" charset="-122"/>
                <a:ea typeface="楷体" panose="02010609060101010101" pitchFamily="49" charset="-122"/>
                <a:cs typeface="楷体" panose="02010609060101010101" pitchFamily="49" charset="-122"/>
              </a:rPr>
              <a:t>生于金国，少年抗金归宋，曾任江西安抚使、福建安抚使等职。著有</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《美芹十论》</a:t>
            </a:r>
            <a:r>
              <a:rPr lang="zh-CN" altLang="en-US" sz="2800" b="1">
                <a:latin typeface="楷体" panose="02010609060101010101" pitchFamily="49" charset="-122"/>
                <a:ea typeface="楷体" panose="02010609060101010101" pitchFamily="49" charset="-122"/>
                <a:cs typeface="楷体" panose="02010609060101010101" pitchFamily="49" charset="-122"/>
              </a:rPr>
              <a:t>、《九议》，条陈战守之策。由于与当政的主和派政见不合，后被弹劾落职，退隐山居。开禧北伐前后，相继被起用为绍兴知府、镇江知府、枢密都承旨等职。开禧三年（1207年）病逝，年六十八。后赠少师，谥号“忠敏”。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pic>
        <p:nvPicPr>
          <p:cNvPr id="9" name="图片 8"/>
          <p:cNvPicPr>
            <a:picLocks noChangeAspect="1"/>
          </p:cNvPicPr>
          <p:nvPr>
            <p:custDataLst>
              <p:tags r:id="rId9"/>
            </p:custDataLst>
          </p:nvPr>
        </p:nvPicPr>
        <p:blipFill>
          <a:blip r:embed="rId8"/>
          <a:stretch>
            <a:fillRect/>
          </a:stretch>
        </p:blipFill>
        <p:spPr>
          <a:xfrm>
            <a:off x="471805" y="1633220"/>
            <a:ext cx="3547745" cy="4283710"/>
          </a:xfrm>
          <a:prstGeom prst="rect">
            <a:avLst/>
          </a:prstGeom>
        </p:spPr>
      </p:pic>
    </p:spTree>
  </p:cSld>
  <p:clrMapOvr>
    <a:masterClrMapping/>
  </p:clrMapOvr>
  <p:transition spd="slow">
    <p:fade/>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2226" name="矩形 52225"/>
          <p:cNvSpPr/>
          <p:nvPr>
            <p:custDataLst>
              <p:tags r:id="rId3"/>
            </p:custDataLst>
          </p:nvPr>
        </p:nvSpPr>
        <p:spPr>
          <a:xfrm>
            <a:off x="1752600" y="334963"/>
            <a:ext cx="3434080" cy="583565"/>
          </a:xfrm>
          <a:prstGeom prst="rect">
            <a:avLst/>
          </a:prstGeom>
          <a:noFill/>
          <a:ln w="9525">
            <a:noFill/>
          </a:ln>
        </p:spPr>
        <p:txBody>
          <a:bodyPr wrap="none" anchor="t" anchorCtr="0">
            <a:spAutoFit/>
          </a:bodyPr>
          <a:lstStyle/>
          <a:p>
            <a:pPr>
              <a:spcBef>
                <a:spcPct val="50000"/>
              </a:spcBef>
            </a:pPr>
            <a:r>
              <a:rPr lang="zh-CN" altLang="en-US" sz="32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rPr>
              <a:t>“佛狸祠”景象：</a:t>
            </a:r>
            <a:endParaRPr lang="zh-CN" altLang="en-US" sz="32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endParaRPr>
          </a:p>
        </p:txBody>
      </p:sp>
      <p:graphicFrame>
        <p:nvGraphicFramePr>
          <p:cNvPr id="52227" name="对象 52226"/>
          <p:cNvGraphicFramePr>
            <a:graphicFrameLocks noChangeAspect="1"/>
          </p:cNvGraphicFramePr>
          <p:nvPr>
            <p:custDataLst>
              <p:tags r:id="rId4"/>
            </p:custDataLst>
          </p:nvPr>
        </p:nvGraphicFramePr>
        <p:xfrm>
          <a:off x="780415" y="1482725"/>
          <a:ext cx="8424863" cy="1379538"/>
        </p:xfrm>
        <a:graphic>
          <a:graphicData uri="http://schemas.openxmlformats.org/presentationml/2006/ole">
            <mc:AlternateContent>
              <mc:Choice xmlns:v="urn:schemas-microsoft-com:vml" Requires="v">
                <p:oleObj spid="_x0000_s1053" r:id="rId5" imgW="8427720" imgH="1383665" progId="Word.Document.8">
                  <p:embed/>
                </p:oleObj>
              </mc:Choice>
              <mc:Fallback>
                <p:oleObj r:id="rId5" imgW="8427720" imgH="1383665" progId="Word.Document.8">
                  <p:embed/>
                  <p:pic>
                    <p:nvPicPr>
                      <p:cNvPr id="0" name="OLE substitute image"/>
                      <p:cNvPicPr/>
                      <p:nvPr/>
                    </p:nvPicPr>
                    <p:blipFill>
                      <a:blip r:embed="rId6"/>
                      <a:stretch>
                        <a:fillRect/>
                      </a:stretch>
                    </p:blipFill>
                    <p:spPr>
                      <a:xfrm>
                        <a:off x="780415" y="1482725"/>
                        <a:ext cx="8424863" cy="1379538"/>
                      </a:xfrm>
                      <a:prstGeom prst="rect">
                        <a:avLst/>
                      </a:prstGeom>
                      <a:noFill/>
                      <a:ln w="38100">
                        <a:noFill/>
                        <a:miter/>
                      </a:ln>
                    </p:spPr>
                  </p:pic>
                </p:oleObj>
              </mc:Fallback>
            </mc:AlternateContent>
          </a:graphicData>
        </a:graphic>
      </p:graphicFrame>
      <p:sp>
        <p:nvSpPr>
          <p:cNvPr id="52228" name="矩形 52227"/>
          <p:cNvSpPr/>
          <p:nvPr>
            <p:custDataLst>
              <p:tags r:id="rId7"/>
            </p:custDataLst>
          </p:nvPr>
        </p:nvSpPr>
        <p:spPr>
          <a:xfrm>
            <a:off x="381000" y="3426143"/>
            <a:ext cx="3840480" cy="583565"/>
          </a:xfrm>
          <a:prstGeom prst="rect">
            <a:avLst/>
          </a:prstGeom>
          <a:noFill/>
          <a:ln w="9525">
            <a:noFill/>
          </a:ln>
        </p:spPr>
        <p:txBody>
          <a:bodyPr wrap="none" anchor="t" anchorCtr="0">
            <a:spAutoFit/>
          </a:bodyPr>
          <a:lstStyle/>
          <a:p>
            <a:pPr>
              <a:spcBef>
                <a:spcPct val="50000"/>
              </a:spcBef>
            </a:pPr>
            <a:r>
              <a:rPr lang="zh-CN" altLang="en-US" sz="3200" b="1">
                <a:solidFill>
                  <a:srgbClr val="FF0000"/>
                </a:solidFill>
                <a:effectLst>
                  <a:outerShdw blurRad="38100" dist="38100" dir="2700000">
                    <a:srgbClr val="000000"/>
                  </a:outerShdw>
                </a:effectLst>
                <a:latin typeface="Times New Roman" panose="02020603050405020304" pitchFamily="18" charset="0"/>
                <a:ea typeface="华文行楷" panose="02010800040101010101" pitchFamily="2" charset="-122"/>
              </a:rPr>
              <a:t>作者用典故的目的：</a:t>
            </a:r>
            <a:endParaRPr lang="zh-CN" altLang="en-US" sz="3200" b="1">
              <a:solidFill>
                <a:srgbClr val="FF0000"/>
              </a:solidFill>
              <a:effectLst>
                <a:outerShdw blurRad="38100" dist="38100" dir="2700000">
                  <a:srgbClr val="000000"/>
                </a:outerShdw>
              </a:effectLst>
              <a:latin typeface="Times New Roman" panose="02020603050405020304" pitchFamily="18" charset="0"/>
              <a:ea typeface="华文行楷" panose="02010800040101010101" pitchFamily="2" charset="-122"/>
            </a:endParaRPr>
          </a:p>
        </p:txBody>
      </p:sp>
      <p:pic>
        <p:nvPicPr>
          <p:cNvPr id="44038" name="图片 14351"/>
          <p:cNvPicPr>
            <a:picLocks noChangeAspect="1"/>
          </p:cNvPicPr>
          <p:nvPr>
            <p:custDataLst>
              <p:tags r:id="rId9"/>
            </p:custDataLst>
          </p:nvPr>
        </p:nvPicPr>
        <p:blipFill>
          <a:blip r:embed="rId8"/>
          <a:stretch>
            <a:fillRect/>
          </a:stretch>
        </p:blipFill>
        <p:spPr>
          <a:xfrm>
            <a:off x="8987155" y="3072130"/>
            <a:ext cx="2997835" cy="3526790"/>
          </a:xfrm>
          <a:prstGeom prst="rect">
            <a:avLst/>
          </a:prstGeom>
          <a:noFill/>
          <a:ln w="9525">
            <a:noFill/>
          </a:ln>
        </p:spPr>
      </p:pic>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3250" name="矩形 53249"/>
          <p:cNvSpPr/>
          <p:nvPr>
            <p:custDataLst>
              <p:tags r:id="rId3"/>
            </p:custDataLst>
          </p:nvPr>
        </p:nvSpPr>
        <p:spPr>
          <a:xfrm>
            <a:off x="1752600" y="334963"/>
            <a:ext cx="3434080" cy="583565"/>
          </a:xfrm>
          <a:prstGeom prst="rect">
            <a:avLst/>
          </a:prstGeom>
          <a:noFill/>
          <a:ln w="9525">
            <a:noFill/>
          </a:ln>
        </p:spPr>
        <p:txBody>
          <a:bodyPr wrap="none" anchor="t" anchorCtr="0">
            <a:spAutoFit/>
          </a:bodyPr>
          <a:lstStyle/>
          <a:p>
            <a:pPr>
              <a:spcBef>
                <a:spcPct val="50000"/>
              </a:spcBef>
            </a:pPr>
            <a:r>
              <a:rPr lang="zh-CN" altLang="en-US" sz="32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rPr>
              <a:t>“佛狸祠”景象：</a:t>
            </a:r>
            <a:endParaRPr lang="zh-CN" altLang="en-US" sz="3200" b="1">
              <a:solidFill>
                <a:srgbClr val="0000FF"/>
              </a:solidFill>
              <a:effectLst>
                <a:outerShdw blurRad="38100" dist="38100" dir="2700000">
                  <a:srgbClr val="000000"/>
                </a:outerShdw>
              </a:effectLst>
              <a:latin typeface="Times New Roman" panose="02020603050405020304" pitchFamily="18" charset="0"/>
              <a:ea typeface="华文行楷" panose="02010800040101010101" pitchFamily="2" charset="-122"/>
            </a:endParaRPr>
          </a:p>
        </p:txBody>
      </p:sp>
      <p:graphicFrame>
        <p:nvGraphicFramePr>
          <p:cNvPr id="53251" name="对象 53250"/>
          <p:cNvGraphicFramePr>
            <a:graphicFrameLocks noChangeAspect="1"/>
          </p:cNvGraphicFramePr>
          <p:nvPr>
            <p:custDataLst>
              <p:tags r:id="rId4"/>
            </p:custDataLst>
          </p:nvPr>
        </p:nvGraphicFramePr>
        <p:xfrm>
          <a:off x="1828800" y="1143000"/>
          <a:ext cx="8424863" cy="1379538"/>
        </p:xfrm>
        <a:graphic>
          <a:graphicData uri="http://schemas.openxmlformats.org/presentationml/2006/ole">
            <mc:AlternateContent>
              <mc:Choice xmlns:v="urn:schemas-microsoft-com:vml" Requires="v">
                <p:oleObj spid="_x0000_s1054" r:id="rId5" imgW="8427720" imgH="1383665" progId="Word.Document.8">
                  <p:embed/>
                </p:oleObj>
              </mc:Choice>
              <mc:Fallback>
                <p:oleObj r:id="rId5" imgW="8427720" imgH="1383665" progId="Word.Document.8">
                  <p:embed/>
                  <p:pic>
                    <p:nvPicPr>
                      <p:cNvPr id="0" name="OLE substitute image"/>
                      <p:cNvPicPr/>
                      <p:nvPr/>
                    </p:nvPicPr>
                    <p:blipFill>
                      <a:blip r:embed="rId6"/>
                      <a:stretch>
                        <a:fillRect/>
                      </a:stretch>
                    </p:blipFill>
                    <p:spPr>
                      <a:xfrm>
                        <a:off x="1828800" y="1143000"/>
                        <a:ext cx="8424863" cy="1379538"/>
                      </a:xfrm>
                      <a:prstGeom prst="rect">
                        <a:avLst/>
                      </a:prstGeom>
                      <a:noFill/>
                      <a:ln w="38100">
                        <a:noFill/>
                        <a:miter/>
                      </a:ln>
                    </p:spPr>
                  </p:pic>
                </p:oleObj>
              </mc:Fallback>
            </mc:AlternateContent>
          </a:graphicData>
        </a:graphic>
      </p:graphicFrame>
      <p:sp>
        <p:nvSpPr>
          <p:cNvPr id="53252" name="矩形 53251"/>
          <p:cNvSpPr/>
          <p:nvPr>
            <p:custDataLst>
              <p:tags r:id="rId7"/>
            </p:custDataLst>
          </p:nvPr>
        </p:nvSpPr>
        <p:spPr>
          <a:xfrm>
            <a:off x="1828800" y="3001963"/>
            <a:ext cx="3840480" cy="583565"/>
          </a:xfrm>
          <a:prstGeom prst="rect">
            <a:avLst/>
          </a:prstGeom>
          <a:noFill/>
          <a:ln w="9525">
            <a:noFill/>
          </a:ln>
        </p:spPr>
        <p:txBody>
          <a:bodyPr wrap="none" anchor="t" anchorCtr="0">
            <a:spAutoFit/>
          </a:bodyPr>
          <a:lstStyle/>
          <a:p>
            <a:pPr>
              <a:spcBef>
                <a:spcPct val="50000"/>
              </a:spcBef>
            </a:pPr>
            <a:r>
              <a:rPr lang="zh-CN" altLang="en-US" sz="3200" b="1">
                <a:solidFill>
                  <a:srgbClr val="FF0000"/>
                </a:solidFill>
                <a:effectLst>
                  <a:outerShdw blurRad="38100" dist="38100" dir="2700000">
                    <a:srgbClr val="000000"/>
                  </a:outerShdw>
                </a:effectLst>
                <a:latin typeface="Times New Roman" panose="02020603050405020304" pitchFamily="18" charset="0"/>
                <a:ea typeface="华文行楷" panose="02010800040101010101" pitchFamily="2" charset="-122"/>
              </a:rPr>
              <a:t>作者用典故的目的：</a:t>
            </a:r>
            <a:endParaRPr lang="zh-CN" altLang="en-US" sz="3200" b="1">
              <a:solidFill>
                <a:srgbClr val="FF0000"/>
              </a:solidFill>
              <a:effectLst>
                <a:outerShdw blurRad="38100" dist="38100" dir="2700000">
                  <a:srgbClr val="000000"/>
                </a:outerShdw>
              </a:effectLst>
              <a:latin typeface="Times New Roman" panose="02020603050405020304" pitchFamily="18" charset="0"/>
              <a:ea typeface="华文行楷" panose="02010800040101010101" pitchFamily="2" charset="-122"/>
            </a:endParaRPr>
          </a:p>
        </p:txBody>
      </p:sp>
      <p:graphicFrame>
        <p:nvGraphicFramePr>
          <p:cNvPr id="53253" name="对象 53252"/>
          <p:cNvGraphicFramePr>
            <a:graphicFrameLocks noChangeAspect="1"/>
          </p:cNvGraphicFramePr>
          <p:nvPr>
            <p:custDataLst>
              <p:tags r:id="rId8"/>
            </p:custDataLst>
          </p:nvPr>
        </p:nvGraphicFramePr>
        <p:xfrm>
          <a:off x="3012440" y="3802380"/>
          <a:ext cx="7296785" cy="2369820"/>
        </p:xfrm>
        <a:graphic>
          <a:graphicData uri="http://schemas.openxmlformats.org/presentationml/2006/ole">
            <mc:AlternateContent>
              <mc:Choice xmlns:v="urn:schemas-microsoft-com:vml" Requires="v">
                <p:oleObj spid="_x0000_s1055" name="Document" r:id="rId9" imgW="8426450" imgH="3171190" progId="Word.Document.8">
                  <p:embed/>
                </p:oleObj>
              </mc:Choice>
              <mc:Fallback>
                <p:oleObj name="Document" r:id="rId9" imgW="8426450" imgH="3171190" progId="Word.Document.8">
                  <p:embed/>
                  <p:pic>
                    <p:nvPicPr>
                      <p:cNvPr id="0" name="OLE substitute image"/>
                      <p:cNvPicPr/>
                      <p:nvPr/>
                    </p:nvPicPr>
                    <p:blipFill>
                      <a:blip r:embed="rId10"/>
                      <a:stretch>
                        <a:fillRect/>
                      </a:stretch>
                    </p:blipFill>
                    <p:spPr>
                      <a:xfrm>
                        <a:off x="3012440" y="3802380"/>
                        <a:ext cx="7296785" cy="2369820"/>
                      </a:xfrm>
                      <a:prstGeom prst="rect">
                        <a:avLst/>
                      </a:prstGeom>
                      <a:noFill/>
                      <a:ln w="38100">
                        <a:noFill/>
                        <a:miter/>
                      </a:ln>
                    </p:spPr>
                  </p:pic>
                </p:oleObj>
              </mc:Fallback>
            </mc:AlternateContent>
          </a:graphicData>
        </a:graphic>
      </p:graphicFrame>
      <p:pic>
        <p:nvPicPr>
          <p:cNvPr id="5" name="图片 4"/>
          <p:cNvPicPr>
            <a:picLocks noChangeAspect="1"/>
          </p:cNvPicPr>
          <p:nvPr>
            <p:custDataLst>
              <p:tags r:id="rId12"/>
            </p:custDataLst>
          </p:nvPr>
        </p:nvPicPr>
        <p:blipFill>
          <a:blip r:embed="rId11"/>
          <a:srcRect b="5137"/>
          <a:stretch>
            <a:fillRect/>
          </a:stretch>
        </p:blipFill>
        <p:spPr>
          <a:xfrm flipH="1">
            <a:off x="371475" y="4039870"/>
            <a:ext cx="1831975" cy="1915160"/>
          </a:xfrm>
          <a:prstGeom prst="rect">
            <a:avLst/>
          </a:prstGeom>
        </p:spPr>
      </p:pic>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4274" name="矩形 54273"/>
          <p:cNvSpPr/>
          <p:nvPr>
            <p:custDataLst>
              <p:tags r:id="rId3"/>
            </p:custDataLst>
          </p:nvPr>
        </p:nvSpPr>
        <p:spPr>
          <a:xfrm>
            <a:off x="1847850" y="652463"/>
            <a:ext cx="7920038" cy="1168400"/>
          </a:xfrm>
          <a:prstGeom prst="rect">
            <a:avLst/>
          </a:prstGeom>
          <a:noFill/>
          <a:ln w="9525">
            <a:noFill/>
          </a:ln>
        </p:spPr>
        <p:txBody>
          <a:bodyPr anchor="ctr" anchorCtr="0">
            <a:spAutoFit/>
          </a:bodyPr>
          <a:lstStyle/>
          <a:p>
            <a:pPr>
              <a:lnSpc>
                <a:spcPct val="125000"/>
              </a:lnSpc>
            </a:pPr>
            <a:r>
              <a:rPr lang="en-US" altLang="zh-CN" sz="2800" b="1">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四十三年，望中犹记，</a:t>
            </a:r>
            <a:r>
              <a:rPr lang="zh-CN" altLang="en-US" sz="2800" b="1">
                <a:solidFill>
                  <a:srgbClr val="FF0000"/>
                </a:solidFill>
                <a:latin typeface="Arial" panose="020b0604020202020204" pitchFamily="34" charset="0"/>
                <a:ea typeface="宋体" panose="02010600030101010101" pitchFamily="2" charset="-122"/>
              </a:rPr>
              <a:t>烽火扬州路</a:t>
            </a:r>
            <a:r>
              <a:rPr lang="zh-CN" altLang="en-US" sz="2800" b="1">
                <a:latin typeface="Arial" panose="020b0604020202020204" pitchFamily="34" charset="0"/>
                <a:ea typeface="宋体" panose="02010600030101010101" pitchFamily="2" charset="-122"/>
              </a:rPr>
              <a:t>。可堪回首，</a:t>
            </a:r>
            <a:r>
              <a:rPr lang="zh-CN" altLang="en-US" sz="2800" b="1">
                <a:solidFill>
                  <a:srgbClr val="FF0000"/>
                </a:solidFill>
                <a:latin typeface="Arial" panose="020b0604020202020204" pitchFamily="34" charset="0"/>
                <a:ea typeface="宋体" panose="02010600030101010101" pitchFamily="2" charset="-122"/>
              </a:rPr>
              <a:t>佛狸祠下，一片神鸦社鼓</a:t>
            </a:r>
            <a:r>
              <a:rPr lang="zh-CN" altLang="en-US" sz="2800" b="1">
                <a:latin typeface="Arial" panose="020b0604020202020204" pitchFamily="34" charset="0"/>
                <a:ea typeface="宋体" panose="02010600030101010101" pitchFamily="2" charset="-122"/>
              </a:rPr>
              <a:t>！</a:t>
            </a:r>
            <a:r>
              <a:rPr lang="en-US" altLang="zh-CN" sz="2800" b="1">
                <a:latin typeface="Arial" panose="020b0604020202020204" pitchFamily="34" charset="0"/>
                <a:ea typeface="宋体" panose="02010600030101010101" pitchFamily="2" charset="-122"/>
              </a:rPr>
              <a:t>”</a:t>
            </a:r>
            <a:r>
              <a:rPr lang="en-US" altLang="zh-CN">
                <a:latin typeface="Arial" panose="020b0604020202020204" pitchFamily="34" charset="0"/>
                <a:ea typeface="宋体" panose="02010600030101010101" pitchFamily="2" charset="-122"/>
              </a:rPr>
              <a:t> </a:t>
            </a:r>
            <a:endParaRPr lang="en-US" altLang="zh-CN">
              <a:latin typeface="Arial" panose="020b0604020202020204" pitchFamily="34" charset="0"/>
              <a:ea typeface="宋体" panose="02010600030101010101" pitchFamily="2" charset="-122"/>
            </a:endParaRPr>
          </a:p>
        </p:txBody>
      </p:sp>
      <p:sp>
        <p:nvSpPr>
          <p:cNvPr id="54275" name="矩形 54274"/>
          <p:cNvSpPr/>
          <p:nvPr>
            <p:custDataLst>
              <p:tags r:id="rId4"/>
            </p:custDataLst>
          </p:nvPr>
        </p:nvSpPr>
        <p:spPr>
          <a:xfrm>
            <a:off x="1524000" y="2265046"/>
            <a:ext cx="9144000" cy="953135"/>
          </a:xfrm>
          <a:prstGeom prst="rect">
            <a:avLst/>
          </a:prstGeom>
          <a:noFill/>
          <a:ln w="9525">
            <a:noFill/>
          </a:ln>
        </p:spPr>
        <p:txBody>
          <a:bodyPr anchor="ctr" anchorCtr="0">
            <a:spAutoFit/>
          </a:bodyPr>
          <a:lstStyle/>
          <a:p>
            <a:r>
              <a:rPr lang="zh-CN" altLang="en-US">
                <a:latin typeface="Arial" panose="020b0604020202020204" pitchFamily="34" charset="0"/>
                <a:ea typeface="宋体" panose="02010600030101010101" pitchFamily="2" charset="-122"/>
              </a:rPr>
              <a:t>       </a:t>
            </a:r>
            <a:r>
              <a:rPr lang="zh-CN" altLang="en-US" sz="2800" b="1">
                <a:latin typeface="Arial" panose="020b0604020202020204" pitchFamily="34" charset="0"/>
                <a:ea typeface="宋体" panose="02010600030101010101" pitchFamily="2" charset="-122"/>
              </a:rPr>
              <a:t>把回忆中扬州一带的战火和眼前佛狸祠的红火两个场景放在一起，是用了什么手法？其意图是什么 </a:t>
            </a:r>
            <a:endParaRPr lang="zh-CN" altLang="en-US" sz="2800" b="1">
              <a:latin typeface="Arial" panose="020b0604020202020204" pitchFamily="34" charset="0"/>
              <a:ea typeface="宋体" panose="02010600030101010101" pitchFamily="2" charset="-122"/>
            </a:endParaRPr>
          </a:p>
        </p:txBody>
      </p:sp>
      <p:sp>
        <p:nvSpPr>
          <p:cNvPr id="54276" name="矩形 54275"/>
          <p:cNvSpPr/>
          <p:nvPr>
            <p:custDataLst>
              <p:tags r:id="rId5"/>
            </p:custDataLst>
          </p:nvPr>
        </p:nvSpPr>
        <p:spPr>
          <a:xfrm>
            <a:off x="1919288" y="3572034"/>
            <a:ext cx="3598545" cy="521970"/>
          </a:xfrm>
          <a:prstGeom prst="rect">
            <a:avLst/>
          </a:prstGeom>
          <a:noFill/>
          <a:ln w="9525">
            <a:noFill/>
          </a:ln>
        </p:spPr>
        <p:txBody>
          <a:bodyPr wrap="none" anchor="ctr" anchorCtr="0">
            <a:spAutoFit/>
          </a:bodyPr>
          <a:lstStyle/>
          <a:p>
            <a:r>
              <a:rPr lang="zh-CN" altLang="en-US" sz="2800" b="1">
                <a:solidFill>
                  <a:srgbClr val="0000FF"/>
                </a:solidFill>
                <a:latin typeface="Arial" panose="020b0604020202020204" pitchFamily="34" charset="0"/>
                <a:ea typeface="宋体" panose="02010600030101010101" pitchFamily="2" charset="-122"/>
              </a:rPr>
              <a:t>这是一组鲜明的对比</a:t>
            </a:r>
            <a:r>
              <a:rPr lang="en-US" altLang="zh-CN" sz="2800" b="1">
                <a:solidFill>
                  <a:srgbClr val="0000FF"/>
                </a:solidFill>
                <a:latin typeface="Arial" panose="020b0604020202020204" pitchFamily="34" charset="0"/>
                <a:ea typeface="宋体" panose="02010600030101010101" pitchFamily="2" charset="-122"/>
              </a:rPr>
              <a:t>.</a:t>
            </a:r>
            <a:r>
              <a:rPr lang="zh-CN" altLang="en-US" sz="2800">
                <a:solidFill>
                  <a:srgbClr val="0000FF"/>
                </a:solidFill>
                <a:latin typeface="Arial" panose="020b0604020202020204" pitchFamily="34" charset="0"/>
                <a:ea typeface="宋体" panose="02010600030101010101" pitchFamily="2" charset="-122"/>
              </a:rPr>
              <a:t> </a:t>
            </a:r>
            <a:endParaRPr lang="zh-CN" altLang="en-US" sz="2800">
              <a:solidFill>
                <a:srgbClr val="0000FF"/>
              </a:solidFill>
              <a:latin typeface="Arial" panose="020b0604020202020204" pitchFamily="34" charset="0"/>
              <a:ea typeface="宋体" panose="02010600030101010101" pitchFamily="2" charset="-122"/>
            </a:endParaRPr>
          </a:p>
        </p:txBody>
      </p:sp>
      <p:sp>
        <p:nvSpPr>
          <p:cNvPr id="54277" name="矩形 54276"/>
          <p:cNvSpPr/>
          <p:nvPr>
            <p:custDataLst>
              <p:tags r:id="rId6"/>
            </p:custDataLst>
          </p:nvPr>
        </p:nvSpPr>
        <p:spPr>
          <a:xfrm>
            <a:off x="2252980" y="4293077"/>
            <a:ext cx="9144000" cy="2245360"/>
          </a:xfrm>
          <a:prstGeom prst="rect">
            <a:avLst/>
          </a:prstGeom>
          <a:noFill/>
          <a:ln w="9525">
            <a:noFill/>
          </a:ln>
        </p:spPr>
        <p:txBody>
          <a:bodyPr anchor="ctr" anchorCtr="0">
            <a:spAutoFit/>
          </a:bodyPr>
          <a:lstStyle/>
          <a:p>
            <a:r>
              <a:rPr lang="zh-CN" altLang="en-US" sz="2800" b="1">
                <a:latin typeface="Arial" panose="020b0604020202020204" pitchFamily="34" charset="0"/>
                <a:ea typeface="宋体" panose="02010600030101010101" pitchFamily="2" charset="-122"/>
              </a:rPr>
              <a:t>        一方面作者牢记民族的灾难，一方面看到金已安稳的统治着北方，那里的人们也安于现状；这样就突出地表明，人们已忘了国耻，苟且偷安，已无心收复中原，也强烈地抒发出作者对个人命运，特别是国家前途的深沉的悲哀、忧虑，对南宋王朝腐败无能的不满。 </a:t>
            </a:r>
            <a:endParaRPr lang="zh-CN" altLang="en-US" sz="2800" b="1">
              <a:latin typeface="Arial" panose="020b0604020202020204" pitchFamily="34" charset="0"/>
              <a:ea typeface="宋体" panose="02010600030101010101" pitchFamily="2" charset="-122"/>
            </a:endParaRPr>
          </a:p>
        </p:txBody>
      </p:sp>
      <p:pic>
        <p:nvPicPr>
          <p:cNvPr id="5" name="图片 4"/>
          <p:cNvPicPr>
            <a:picLocks noChangeAspect="1"/>
          </p:cNvPicPr>
          <p:nvPr>
            <p:custDataLst>
              <p:tags r:id="rId8"/>
            </p:custDataLst>
          </p:nvPr>
        </p:nvPicPr>
        <p:blipFill>
          <a:blip r:embed="rId7"/>
          <a:srcRect b="5137"/>
          <a:stretch>
            <a:fillRect/>
          </a:stretch>
        </p:blipFill>
        <p:spPr>
          <a:xfrm flipH="1">
            <a:off x="211455" y="4029710"/>
            <a:ext cx="1831975" cy="19151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p:cTn id="7" dur="1000" fill="hold"/>
                                        <p:tgtEl>
                                          <p:spTgt spid="54274"/>
                                        </p:tgtEl>
                                        <p:attrNameLst>
                                          <p:attrName>ppt_w</p:attrName>
                                        </p:attrNameLst>
                                      </p:cBhvr>
                                      <p:tavLst>
                                        <p:tav tm="0">
                                          <p:val>
                                            <p:strVal val="#ppt_w*0.70"/>
                                          </p:val>
                                        </p:tav>
                                        <p:tav tm="100000">
                                          <p:val>
                                            <p:strVal val="#ppt_w"/>
                                          </p:val>
                                        </p:tav>
                                      </p:tavLst>
                                    </p:anim>
                                    <p:anim calcmode="lin" valueType="num">
                                      <p:cBhvr>
                                        <p:cTn id="8" dur="1000" fill="hold"/>
                                        <p:tgtEl>
                                          <p:spTgt spid="54274"/>
                                        </p:tgtEl>
                                        <p:attrNameLst>
                                          <p:attrName>ppt_h</p:attrName>
                                        </p:attrNameLst>
                                      </p:cBhvr>
                                      <p:tavLst>
                                        <p:tav tm="0">
                                          <p:val>
                                            <p:strVal val="#ppt_h"/>
                                          </p:val>
                                        </p:tav>
                                        <p:tav tm="100000">
                                          <p:val>
                                            <p:strVal val="#ppt_h"/>
                                          </p:val>
                                        </p:tav>
                                      </p:tavLst>
                                    </p:anim>
                                    <p:animEffect transition="in" filter="fade">
                                      <p:cBhvr>
                                        <p:cTn id="9" dur="1000"/>
                                        <p:tgtEl>
                                          <p:spTgt spid="54274"/>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4275"/>
                                        </p:tgtEl>
                                        <p:attrNameLst>
                                          <p:attrName>style.visibility</p:attrName>
                                        </p:attrNameLst>
                                      </p:cBhvr>
                                      <p:to>
                                        <p:strVal val="visible"/>
                                      </p:to>
                                    </p:set>
                                    <p:anim calcmode="lin" valueType="num">
                                      <p:cBhvr>
                                        <p:cTn id="14" dur="1000" fill="hold"/>
                                        <p:tgtEl>
                                          <p:spTgt spid="54275"/>
                                        </p:tgtEl>
                                        <p:attrNameLst>
                                          <p:attrName>ppt_w</p:attrName>
                                        </p:attrNameLst>
                                      </p:cBhvr>
                                      <p:tavLst>
                                        <p:tav tm="0">
                                          <p:val>
                                            <p:strVal val="#ppt_w*0.70"/>
                                          </p:val>
                                        </p:tav>
                                        <p:tav tm="100000">
                                          <p:val>
                                            <p:strVal val="#ppt_w"/>
                                          </p:val>
                                        </p:tav>
                                      </p:tavLst>
                                    </p:anim>
                                    <p:anim calcmode="lin" valueType="num">
                                      <p:cBhvr>
                                        <p:cTn id="15" dur="1000" fill="hold"/>
                                        <p:tgtEl>
                                          <p:spTgt spid="54275"/>
                                        </p:tgtEl>
                                        <p:attrNameLst>
                                          <p:attrName>ppt_h</p:attrName>
                                        </p:attrNameLst>
                                      </p:cBhvr>
                                      <p:tavLst>
                                        <p:tav tm="0">
                                          <p:val>
                                            <p:strVal val="#ppt_h"/>
                                          </p:val>
                                        </p:tav>
                                        <p:tav tm="100000">
                                          <p:val>
                                            <p:strVal val="#ppt_h"/>
                                          </p:val>
                                        </p:tav>
                                      </p:tavLst>
                                    </p:anim>
                                    <p:animEffect transition="in" filter="fade">
                                      <p:cBhvr>
                                        <p:cTn id="16" dur="1000"/>
                                        <p:tgtEl>
                                          <p:spTgt spid="54275"/>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54276"/>
                                        </p:tgtEl>
                                        <p:attrNameLst>
                                          <p:attrName>style.visibility</p:attrName>
                                        </p:attrNameLst>
                                      </p:cBhvr>
                                      <p:to>
                                        <p:strVal val="visible"/>
                                      </p:to>
                                    </p:set>
                                    <p:anim calcmode="lin" valueType="num">
                                      <p:cBhvr>
                                        <p:cTn id="21" dur="1000" fill="hold"/>
                                        <p:tgtEl>
                                          <p:spTgt spid="54276"/>
                                        </p:tgtEl>
                                        <p:attrNameLst>
                                          <p:attrName>ppt_w</p:attrName>
                                        </p:attrNameLst>
                                      </p:cBhvr>
                                      <p:tavLst>
                                        <p:tav tm="0">
                                          <p:val>
                                            <p:strVal val="#ppt_w*0.70"/>
                                          </p:val>
                                        </p:tav>
                                        <p:tav tm="100000">
                                          <p:val>
                                            <p:strVal val="#ppt_w"/>
                                          </p:val>
                                        </p:tav>
                                      </p:tavLst>
                                    </p:anim>
                                    <p:anim calcmode="lin" valueType="num">
                                      <p:cBhvr>
                                        <p:cTn id="22" dur="1000" fill="hold"/>
                                        <p:tgtEl>
                                          <p:spTgt spid="54276"/>
                                        </p:tgtEl>
                                        <p:attrNameLst>
                                          <p:attrName>ppt_h</p:attrName>
                                        </p:attrNameLst>
                                      </p:cBhvr>
                                      <p:tavLst>
                                        <p:tav tm="0">
                                          <p:val>
                                            <p:strVal val="#ppt_h"/>
                                          </p:val>
                                        </p:tav>
                                        <p:tav tm="100000">
                                          <p:val>
                                            <p:strVal val="#ppt_h"/>
                                          </p:val>
                                        </p:tav>
                                      </p:tavLst>
                                    </p:anim>
                                    <p:animEffect transition="in" filter="fade">
                                      <p:cBhvr>
                                        <p:cTn id="23" dur="1000"/>
                                        <p:tgtEl>
                                          <p:spTgt spid="54276"/>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54277"/>
                                        </p:tgtEl>
                                        <p:attrNameLst>
                                          <p:attrName>style.visibility</p:attrName>
                                        </p:attrNameLst>
                                      </p:cBhvr>
                                      <p:to>
                                        <p:strVal val="visible"/>
                                      </p:to>
                                    </p:set>
                                    <p:anim calcmode="lin" valueType="num">
                                      <p:cBhvr>
                                        <p:cTn id="28" dur="1000" fill="hold"/>
                                        <p:tgtEl>
                                          <p:spTgt spid="54277"/>
                                        </p:tgtEl>
                                        <p:attrNameLst>
                                          <p:attrName>ppt_w</p:attrName>
                                        </p:attrNameLst>
                                      </p:cBhvr>
                                      <p:tavLst>
                                        <p:tav tm="0">
                                          <p:val>
                                            <p:strVal val="#ppt_w*0.70"/>
                                          </p:val>
                                        </p:tav>
                                        <p:tav tm="100000">
                                          <p:val>
                                            <p:strVal val="#ppt_w"/>
                                          </p:val>
                                        </p:tav>
                                      </p:tavLst>
                                    </p:anim>
                                    <p:anim calcmode="lin" valueType="num">
                                      <p:cBhvr>
                                        <p:cTn id="29" dur="1000" fill="hold"/>
                                        <p:tgtEl>
                                          <p:spTgt spid="54277"/>
                                        </p:tgtEl>
                                        <p:attrNameLst>
                                          <p:attrName>ppt_h</p:attrName>
                                        </p:attrNameLst>
                                      </p:cBhvr>
                                      <p:tavLst>
                                        <p:tav tm="0">
                                          <p:val>
                                            <p:strVal val="#ppt_h"/>
                                          </p:val>
                                        </p:tav>
                                        <p:tav tm="100000">
                                          <p:val>
                                            <p:strVal val="#ppt_h"/>
                                          </p:val>
                                        </p:tav>
                                      </p:tavLst>
                                    </p:anim>
                                    <p:animEffect transition="in" filter="fade">
                                      <p:cBhvr>
                                        <p:cTn id="30" dur="1000"/>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P spid="54275" grpId="0"/>
      <p:bldP spid="54276" grpId="0"/>
      <p:bldP spid="54277"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338" name="矩形 14337"/>
          <p:cNvSpPr/>
          <p:nvPr>
            <p:custDataLst>
              <p:tags r:id="rId3"/>
            </p:custDataLst>
          </p:nvPr>
        </p:nvSpPr>
        <p:spPr>
          <a:xfrm>
            <a:off x="1919288" y="1341438"/>
            <a:ext cx="8077200" cy="4030980"/>
          </a:xfrm>
          <a:prstGeom prst="rect">
            <a:avLst/>
          </a:prstGeom>
          <a:noFill/>
          <a:ln w="9525">
            <a:noFill/>
          </a:ln>
        </p:spPr>
        <p:txBody>
          <a:bodyPr>
            <a:spAutoFit/>
          </a:bodyPr>
          <a:lstStyle/>
          <a:p>
            <a:pPr indent="304800" algn="just"/>
            <a:r>
              <a:rPr lang="zh-CN" altLang="en-US" sz="3200" b="1">
                <a:latin typeface="宋体" panose="02010600030101010101" pitchFamily="2" charset="-122"/>
                <a:ea typeface="宋体" panose="02010600030101010101" pitchFamily="2" charset="-122"/>
              </a:rPr>
              <a:t>典故五：廉颇</a:t>
            </a:r>
            <a:endParaRPr lang="zh-CN" altLang="en-US" sz="3200" b="1">
              <a:latin typeface="宋体" panose="02010600030101010101" pitchFamily="2" charset="-122"/>
              <a:ea typeface="宋体" panose="02010600030101010101" pitchFamily="2" charset="-122"/>
            </a:endParaRPr>
          </a:p>
          <a:p>
            <a:pPr indent="304800" algn="just"/>
            <a:endParaRPr lang="zh-CN" altLang="en-US" sz="3200" b="1">
              <a:latin typeface="宋体" panose="02010600030101010101" pitchFamily="2" charset="-122"/>
              <a:ea typeface="宋体" panose="02010600030101010101" pitchFamily="2" charset="-122"/>
            </a:endParaRPr>
          </a:p>
          <a:p>
            <a:pPr indent="304800" algn="just" eaLnBrk="0" hangingPunct="0"/>
            <a:r>
              <a:rPr lang="zh-CN" altLang="en-US" sz="3200" b="1">
                <a:latin typeface="宋体" panose="02010600030101010101" pitchFamily="2" charset="-122"/>
                <a:ea typeface="宋体" panose="02010600030101010101" pitchFamily="2" charset="-122"/>
              </a:rPr>
              <a:t> “凭谁问：廉颇老矣，尚能饭否？”</a:t>
            </a:r>
            <a:endParaRPr lang="zh-CN" altLang="en-US" sz="3200" b="1">
              <a:latin typeface="宋体" panose="02010600030101010101" pitchFamily="2" charset="-122"/>
              <a:ea typeface="宋体" panose="02010600030101010101" pitchFamily="2" charset="-122"/>
            </a:endParaRPr>
          </a:p>
          <a:p>
            <a:pPr indent="304800" algn="just" eaLnBrk="0" hangingPunct="0"/>
            <a:endParaRPr lang="zh-CN" altLang="en-US" sz="3200" b="1">
              <a:latin typeface="宋体" panose="02010600030101010101" pitchFamily="2" charset="-122"/>
              <a:ea typeface="宋体" panose="02010600030101010101" pitchFamily="2" charset="-122"/>
            </a:endParaRPr>
          </a:p>
          <a:p>
            <a:pPr indent="304800" algn="just" eaLnBrk="0" hangingPunct="0"/>
            <a:r>
              <a:rPr lang="en-US" altLang="zh-CN" sz="3200" b="1">
                <a:latin typeface="宋体" panose="02010600030101010101" pitchFamily="2" charset="-122"/>
                <a:ea typeface="宋体" panose="02010600030101010101" pitchFamily="2" charset="-122"/>
              </a:rPr>
              <a:t>1 </a:t>
            </a:r>
            <a:r>
              <a:rPr lang="zh-CN" altLang="en-US" sz="3200" b="1">
                <a:latin typeface="宋体" panose="02010600030101010101" pitchFamily="2" charset="-122"/>
                <a:ea typeface="宋体" panose="02010600030101010101" pitchFamily="2" charset="-122"/>
              </a:rPr>
              <a:t>廉颇的处境如何？</a:t>
            </a:r>
            <a:endParaRPr lang="zh-CN" altLang="en-US" sz="3200" b="1">
              <a:latin typeface="宋体" panose="02010600030101010101" pitchFamily="2" charset="-122"/>
              <a:ea typeface="宋体" panose="02010600030101010101" pitchFamily="2" charset="-122"/>
            </a:endParaRPr>
          </a:p>
          <a:p>
            <a:pPr indent="304800" algn="just" eaLnBrk="0" hangingPunct="0"/>
            <a:r>
              <a:rPr lang="en-US" altLang="zh-CN" sz="3200" b="1">
                <a:latin typeface="宋体" panose="02010600030101010101" pitchFamily="2" charset="-122"/>
                <a:ea typeface="宋体" panose="02010600030101010101" pitchFamily="2" charset="-122"/>
              </a:rPr>
              <a:t>2 </a:t>
            </a:r>
            <a:r>
              <a:rPr lang="zh-CN" altLang="en-US" sz="3200" b="1">
                <a:latin typeface="宋体" panose="02010600030101010101" pitchFamily="2" charset="-122"/>
                <a:ea typeface="宋体" panose="02010600030101010101" pitchFamily="2" charset="-122"/>
              </a:rPr>
              <a:t>作者的处境与廉颇完全一样吗？</a:t>
            </a:r>
            <a:endParaRPr lang="zh-CN" altLang="en-US" sz="3200" b="1">
              <a:latin typeface="宋体" panose="02010600030101010101" pitchFamily="2" charset="-122"/>
              <a:ea typeface="宋体" panose="02010600030101010101" pitchFamily="2" charset="-122"/>
            </a:endParaRPr>
          </a:p>
          <a:p>
            <a:pPr indent="304800" algn="just" eaLnBrk="0" hangingPunct="0"/>
            <a:r>
              <a:rPr lang="en-US" altLang="zh-CN" sz="3200" b="1">
                <a:latin typeface="宋体" panose="02010600030101010101" pitchFamily="2" charset="-122"/>
                <a:ea typeface="宋体" panose="02010600030101010101" pitchFamily="2" charset="-122"/>
              </a:rPr>
              <a:t>3“</a:t>
            </a:r>
            <a:r>
              <a:rPr lang="zh-CN" altLang="en-US" sz="3200" b="1">
                <a:latin typeface="宋体" panose="02010600030101010101" pitchFamily="2" charset="-122"/>
                <a:ea typeface="宋体" panose="02010600030101010101" pitchFamily="2" charset="-122"/>
              </a:rPr>
              <a:t>凭谁问，</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？”的“凭” 如何理解？</a:t>
            </a:r>
            <a:endParaRPr lang="zh-CN" altLang="en-US" sz="3200" b="1">
              <a:latin typeface="宋体" panose="02010600030101010101" pitchFamily="2" charset="-122"/>
              <a:ea typeface="宋体" panose="02010600030101010101" pitchFamily="2" charset="-122"/>
            </a:endParaRPr>
          </a:p>
          <a:p>
            <a:pPr indent="304800" algn="just" eaLnBrk="0" hangingPunct="0"/>
            <a:r>
              <a:rPr lang="en-US" altLang="zh-CN" sz="3200" b="1">
                <a:latin typeface="宋体" panose="02010600030101010101" pitchFamily="2" charset="-122"/>
                <a:ea typeface="宋体" panose="02010600030101010101" pitchFamily="2" charset="-122"/>
              </a:rPr>
              <a:t>4 </a:t>
            </a:r>
            <a:r>
              <a:rPr lang="zh-CN" altLang="en-US" sz="3200" b="1">
                <a:latin typeface="宋体" panose="02010600030101010101" pitchFamily="2" charset="-122"/>
                <a:ea typeface="宋体" panose="02010600030101010101" pitchFamily="2" charset="-122"/>
              </a:rPr>
              <a:t>这表现了作者什么心情？</a:t>
            </a:r>
            <a:endParaRPr lang="zh-CN" altLang="en-US" sz="3200" b="1">
              <a:latin typeface="宋体" panose="02010600030101010101" pitchFamily="2" charset="-122"/>
              <a:ea typeface="宋体" panose="02010600030101010101" pitchFamily="2" charset="-122"/>
            </a:endParaRPr>
          </a:p>
        </p:txBody>
      </p:sp>
      <p:sp>
        <p:nvSpPr>
          <p:cNvPr id="14339" name="矩形 14338"/>
          <p:cNvSpPr/>
          <p:nvPr>
            <p:custDataLst>
              <p:tags r:id="rId4"/>
            </p:custDataLst>
          </p:nvPr>
        </p:nvSpPr>
        <p:spPr>
          <a:xfrm>
            <a:off x="2351088" y="476250"/>
            <a:ext cx="3097212" cy="504825"/>
          </a:xfrm>
          <a:prstGeom prst="rect">
            <a:avLst/>
          </a:prstGeom>
        </p:spPr>
        <p:txBody>
          <a:bodyPr wrap="none" fromWordArt="1">
            <a:prstTxWarp prst="textPlain">
              <a:avLst>
                <a:gd name="adj" fmla="val 50000"/>
              </a:avLst>
            </a:prstTxWarp>
            <a:normAutofit fontScale="72500"/>
          </a:bodyPr>
          <a:lstStyle/>
          <a:p>
            <a:pPr algn="ctr"/>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分析典故</a:t>
            </a:r>
            <a:endPar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endParaRPr>
          </a:p>
        </p:txBody>
      </p:sp>
      <p:pic>
        <p:nvPicPr>
          <p:cNvPr id="14340" name="图片 14339"/>
          <p:cNvPicPr>
            <a:picLocks noChangeAspect="1"/>
          </p:cNvPicPr>
          <p:nvPr>
            <p:custDataLst>
              <p:tags r:id="rId6"/>
            </p:custDataLst>
          </p:nvPr>
        </p:nvPicPr>
        <p:blipFill>
          <a:blip r:embed="rId5"/>
          <a:stretch>
            <a:fillRect/>
          </a:stretch>
        </p:blipFill>
        <p:spPr>
          <a:xfrm>
            <a:off x="8903970" y="149860"/>
            <a:ext cx="2962275" cy="2278063"/>
          </a:xfrm>
          <a:prstGeom prst="rect">
            <a:avLst/>
          </a:prstGeom>
          <a:noFill/>
          <a:ln w="9525">
            <a:noFill/>
          </a:ln>
        </p:spPr>
      </p:pic>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8066" name="文本框 88065"/>
          <p:cNvSpPr txBox="1"/>
          <p:nvPr>
            <p:custDataLst>
              <p:tags r:id="rId3"/>
            </p:custDataLst>
          </p:nvPr>
        </p:nvSpPr>
        <p:spPr>
          <a:xfrm>
            <a:off x="840740" y="795020"/>
            <a:ext cx="1828800" cy="583565"/>
          </a:xfrm>
          <a:prstGeom prst="rect">
            <a:avLst/>
          </a:prstGeom>
          <a:noFill/>
          <a:ln w="9525">
            <a:noFill/>
          </a:ln>
        </p:spPr>
        <p:txBody>
          <a:bodyPr>
            <a:spAutoFit/>
          </a:bodyPr>
          <a:lstStyle/>
          <a:p>
            <a:r>
              <a:rPr lang="zh-CN" altLang="en-US" sz="3200" b="1">
                <a:solidFill>
                  <a:srgbClr val="0000FF"/>
                </a:solidFill>
                <a:effectLst>
                  <a:outerShdw blurRad="38100" dist="38100" dir="2700000">
                    <a:srgbClr val="000000"/>
                  </a:outerShdw>
                </a:effectLst>
                <a:latin typeface="华文行楷" panose="02010800040101010101" pitchFamily="2" charset="-122"/>
                <a:ea typeface="华文行楷" panose="02010800040101010101" pitchFamily="2" charset="-122"/>
              </a:rPr>
              <a:t>廉颇      </a:t>
            </a:r>
            <a:endParaRPr lang="zh-CN" altLang="en-US" sz="3200" b="1">
              <a:solidFill>
                <a:srgbClr val="0000FF"/>
              </a:solidFill>
              <a:effectLst>
                <a:outerShdw blurRad="38100" dist="38100" dir="2700000">
                  <a:srgbClr val="000000"/>
                </a:outerShdw>
              </a:effectLst>
              <a:latin typeface="华文行楷" panose="02010800040101010101" pitchFamily="2" charset="-122"/>
              <a:ea typeface="华文行楷" panose="02010800040101010101" pitchFamily="2" charset="-122"/>
            </a:endParaRPr>
          </a:p>
        </p:txBody>
      </p:sp>
      <p:graphicFrame>
        <p:nvGraphicFramePr>
          <p:cNvPr id="88067" name="对象 88066"/>
          <p:cNvGraphicFramePr>
            <a:graphicFrameLocks noChangeAspect="1"/>
          </p:cNvGraphicFramePr>
          <p:nvPr>
            <p:custDataLst>
              <p:tags r:id="rId4"/>
            </p:custDataLst>
          </p:nvPr>
        </p:nvGraphicFramePr>
        <p:xfrm>
          <a:off x="840671" y="1639858"/>
          <a:ext cx="8183563" cy="3578225"/>
        </p:xfrm>
        <a:graphic>
          <a:graphicData uri="http://schemas.openxmlformats.org/presentationml/2006/ole">
            <mc:AlternateContent>
              <mc:Choice xmlns:v="urn:schemas-microsoft-com:vml" Requires="v">
                <p:oleObj spid="_x0000_s1056" r:id="rId5" imgW="7856855" imgH="3444240" progId="Word.Document.8">
                  <p:embed/>
                </p:oleObj>
              </mc:Choice>
              <mc:Fallback>
                <p:oleObj r:id="rId5" imgW="7856855" imgH="3444240" progId="Word.Document.8">
                  <p:embed/>
                  <p:pic>
                    <p:nvPicPr>
                      <p:cNvPr id="0" name="OLE substitute image"/>
                      <p:cNvPicPr/>
                      <p:nvPr/>
                    </p:nvPicPr>
                    <p:blipFill>
                      <a:blip r:embed="rId6"/>
                      <a:stretch>
                        <a:fillRect/>
                      </a:stretch>
                    </p:blipFill>
                    <p:spPr>
                      <a:xfrm>
                        <a:off x="840671" y="1639858"/>
                        <a:ext cx="8183563" cy="3578225"/>
                      </a:xfrm>
                      <a:prstGeom prst="rect">
                        <a:avLst/>
                      </a:prstGeom>
                      <a:noFill/>
                      <a:ln w="38100">
                        <a:noFill/>
                        <a:miter/>
                      </a:ln>
                    </p:spPr>
                  </p:pic>
                </p:oleObj>
              </mc:Fallback>
            </mc:AlternateContent>
          </a:graphicData>
        </a:graphic>
      </p:graphicFrame>
      <p:pic>
        <p:nvPicPr>
          <p:cNvPr id="90114" name="图片 90113"/>
          <p:cNvPicPr>
            <a:picLocks noChangeAspect="1"/>
          </p:cNvPicPr>
          <p:nvPr>
            <p:custDataLst>
              <p:tags r:id="rId8"/>
            </p:custDataLst>
          </p:nvPr>
        </p:nvPicPr>
        <p:blipFill>
          <a:blip r:embed="rId7"/>
          <a:stretch>
            <a:fillRect/>
          </a:stretch>
        </p:blipFill>
        <p:spPr>
          <a:xfrm>
            <a:off x="9773920" y="160655"/>
            <a:ext cx="2238375" cy="2558415"/>
          </a:xfrm>
          <a:prstGeom prst="rect">
            <a:avLst/>
          </a:prstGeom>
          <a:noFill/>
          <a:ln w="9525">
            <a:noFill/>
          </a:ln>
        </p:spPr>
      </p:pic>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6322" name="文本框 56321"/>
          <p:cNvSpPr txBox="1"/>
          <p:nvPr>
            <p:custDataLst>
              <p:tags r:id="rId3"/>
            </p:custDataLst>
          </p:nvPr>
        </p:nvSpPr>
        <p:spPr>
          <a:xfrm>
            <a:off x="1676400" y="76200"/>
            <a:ext cx="1828800" cy="583565"/>
          </a:xfrm>
          <a:prstGeom prst="rect">
            <a:avLst/>
          </a:prstGeom>
          <a:noFill/>
          <a:ln w="9525">
            <a:noFill/>
          </a:ln>
        </p:spPr>
        <p:txBody>
          <a:bodyPr>
            <a:spAutoFit/>
          </a:bodyPr>
          <a:lstStyle/>
          <a:p>
            <a:r>
              <a:rPr lang="zh-CN" altLang="en-US" sz="3200" b="1">
                <a:solidFill>
                  <a:srgbClr val="0000FF"/>
                </a:solidFill>
                <a:effectLst>
                  <a:outerShdw blurRad="38100" dist="38100" dir="2700000">
                    <a:srgbClr val="000000"/>
                  </a:outerShdw>
                </a:effectLst>
                <a:latin typeface="华文行楷" panose="02010800040101010101" pitchFamily="2" charset="-122"/>
                <a:ea typeface="华文行楷" panose="02010800040101010101" pitchFamily="2" charset="-122"/>
              </a:rPr>
              <a:t>廉颇      </a:t>
            </a:r>
            <a:endParaRPr lang="zh-CN" altLang="en-US" sz="3200" b="1">
              <a:solidFill>
                <a:srgbClr val="0000FF"/>
              </a:solidFill>
              <a:effectLst>
                <a:outerShdw blurRad="38100" dist="38100" dir="2700000">
                  <a:srgbClr val="000000"/>
                </a:outerShdw>
              </a:effectLst>
              <a:latin typeface="华文行楷" panose="02010800040101010101" pitchFamily="2" charset="-122"/>
              <a:ea typeface="华文行楷" panose="02010800040101010101" pitchFamily="2" charset="-122"/>
            </a:endParaRPr>
          </a:p>
        </p:txBody>
      </p:sp>
      <p:sp>
        <p:nvSpPr>
          <p:cNvPr id="56323" name="文本框 56322"/>
          <p:cNvSpPr txBox="1"/>
          <p:nvPr>
            <p:custDataLst>
              <p:tags r:id="rId4"/>
            </p:custDataLst>
          </p:nvPr>
        </p:nvSpPr>
        <p:spPr>
          <a:xfrm>
            <a:off x="1313180" y="4804093"/>
            <a:ext cx="4191000" cy="521970"/>
          </a:xfrm>
          <a:prstGeom prst="rect">
            <a:avLst/>
          </a:prstGeom>
          <a:noFill/>
          <a:ln w="9525">
            <a:noFill/>
          </a:ln>
        </p:spPr>
        <p:txBody>
          <a:bodyPr>
            <a:spAutoFit/>
          </a:bodyPr>
          <a:lstStyle/>
          <a:p>
            <a:pPr>
              <a:spcBef>
                <a:spcPct val="50000"/>
              </a:spcBef>
            </a:pPr>
            <a:r>
              <a:rPr lang="zh-CN" altLang="en-US" sz="2800" b="1">
                <a:solidFill>
                  <a:srgbClr val="FF0000"/>
                </a:solidFill>
                <a:effectLst>
                  <a:outerShdw blurRad="38100" dist="38100" dir="2700000">
                    <a:srgbClr val="000000"/>
                  </a:outerShdw>
                </a:effectLst>
                <a:latin typeface="华文行楷" panose="02010800040101010101" pitchFamily="2" charset="-122"/>
                <a:ea typeface="华文行楷" panose="02010800040101010101" pitchFamily="2" charset="-122"/>
              </a:rPr>
              <a:t>作者用意      </a:t>
            </a:r>
            <a:endParaRPr lang="zh-CN" altLang="en-US" sz="2800" b="1">
              <a:solidFill>
                <a:srgbClr val="FF0000"/>
              </a:solidFill>
              <a:effectLst>
                <a:outerShdw blurRad="38100" dist="38100" dir="2700000">
                  <a:srgbClr val="000000"/>
                </a:outerShdw>
              </a:effectLst>
              <a:latin typeface="华文行楷" panose="02010800040101010101" pitchFamily="2" charset="-122"/>
              <a:ea typeface="华文行楷" panose="02010800040101010101" pitchFamily="2" charset="-122"/>
            </a:endParaRPr>
          </a:p>
        </p:txBody>
      </p:sp>
      <p:graphicFrame>
        <p:nvGraphicFramePr>
          <p:cNvPr id="56324" name="对象 56323"/>
          <p:cNvGraphicFramePr>
            <a:graphicFrameLocks noChangeAspect="1"/>
          </p:cNvGraphicFramePr>
          <p:nvPr>
            <p:custDataLst>
              <p:tags r:id="rId5"/>
            </p:custDataLst>
          </p:nvPr>
        </p:nvGraphicFramePr>
        <p:xfrm>
          <a:off x="1010285" y="998855"/>
          <a:ext cx="8229600" cy="3594100"/>
        </p:xfrm>
        <a:graphic>
          <a:graphicData uri="http://schemas.openxmlformats.org/presentationml/2006/ole">
            <mc:AlternateContent>
              <mc:Choice xmlns:v="urn:schemas-microsoft-com:vml" Requires="v">
                <p:oleObj spid="_x0000_s1057" r:id="rId6" imgW="8427720" imgH="3681730" progId="Word.Document.8">
                  <p:embed/>
                </p:oleObj>
              </mc:Choice>
              <mc:Fallback>
                <p:oleObj r:id="rId6" imgW="8427720" imgH="3681730" progId="Word.Document.8">
                  <p:embed/>
                  <p:pic>
                    <p:nvPicPr>
                      <p:cNvPr id="0" name="OLE substitute image"/>
                      <p:cNvPicPr/>
                      <p:nvPr/>
                    </p:nvPicPr>
                    <p:blipFill>
                      <a:blip r:embed="rId7"/>
                      <a:stretch>
                        <a:fillRect/>
                      </a:stretch>
                    </p:blipFill>
                    <p:spPr>
                      <a:xfrm>
                        <a:off x="1010285" y="998855"/>
                        <a:ext cx="8229600" cy="3594100"/>
                      </a:xfrm>
                      <a:prstGeom prst="rect">
                        <a:avLst/>
                      </a:prstGeom>
                      <a:noFill/>
                      <a:ln w="38100">
                        <a:noFill/>
                        <a:miter/>
                      </a:ln>
                    </p:spPr>
                  </p:pic>
                </p:oleObj>
              </mc:Fallback>
            </mc:AlternateContent>
          </a:graphicData>
        </a:graphic>
      </p:graphicFrame>
      <p:pic>
        <p:nvPicPr>
          <p:cNvPr id="90114" name="图片 90113"/>
          <p:cNvPicPr>
            <a:picLocks noChangeAspect="1"/>
          </p:cNvPicPr>
          <p:nvPr>
            <p:custDataLst>
              <p:tags r:id="rId9"/>
            </p:custDataLst>
          </p:nvPr>
        </p:nvPicPr>
        <p:blipFill>
          <a:blip r:embed="rId8"/>
          <a:stretch>
            <a:fillRect/>
          </a:stretch>
        </p:blipFill>
        <p:spPr>
          <a:xfrm>
            <a:off x="9525000" y="200025"/>
            <a:ext cx="2667000" cy="3048000"/>
          </a:xfrm>
          <a:prstGeom prst="rect">
            <a:avLst/>
          </a:prstGeom>
          <a:noFill/>
          <a:ln w="9525">
            <a:noFill/>
          </a:ln>
        </p:spPr>
      </p:pic>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7346" name="文本框 57345"/>
          <p:cNvSpPr txBox="1"/>
          <p:nvPr>
            <p:custDataLst>
              <p:tags r:id="rId3"/>
            </p:custDataLst>
          </p:nvPr>
        </p:nvSpPr>
        <p:spPr>
          <a:xfrm>
            <a:off x="1676400" y="76200"/>
            <a:ext cx="1828800" cy="583565"/>
          </a:xfrm>
          <a:prstGeom prst="rect">
            <a:avLst/>
          </a:prstGeom>
          <a:noFill/>
          <a:ln w="9525">
            <a:noFill/>
          </a:ln>
        </p:spPr>
        <p:txBody>
          <a:bodyPr>
            <a:spAutoFit/>
          </a:bodyPr>
          <a:lstStyle/>
          <a:p>
            <a:r>
              <a:rPr lang="zh-CN" altLang="en-US" sz="3200" b="1">
                <a:solidFill>
                  <a:srgbClr val="0000FF"/>
                </a:solidFill>
                <a:effectLst>
                  <a:outerShdw blurRad="38100" dist="38100" dir="2700000">
                    <a:srgbClr val="000000"/>
                  </a:outerShdw>
                </a:effectLst>
                <a:latin typeface="华文行楷" panose="02010800040101010101" pitchFamily="2" charset="-122"/>
                <a:ea typeface="华文行楷" panose="02010800040101010101" pitchFamily="2" charset="-122"/>
              </a:rPr>
              <a:t>廉颇      </a:t>
            </a:r>
            <a:endParaRPr lang="zh-CN" altLang="en-US" sz="3200" b="1">
              <a:solidFill>
                <a:srgbClr val="0000FF"/>
              </a:solidFill>
              <a:effectLst>
                <a:outerShdw blurRad="38100" dist="38100" dir="2700000">
                  <a:srgbClr val="000000"/>
                </a:outerShdw>
              </a:effectLst>
              <a:latin typeface="华文行楷" panose="02010800040101010101" pitchFamily="2" charset="-122"/>
              <a:ea typeface="华文行楷" panose="02010800040101010101" pitchFamily="2" charset="-122"/>
            </a:endParaRPr>
          </a:p>
        </p:txBody>
      </p:sp>
      <p:sp>
        <p:nvSpPr>
          <p:cNvPr id="57347" name="文本框 57346"/>
          <p:cNvSpPr txBox="1"/>
          <p:nvPr>
            <p:custDataLst>
              <p:tags r:id="rId4"/>
            </p:custDataLst>
          </p:nvPr>
        </p:nvSpPr>
        <p:spPr>
          <a:xfrm>
            <a:off x="1752600" y="4205288"/>
            <a:ext cx="4191000" cy="521970"/>
          </a:xfrm>
          <a:prstGeom prst="rect">
            <a:avLst/>
          </a:prstGeom>
          <a:noFill/>
          <a:ln w="9525">
            <a:noFill/>
          </a:ln>
        </p:spPr>
        <p:txBody>
          <a:bodyPr>
            <a:spAutoFit/>
          </a:bodyPr>
          <a:lstStyle/>
          <a:p>
            <a:pPr>
              <a:spcBef>
                <a:spcPct val="50000"/>
              </a:spcBef>
            </a:pPr>
            <a:r>
              <a:rPr lang="zh-CN" altLang="en-US" sz="2800" b="1">
                <a:solidFill>
                  <a:srgbClr val="FF0000"/>
                </a:solidFill>
                <a:effectLst>
                  <a:outerShdw blurRad="38100" dist="38100" dir="2700000">
                    <a:srgbClr val="000000"/>
                  </a:outerShdw>
                </a:effectLst>
                <a:latin typeface="华文行楷" panose="02010800040101010101" pitchFamily="2" charset="-122"/>
                <a:ea typeface="华文行楷" panose="02010800040101010101" pitchFamily="2" charset="-122"/>
              </a:rPr>
              <a:t>作者用意      </a:t>
            </a:r>
            <a:endParaRPr lang="zh-CN" altLang="en-US" sz="2800" b="1">
              <a:solidFill>
                <a:srgbClr val="FF0000"/>
              </a:solidFill>
              <a:effectLst>
                <a:outerShdw blurRad="38100" dist="38100" dir="2700000">
                  <a:srgbClr val="000000"/>
                </a:outerShdw>
              </a:effectLst>
              <a:latin typeface="华文行楷" panose="02010800040101010101" pitchFamily="2" charset="-122"/>
              <a:ea typeface="华文行楷" panose="02010800040101010101" pitchFamily="2" charset="-122"/>
            </a:endParaRPr>
          </a:p>
        </p:txBody>
      </p:sp>
      <p:graphicFrame>
        <p:nvGraphicFramePr>
          <p:cNvPr id="57348" name="对象 57347"/>
          <p:cNvGraphicFramePr>
            <a:graphicFrameLocks noChangeAspect="1"/>
          </p:cNvGraphicFramePr>
          <p:nvPr>
            <p:custDataLst>
              <p:tags r:id="rId5"/>
            </p:custDataLst>
          </p:nvPr>
        </p:nvGraphicFramePr>
        <p:xfrm>
          <a:off x="1054100" y="751840"/>
          <a:ext cx="8229600" cy="3594100"/>
        </p:xfrm>
        <a:graphic>
          <a:graphicData uri="http://schemas.openxmlformats.org/presentationml/2006/ole">
            <mc:AlternateContent>
              <mc:Choice xmlns:v="urn:schemas-microsoft-com:vml" Requires="v">
                <p:oleObj spid="_x0000_s1058" r:id="rId6" imgW="8427720" imgH="3681730" progId="Word.Document.8">
                  <p:embed/>
                </p:oleObj>
              </mc:Choice>
              <mc:Fallback>
                <p:oleObj r:id="rId6" imgW="8427720" imgH="3681730" progId="Word.Document.8">
                  <p:embed/>
                  <p:pic>
                    <p:nvPicPr>
                      <p:cNvPr id="0" name="OLE substitute image"/>
                      <p:cNvPicPr/>
                      <p:nvPr/>
                    </p:nvPicPr>
                    <p:blipFill>
                      <a:blip r:embed="rId7"/>
                      <a:stretch>
                        <a:fillRect/>
                      </a:stretch>
                    </p:blipFill>
                    <p:spPr>
                      <a:xfrm>
                        <a:off x="1054100" y="751840"/>
                        <a:ext cx="8229600" cy="3594100"/>
                      </a:xfrm>
                      <a:prstGeom prst="rect">
                        <a:avLst/>
                      </a:prstGeom>
                      <a:noFill/>
                      <a:ln w="38100">
                        <a:noFill/>
                        <a:miter/>
                      </a:ln>
                    </p:spPr>
                  </p:pic>
                </p:oleObj>
              </mc:Fallback>
            </mc:AlternateContent>
          </a:graphicData>
        </a:graphic>
      </p:graphicFrame>
      <p:graphicFrame>
        <p:nvGraphicFramePr>
          <p:cNvPr id="57349" name="对象 57348"/>
          <p:cNvGraphicFramePr>
            <a:graphicFrameLocks noChangeAspect="1"/>
          </p:cNvGraphicFramePr>
          <p:nvPr>
            <p:custDataLst>
              <p:tags r:id="rId8"/>
            </p:custDataLst>
          </p:nvPr>
        </p:nvGraphicFramePr>
        <p:xfrm>
          <a:off x="1862138" y="4724400"/>
          <a:ext cx="8424862" cy="1839913"/>
        </p:xfrm>
        <a:graphic>
          <a:graphicData uri="http://schemas.openxmlformats.org/presentationml/2006/ole">
            <mc:AlternateContent>
              <mc:Choice xmlns:v="urn:schemas-microsoft-com:vml" Requires="v">
                <p:oleObj spid="_x0000_s1059" r:id="rId9" imgW="8427720" imgH="1840865" progId="Word.Document.8">
                  <p:embed/>
                </p:oleObj>
              </mc:Choice>
              <mc:Fallback>
                <p:oleObj r:id="rId9" imgW="8427720" imgH="1840865" progId="Word.Document.8">
                  <p:embed/>
                  <p:pic>
                    <p:nvPicPr>
                      <p:cNvPr id="0" name="OLE substitute image"/>
                      <p:cNvPicPr/>
                      <p:nvPr/>
                    </p:nvPicPr>
                    <p:blipFill>
                      <a:blip r:embed="rId10"/>
                      <a:stretch>
                        <a:fillRect/>
                      </a:stretch>
                    </p:blipFill>
                    <p:spPr>
                      <a:xfrm>
                        <a:off x="1862138" y="4724400"/>
                        <a:ext cx="8424862" cy="1839913"/>
                      </a:xfrm>
                      <a:prstGeom prst="rect">
                        <a:avLst/>
                      </a:prstGeom>
                      <a:noFill/>
                      <a:ln w="38100">
                        <a:noFill/>
                        <a:miter/>
                      </a:ln>
                    </p:spPr>
                  </p:pic>
                </p:oleObj>
              </mc:Fallback>
            </mc:AlternateContent>
          </a:graphicData>
        </a:graphic>
      </p:graphicFrame>
      <p:pic>
        <p:nvPicPr>
          <p:cNvPr id="90114" name="图片 90113"/>
          <p:cNvPicPr>
            <a:picLocks noChangeAspect="1"/>
          </p:cNvPicPr>
          <p:nvPr>
            <p:custDataLst>
              <p:tags r:id="rId12"/>
            </p:custDataLst>
          </p:nvPr>
        </p:nvPicPr>
        <p:blipFill>
          <a:blip r:embed="rId11"/>
          <a:stretch>
            <a:fillRect/>
          </a:stretch>
        </p:blipFill>
        <p:spPr>
          <a:xfrm>
            <a:off x="9525000" y="179705"/>
            <a:ext cx="2667000" cy="3048000"/>
          </a:xfrm>
          <a:prstGeom prst="rect">
            <a:avLst/>
          </a:prstGeom>
          <a:noFill/>
          <a:ln w="9525">
            <a:noFill/>
          </a:ln>
        </p:spPr>
      </p:pic>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0114" name="图片 90113"/>
          <p:cNvPicPr>
            <a:picLocks noChangeAspect="1"/>
          </p:cNvPicPr>
          <p:nvPr>
            <p:custDataLst>
              <p:tags r:id="rId4"/>
            </p:custDataLst>
          </p:nvPr>
        </p:nvPicPr>
        <p:blipFill>
          <a:blip r:embed="rId3"/>
          <a:stretch>
            <a:fillRect/>
          </a:stretch>
        </p:blipFill>
        <p:spPr>
          <a:xfrm>
            <a:off x="8790305" y="90170"/>
            <a:ext cx="2667000" cy="3048000"/>
          </a:xfrm>
          <a:prstGeom prst="rect">
            <a:avLst/>
          </a:prstGeom>
          <a:noFill/>
          <a:ln w="9525">
            <a:noFill/>
          </a:ln>
        </p:spPr>
      </p:pic>
      <p:sp>
        <p:nvSpPr>
          <p:cNvPr id="90115" name="文本框 90114"/>
          <p:cNvSpPr txBox="1"/>
          <p:nvPr>
            <p:custDataLst>
              <p:tags r:id="rId5"/>
            </p:custDataLst>
          </p:nvPr>
        </p:nvSpPr>
        <p:spPr>
          <a:xfrm>
            <a:off x="1774825" y="692150"/>
            <a:ext cx="7632700" cy="706755"/>
          </a:xfrm>
          <a:prstGeom prst="rect">
            <a:avLst/>
          </a:prstGeom>
          <a:noFill/>
          <a:ln w="9525">
            <a:noFill/>
          </a:ln>
        </p:spPr>
        <p:txBody>
          <a:bodyPr>
            <a:spAutoFit/>
          </a:bodyPr>
          <a:lstStyle/>
          <a:p>
            <a:pPr eaLnBrk="0" hangingPunct="0">
              <a:spcBef>
                <a:spcPct val="50000"/>
              </a:spcBef>
            </a:pPr>
            <a:r>
              <a:rPr lang="zh-CN" altLang="en-US" sz="4000" b="1">
                <a:solidFill>
                  <a:srgbClr val="000000"/>
                </a:solidFill>
                <a:latin typeface="Times New Roman" panose="02020603050405020304" pitchFamily="18" charset="0"/>
                <a:ea typeface="楷体_GB2312" pitchFamily="49" charset="-122"/>
              </a:rPr>
              <a:t>凭谁问：廉颇老矣，尚能饭否？</a:t>
            </a:r>
            <a:endParaRPr lang="zh-CN" altLang="en-US" sz="4000" b="1">
              <a:solidFill>
                <a:srgbClr val="000000"/>
              </a:solidFill>
              <a:latin typeface="Times New Roman" panose="02020603050405020304" pitchFamily="18" charset="0"/>
              <a:ea typeface="楷体_GB2312" pitchFamily="49" charset="-122"/>
            </a:endParaRPr>
          </a:p>
        </p:txBody>
      </p:sp>
      <p:sp>
        <p:nvSpPr>
          <p:cNvPr id="90116" name="文本框 90115"/>
          <p:cNvSpPr txBox="1"/>
          <p:nvPr>
            <p:custDataLst>
              <p:tags r:id="rId6"/>
            </p:custDataLst>
          </p:nvPr>
        </p:nvSpPr>
        <p:spPr>
          <a:xfrm>
            <a:off x="2743200" y="1447800"/>
            <a:ext cx="4876800" cy="645160"/>
          </a:xfrm>
          <a:prstGeom prst="rect">
            <a:avLst/>
          </a:prstGeom>
          <a:noFill/>
          <a:ln w="9525">
            <a:noFill/>
          </a:ln>
        </p:spPr>
        <p:txBody>
          <a:bodyPr>
            <a:spAutoFit/>
          </a:bodyPr>
          <a:lstStyle/>
          <a:p>
            <a:pPr eaLnBrk="0" hangingPunct="0">
              <a:spcBef>
                <a:spcPct val="50000"/>
              </a:spcBef>
            </a:pPr>
            <a:r>
              <a:rPr lang="zh-CN" altLang="en-US" sz="3600" b="1">
                <a:solidFill>
                  <a:srgbClr val="F3071D"/>
                </a:solidFill>
                <a:latin typeface="楷体_GB2312" pitchFamily="49" charset="-122"/>
                <a:ea typeface="楷体_GB2312" pitchFamily="49" charset="-122"/>
              </a:rPr>
              <a:t>用廉颇典 </a:t>
            </a:r>
            <a:endParaRPr lang="zh-CN" altLang="en-US" sz="3600" b="1">
              <a:solidFill>
                <a:srgbClr val="F3071D"/>
              </a:solidFill>
              <a:latin typeface="楷体_GB2312" pitchFamily="49" charset="-122"/>
              <a:ea typeface="楷体_GB2312" pitchFamily="49" charset="-122"/>
            </a:endParaRPr>
          </a:p>
        </p:txBody>
      </p:sp>
      <p:sp>
        <p:nvSpPr>
          <p:cNvPr id="90117" name="文本框 90116"/>
          <p:cNvSpPr txBox="1"/>
          <p:nvPr>
            <p:custDataLst>
              <p:tags r:id="rId7"/>
            </p:custDataLst>
          </p:nvPr>
        </p:nvSpPr>
        <p:spPr>
          <a:xfrm>
            <a:off x="2819400" y="2133600"/>
            <a:ext cx="6858000" cy="1476375"/>
          </a:xfrm>
          <a:prstGeom prst="rect">
            <a:avLst/>
          </a:prstGeom>
          <a:noFill/>
          <a:ln w="9525">
            <a:noFill/>
          </a:ln>
        </p:spPr>
        <p:txBody>
          <a:bodyPr>
            <a:spAutoFit/>
          </a:bodyPr>
          <a:lstStyle/>
          <a:p>
            <a:pPr eaLnBrk="0" hangingPunct="0">
              <a:spcBef>
                <a:spcPct val="50000"/>
              </a:spcBef>
            </a:pPr>
            <a:r>
              <a:rPr lang="zh-CN" altLang="en-US" sz="3600" b="1">
                <a:solidFill>
                  <a:srgbClr val="F3071D"/>
                </a:solidFill>
                <a:latin typeface="楷体_GB2312" pitchFamily="49" charset="-122"/>
                <a:ea typeface="楷体_GB2312" pitchFamily="49" charset="-122"/>
              </a:rPr>
              <a:t>明烈士暮年壮心不已之志</a:t>
            </a:r>
            <a:endParaRPr lang="zh-CN" altLang="en-US" sz="3600" b="1">
              <a:solidFill>
                <a:srgbClr val="F3071D"/>
              </a:solidFill>
              <a:latin typeface="楷体_GB2312" pitchFamily="49" charset="-122"/>
              <a:ea typeface="楷体_GB2312" pitchFamily="49" charset="-122"/>
            </a:endParaRPr>
          </a:p>
          <a:p>
            <a:pPr eaLnBrk="0" hangingPunct="0">
              <a:spcBef>
                <a:spcPct val="50000"/>
              </a:spcBef>
            </a:pPr>
            <a:r>
              <a:rPr lang="zh-CN" altLang="en-US" sz="3600" b="1">
                <a:solidFill>
                  <a:srgbClr val="F3071D"/>
                </a:solidFill>
                <a:latin typeface="楷体_GB2312" pitchFamily="49" charset="-122"/>
                <a:ea typeface="楷体_GB2312" pitchFamily="49" charset="-122"/>
              </a:rPr>
              <a:t>抒报国无门壮志难酬之愤 </a:t>
            </a:r>
            <a:endParaRPr lang="zh-CN" altLang="en-US" sz="3600" b="1">
              <a:solidFill>
                <a:srgbClr val="F3071D"/>
              </a:solidFill>
              <a:latin typeface="楷体_GB2312" pitchFamily="49" charset="-122"/>
              <a:ea typeface="楷体_GB2312" pitchFamily="49" charset="-122"/>
            </a:endParaRPr>
          </a:p>
        </p:txBody>
      </p:sp>
      <p:sp>
        <p:nvSpPr>
          <p:cNvPr id="90118" name="文本框 90117"/>
          <p:cNvSpPr txBox="1"/>
          <p:nvPr>
            <p:custDataLst>
              <p:tags r:id="rId8"/>
            </p:custDataLst>
          </p:nvPr>
        </p:nvSpPr>
        <p:spPr>
          <a:xfrm>
            <a:off x="1752600" y="3733800"/>
            <a:ext cx="8382000" cy="2306955"/>
          </a:xfrm>
          <a:prstGeom prst="rect">
            <a:avLst/>
          </a:prstGeom>
          <a:noFill/>
          <a:ln w="9525">
            <a:noFill/>
          </a:ln>
        </p:spPr>
        <p:txBody>
          <a:bodyPr>
            <a:spAutoFit/>
          </a:bodyPr>
          <a:lstStyle/>
          <a:p>
            <a:pPr eaLnBrk="0" hangingPunct="0">
              <a:spcBef>
                <a:spcPct val="50000"/>
              </a:spcBef>
            </a:pPr>
            <a:r>
              <a:rPr lang="zh-CN" altLang="en-US" sz="3600">
                <a:latin typeface="Times New Roman" panose="02020603050405020304" pitchFamily="18" charset="0"/>
                <a:ea typeface="隶书" panose="02010509060101010101" pitchFamily="49" charset="-122"/>
              </a:rPr>
              <a:t>        </a:t>
            </a:r>
            <a:r>
              <a:rPr lang="zh-CN" altLang="en-US" sz="3600" b="1">
                <a:latin typeface="Times New Roman" panose="02020603050405020304" pitchFamily="18" charset="0"/>
                <a:ea typeface="楷体_GB2312" pitchFamily="49" charset="-122"/>
              </a:rPr>
              <a:t>借廉颇的典故，抒发了词人老而弥坚、抗敌之志不衰的报国之情和老大无成、壮志难酬的愤慨。爱国之情，忠义之气，溢于言表！</a:t>
            </a:r>
            <a:endParaRPr lang="zh-CN" altLang="en-US" sz="2800" b="1">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0116"/>
                                        </p:tgtEl>
                                        <p:attrNameLst>
                                          <p:attrName>style.visibility</p:attrName>
                                        </p:attrNameLst>
                                      </p:cBhvr>
                                      <p:to>
                                        <p:strVal val="visible"/>
                                      </p:to>
                                    </p:set>
                                    <p:animEffect transition="in" filter="box(in)">
                                      <p:cBhvr>
                                        <p:cTn id="7" dur="500"/>
                                        <p:tgtEl>
                                          <p:spTgt spid="901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0117"/>
                                        </p:tgtEl>
                                        <p:attrNameLst>
                                          <p:attrName>style.visibility</p:attrName>
                                        </p:attrNameLst>
                                      </p:cBhvr>
                                      <p:to>
                                        <p:strVal val="visible"/>
                                      </p:to>
                                    </p:set>
                                    <p:anim calcmode="lin" valueType="num">
                                      <p:cBhvr additive="base">
                                        <p:cTn id="12" dur="500" fill="hold"/>
                                        <p:tgtEl>
                                          <p:spTgt spid="90117"/>
                                        </p:tgtEl>
                                        <p:attrNameLst>
                                          <p:attrName>ppt_x</p:attrName>
                                        </p:attrNameLst>
                                      </p:cBhvr>
                                      <p:tavLst>
                                        <p:tav tm="0">
                                          <p:val>
                                            <p:strVal val="0-#ppt_w/2"/>
                                          </p:val>
                                        </p:tav>
                                        <p:tav tm="100000">
                                          <p:val>
                                            <p:strVal val="#ppt_x"/>
                                          </p:val>
                                        </p:tav>
                                      </p:tavLst>
                                    </p:anim>
                                    <p:anim calcmode="lin" valueType="num">
                                      <p:cBhvr additive="base">
                                        <p:cTn id="13" dur="500" fill="hold"/>
                                        <p:tgtEl>
                                          <p:spTgt spid="9011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90118"/>
                                        </p:tgtEl>
                                        <p:attrNameLst>
                                          <p:attrName>style.visibility</p:attrName>
                                        </p:attrNameLst>
                                      </p:cBhvr>
                                      <p:to>
                                        <p:strVal val="visible"/>
                                      </p:to>
                                    </p:set>
                                    <p:anim calcmode="lin" valueType="num">
                                      <p:cBhvr additive="base">
                                        <p:cTn id="18" dur="500" fill="hold"/>
                                        <p:tgtEl>
                                          <p:spTgt spid="90118"/>
                                        </p:tgtEl>
                                        <p:attrNameLst>
                                          <p:attrName>ppt_x</p:attrName>
                                        </p:attrNameLst>
                                      </p:cBhvr>
                                      <p:tavLst>
                                        <p:tav tm="0">
                                          <p:val>
                                            <p:strVal val="0-#ppt_w/2"/>
                                          </p:val>
                                        </p:tav>
                                        <p:tav tm="100000">
                                          <p:val>
                                            <p:strVal val="#ppt_x"/>
                                          </p:val>
                                        </p:tav>
                                      </p:tavLst>
                                    </p:anim>
                                    <p:anim calcmode="lin" valueType="num">
                                      <p:cBhvr additive="base">
                                        <p:cTn id="19" dur="500" fill="hold"/>
                                        <p:tgtEl>
                                          <p:spTgt spid="90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P spid="90117" grpId="0"/>
      <p:bldP spid="90118"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1138" name="矩形 91137"/>
          <p:cNvSpPr/>
          <p:nvPr>
            <p:custDataLst>
              <p:tags r:id="rId3"/>
            </p:custDataLst>
          </p:nvPr>
        </p:nvSpPr>
        <p:spPr>
          <a:xfrm>
            <a:off x="1847850" y="186373"/>
            <a:ext cx="3079750" cy="706755"/>
          </a:xfrm>
          <a:prstGeom prst="rect">
            <a:avLst/>
          </a:prstGeom>
          <a:noFill/>
          <a:ln w="9525">
            <a:noFill/>
          </a:ln>
        </p:spPr>
        <p:txBody>
          <a:bodyPr anchor="ctr" anchorCtr="0">
            <a:spAutoFit/>
          </a:bodyPr>
          <a:lstStyle/>
          <a:p>
            <a:r>
              <a:rPr lang="zh-CN" altLang="en-US" sz="4000" b="1">
                <a:solidFill>
                  <a:srgbClr val="0000FF"/>
                </a:solidFill>
                <a:latin typeface="Times New Roman" panose="02020603050405020304" pitchFamily="18" charset="0"/>
                <a:ea typeface="黑体" panose="02010609060101010101" pitchFamily="49" charset="-122"/>
              </a:rPr>
              <a:t>刘义隆：</a:t>
            </a:r>
            <a:endParaRPr lang="zh-CN" altLang="en-US" sz="4000" b="1">
              <a:solidFill>
                <a:srgbClr val="0000FF"/>
              </a:solidFill>
              <a:latin typeface="Times New Roman" panose="02020603050405020304" pitchFamily="18" charset="0"/>
              <a:ea typeface="黑体" panose="02010609060101010101" pitchFamily="49" charset="-122"/>
            </a:endParaRPr>
          </a:p>
        </p:txBody>
      </p:sp>
      <p:sp>
        <p:nvSpPr>
          <p:cNvPr id="91139" name="矩形 91138"/>
          <p:cNvSpPr/>
          <p:nvPr>
            <p:custDataLst>
              <p:tags r:id="rId4"/>
            </p:custDataLst>
          </p:nvPr>
        </p:nvSpPr>
        <p:spPr>
          <a:xfrm>
            <a:off x="3324225" y="1696085"/>
            <a:ext cx="7343775" cy="1198880"/>
          </a:xfrm>
          <a:prstGeom prst="rect">
            <a:avLst/>
          </a:prstGeom>
          <a:solidFill>
            <a:schemeClr val="bg1">
              <a:alpha val="82001"/>
            </a:schemeClr>
          </a:solidFill>
          <a:ln w="9525">
            <a:noFill/>
          </a:ln>
        </p:spPr>
        <p:txBody>
          <a:bodyPr anchor="ctr" anchorCtr="0">
            <a:spAutoFit/>
          </a:bodyPr>
          <a:lstStyle/>
          <a:p>
            <a:r>
              <a:rPr lang="zh-CN" altLang="en-US" sz="3600" b="1">
                <a:solidFill>
                  <a:srgbClr val="0000FF"/>
                </a:solidFill>
                <a:latin typeface="黑体" panose="02010609060101010101" pitchFamily="49" charset="-122"/>
                <a:ea typeface="黑体" panose="02010609060101010101" pitchFamily="49" charset="-122"/>
              </a:rPr>
              <a:t>借古讽今，告诫南宋朝廷不要草率出兵，主张有备而战。</a:t>
            </a:r>
            <a:r>
              <a:rPr lang="zh-CN" altLang="en-US" sz="3600">
                <a:solidFill>
                  <a:srgbClr val="000099"/>
                </a:solidFill>
                <a:latin typeface="黑体" panose="02010609060101010101" pitchFamily="49" charset="-122"/>
                <a:ea typeface="黑体" panose="02010609060101010101" pitchFamily="49" charset="-122"/>
              </a:rPr>
              <a:t> </a:t>
            </a:r>
            <a:endParaRPr lang="zh-CN" altLang="en-US" sz="3600">
              <a:solidFill>
                <a:srgbClr val="000099"/>
              </a:solidFill>
              <a:latin typeface="黑体" panose="02010609060101010101" pitchFamily="49" charset="-122"/>
              <a:ea typeface="黑体" panose="02010609060101010101" pitchFamily="49" charset="-122"/>
            </a:endParaRPr>
          </a:p>
        </p:txBody>
      </p:sp>
      <p:sp>
        <p:nvSpPr>
          <p:cNvPr id="91140" name="文本框 91139"/>
          <p:cNvSpPr txBox="1"/>
          <p:nvPr>
            <p:custDataLst>
              <p:tags r:id="rId5"/>
            </p:custDataLst>
          </p:nvPr>
        </p:nvSpPr>
        <p:spPr>
          <a:xfrm>
            <a:off x="1919288" y="836613"/>
            <a:ext cx="8459787" cy="706755"/>
          </a:xfrm>
          <a:prstGeom prst="rect">
            <a:avLst/>
          </a:prstGeom>
          <a:noFill/>
          <a:ln w="25400" cap="flat" cmpd="sng">
            <a:solidFill>
              <a:srgbClr val="0000CC"/>
            </a:solidFill>
            <a:prstDash val="solid"/>
            <a:miter/>
            <a:headEnd type="none" w="med" len="med"/>
            <a:tailEnd type="none" w="med" len="med"/>
          </a:ln>
        </p:spPr>
        <p:txBody>
          <a:bodyPr>
            <a:spAutoFit/>
          </a:bodyPr>
          <a:lstStyle/>
          <a:p>
            <a:pPr>
              <a:spcBef>
                <a:spcPct val="50000"/>
              </a:spcBef>
            </a:pPr>
            <a:r>
              <a:rPr lang="zh-CN" altLang="en-US" sz="4000" b="1">
                <a:latin typeface="黑体" panose="02010609060101010101" pitchFamily="49" charset="-122"/>
                <a:ea typeface="黑体" panose="02010609060101010101" pitchFamily="49" charset="-122"/>
              </a:rPr>
              <a:t>元嘉草草，封狼居胥，赢得仓皇北顾。</a:t>
            </a:r>
            <a:endParaRPr lang="zh-CN" altLang="en-US" sz="4000" b="1">
              <a:latin typeface="黑体" panose="02010609060101010101" pitchFamily="49" charset="-122"/>
              <a:ea typeface="黑体" panose="02010609060101010101" pitchFamily="49" charset="-122"/>
            </a:endParaRPr>
          </a:p>
        </p:txBody>
      </p:sp>
      <p:sp>
        <p:nvSpPr>
          <p:cNvPr id="91141" name="文本框 91140"/>
          <p:cNvSpPr txBox="1"/>
          <p:nvPr>
            <p:custDataLst>
              <p:tags r:id="rId6"/>
            </p:custDataLst>
          </p:nvPr>
        </p:nvSpPr>
        <p:spPr>
          <a:xfrm>
            <a:off x="1992313" y="1700213"/>
            <a:ext cx="1560195" cy="645160"/>
          </a:xfrm>
          <a:prstGeom prst="rect">
            <a:avLst/>
          </a:prstGeom>
          <a:noFill/>
          <a:ln w="12700">
            <a:noFill/>
          </a:ln>
        </p:spPr>
        <p:txBody>
          <a:bodyPr wrap="none" anchor="t" anchorCtr="0">
            <a:spAutoFit/>
          </a:bodyPr>
          <a:lstStyle/>
          <a:p>
            <a:r>
              <a:rPr lang="zh-CN" altLang="en-US" sz="3600" b="1">
                <a:solidFill>
                  <a:srgbClr val="FF0000"/>
                </a:solidFill>
                <a:latin typeface="Arial" panose="020b0604020202020204" pitchFamily="34" charset="0"/>
                <a:ea typeface="黑体" panose="02010609060101010101" pitchFamily="49" charset="-122"/>
              </a:rPr>
              <a:t>作用：</a:t>
            </a:r>
            <a:endParaRPr lang="zh-CN" altLang="en-US" sz="3600" b="1">
              <a:solidFill>
                <a:srgbClr val="FF0000"/>
              </a:solidFill>
              <a:latin typeface="Arial" panose="020b0604020202020204" pitchFamily="34" charset="0"/>
              <a:ea typeface="黑体" panose="02010609060101010101" pitchFamily="49" charset="-122"/>
            </a:endParaRPr>
          </a:p>
        </p:txBody>
      </p:sp>
      <p:sp>
        <p:nvSpPr>
          <p:cNvPr id="91142" name="矩形 91141"/>
          <p:cNvSpPr/>
          <p:nvPr>
            <p:custDataLst>
              <p:tags r:id="rId7"/>
            </p:custDataLst>
          </p:nvPr>
        </p:nvSpPr>
        <p:spPr>
          <a:xfrm>
            <a:off x="1847850" y="3570923"/>
            <a:ext cx="3079750" cy="706755"/>
          </a:xfrm>
          <a:prstGeom prst="rect">
            <a:avLst/>
          </a:prstGeom>
          <a:noFill/>
          <a:ln w="9525">
            <a:noFill/>
          </a:ln>
        </p:spPr>
        <p:txBody>
          <a:bodyPr anchor="ctr" anchorCtr="0">
            <a:spAutoFit/>
          </a:bodyPr>
          <a:lstStyle/>
          <a:p>
            <a:r>
              <a:rPr lang="zh-CN" altLang="en-US" sz="4000" b="1">
                <a:solidFill>
                  <a:srgbClr val="0000FF"/>
                </a:solidFill>
                <a:latin typeface="Times New Roman" panose="02020603050405020304" pitchFamily="18" charset="0"/>
                <a:ea typeface="黑体" panose="02010609060101010101" pitchFamily="49" charset="-122"/>
              </a:rPr>
              <a:t>佛狸祠</a:t>
            </a:r>
            <a:r>
              <a:rPr lang="en-US" altLang="zh-CN" sz="4000" b="1">
                <a:solidFill>
                  <a:srgbClr val="0000FF"/>
                </a:solidFill>
                <a:latin typeface="Times New Roman" panose="02020603050405020304" pitchFamily="18" charset="0"/>
                <a:ea typeface="黑体" panose="02010609060101010101" pitchFamily="49" charset="-122"/>
              </a:rPr>
              <a:t>:</a:t>
            </a:r>
            <a:endParaRPr lang="en-US" altLang="zh-CN" sz="4000" b="1">
              <a:solidFill>
                <a:srgbClr val="0000FF"/>
              </a:solidFill>
              <a:latin typeface="Times New Roman" panose="02020603050405020304" pitchFamily="18" charset="0"/>
              <a:ea typeface="黑体" panose="02010609060101010101" pitchFamily="49" charset="-122"/>
            </a:endParaRPr>
          </a:p>
        </p:txBody>
      </p:sp>
      <p:sp>
        <p:nvSpPr>
          <p:cNvPr id="91143" name="文本框 91142"/>
          <p:cNvSpPr txBox="1"/>
          <p:nvPr>
            <p:custDataLst>
              <p:tags r:id="rId8"/>
            </p:custDataLst>
          </p:nvPr>
        </p:nvSpPr>
        <p:spPr>
          <a:xfrm>
            <a:off x="1992313" y="4221163"/>
            <a:ext cx="8129587" cy="645160"/>
          </a:xfrm>
          <a:prstGeom prst="rect">
            <a:avLst/>
          </a:prstGeom>
          <a:noFill/>
          <a:ln w="25400" cap="flat" cmpd="sng">
            <a:solidFill>
              <a:srgbClr val="0000CC"/>
            </a:solidFill>
            <a:prstDash val="solid"/>
            <a:miter/>
            <a:headEnd type="none" w="med" len="med"/>
            <a:tailEnd type="none" w="med" len="med"/>
          </a:ln>
        </p:spPr>
        <p:txBody>
          <a:bodyPr>
            <a:spAutoFit/>
          </a:bodyPr>
          <a:lstStyle/>
          <a:p>
            <a:pPr>
              <a:spcBef>
                <a:spcPct val="50000"/>
              </a:spcBef>
            </a:pPr>
            <a:r>
              <a:rPr lang="zh-CN" altLang="en-US" sz="3600" b="1">
                <a:solidFill>
                  <a:schemeClr val="tx2"/>
                </a:solidFill>
                <a:latin typeface="Times New Roman" panose="02020603050405020304" pitchFamily="18" charset="0"/>
                <a:ea typeface="黑体" panose="02010609060101010101" pitchFamily="49" charset="-122"/>
              </a:rPr>
              <a:t>可堪回首，佛狸祠下，一片神鸦社鼓！</a:t>
            </a:r>
            <a:endParaRPr lang="zh-CN" altLang="en-US" sz="3600" b="1">
              <a:solidFill>
                <a:schemeClr val="tx2"/>
              </a:solidFill>
              <a:latin typeface="Times New Roman" panose="02020603050405020304" pitchFamily="18" charset="0"/>
              <a:ea typeface="黑体" panose="02010609060101010101" pitchFamily="49" charset="-122"/>
            </a:endParaRPr>
          </a:p>
        </p:txBody>
      </p:sp>
      <p:sp>
        <p:nvSpPr>
          <p:cNvPr id="91144" name="文本框 91143"/>
          <p:cNvSpPr txBox="1"/>
          <p:nvPr>
            <p:custDataLst>
              <p:tags r:id="rId9"/>
            </p:custDataLst>
          </p:nvPr>
        </p:nvSpPr>
        <p:spPr>
          <a:xfrm>
            <a:off x="1919288" y="4941888"/>
            <a:ext cx="1560195" cy="645160"/>
          </a:xfrm>
          <a:prstGeom prst="rect">
            <a:avLst/>
          </a:prstGeom>
          <a:noFill/>
          <a:ln w="12700">
            <a:noFill/>
          </a:ln>
        </p:spPr>
        <p:txBody>
          <a:bodyPr wrap="none" anchor="t" anchorCtr="0">
            <a:spAutoFit/>
          </a:bodyPr>
          <a:lstStyle/>
          <a:p>
            <a:r>
              <a:rPr lang="zh-CN" altLang="en-US" sz="3600" b="1">
                <a:solidFill>
                  <a:srgbClr val="FF0000"/>
                </a:solidFill>
                <a:latin typeface="Arial" panose="020b0604020202020204" pitchFamily="34" charset="0"/>
                <a:ea typeface="黑体" panose="02010609060101010101" pitchFamily="49" charset="-122"/>
              </a:rPr>
              <a:t>作用：</a:t>
            </a:r>
            <a:endParaRPr lang="zh-CN" altLang="en-US" sz="3600" b="1">
              <a:solidFill>
                <a:srgbClr val="FF0000"/>
              </a:solidFill>
              <a:latin typeface="Arial" panose="020b0604020202020204" pitchFamily="34" charset="0"/>
              <a:ea typeface="黑体" panose="02010609060101010101" pitchFamily="49" charset="-122"/>
            </a:endParaRPr>
          </a:p>
        </p:txBody>
      </p:sp>
      <p:sp>
        <p:nvSpPr>
          <p:cNvPr id="91145" name="矩形 91144"/>
          <p:cNvSpPr/>
          <p:nvPr>
            <p:custDataLst>
              <p:tags r:id="rId10"/>
            </p:custDataLst>
          </p:nvPr>
        </p:nvSpPr>
        <p:spPr>
          <a:xfrm>
            <a:off x="3143250" y="4937761"/>
            <a:ext cx="7200900" cy="1198880"/>
          </a:xfrm>
          <a:prstGeom prst="rect">
            <a:avLst/>
          </a:prstGeom>
          <a:solidFill>
            <a:schemeClr val="bg1">
              <a:alpha val="89000"/>
            </a:schemeClr>
          </a:solidFill>
          <a:ln w="9525">
            <a:noFill/>
          </a:ln>
        </p:spPr>
        <p:txBody>
          <a:bodyPr anchor="ctr" anchorCtr="0">
            <a:spAutoFit/>
          </a:bodyPr>
          <a:lstStyle/>
          <a:p>
            <a:r>
              <a:rPr lang="zh-CN" altLang="en-US" sz="3600" b="1">
                <a:solidFill>
                  <a:srgbClr val="0000FF"/>
                </a:solidFill>
                <a:latin typeface="黑体" panose="02010609060101010101" pitchFamily="49" charset="-122"/>
                <a:ea typeface="黑体" panose="02010609060101010101" pitchFamily="49" charset="-122"/>
              </a:rPr>
              <a:t>批评人们忘记了国恨家仇，表示对南宋朝廷不图恢复中原的愤懑。</a:t>
            </a:r>
            <a:endParaRPr lang="zh-CN" altLang="en-US" sz="3600" b="1">
              <a:solidFill>
                <a:srgbClr val="0000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1139"/>
                                        </p:tgtEl>
                                        <p:attrNameLst>
                                          <p:attrName>style.visibility</p:attrName>
                                        </p:attrNameLst>
                                      </p:cBhvr>
                                      <p:to>
                                        <p:strVal val="visible"/>
                                      </p:to>
                                    </p:set>
                                    <p:anim calcmode="lin" valueType="num">
                                      <p:cBhvr additive="base">
                                        <p:cTn id="7" dur="500" fill="hold"/>
                                        <p:tgtEl>
                                          <p:spTgt spid="91139"/>
                                        </p:tgtEl>
                                        <p:attrNameLst>
                                          <p:attrName>ppt_x</p:attrName>
                                        </p:attrNameLst>
                                      </p:cBhvr>
                                      <p:tavLst>
                                        <p:tav tm="0">
                                          <p:val>
                                            <p:strVal val="#ppt_x"/>
                                          </p:val>
                                        </p:tav>
                                        <p:tav tm="100000">
                                          <p:val>
                                            <p:strVal val="#ppt_x"/>
                                          </p:val>
                                        </p:tav>
                                      </p:tavLst>
                                    </p:anim>
                                    <p:anim calcmode="lin" valueType="num">
                                      <p:cBhvr additive="base">
                                        <p:cTn id="8" dur="500" fill="hold"/>
                                        <p:tgtEl>
                                          <p:spTgt spid="911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1145">
                                            <p:txEl>
                                              <p:pRg st="0" end="0"/>
                                            </p:txEl>
                                          </p:spTgt>
                                        </p:tgtEl>
                                        <p:attrNameLst>
                                          <p:attrName>style.visibility</p:attrName>
                                        </p:attrNameLst>
                                      </p:cBhvr>
                                      <p:to>
                                        <p:strVal val="visible"/>
                                      </p:to>
                                    </p:set>
                                    <p:anim calcmode="lin" valueType="num">
                                      <p:cBhvr additive="base">
                                        <p:cTn id="13" dur="500" fill="hold"/>
                                        <p:tgtEl>
                                          <p:spTgt spid="9114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11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6626" name="图片 26625"/>
          <p:cNvPicPr>
            <a:picLocks noChangeAspect="1"/>
          </p:cNvPicPr>
          <p:nvPr>
            <p:custDataLst>
              <p:tags r:id="rId4"/>
            </p:custDataLst>
          </p:nvPr>
        </p:nvPicPr>
        <p:blipFill>
          <a:blip r:embed="rId3"/>
          <a:stretch>
            <a:fillRect/>
          </a:stretch>
        </p:blipFill>
        <p:spPr>
          <a:xfrm>
            <a:off x="96520" y="0"/>
            <a:ext cx="12028805" cy="6858000"/>
          </a:xfrm>
          <a:prstGeom prst="rect">
            <a:avLst/>
          </a:prstGeom>
          <a:noFill/>
          <a:ln w="9525">
            <a:noFill/>
          </a:ln>
        </p:spPr>
      </p:pic>
      <p:sp>
        <p:nvSpPr>
          <p:cNvPr id="26627" name="文本框 26626"/>
          <p:cNvSpPr txBox="1"/>
          <p:nvPr>
            <p:custDataLst>
              <p:tags r:id="rId5"/>
            </p:custDataLst>
          </p:nvPr>
        </p:nvSpPr>
        <p:spPr>
          <a:xfrm>
            <a:off x="2927350" y="949325"/>
            <a:ext cx="3230880" cy="829945"/>
          </a:xfrm>
          <a:prstGeom prst="rect">
            <a:avLst/>
          </a:prstGeom>
          <a:noFill/>
          <a:ln w="9525">
            <a:noFill/>
          </a:ln>
        </p:spPr>
        <p:txBody>
          <a:bodyPr wrap="none" anchor="t" anchorCtr="0">
            <a:spAutoFit/>
          </a:bodyPr>
          <a:lstStyle/>
          <a:p>
            <a:r>
              <a:rPr lang="zh-CN" altLang="en-US" sz="4800" b="1">
                <a:latin typeface="Arial" panose="020b0604020202020204" pitchFamily="34" charset="0"/>
                <a:ea typeface="华文行楷" panose="02010800040101010101" pitchFamily="2" charset="-122"/>
              </a:rPr>
              <a:t>下片小结：</a:t>
            </a:r>
            <a:endParaRPr lang="zh-CN" altLang="en-US" sz="4800" b="1">
              <a:latin typeface="Arial" panose="020b0604020202020204" pitchFamily="34" charset="0"/>
              <a:ea typeface="华文行楷" panose="02010800040101010101" pitchFamily="2" charset="-122"/>
            </a:endParaRPr>
          </a:p>
        </p:txBody>
      </p:sp>
      <p:sp>
        <p:nvSpPr>
          <p:cNvPr id="26628" name="文本框 26627"/>
          <p:cNvSpPr txBox="1"/>
          <p:nvPr>
            <p:custDataLst>
              <p:tags r:id="rId6"/>
            </p:custDataLst>
          </p:nvPr>
        </p:nvSpPr>
        <p:spPr>
          <a:xfrm>
            <a:off x="2424113" y="2205038"/>
            <a:ext cx="7528560" cy="3046095"/>
          </a:xfrm>
          <a:prstGeom prst="rect">
            <a:avLst/>
          </a:prstGeom>
          <a:noFill/>
          <a:ln w="9525">
            <a:noFill/>
          </a:ln>
        </p:spPr>
        <p:txBody>
          <a:bodyPr wrap="none" anchor="t" anchorCtr="0">
            <a:spAutoFit/>
          </a:bodyPr>
          <a:lstStyle/>
          <a:p>
            <a:r>
              <a:rPr lang="zh-CN" altLang="en-US" sz="4800">
                <a:latin typeface="华文行楷" panose="02010800040101010101" pitchFamily="2" charset="-122"/>
                <a:ea typeface="华文行楷" panose="02010800040101010101" pitchFamily="2" charset="-122"/>
              </a:rPr>
              <a:t>  </a:t>
            </a:r>
            <a:r>
              <a:rPr lang="zh-CN" altLang="en-US" sz="4800" b="1">
                <a:latin typeface="楷体_GB2312" pitchFamily="49" charset="-122"/>
                <a:ea typeface="楷体_GB2312" pitchFamily="49" charset="-122"/>
              </a:rPr>
              <a:t>下片用刘义隆、拓跋焘、</a:t>
            </a:r>
            <a:endParaRPr lang="zh-CN" altLang="en-US" sz="4800" b="1">
              <a:latin typeface="楷体_GB2312" pitchFamily="49" charset="-122"/>
              <a:ea typeface="楷体_GB2312" pitchFamily="49" charset="-122"/>
            </a:endParaRPr>
          </a:p>
          <a:p>
            <a:r>
              <a:rPr lang="zh-CN" altLang="en-US" sz="4800" b="1">
                <a:latin typeface="楷体_GB2312" pitchFamily="49" charset="-122"/>
                <a:ea typeface="楷体_GB2312" pitchFamily="49" charset="-122"/>
              </a:rPr>
              <a:t>廉颇的典故，继续写自己报</a:t>
            </a:r>
            <a:endParaRPr lang="zh-CN" altLang="en-US" sz="4800" b="1">
              <a:latin typeface="楷体_GB2312" pitchFamily="49" charset="-122"/>
              <a:ea typeface="楷体_GB2312" pitchFamily="49" charset="-122"/>
            </a:endParaRPr>
          </a:p>
          <a:p>
            <a:r>
              <a:rPr lang="zh-CN" altLang="en-US" sz="4800" b="1">
                <a:latin typeface="楷体_GB2312" pitchFamily="49" charset="-122"/>
                <a:ea typeface="楷体_GB2312" pitchFamily="49" charset="-122"/>
              </a:rPr>
              <a:t>效祖国的一片忠心，并表示</a:t>
            </a:r>
            <a:endParaRPr lang="zh-CN" altLang="en-US" sz="4800" b="1">
              <a:latin typeface="楷体_GB2312" pitchFamily="49" charset="-122"/>
              <a:ea typeface="楷体_GB2312" pitchFamily="49" charset="-122"/>
            </a:endParaRPr>
          </a:p>
          <a:p>
            <a:r>
              <a:rPr lang="zh-CN" altLang="en-US" sz="4800" b="1">
                <a:latin typeface="楷体_GB2312" pitchFamily="49" charset="-122"/>
                <a:ea typeface="楷体_GB2312" pitchFamily="49" charset="-122"/>
              </a:rPr>
              <a:t>自己不被朝廷所用的激愤。</a:t>
            </a:r>
            <a:endParaRPr lang="zh-CN" altLang="en-US" sz="4800" b="1">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checkerboard(across)">
                                      <p:cBhvr>
                                        <p:cTn id="7" dur="5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Title 6"/>
          <p:cNvSpPr txBox="1"/>
          <p:nvPr>
            <p:custDataLst>
              <p:tags r:id="rId3"/>
            </p:custDataLst>
          </p:nvPr>
        </p:nvSpPr>
        <p:spPr>
          <a:xfrm>
            <a:off x="954405" y="1523365"/>
            <a:ext cx="10039350" cy="42818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marL="0" marR="0" lvl="0" indent="0" algn="l" defTabSz="913765" rtl="0" fontAlgn="auto">
              <a:lnSpc>
                <a:spcPct val="110000"/>
              </a:lnSpc>
              <a:spcBef>
                <a:spcPct val="0"/>
              </a:spcBef>
              <a:spcAft>
                <a:spcPts val="800"/>
              </a:spcAft>
              <a:buSzTx/>
              <a:buFontTx/>
              <a:buNone/>
            </a:pPr>
            <a:r>
              <a:rPr lang="zh-CN" altLang="en-US" sz="40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辛弃疾的一生，大致可分为三个时期。</a:t>
            </a:r>
            <a:endParaRPr lang="zh-CN" altLang="en-US" sz="40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3765" rtl="0" fontAlgn="auto">
              <a:lnSpc>
                <a:spcPct val="110000"/>
              </a:lnSpc>
              <a:spcBef>
                <a:spcPct val="0"/>
              </a:spcBef>
              <a:spcAft>
                <a:spcPts val="800"/>
              </a:spcAft>
              <a:buSzTx/>
              <a:buFontTx/>
              <a:buNone/>
            </a:pPr>
            <a:r>
              <a:rPr altLang="zh-CN" sz="32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1.</a:t>
            </a:r>
            <a:r>
              <a:rPr lang="zh-CN" altLang="en-US" sz="32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起义南归时期。</a:t>
            </a:r>
            <a:endParaRPr lang="zh-CN" altLang="en-US" sz="32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3765" rtl="0" fontAlgn="auto">
              <a:lnSpc>
                <a:spcPct val="110000"/>
              </a:lnSpc>
              <a:spcBef>
                <a:spcPct val="0"/>
              </a:spcBef>
              <a:spcAft>
                <a:spcPts val="800"/>
              </a:spcAft>
              <a:buSzTx/>
              <a:buFontTx/>
              <a:buNone/>
            </a:pPr>
            <a:r>
              <a:rPr lang="en-US" altLang="zh-CN" sz="32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2.</a:t>
            </a:r>
            <a:r>
              <a:rPr lang="zh-CN" altLang="en-US" sz="32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辗转任职时期。表现出非凡的军事和政治才干，但遭到主和派的打击，被罢职。</a:t>
            </a:r>
            <a:endParaRPr lang="zh-CN" altLang="en-US" sz="32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3765" rtl="0" fontAlgn="auto">
              <a:lnSpc>
                <a:spcPct val="110000"/>
              </a:lnSpc>
              <a:spcBef>
                <a:spcPct val="0"/>
              </a:spcBef>
              <a:spcAft>
                <a:spcPts val="800"/>
              </a:spcAft>
              <a:buSzTx/>
              <a:buFontTx/>
              <a:buNone/>
            </a:pPr>
            <a:r>
              <a:rPr lang="en-US" altLang="zh-CN" sz="32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3.</a:t>
            </a:r>
            <a:r>
              <a:rPr lang="zh-CN" altLang="en-US" sz="32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被贬家居，反复起用时期。但仍然得不到信任，最后含恨辞世。</a:t>
            </a:r>
            <a:endParaRPr lang="zh-CN" altLang="en-US" sz="32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fade/>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3186" name="图片 93185"/>
          <p:cNvPicPr>
            <a:picLocks noChangeAspect="1"/>
          </p:cNvPicPr>
          <p:nvPr>
            <p:custDataLst>
              <p:tags r:id="rId4"/>
            </p:custDataLst>
          </p:nvPr>
        </p:nvPicPr>
        <p:blipFill>
          <a:blip r:embed="rId3"/>
          <a:stretch>
            <a:fillRect/>
          </a:stretch>
        </p:blipFill>
        <p:spPr>
          <a:xfrm>
            <a:off x="0" y="0"/>
            <a:ext cx="12075160" cy="6858000"/>
          </a:xfrm>
          <a:prstGeom prst="rect">
            <a:avLst/>
          </a:prstGeom>
          <a:noFill/>
          <a:ln w="9525">
            <a:noFill/>
          </a:ln>
        </p:spPr>
      </p:pic>
      <p:sp>
        <p:nvSpPr>
          <p:cNvPr id="93187" name="文本框 93186"/>
          <p:cNvSpPr txBox="1"/>
          <p:nvPr>
            <p:custDataLst>
              <p:tags r:id="rId5"/>
            </p:custDataLst>
          </p:nvPr>
        </p:nvSpPr>
        <p:spPr>
          <a:xfrm>
            <a:off x="1992313" y="2924175"/>
            <a:ext cx="1706880" cy="706755"/>
          </a:xfrm>
          <a:prstGeom prst="rect">
            <a:avLst/>
          </a:prstGeom>
          <a:noFill/>
          <a:ln w="12700">
            <a:noFill/>
          </a:ln>
        </p:spPr>
        <p:txBody>
          <a:bodyPr wrap="none" anchor="t" anchorCtr="0">
            <a:spAutoFit/>
          </a:bodyPr>
          <a:lstStyle/>
          <a:p>
            <a:r>
              <a:rPr lang="zh-CN" altLang="en-US" sz="4000" b="1">
                <a:solidFill>
                  <a:srgbClr val="0000CC"/>
                </a:solidFill>
                <a:latin typeface="Arial" panose="020b0604020202020204" pitchFamily="34" charset="0"/>
                <a:ea typeface="华文行楷" panose="02010800040101010101" pitchFamily="2" charset="-122"/>
              </a:rPr>
              <a:t>小结：</a:t>
            </a:r>
            <a:endParaRPr lang="zh-CN" altLang="en-US" sz="4000" b="1">
              <a:solidFill>
                <a:srgbClr val="0000CC"/>
              </a:solidFill>
              <a:latin typeface="Arial" panose="020b0604020202020204" pitchFamily="34" charset="0"/>
              <a:ea typeface="华文行楷" panose="02010800040101010101" pitchFamily="2" charset="-122"/>
            </a:endParaRPr>
          </a:p>
        </p:txBody>
      </p:sp>
      <p:sp>
        <p:nvSpPr>
          <p:cNvPr id="93188" name="文本框 93187"/>
          <p:cNvSpPr txBox="1"/>
          <p:nvPr>
            <p:custDataLst>
              <p:tags r:id="rId6"/>
            </p:custDataLst>
          </p:nvPr>
        </p:nvSpPr>
        <p:spPr>
          <a:xfrm>
            <a:off x="2386013" y="2924175"/>
            <a:ext cx="8281987" cy="3291840"/>
          </a:xfrm>
          <a:prstGeom prst="rect">
            <a:avLst/>
          </a:prstGeom>
          <a:noFill/>
          <a:ln w="12700">
            <a:noFill/>
          </a:ln>
        </p:spPr>
        <p:txBody>
          <a:bodyPr>
            <a:spAutoFit/>
          </a:bodyPr>
          <a:lstStyle/>
          <a:p>
            <a:r>
              <a:rPr lang="zh-CN" altLang="en-US" sz="4400" b="1">
                <a:latin typeface="华文行楷" panose="02010800040101010101" pitchFamily="2" charset="-122"/>
                <a:ea typeface="华文行楷" panose="02010800040101010101" pitchFamily="2" charset="-122"/>
              </a:rPr>
              <a:t>    </a:t>
            </a:r>
            <a:r>
              <a:rPr lang="zh-CN" altLang="en-US" sz="4000" b="1">
                <a:latin typeface="华文行楷" panose="02010800040101010101" pitchFamily="2" charset="-122"/>
                <a:ea typeface="华文行楷" panose="02010800040101010101" pitchFamily="2" charset="-122"/>
              </a:rPr>
              <a:t>下片用刘义隆、佛狸祠、廉颇的典故，继续写自己报效祖国的一片</a:t>
            </a:r>
            <a:r>
              <a:rPr lang="zh-CN" altLang="en-US" sz="4000" b="1">
                <a:solidFill>
                  <a:srgbClr val="FF0000"/>
                </a:solidFill>
                <a:latin typeface="华文行楷" panose="02010800040101010101" pitchFamily="2" charset="-122"/>
                <a:ea typeface="华文行楷" panose="02010800040101010101" pitchFamily="2" charset="-122"/>
              </a:rPr>
              <a:t>忠心</a:t>
            </a:r>
            <a:r>
              <a:rPr lang="zh-CN" altLang="en-US" sz="4000" b="1">
                <a:latin typeface="华文行楷" panose="02010800040101010101" pitchFamily="2" charset="-122"/>
                <a:ea typeface="华文行楷" panose="02010800040101010101" pitchFamily="2" charset="-122"/>
              </a:rPr>
              <a:t>，并表示自己不被朝廷所用</a:t>
            </a:r>
            <a:r>
              <a:rPr lang="zh-CN" altLang="en-US" sz="4000" b="1">
                <a:latin typeface="Arial" panose="020b0604020202020204" pitchFamily="34" charset="0"/>
                <a:ea typeface="华文行楷" panose="02010800040101010101" pitchFamily="2" charset="-122"/>
              </a:rPr>
              <a:t>的</a:t>
            </a:r>
            <a:r>
              <a:rPr lang="zh-CN" altLang="en-US" sz="4000" b="1">
                <a:solidFill>
                  <a:srgbClr val="FF0000"/>
                </a:solidFill>
                <a:latin typeface="Arial" panose="020b0604020202020204" pitchFamily="34" charset="0"/>
                <a:ea typeface="华文行楷" panose="02010800040101010101" pitchFamily="2" charset="-122"/>
              </a:rPr>
              <a:t>愤懑</a:t>
            </a:r>
            <a:r>
              <a:rPr lang="zh-CN" altLang="en-US" sz="4000" b="1">
                <a:latin typeface="Arial" panose="020b0604020202020204" pitchFamily="34" charset="0"/>
                <a:ea typeface="华文行楷" panose="02010800040101010101" pitchFamily="2" charset="-122"/>
              </a:rPr>
              <a:t>。</a:t>
            </a:r>
            <a:endParaRPr lang="zh-CN" altLang="en-US" sz="4000" b="1">
              <a:latin typeface="Arial" panose="020b0604020202020204" pitchFamily="34" charset="0"/>
              <a:ea typeface="华文行楷" panose="02010800040101010101" pitchFamily="2" charset="-122"/>
            </a:endParaRPr>
          </a:p>
          <a:p>
            <a:endParaRPr lang="zh-CN" altLang="en-US" sz="4400" b="1">
              <a:latin typeface="华文行楷" panose="02010800040101010101" pitchFamily="2" charset="-122"/>
              <a:ea typeface="华文行楷" panose="02010800040101010101" pitchFamily="2" charset="-122"/>
            </a:endParaRPr>
          </a:p>
        </p:txBody>
      </p:sp>
      <p:sp>
        <p:nvSpPr>
          <p:cNvPr id="93189" name="文本框 93188"/>
          <p:cNvSpPr txBox="1"/>
          <p:nvPr>
            <p:custDataLst>
              <p:tags r:id="rId7"/>
            </p:custDataLst>
          </p:nvPr>
        </p:nvSpPr>
        <p:spPr>
          <a:xfrm>
            <a:off x="1703388" y="620713"/>
            <a:ext cx="8748712" cy="1938020"/>
          </a:xfrm>
          <a:prstGeom prst="rect">
            <a:avLst/>
          </a:prstGeom>
          <a:noFill/>
          <a:ln w="12700">
            <a:noFill/>
          </a:ln>
        </p:spPr>
        <p:txBody>
          <a:bodyPr>
            <a:spAutoFit/>
          </a:bodyPr>
          <a:lstStyle/>
          <a:p>
            <a:r>
              <a:rPr lang="zh-CN" altLang="en-US" sz="4000" b="1">
                <a:latin typeface="Arial" panose="020b0604020202020204" pitchFamily="34" charset="0"/>
                <a:ea typeface="宋体" panose="02010600030101010101" pitchFamily="2" charset="-122"/>
              </a:rPr>
              <a:t>       上片借孙权和刘裕两个历史上的英雄人物事迹，隐约</a:t>
            </a:r>
            <a:r>
              <a:rPr lang="zh-CN" altLang="en-US" sz="4000" b="1">
                <a:solidFill>
                  <a:srgbClr val="FF0000"/>
                </a:solidFill>
                <a:latin typeface="Arial" panose="020b0604020202020204" pitchFamily="34" charset="0"/>
                <a:ea typeface="宋体" panose="02010600030101010101" pitchFamily="2" charset="-122"/>
              </a:rPr>
              <a:t>讽刺</a:t>
            </a:r>
            <a:r>
              <a:rPr lang="zh-CN" altLang="en-US" sz="4000" b="1">
                <a:latin typeface="Arial" panose="020b0604020202020204" pitchFamily="34" charset="0"/>
                <a:ea typeface="宋体" panose="02010600030101010101" pitchFamily="2" charset="-122"/>
              </a:rPr>
              <a:t>南宋政权的无人无能，表达自己</a:t>
            </a:r>
            <a:r>
              <a:rPr lang="zh-CN" altLang="en-US" sz="4000" b="1">
                <a:solidFill>
                  <a:srgbClr val="FF0000"/>
                </a:solidFill>
                <a:latin typeface="Arial" panose="020b0604020202020204" pitchFamily="34" charset="0"/>
                <a:ea typeface="宋体" panose="02010600030101010101" pitchFamily="2" charset="-122"/>
              </a:rPr>
              <a:t>抗金救国的热情</a:t>
            </a:r>
            <a:r>
              <a:rPr lang="zh-CN" altLang="en-US" sz="4000" b="1">
                <a:latin typeface="Arial" panose="020b0604020202020204" pitchFamily="34" charset="0"/>
                <a:ea typeface="宋体" panose="02010600030101010101" pitchFamily="2" charset="-122"/>
              </a:rPr>
              <a:t>。</a:t>
            </a:r>
            <a:endParaRPr lang="zh-CN" altLang="en-US" sz="4000" b="1">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3188"/>
                                        </p:tgtEl>
                                        <p:attrNameLst>
                                          <p:attrName>style.visibility</p:attrName>
                                        </p:attrNameLst>
                                      </p:cBhvr>
                                      <p:to>
                                        <p:strVal val="visible"/>
                                      </p:to>
                                    </p:set>
                                    <p:animEffect transition="in" filter="checkerboard(across)">
                                      <p:cBhvr>
                                        <p:cTn id="7" dur="1000"/>
                                        <p:tgtEl>
                                          <p:spTgt spid="9318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3189"/>
                                        </p:tgtEl>
                                        <p:attrNameLst>
                                          <p:attrName>style.visibility</p:attrName>
                                        </p:attrNameLst>
                                      </p:cBhvr>
                                      <p:to>
                                        <p:strVal val="visible"/>
                                      </p:to>
                                    </p:set>
                                    <p:anim calcmode="lin" valueType="num">
                                      <p:cBhvr additive="base">
                                        <p:cTn id="12" dur="500" fill="hold"/>
                                        <p:tgtEl>
                                          <p:spTgt spid="93189"/>
                                        </p:tgtEl>
                                        <p:attrNameLst>
                                          <p:attrName>ppt_x</p:attrName>
                                        </p:attrNameLst>
                                      </p:cBhvr>
                                      <p:tavLst>
                                        <p:tav tm="0">
                                          <p:val>
                                            <p:strVal val="#ppt_x"/>
                                          </p:val>
                                        </p:tav>
                                        <p:tav tm="100000">
                                          <p:val>
                                            <p:strVal val="#ppt_x"/>
                                          </p:val>
                                        </p:tav>
                                      </p:tavLst>
                                    </p:anim>
                                    <p:anim calcmode="lin" valueType="num">
                                      <p:cBhvr additive="base">
                                        <p:cTn id="13" dur="500" fill="hold"/>
                                        <p:tgtEl>
                                          <p:spTgt spid="931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8" grpId="0"/>
      <p:bldP spid="93189"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7650" name="文本框 27649"/>
          <p:cNvSpPr txBox="1"/>
          <p:nvPr>
            <p:custDataLst>
              <p:tags r:id="rId3"/>
            </p:custDataLst>
          </p:nvPr>
        </p:nvSpPr>
        <p:spPr>
          <a:xfrm>
            <a:off x="1981200" y="304800"/>
            <a:ext cx="8305800" cy="645160"/>
          </a:xfrm>
          <a:prstGeom prst="rect">
            <a:avLst/>
          </a:prstGeom>
          <a:noFill/>
          <a:ln w="9525">
            <a:noFill/>
          </a:ln>
        </p:spPr>
        <p:txBody>
          <a:bodyPr>
            <a:spAutoFit/>
          </a:bodyPr>
          <a:lstStyle/>
          <a:p>
            <a:pPr>
              <a:spcBef>
                <a:spcPct val="50000"/>
              </a:spcBef>
            </a:pPr>
            <a:r>
              <a:rPr lang="zh-CN" altLang="en-US" sz="3600" b="1">
                <a:latin typeface="Times New Roman" panose="02020603050405020304" pitchFamily="18" charset="0"/>
                <a:ea typeface="隶书" panose="02010509060101010101" pitchFamily="49" charset="-122"/>
              </a:rPr>
              <a:t>在京口北固亭，词人都想到了些什么？</a:t>
            </a:r>
            <a:endParaRPr lang="zh-CN" altLang="en-US" sz="3600" b="1">
              <a:latin typeface="Times New Roman" panose="02020603050405020304" pitchFamily="18" charset="0"/>
              <a:ea typeface="隶书" panose="02010509060101010101" pitchFamily="49" charset="-122"/>
            </a:endParaRPr>
          </a:p>
        </p:txBody>
      </p:sp>
      <p:sp>
        <p:nvSpPr>
          <p:cNvPr id="27651" name="文本框 27650"/>
          <p:cNvSpPr txBox="1"/>
          <p:nvPr>
            <p:custDataLst>
              <p:tags r:id="rId4"/>
            </p:custDataLst>
          </p:nvPr>
        </p:nvSpPr>
        <p:spPr>
          <a:xfrm>
            <a:off x="2667000" y="1600200"/>
            <a:ext cx="1143000" cy="460375"/>
          </a:xfrm>
          <a:prstGeom prst="rect">
            <a:avLst/>
          </a:prstGeom>
          <a:noFill/>
          <a:ln w="9525">
            <a:noFill/>
          </a:ln>
        </p:spPr>
        <p:txBody>
          <a:bodyPr>
            <a:spAutoFit/>
          </a:bodyPr>
          <a:lstStyle/>
          <a:p>
            <a:pPr>
              <a:spcBef>
                <a:spcPct val="50000"/>
              </a:spcBef>
            </a:pPr>
            <a:r>
              <a:rPr lang="zh-CN" altLang="en-US" sz="2400" b="1">
                <a:latin typeface="Times New Roman" panose="02020603050405020304" pitchFamily="18" charset="0"/>
                <a:ea typeface="宋体" panose="02010600030101010101" pitchFamily="2" charset="-122"/>
              </a:rPr>
              <a:t>孙仲谋</a:t>
            </a:r>
            <a:endParaRPr lang="zh-CN" altLang="en-US" sz="2400" b="1">
              <a:latin typeface="Times New Roman" panose="02020603050405020304" pitchFamily="18" charset="0"/>
              <a:ea typeface="宋体" panose="02010600030101010101" pitchFamily="2" charset="-122"/>
            </a:endParaRPr>
          </a:p>
        </p:txBody>
      </p:sp>
      <p:sp>
        <p:nvSpPr>
          <p:cNvPr id="27652" name="文本框 27651"/>
          <p:cNvSpPr txBox="1"/>
          <p:nvPr>
            <p:custDataLst>
              <p:tags r:id="rId5"/>
            </p:custDataLst>
          </p:nvPr>
        </p:nvSpPr>
        <p:spPr>
          <a:xfrm>
            <a:off x="2667000" y="2362200"/>
            <a:ext cx="1219200" cy="460375"/>
          </a:xfrm>
          <a:prstGeom prst="rect">
            <a:avLst/>
          </a:prstGeom>
          <a:noFill/>
          <a:ln w="9525">
            <a:noFill/>
          </a:ln>
        </p:spPr>
        <p:txBody>
          <a:bodyPr>
            <a:spAutoFit/>
          </a:bodyPr>
          <a:lstStyle/>
          <a:p>
            <a:pPr>
              <a:spcBef>
                <a:spcPct val="50000"/>
              </a:spcBef>
            </a:pPr>
            <a:r>
              <a:rPr lang="zh-CN" altLang="en-US" sz="2400" b="1">
                <a:latin typeface="Times New Roman" panose="02020603050405020304" pitchFamily="18" charset="0"/>
                <a:ea typeface="宋体" panose="02010600030101010101" pitchFamily="2" charset="-122"/>
              </a:rPr>
              <a:t>刘   裕</a:t>
            </a:r>
            <a:endParaRPr lang="zh-CN" altLang="en-US" sz="2400" b="1">
              <a:latin typeface="Times New Roman" panose="02020603050405020304" pitchFamily="18" charset="0"/>
              <a:ea typeface="宋体" panose="02010600030101010101" pitchFamily="2" charset="-122"/>
            </a:endParaRPr>
          </a:p>
        </p:txBody>
      </p:sp>
      <p:sp>
        <p:nvSpPr>
          <p:cNvPr id="27653" name="文本框 27652"/>
          <p:cNvSpPr txBox="1"/>
          <p:nvPr>
            <p:custDataLst>
              <p:tags r:id="rId6"/>
            </p:custDataLst>
          </p:nvPr>
        </p:nvSpPr>
        <p:spPr>
          <a:xfrm>
            <a:off x="4419600" y="1600200"/>
            <a:ext cx="3810000" cy="460375"/>
          </a:xfrm>
          <a:prstGeom prst="rect">
            <a:avLst/>
          </a:prstGeom>
          <a:noFill/>
          <a:ln w="9525">
            <a:noFill/>
          </a:ln>
        </p:spPr>
        <p:txBody>
          <a:bodyPr>
            <a:spAutoFit/>
          </a:bodyPr>
          <a:lstStyle/>
          <a:p>
            <a:pPr>
              <a:spcBef>
                <a:spcPct val="50000"/>
              </a:spcBef>
            </a:pPr>
            <a:r>
              <a:rPr lang="zh-CN" altLang="en-US" sz="2400" b="1">
                <a:latin typeface="Times New Roman" panose="02020603050405020304" pitchFamily="18" charset="0"/>
                <a:ea typeface="宋体" panose="02010600030101010101" pitchFamily="2" charset="-122"/>
              </a:rPr>
              <a:t>舞榭歌台  风流业绩</a:t>
            </a:r>
            <a:endParaRPr lang="zh-CN" altLang="en-US" sz="2400" b="1">
              <a:latin typeface="Times New Roman" panose="02020603050405020304" pitchFamily="18" charset="0"/>
              <a:ea typeface="宋体" panose="02010600030101010101" pitchFamily="2" charset="-122"/>
            </a:endParaRPr>
          </a:p>
        </p:txBody>
      </p:sp>
      <p:sp>
        <p:nvSpPr>
          <p:cNvPr id="27654" name="文本框 27653"/>
          <p:cNvSpPr txBox="1"/>
          <p:nvPr>
            <p:custDataLst>
              <p:tags r:id="rId7"/>
            </p:custDataLst>
          </p:nvPr>
        </p:nvSpPr>
        <p:spPr>
          <a:xfrm>
            <a:off x="4343400" y="3200400"/>
            <a:ext cx="3810000" cy="460375"/>
          </a:xfrm>
          <a:prstGeom prst="rect">
            <a:avLst/>
          </a:prstGeom>
          <a:noFill/>
          <a:ln w="9525">
            <a:noFill/>
          </a:ln>
        </p:spPr>
        <p:txBody>
          <a:bodyPr>
            <a:spAutoFit/>
          </a:bodyPr>
          <a:lstStyle/>
          <a:p>
            <a:pPr>
              <a:spcBef>
                <a:spcPct val="50000"/>
              </a:spcBef>
            </a:pPr>
            <a:r>
              <a:rPr lang="zh-CN" altLang="en-US" sz="2400" b="1">
                <a:latin typeface="Times New Roman" panose="02020603050405020304" pitchFamily="18" charset="0"/>
                <a:ea typeface="宋体" panose="02010600030101010101" pitchFamily="2" charset="-122"/>
              </a:rPr>
              <a:t> 元嘉草草  仓皇北顾</a:t>
            </a:r>
            <a:endParaRPr lang="zh-CN" altLang="en-US" sz="2400" b="1">
              <a:latin typeface="Times New Roman" panose="02020603050405020304" pitchFamily="18" charset="0"/>
              <a:ea typeface="宋体" panose="02010600030101010101" pitchFamily="2" charset="-122"/>
            </a:endParaRPr>
          </a:p>
        </p:txBody>
      </p:sp>
      <p:sp>
        <p:nvSpPr>
          <p:cNvPr id="27655" name="文本框 27654"/>
          <p:cNvSpPr txBox="1"/>
          <p:nvPr>
            <p:custDataLst>
              <p:tags r:id="rId8"/>
            </p:custDataLst>
          </p:nvPr>
        </p:nvSpPr>
        <p:spPr>
          <a:xfrm>
            <a:off x="2667000" y="3124200"/>
            <a:ext cx="1371600" cy="460375"/>
          </a:xfrm>
          <a:prstGeom prst="rect">
            <a:avLst/>
          </a:prstGeom>
          <a:noFill/>
          <a:ln w="9525">
            <a:noFill/>
          </a:ln>
        </p:spPr>
        <p:txBody>
          <a:bodyPr>
            <a:spAutoFit/>
          </a:bodyPr>
          <a:lstStyle/>
          <a:p>
            <a:pPr>
              <a:spcBef>
                <a:spcPct val="50000"/>
              </a:spcBef>
            </a:pPr>
            <a:r>
              <a:rPr lang="zh-CN" altLang="en-US" sz="2400" b="1">
                <a:latin typeface="Times New Roman" panose="02020603050405020304" pitchFamily="18" charset="0"/>
                <a:ea typeface="宋体" panose="02010600030101010101" pitchFamily="2" charset="-122"/>
              </a:rPr>
              <a:t>刘义隆</a:t>
            </a:r>
            <a:endParaRPr lang="zh-CN" altLang="en-US" sz="2400" b="1">
              <a:latin typeface="Times New Roman" panose="02020603050405020304" pitchFamily="18" charset="0"/>
              <a:ea typeface="宋体" panose="02010600030101010101" pitchFamily="2" charset="-122"/>
            </a:endParaRPr>
          </a:p>
        </p:txBody>
      </p:sp>
      <p:sp>
        <p:nvSpPr>
          <p:cNvPr id="27656" name="文本框 27655"/>
          <p:cNvSpPr txBox="1"/>
          <p:nvPr>
            <p:custDataLst>
              <p:tags r:id="rId9"/>
            </p:custDataLst>
          </p:nvPr>
        </p:nvSpPr>
        <p:spPr>
          <a:xfrm>
            <a:off x="2667000" y="3962400"/>
            <a:ext cx="1219200" cy="460375"/>
          </a:xfrm>
          <a:prstGeom prst="rect">
            <a:avLst/>
          </a:prstGeom>
          <a:noFill/>
          <a:ln w="9525">
            <a:noFill/>
          </a:ln>
        </p:spPr>
        <p:txBody>
          <a:bodyPr>
            <a:spAutoFit/>
          </a:bodyPr>
          <a:lstStyle/>
          <a:p>
            <a:pPr>
              <a:spcBef>
                <a:spcPct val="50000"/>
              </a:spcBef>
            </a:pPr>
            <a:r>
              <a:rPr lang="zh-CN" altLang="en-US" sz="2400" b="1">
                <a:latin typeface="Times New Roman" panose="02020603050405020304" pitchFamily="18" charset="0"/>
                <a:ea typeface="宋体" panose="02010600030101010101" pitchFamily="2" charset="-122"/>
              </a:rPr>
              <a:t>拓跋焘</a:t>
            </a:r>
            <a:endParaRPr lang="zh-CN" altLang="en-US" sz="2400" b="1">
              <a:latin typeface="Times New Roman" panose="02020603050405020304" pitchFamily="18" charset="0"/>
              <a:ea typeface="宋体" panose="02010600030101010101" pitchFamily="2" charset="-122"/>
            </a:endParaRPr>
          </a:p>
        </p:txBody>
      </p:sp>
      <p:sp>
        <p:nvSpPr>
          <p:cNvPr id="27657" name="文本框 27656"/>
          <p:cNvSpPr txBox="1"/>
          <p:nvPr>
            <p:custDataLst>
              <p:tags r:id="rId10"/>
            </p:custDataLst>
          </p:nvPr>
        </p:nvSpPr>
        <p:spPr>
          <a:xfrm>
            <a:off x="4343400" y="2362200"/>
            <a:ext cx="3810000" cy="460375"/>
          </a:xfrm>
          <a:prstGeom prst="rect">
            <a:avLst/>
          </a:prstGeom>
          <a:noFill/>
          <a:ln w="9525">
            <a:noFill/>
          </a:ln>
        </p:spPr>
        <p:txBody>
          <a:bodyPr>
            <a:spAutoFit/>
          </a:bodyPr>
          <a:lstStyle/>
          <a:p>
            <a:pPr>
              <a:spcBef>
                <a:spcPct val="50000"/>
              </a:spcBef>
            </a:pPr>
            <a:r>
              <a:rPr lang="zh-CN" altLang="en-US" sz="2400" b="1">
                <a:latin typeface="Times New Roman" panose="02020603050405020304" pitchFamily="18" charset="0"/>
                <a:ea typeface="宋体" panose="02010600030101010101" pitchFamily="2" charset="-122"/>
              </a:rPr>
              <a:t> 金戈铁马  万里如虎</a:t>
            </a:r>
            <a:endParaRPr lang="zh-CN" altLang="en-US" sz="2400" b="1">
              <a:latin typeface="Times New Roman" panose="02020603050405020304" pitchFamily="18" charset="0"/>
              <a:ea typeface="宋体" panose="02010600030101010101" pitchFamily="2" charset="-122"/>
            </a:endParaRPr>
          </a:p>
        </p:txBody>
      </p:sp>
      <p:sp>
        <p:nvSpPr>
          <p:cNvPr id="27658" name="文本框 27657"/>
          <p:cNvSpPr txBox="1"/>
          <p:nvPr>
            <p:custDataLst>
              <p:tags r:id="rId11"/>
            </p:custDataLst>
          </p:nvPr>
        </p:nvSpPr>
        <p:spPr>
          <a:xfrm>
            <a:off x="4343400" y="4038600"/>
            <a:ext cx="3810000" cy="460375"/>
          </a:xfrm>
          <a:prstGeom prst="rect">
            <a:avLst/>
          </a:prstGeom>
          <a:noFill/>
          <a:ln w="9525">
            <a:noFill/>
          </a:ln>
        </p:spPr>
        <p:txBody>
          <a:bodyPr>
            <a:spAutoFit/>
          </a:bodyPr>
          <a:lstStyle/>
          <a:p>
            <a:pPr>
              <a:spcBef>
                <a:spcPct val="50000"/>
              </a:spcBef>
            </a:pPr>
            <a:r>
              <a:rPr lang="zh-CN" altLang="en-US" sz="2400" b="1">
                <a:latin typeface="Times New Roman" panose="02020603050405020304" pitchFamily="18" charset="0"/>
                <a:ea typeface="宋体" panose="02010600030101010101" pitchFamily="2" charset="-122"/>
              </a:rPr>
              <a:t> 佛狸祠下   神鸦社鼓</a:t>
            </a:r>
            <a:endParaRPr lang="zh-CN" altLang="en-US" sz="2400" b="1">
              <a:latin typeface="Times New Roman" panose="02020603050405020304" pitchFamily="18" charset="0"/>
              <a:ea typeface="宋体" panose="02010600030101010101" pitchFamily="2" charset="-122"/>
            </a:endParaRPr>
          </a:p>
        </p:txBody>
      </p:sp>
      <p:sp>
        <p:nvSpPr>
          <p:cNvPr id="27659" name="文本框 27658"/>
          <p:cNvSpPr txBox="1"/>
          <p:nvPr>
            <p:custDataLst>
              <p:tags r:id="rId12"/>
            </p:custDataLst>
          </p:nvPr>
        </p:nvSpPr>
        <p:spPr>
          <a:xfrm>
            <a:off x="2667000" y="4800600"/>
            <a:ext cx="1219200" cy="460375"/>
          </a:xfrm>
          <a:prstGeom prst="rect">
            <a:avLst/>
          </a:prstGeom>
          <a:noFill/>
          <a:ln w="9525">
            <a:noFill/>
          </a:ln>
        </p:spPr>
        <p:txBody>
          <a:bodyPr>
            <a:spAutoFit/>
          </a:bodyPr>
          <a:lstStyle/>
          <a:p>
            <a:pPr>
              <a:spcBef>
                <a:spcPct val="50000"/>
              </a:spcBef>
            </a:pPr>
            <a:r>
              <a:rPr lang="zh-CN" altLang="en-US" sz="2400" b="1">
                <a:latin typeface="Times New Roman" panose="02020603050405020304" pitchFamily="18" charset="0"/>
                <a:ea typeface="宋体" panose="02010600030101010101" pitchFamily="2" charset="-122"/>
              </a:rPr>
              <a:t>廉    颇</a:t>
            </a:r>
            <a:endParaRPr lang="zh-CN" altLang="en-US" sz="2400" b="1">
              <a:latin typeface="Times New Roman" panose="02020603050405020304" pitchFamily="18" charset="0"/>
              <a:ea typeface="宋体" panose="02010600030101010101" pitchFamily="2" charset="-122"/>
            </a:endParaRPr>
          </a:p>
        </p:txBody>
      </p:sp>
      <p:sp>
        <p:nvSpPr>
          <p:cNvPr id="27660" name="文本框 27659"/>
          <p:cNvSpPr txBox="1"/>
          <p:nvPr>
            <p:custDataLst>
              <p:tags r:id="rId13"/>
            </p:custDataLst>
          </p:nvPr>
        </p:nvSpPr>
        <p:spPr>
          <a:xfrm>
            <a:off x="4343400" y="4876800"/>
            <a:ext cx="3810000" cy="460375"/>
          </a:xfrm>
          <a:prstGeom prst="rect">
            <a:avLst/>
          </a:prstGeom>
          <a:noFill/>
          <a:ln w="9525">
            <a:noFill/>
          </a:ln>
        </p:spPr>
        <p:txBody>
          <a:bodyPr>
            <a:spAutoFit/>
          </a:bodyPr>
          <a:lstStyle/>
          <a:p>
            <a:pPr>
              <a:spcBef>
                <a:spcPct val="50000"/>
              </a:spcBef>
            </a:pPr>
            <a:r>
              <a:rPr lang="zh-CN" altLang="en-US" sz="2400" b="1">
                <a:latin typeface="Times New Roman" panose="02020603050405020304" pitchFamily="18" charset="0"/>
                <a:ea typeface="宋体" panose="02010600030101010101" pitchFamily="2" charset="-122"/>
              </a:rPr>
              <a:t> 廉颇老矣   尚能饭否</a:t>
            </a:r>
            <a:endParaRPr lang="zh-CN" altLang="en-US" sz="2400" b="1">
              <a:latin typeface="Times New Roman" panose="02020603050405020304" pitchFamily="18" charset="0"/>
              <a:ea typeface="宋体" panose="02010600030101010101" pitchFamily="2" charset="-122"/>
            </a:endParaRPr>
          </a:p>
        </p:txBody>
      </p:sp>
      <p:sp>
        <p:nvSpPr>
          <p:cNvPr id="27661" name="文本框 27660"/>
          <p:cNvSpPr txBox="1"/>
          <p:nvPr>
            <p:custDataLst>
              <p:tags r:id="rId14"/>
            </p:custDataLst>
          </p:nvPr>
        </p:nvSpPr>
        <p:spPr>
          <a:xfrm>
            <a:off x="7162800" y="1524000"/>
            <a:ext cx="2438400" cy="521970"/>
          </a:xfrm>
          <a:prstGeom prst="rect">
            <a:avLst/>
          </a:prstGeom>
          <a:noFill/>
          <a:ln w="9525">
            <a:noFill/>
          </a:ln>
        </p:spPr>
        <p:txBody>
          <a:bodyPr>
            <a:spAutoFit/>
          </a:bodyPr>
          <a:lstStyle/>
          <a:p>
            <a:pPr>
              <a:spcBef>
                <a:spcPct val="50000"/>
              </a:spcBef>
            </a:pPr>
            <a:r>
              <a:rPr lang="zh-CN" altLang="en-US" sz="2800" b="1">
                <a:solidFill>
                  <a:srgbClr val="AD274A"/>
                </a:solidFill>
                <a:latin typeface="Times New Roman" panose="02020603050405020304" pitchFamily="18" charset="0"/>
                <a:ea typeface="宋体" panose="02010600030101010101" pitchFamily="2" charset="-122"/>
              </a:rPr>
              <a:t>（赞叹惋惜</a:t>
            </a:r>
            <a:r>
              <a:rPr lang="zh-CN" altLang="en-US">
                <a:latin typeface="Arial" panose="020b0604020202020204" pitchFamily="34" charset="0"/>
                <a:ea typeface="宋体" panose="02010600030101010101" pitchFamily="2" charset="-122"/>
              </a:rPr>
              <a:t> </a:t>
            </a:r>
            <a:r>
              <a:rPr lang="zh-CN" altLang="en-US" sz="2800" b="1">
                <a:solidFill>
                  <a:srgbClr val="AD274A"/>
                </a:solidFill>
                <a:latin typeface="Times New Roman" panose="02020603050405020304" pitchFamily="18" charset="0"/>
                <a:ea typeface="宋体" panose="02010600030101010101" pitchFamily="2" charset="-122"/>
              </a:rPr>
              <a:t>）</a:t>
            </a:r>
            <a:endParaRPr lang="zh-CN" altLang="en-US" sz="2800" b="1">
              <a:solidFill>
                <a:srgbClr val="AD274A"/>
              </a:solidFill>
              <a:latin typeface="Times New Roman" panose="02020603050405020304" pitchFamily="18" charset="0"/>
              <a:ea typeface="宋体" panose="02010600030101010101" pitchFamily="2" charset="-122"/>
            </a:endParaRPr>
          </a:p>
        </p:txBody>
      </p:sp>
      <p:sp>
        <p:nvSpPr>
          <p:cNvPr id="27662" name="文本框 27661"/>
          <p:cNvSpPr txBox="1"/>
          <p:nvPr>
            <p:custDataLst>
              <p:tags r:id="rId15"/>
            </p:custDataLst>
          </p:nvPr>
        </p:nvSpPr>
        <p:spPr>
          <a:xfrm>
            <a:off x="7162800" y="2286000"/>
            <a:ext cx="2438400" cy="521970"/>
          </a:xfrm>
          <a:prstGeom prst="rect">
            <a:avLst/>
          </a:prstGeom>
          <a:noFill/>
          <a:ln w="9525">
            <a:noFill/>
          </a:ln>
        </p:spPr>
        <p:txBody>
          <a:bodyPr>
            <a:spAutoFit/>
          </a:bodyPr>
          <a:lstStyle/>
          <a:p>
            <a:pPr>
              <a:spcBef>
                <a:spcPct val="50000"/>
              </a:spcBef>
            </a:pPr>
            <a:r>
              <a:rPr lang="zh-CN" altLang="en-US" sz="2800" b="1">
                <a:solidFill>
                  <a:srgbClr val="AD274A"/>
                </a:solidFill>
                <a:latin typeface="Times New Roman" panose="02020603050405020304" pitchFamily="18" charset="0"/>
                <a:ea typeface="宋体" panose="02010600030101010101" pitchFamily="2" charset="-122"/>
              </a:rPr>
              <a:t>（赞叹之情）</a:t>
            </a:r>
            <a:endParaRPr lang="zh-CN" altLang="en-US" sz="2800" b="1">
              <a:solidFill>
                <a:srgbClr val="AD274A"/>
              </a:solidFill>
              <a:latin typeface="Times New Roman" panose="02020603050405020304" pitchFamily="18" charset="0"/>
              <a:ea typeface="宋体" panose="02010600030101010101" pitchFamily="2" charset="-122"/>
            </a:endParaRPr>
          </a:p>
        </p:txBody>
      </p:sp>
      <p:sp>
        <p:nvSpPr>
          <p:cNvPr id="27663" name="文本框 27662"/>
          <p:cNvSpPr txBox="1"/>
          <p:nvPr>
            <p:custDataLst>
              <p:tags r:id="rId16"/>
            </p:custDataLst>
          </p:nvPr>
        </p:nvSpPr>
        <p:spPr>
          <a:xfrm>
            <a:off x="7162800" y="3124200"/>
            <a:ext cx="2438400" cy="521970"/>
          </a:xfrm>
          <a:prstGeom prst="rect">
            <a:avLst/>
          </a:prstGeom>
          <a:noFill/>
          <a:ln w="9525">
            <a:noFill/>
          </a:ln>
        </p:spPr>
        <p:txBody>
          <a:bodyPr>
            <a:spAutoFit/>
          </a:bodyPr>
          <a:lstStyle/>
          <a:p>
            <a:pPr>
              <a:spcBef>
                <a:spcPct val="50000"/>
              </a:spcBef>
            </a:pPr>
            <a:r>
              <a:rPr lang="zh-CN" altLang="en-US" sz="2800" b="1">
                <a:solidFill>
                  <a:srgbClr val="AD274A"/>
                </a:solidFill>
                <a:latin typeface="Times New Roman" panose="02020603050405020304" pitchFamily="18" charset="0"/>
                <a:ea typeface="宋体" panose="02010600030101010101" pitchFamily="2" charset="-122"/>
              </a:rPr>
              <a:t>（警告当局</a:t>
            </a:r>
            <a:r>
              <a:rPr lang="zh-CN" altLang="en-US">
                <a:latin typeface="Arial" panose="020b0604020202020204" pitchFamily="34" charset="0"/>
                <a:ea typeface="宋体" panose="02010600030101010101" pitchFamily="2" charset="-122"/>
              </a:rPr>
              <a:t> </a:t>
            </a:r>
            <a:r>
              <a:rPr lang="zh-CN" altLang="en-US" sz="2800" b="1">
                <a:solidFill>
                  <a:srgbClr val="AD274A"/>
                </a:solidFill>
                <a:latin typeface="Times New Roman" panose="02020603050405020304" pitchFamily="18" charset="0"/>
                <a:ea typeface="宋体" panose="02010600030101010101" pitchFamily="2" charset="-122"/>
              </a:rPr>
              <a:t>）</a:t>
            </a:r>
            <a:endParaRPr lang="zh-CN" altLang="en-US" sz="2800" b="1">
              <a:solidFill>
                <a:srgbClr val="AD274A"/>
              </a:solidFill>
              <a:latin typeface="Times New Roman" panose="02020603050405020304" pitchFamily="18" charset="0"/>
              <a:ea typeface="宋体" panose="02010600030101010101" pitchFamily="2" charset="-122"/>
            </a:endParaRPr>
          </a:p>
        </p:txBody>
      </p:sp>
      <p:sp>
        <p:nvSpPr>
          <p:cNvPr id="27664" name="文本框 27663"/>
          <p:cNvSpPr txBox="1"/>
          <p:nvPr>
            <p:custDataLst>
              <p:tags r:id="rId17"/>
            </p:custDataLst>
          </p:nvPr>
        </p:nvSpPr>
        <p:spPr>
          <a:xfrm>
            <a:off x="7162800" y="3886200"/>
            <a:ext cx="2438400" cy="521970"/>
          </a:xfrm>
          <a:prstGeom prst="rect">
            <a:avLst/>
          </a:prstGeom>
          <a:noFill/>
          <a:ln w="9525">
            <a:noFill/>
          </a:ln>
        </p:spPr>
        <p:txBody>
          <a:bodyPr>
            <a:spAutoFit/>
          </a:bodyPr>
          <a:lstStyle/>
          <a:p>
            <a:pPr>
              <a:spcBef>
                <a:spcPct val="50000"/>
              </a:spcBef>
            </a:pPr>
            <a:r>
              <a:rPr lang="zh-CN" altLang="en-US" sz="2800" b="1">
                <a:solidFill>
                  <a:srgbClr val="AD274A"/>
                </a:solidFill>
                <a:latin typeface="Times New Roman" panose="02020603050405020304" pitchFamily="18" charset="0"/>
                <a:ea typeface="宋体" panose="02010600030101010101" pitchFamily="2" charset="-122"/>
              </a:rPr>
              <a:t>（怒斥偏安）</a:t>
            </a:r>
            <a:endParaRPr lang="zh-CN" altLang="en-US" sz="2800" b="1">
              <a:solidFill>
                <a:srgbClr val="AD274A"/>
              </a:solidFill>
              <a:latin typeface="Times New Roman" panose="02020603050405020304" pitchFamily="18" charset="0"/>
              <a:ea typeface="宋体" panose="02010600030101010101" pitchFamily="2" charset="-122"/>
            </a:endParaRPr>
          </a:p>
        </p:txBody>
      </p:sp>
      <p:sp>
        <p:nvSpPr>
          <p:cNvPr id="27665" name="文本框 27664"/>
          <p:cNvSpPr txBox="1"/>
          <p:nvPr>
            <p:custDataLst>
              <p:tags r:id="rId18"/>
            </p:custDataLst>
          </p:nvPr>
        </p:nvSpPr>
        <p:spPr>
          <a:xfrm>
            <a:off x="7162800" y="4724400"/>
            <a:ext cx="2438400" cy="521970"/>
          </a:xfrm>
          <a:prstGeom prst="rect">
            <a:avLst/>
          </a:prstGeom>
          <a:noFill/>
          <a:ln w="9525">
            <a:noFill/>
          </a:ln>
        </p:spPr>
        <p:txBody>
          <a:bodyPr>
            <a:spAutoFit/>
          </a:bodyPr>
          <a:lstStyle/>
          <a:p>
            <a:pPr>
              <a:spcBef>
                <a:spcPct val="50000"/>
              </a:spcBef>
            </a:pPr>
            <a:r>
              <a:rPr lang="zh-CN" altLang="en-US" sz="2800" b="1">
                <a:solidFill>
                  <a:srgbClr val="AD274A"/>
                </a:solidFill>
                <a:latin typeface="Times New Roman" panose="02020603050405020304" pitchFamily="18" charset="0"/>
                <a:ea typeface="宋体" panose="02010600030101010101" pitchFamily="2" charset="-122"/>
              </a:rPr>
              <a:t>（壮志未已）</a:t>
            </a:r>
            <a:endParaRPr lang="zh-CN" altLang="en-US" sz="2800" b="1">
              <a:solidFill>
                <a:srgbClr val="AD274A"/>
              </a:solidFill>
              <a:latin typeface="Times New Roman" panose="02020603050405020304" pitchFamily="18" charset="0"/>
              <a:ea typeface="宋体" panose="02010600030101010101" pitchFamily="2" charset="-122"/>
            </a:endParaRPr>
          </a:p>
        </p:txBody>
      </p:sp>
      <p:sp>
        <p:nvSpPr>
          <p:cNvPr id="27666" name="直接连接符 27665"/>
          <p:cNvSpPr/>
          <p:nvPr>
            <p:custDataLst>
              <p:tags r:id="rId19"/>
            </p:custDataLst>
          </p:nvPr>
        </p:nvSpPr>
        <p:spPr>
          <a:xfrm>
            <a:off x="3810000" y="1828800"/>
            <a:ext cx="457200" cy="0"/>
          </a:xfrm>
          <a:prstGeom prst="line">
            <a:avLst/>
          </a:prstGeom>
          <a:ln w="38100" cap="flat" cmpd="sng">
            <a:solidFill>
              <a:schemeClr val="tx1"/>
            </a:solidFill>
            <a:prstDash val="solid"/>
            <a:headEnd type="none" w="med" len="med"/>
            <a:tailEnd type="triangle" w="med" len="med"/>
          </a:ln>
        </p:spPr>
        <p:txBody>
          <a:bodyPr/>
          <a:lstStyle/>
          <a:p/>
        </p:txBody>
      </p:sp>
      <p:sp>
        <p:nvSpPr>
          <p:cNvPr id="27667" name="直接连接符 27666"/>
          <p:cNvSpPr/>
          <p:nvPr>
            <p:custDataLst>
              <p:tags r:id="rId20"/>
            </p:custDataLst>
          </p:nvPr>
        </p:nvSpPr>
        <p:spPr>
          <a:xfrm>
            <a:off x="3810000" y="2590800"/>
            <a:ext cx="457200" cy="0"/>
          </a:xfrm>
          <a:prstGeom prst="line">
            <a:avLst/>
          </a:prstGeom>
          <a:ln w="38100" cap="flat" cmpd="sng">
            <a:solidFill>
              <a:schemeClr val="tx1"/>
            </a:solidFill>
            <a:prstDash val="solid"/>
            <a:headEnd type="none" w="med" len="med"/>
            <a:tailEnd type="triangle" w="med" len="med"/>
          </a:ln>
        </p:spPr>
        <p:txBody>
          <a:bodyPr/>
          <a:lstStyle/>
          <a:p/>
        </p:txBody>
      </p:sp>
      <p:sp>
        <p:nvSpPr>
          <p:cNvPr id="27668" name="直接连接符 27667"/>
          <p:cNvSpPr/>
          <p:nvPr>
            <p:custDataLst>
              <p:tags r:id="rId21"/>
            </p:custDataLst>
          </p:nvPr>
        </p:nvSpPr>
        <p:spPr>
          <a:xfrm>
            <a:off x="3810000" y="3429000"/>
            <a:ext cx="457200" cy="0"/>
          </a:xfrm>
          <a:prstGeom prst="line">
            <a:avLst/>
          </a:prstGeom>
          <a:ln w="38100" cap="flat" cmpd="sng">
            <a:solidFill>
              <a:schemeClr val="tx1"/>
            </a:solidFill>
            <a:prstDash val="solid"/>
            <a:headEnd type="none" w="med" len="med"/>
            <a:tailEnd type="triangle" w="med" len="med"/>
          </a:ln>
        </p:spPr>
        <p:txBody>
          <a:bodyPr/>
          <a:lstStyle/>
          <a:p/>
        </p:txBody>
      </p:sp>
      <p:sp>
        <p:nvSpPr>
          <p:cNvPr id="27669" name="直接连接符 27668"/>
          <p:cNvSpPr/>
          <p:nvPr>
            <p:custDataLst>
              <p:tags r:id="rId22"/>
            </p:custDataLst>
          </p:nvPr>
        </p:nvSpPr>
        <p:spPr>
          <a:xfrm>
            <a:off x="3810000" y="4191000"/>
            <a:ext cx="457200" cy="0"/>
          </a:xfrm>
          <a:prstGeom prst="line">
            <a:avLst/>
          </a:prstGeom>
          <a:ln w="38100" cap="flat" cmpd="sng">
            <a:solidFill>
              <a:schemeClr val="tx1"/>
            </a:solidFill>
            <a:prstDash val="solid"/>
            <a:headEnd type="none" w="med" len="med"/>
            <a:tailEnd type="triangle" w="med" len="med"/>
          </a:ln>
        </p:spPr>
        <p:txBody>
          <a:bodyPr/>
          <a:lstStyle/>
          <a:p/>
        </p:txBody>
      </p:sp>
      <p:sp>
        <p:nvSpPr>
          <p:cNvPr id="27670" name="直接连接符 27669"/>
          <p:cNvSpPr/>
          <p:nvPr>
            <p:custDataLst>
              <p:tags r:id="rId23"/>
            </p:custDataLst>
          </p:nvPr>
        </p:nvSpPr>
        <p:spPr>
          <a:xfrm>
            <a:off x="3810000" y="5029200"/>
            <a:ext cx="457200" cy="0"/>
          </a:xfrm>
          <a:prstGeom prst="line">
            <a:avLst/>
          </a:prstGeom>
          <a:ln w="38100" cap="flat" cmpd="sng">
            <a:solidFill>
              <a:schemeClr val="tx1"/>
            </a:solidFill>
            <a:prstDash val="solid"/>
            <a:headEnd type="none" w="med" len="med"/>
            <a:tailEnd type="triangle" w="med" len="med"/>
          </a:ln>
        </p:spPr>
        <p:txBody>
          <a:bodyPr/>
          <a:lstStyle/>
          <a:p/>
        </p:txBody>
      </p:sp>
      <p:sp>
        <p:nvSpPr>
          <p:cNvPr id="27671" name="左大括号 27670"/>
          <p:cNvSpPr/>
          <p:nvPr>
            <p:custDataLst>
              <p:tags r:id="rId24"/>
            </p:custDataLst>
          </p:nvPr>
        </p:nvSpPr>
        <p:spPr>
          <a:xfrm>
            <a:off x="2438400" y="1752600"/>
            <a:ext cx="304800" cy="990600"/>
          </a:xfrm>
          <a:prstGeom prst="leftBrace">
            <a:avLst>
              <a:gd name="adj1" fmla="val 27083"/>
              <a:gd name="adj2" fmla="val 50000"/>
            </a:avLst>
          </a:prstGeom>
          <a:noFill/>
          <a:ln w="38100" cap="flat" cmpd="sng">
            <a:solidFill>
              <a:schemeClr val="tx1"/>
            </a:solidFill>
            <a:prstDash val="solid"/>
            <a:headEnd type="none" w="med" len="med"/>
            <a:tailEnd type="none" w="med" len="med"/>
          </a:ln>
        </p:spPr>
        <p:txBody>
          <a:bodyPr/>
          <a:lstStyle/>
          <a:p>
            <a:endParaRPr lang="zh-CN" altLang="en-US"/>
          </a:p>
        </p:txBody>
      </p:sp>
      <p:sp>
        <p:nvSpPr>
          <p:cNvPr id="27672" name="左大括号 27671"/>
          <p:cNvSpPr/>
          <p:nvPr>
            <p:custDataLst>
              <p:tags r:id="rId25"/>
            </p:custDataLst>
          </p:nvPr>
        </p:nvSpPr>
        <p:spPr>
          <a:xfrm>
            <a:off x="2362200" y="3276600"/>
            <a:ext cx="381000" cy="1828800"/>
          </a:xfrm>
          <a:prstGeom prst="leftBrace">
            <a:avLst>
              <a:gd name="adj1" fmla="val 40000"/>
              <a:gd name="adj2" fmla="val 50000"/>
            </a:avLst>
          </a:prstGeom>
          <a:noFill/>
          <a:ln w="38100" cap="flat" cmpd="sng">
            <a:solidFill>
              <a:schemeClr val="tx1"/>
            </a:solidFill>
            <a:prstDash val="solid"/>
            <a:headEnd type="none" w="med" len="med"/>
            <a:tailEnd type="none" w="med" len="med"/>
          </a:ln>
        </p:spPr>
        <p:txBody>
          <a:bodyPr/>
          <a:lstStyle/>
          <a:p>
            <a:endParaRPr lang="zh-CN" altLang="en-US"/>
          </a:p>
        </p:txBody>
      </p:sp>
      <p:sp>
        <p:nvSpPr>
          <p:cNvPr id="27673" name="右大括号 27672"/>
          <p:cNvSpPr/>
          <p:nvPr>
            <p:custDataLst>
              <p:tags r:id="rId26"/>
            </p:custDataLst>
          </p:nvPr>
        </p:nvSpPr>
        <p:spPr>
          <a:xfrm>
            <a:off x="9372600" y="1752600"/>
            <a:ext cx="304800" cy="3429000"/>
          </a:xfrm>
          <a:prstGeom prst="rightBrace">
            <a:avLst>
              <a:gd name="adj1" fmla="val 93750"/>
              <a:gd name="adj2" fmla="val 50000"/>
            </a:avLst>
          </a:prstGeom>
          <a:noFill/>
          <a:ln w="38100" cap="flat" cmpd="sng">
            <a:solidFill>
              <a:schemeClr val="tx1"/>
            </a:solidFill>
            <a:prstDash val="solid"/>
            <a:headEnd type="none" w="med" len="med"/>
            <a:tailEnd type="none" w="med" len="med"/>
          </a:ln>
        </p:spPr>
        <p:txBody>
          <a:bodyPr/>
          <a:lstStyle/>
          <a:p>
            <a:endParaRPr lang="zh-CN" altLang="en-US"/>
          </a:p>
        </p:txBody>
      </p:sp>
      <p:sp>
        <p:nvSpPr>
          <p:cNvPr id="27674" name="文本框 27673"/>
          <p:cNvSpPr txBox="1"/>
          <p:nvPr>
            <p:custDataLst>
              <p:tags r:id="rId27"/>
            </p:custDataLst>
          </p:nvPr>
        </p:nvSpPr>
        <p:spPr>
          <a:xfrm>
            <a:off x="9595485" y="1828800"/>
            <a:ext cx="859790" cy="3429000"/>
          </a:xfrm>
          <a:prstGeom prst="rect">
            <a:avLst/>
          </a:prstGeom>
          <a:noFill/>
          <a:ln w="9525">
            <a:noFill/>
          </a:ln>
        </p:spPr>
        <p:txBody>
          <a:bodyPr vert="eaVert">
            <a:spAutoFit/>
          </a:bodyPr>
          <a:lstStyle/>
          <a:p>
            <a:pPr>
              <a:spcBef>
                <a:spcPct val="50000"/>
              </a:spcBef>
            </a:pPr>
            <a:r>
              <a:rPr lang="zh-CN" altLang="en-US" sz="4400" b="1">
                <a:effectLst>
                  <a:outerShdw blurRad="38100" dist="38100" dir="2700000">
                    <a:srgbClr val="FFFFFF"/>
                  </a:outerShdw>
                </a:effectLst>
                <a:latin typeface="华文新魏" pitchFamily="2" charset="-122"/>
                <a:ea typeface="华文新魏" pitchFamily="2" charset="-122"/>
              </a:rPr>
              <a:t>借 古 讽 今</a:t>
            </a:r>
            <a:endParaRPr lang="zh-CN" altLang="en-US" sz="4400" b="1">
              <a:effectLst>
                <a:outerShdw blurRad="38100" dist="38100" dir="2700000">
                  <a:srgbClr val="FFFFFF"/>
                </a:outerShdw>
              </a:effectLst>
              <a:latin typeface="华文新魏" pitchFamily="2" charset="-122"/>
              <a:ea typeface="华文新魏" pitchFamily="2" charset="-122"/>
            </a:endParaRPr>
          </a:p>
        </p:txBody>
      </p:sp>
      <p:sp>
        <p:nvSpPr>
          <p:cNvPr id="27675" name="直接连接符 27674"/>
          <p:cNvSpPr/>
          <p:nvPr>
            <p:custDataLst>
              <p:tags r:id="rId28"/>
            </p:custDataLst>
          </p:nvPr>
        </p:nvSpPr>
        <p:spPr>
          <a:xfrm>
            <a:off x="2209800" y="914400"/>
            <a:ext cx="7086600" cy="0"/>
          </a:xfrm>
          <a:prstGeom prst="line">
            <a:avLst/>
          </a:prstGeom>
          <a:ln w="57150" cap="flat" cmpd="thinThick">
            <a:solidFill>
              <a:schemeClr val="tx1"/>
            </a:solidFill>
            <a:prstDash val="solid"/>
            <a:headEnd type="none" w="med" len="med"/>
            <a:tailEnd type="none" w="med" len="med"/>
          </a:ln>
        </p:spPr>
        <p:txBody>
          <a:bodyPr/>
          <a:lstStyle/>
          <a:p/>
        </p:txBody>
      </p:sp>
      <p:sp>
        <p:nvSpPr>
          <p:cNvPr id="27676" name="文本框 27675"/>
          <p:cNvSpPr txBox="1"/>
          <p:nvPr>
            <p:custDataLst>
              <p:tags r:id="rId29"/>
            </p:custDataLst>
          </p:nvPr>
        </p:nvSpPr>
        <p:spPr>
          <a:xfrm>
            <a:off x="1886585" y="1981200"/>
            <a:ext cx="551815" cy="990600"/>
          </a:xfrm>
          <a:prstGeom prst="rect">
            <a:avLst/>
          </a:prstGeom>
          <a:noFill/>
          <a:ln w="9525">
            <a:noFill/>
          </a:ln>
        </p:spPr>
        <p:txBody>
          <a:bodyPr vert="eaVert">
            <a:spAutoFit/>
          </a:bodyPr>
          <a:lstStyle/>
          <a:p>
            <a:pPr>
              <a:spcBef>
                <a:spcPct val="50000"/>
              </a:spcBef>
            </a:pPr>
            <a:r>
              <a:rPr lang="zh-CN" altLang="en-US" sz="2400" b="1">
                <a:latin typeface="Times New Roman" panose="02020603050405020304" pitchFamily="18" charset="0"/>
                <a:ea typeface="宋体" panose="02010600030101010101" pitchFamily="2" charset="-122"/>
              </a:rPr>
              <a:t>上   片</a:t>
            </a:r>
            <a:endParaRPr lang="zh-CN" altLang="en-US" sz="2400" b="1">
              <a:latin typeface="Times New Roman" panose="02020603050405020304" pitchFamily="18" charset="0"/>
              <a:ea typeface="宋体" panose="02010600030101010101" pitchFamily="2" charset="-122"/>
            </a:endParaRPr>
          </a:p>
        </p:txBody>
      </p:sp>
      <p:sp>
        <p:nvSpPr>
          <p:cNvPr id="27677" name="文本框 27676"/>
          <p:cNvSpPr txBox="1"/>
          <p:nvPr>
            <p:custDataLst>
              <p:tags r:id="rId30"/>
            </p:custDataLst>
          </p:nvPr>
        </p:nvSpPr>
        <p:spPr>
          <a:xfrm>
            <a:off x="1902460" y="3810000"/>
            <a:ext cx="551815" cy="990600"/>
          </a:xfrm>
          <a:prstGeom prst="rect">
            <a:avLst/>
          </a:prstGeom>
          <a:noFill/>
          <a:ln w="9525">
            <a:noFill/>
          </a:ln>
        </p:spPr>
        <p:txBody>
          <a:bodyPr vert="eaVert">
            <a:spAutoFit/>
          </a:bodyPr>
          <a:lstStyle/>
          <a:p>
            <a:pPr>
              <a:spcBef>
                <a:spcPct val="50000"/>
              </a:spcBef>
            </a:pPr>
            <a:r>
              <a:rPr lang="zh-CN" altLang="en-US" sz="2400" b="1">
                <a:latin typeface="Times New Roman" panose="02020603050405020304" pitchFamily="18" charset="0"/>
                <a:ea typeface="宋体" panose="02010600030101010101" pitchFamily="2" charset="-122"/>
              </a:rPr>
              <a:t>下  片</a:t>
            </a:r>
            <a:endParaRPr lang="zh-CN" altLang="en-US" sz="2400" b="1">
              <a:latin typeface="Times New Roman" panose="02020603050405020304" pitchFamily="18" charset="0"/>
              <a:ea typeface="宋体" panose="02010600030101010101" pitchFamily="2" charset="-122"/>
            </a:endParaRPr>
          </a:p>
        </p:txBody>
      </p:sp>
      <p:grpSp>
        <p:nvGrpSpPr>
          <p:cNvPr id="27678" name="组合 27677"/>
          <p:cNvGrpSpPr/>
          <p:nvPr>
            <p:custDataLst>
              <p:tags r:id="rId31"/>
            </p:custDataLst>
          </p:nvPr>
        </p:nvGrpSpPr>
        <p:grpSpPr>
          <a:xfrm>
            <a:off x="1992313" y="5516563"/>
            <a:ext cx="8305800" cy="1066800"/>
            <a:chExt cx="5472" cy="672"/>
          </a:xfrm>
        </p:grpSpPr>
        <p:sp>
          <p:nvSpPr>
            <p:cNvPr id="27679" name="矩形 27678"/>
            <p:cNvSpPr/>
            <p:nvPr>
              <p:custDataLst>
                <p:tags r:id="rId32"/>
              </p:custDataLst>
            </p:nvPr>
          </p:nvSpPr>
          <p:spPr>
            <a:xfrm>
              <a:off x="0" y="0"/>
              <a:ext cx="5472" cy="672"/>
            </a:xfrm>
            <a:prstGeom prst="rect">
              <a:avLst/>
            </a:prstGeom>
            <a:solidFill>
              <a:srgbClr val="F8FDFE"/>
            </a:solidFill>
            <a:ln w="9525">
              <a:noFill/>
            </a:ln>
          </p:spPr>
          <p:txBody>
            <a:bodyPr/>
            <a:lstStyle/>
            <a:p>
              <a:endParaRPr lang="zh-CN" altLang="en-US"/>
            </a:p>
          </p:txBody>
        </p:sp>
        <p:sp>
          <p:nvSpPr>
            <p:cNvPr id="27680" name="文本框 27679"/>
            <p:cNvSpPr txBox="1"/>
            <p:nvPr>
              <p:custDataLst>
                <p:tags r:id="rId33"/>
              </p:custDataLst>
            </p:nvPr>
          </p:nvSpPr>
          <p:spPr>
            <a:xfrm>
              <a:off x="480" y="48"/>
              <a:ext cx="4697" cy="581"/>
            </a:xfrm>
            <a:prstGeom prst="rect">
              <a:avLst/>
            </a:prstGeom>
            <a:solidFill>
              <a:srgbClr val="F8FDFE"/>
            </a:solidFill>
            <a:ln w="9525">
              <a:noFill/>
            </a:ln>
          </p:spPr>
          <p:txBody>
            <a:bodyPr>
              <a:spAutoFit/>
            </a:bodyPr>
            <a:lstStyle/>
            <a:p>
              <a:pPr>
                <a:spcBef>
                  <a:spcPct val="50000"/>
                </a:spcBef>
              </a:pPr>
              <a:endParaRPr lang="zh-CN" altLang="en-US" sz="5400" b="1">
                <a:latin typeface="Times New Roman" panose="02020603050405020304" pitchFamily="18" charset="0"/>
                <a:ea typeface="隶书" panose="020105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61"/>
                                        </p:tgtEl>
                                        <p:attrNameLst>
                                          <p:attrName>style.visibility</p:attrName>
                                        </p:attrNameLst>
                                      </p:cBhvr>
                                      <p:to>
                                        <p:strVal val="visible"/>
                                      </p:to>
                                    </p:set>
                                    <p:anim calcmode="lin" valueType="num">
                                      <p:cBhvr additive="base">
                                        <p:cTn id="7" dur="500" fill="hold"/>
                                        <p:tgtEl>
                                          <p:spTgt spid="27661"/>
                                        </p:tgtEl>
                                        <p:attrNameLst>
                                          <p:attrName>ppt_x</p:attrName>
                                        </p:attrNameLst>
                                      </p:cBhvr>
                                      <p:tavLst>
                                        <p:tav tm="0">
                                          <p:val>
                                            <p:strVal val="#ppt_x"/>
                                          </p:val>
                                        </p:tav>
                                        <p:tav tm="100000">
                                          <p:val>
                                            <p:strVal val="#ppt_x"/>
                                          </p:val>
                                        </p:tav>
                                      </p:tavLst>
                                    </p:anim>
                                    <p:anim calcmode="lin" valueType="num">
                                      <p:cBhvr additive="base">
                                        <p:cTn id="8" dur="500" fill="hold"/>
                                        <p:tgtEl>
                                          <p:spTgt spid="2766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62"/>
                                        </p:tgtEl>
                                        <p:attrNameLst>
                                          <p:attrName>style.visibility</p:attrName>
                                        </p:attrNameLst>
                                      </p:cBhvr>
                                      <p:to>
                                        <p:strVal val="visible"/>
                                      </p:to>
                                    </p:set>
                                    <p:anim calcmode="lin" valueType="num">
                                      <p:cBhvr additive="base">
                                        <p:cTn id="13" dur="500" fill="hold"/>
                                        <p:tgtEl>
                                          <p:spTgt spid="27662"/>
                                        </p:tgtEl>
                                        <p:attrNameLst>
                                          <p:attrName>ppt_x</p:attrName>
                                        </p:attrNameLst>
                                      </p:cBhvr>
                                      <p:tavLst>
                                        <p:tav tm="0">
                                          <p:val>
                                            <p:strVal val="#ppt_x"/>
                                          </p:val>
                                        </p:tav>
                                        <p:tav tm="100000">
                                          <p:val>
                                            <p:strVal val="#ppt_x"/>
                                          </p:val>
                                        </p:tav>
                                      </p:tavLst>
                                    </p:anim>
                                    <p:anim calcmode="lin" valueType="num">
                                      <p:cBhvr additive="base">
                                        <p:cTn id="14" dur="500" fill="hold"/>
                                        <p:tgtEl>
                                          <p:spTgt spid="2766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63"/>
                                        </p:tgtEl>
                                        <p:attrNameLst>
                                          <p:attrName>style.visibility</p:attrName>
                                        </p:attrNameLst>
                                      </p:cBhvr>
                                      <p:to>
                                        <p:strVal val="visible"/>
                                      </p:to>
                                    </p:set>
                                    <p:anim calcmode="lin" valueType="num">
                                      <p:cBhvr additive="base">
                                        <p:cTn id="19" dur="500" fill="hold"/>
                                        <p:tgtEl>
                                          <p:spTgt spid="27663"/>
                                        </p:tgtEl>
                                        <p:attrNameLst>
                                          <p:attrName>ppt_x</p:attrName>
                                        </p:attrNameLst>
                                      </p:cBhvr>
                                      <p:tavLst>
                                        <p:tav tm="0">
                                          <p:val>
                                            <p:strVal val="#ppt_x"/>
                                          </p:val>
                                        </p:tav>
                                        <p:tav tm="100000">
                                          <p:val>
                                            <p:strVal val="#ppt_x"/>
                                          </p:val>
                                        </p:tav>
                                      </p:tavLst>
                                    </p:anim>
                                    <p:anim calcmode="lin" valueType="num">
                                      <p:cBhvr additive="base">
                                        <p:cTn id="20" dur="500" fill="hold"/>
                                        <p:tgtEl>
                                          <p:spTgt spid="2766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664"/>
                                        </p:tgtEl>
                                        <p:attrNameLst>
                                          <p:attrName>style.visibility</p:attrName>
                                        </p:attrNameLst>
                                      </p:cBhvr>
                                      <p:to>
                                        <p:strVal val="visible"/>
                                      </p:to>
                                    </p:set>
                                    <p:anim calcmode="lin" valueType="num">
                                      <p:cBhvr additive="base">
                                        <p:cTn id="25" dur="500" fill="hold"/>
                                        <p:tgtEl>
                                          <p:spTgt spid="27664"/>
                                        </p:tgtEl>
                                        <p:attrNameLst>
                                          <p:attrName>ppt_x</p:attrName>
                                        </p:attrNameLst>
                                      </p:cBhvr>
                                      <p:tavLst>
                                        <p:tav tm="0">
                                          <p:val>
                                            <p:strVal val="#ppt_x"/>
                                          </p:val>
                                        </p:tav>
                                        <p:tav tm="100000">
                                          <p:val>
                                            <p:strVal val="#ppt_x"/>
                                          </p:val>
                                        </p:tav>
                                      </p:tavLst>
                                    </p:anim>
                                    <p:anim calcmode="lin" valueType="num">
                                      <p:cBhvr additive="base">
                                        <p:cTn id="26" dur="500" fill="hold"/>
                                        <p:tgtEl>
                                          <p:spTgt spid="2766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665"/>
                                        </p:tgtEl>
                                        <p:attrNameLst>
                                          <p:attrName>style.visibility</p:attrName>
                                        </p:attrNameLst>
                                      </p:cBhvr>
                                      <p:to>
                                        <p:strVal val="visible"/>
                                      </p:to>
                                    </p:set>
                                    <p:anim calcmode="lin" valueType="num">
                                      <p:cBhvr additive="base">
                                        <p:cTn id="31" dur="500" fill="hold"/>
                                        <p:tgtEl>
                                          <p:spTgt spid="27665"/>
                                        </p:tgtEl>
                                        <p:attrNameLst>
                                          <p:attrName>ppt_x</p:attrName>
                                        </p:attrNameLst>
                                      </p:cBhvr>
                                      <p:tavLst>
                                        <p:tav tm="0">
                                          <p:val>
                                            <p:strVal val="#ppt_x"/>
                                          </p:val>
                                        </p:tav>
                                        <p:tav tm="100000">
                                          <p:val>
                                            <p:strVal val="#ppt_x"/>
                                          </p:val>
                                        </p:tav>
                                      </p:tavLst>
                                    </p:anim>
                                    <p:anim calcmode="lin" valueType="num">
                                      <p:cBhvr additive="base">
                                        <p:cTn id="32" dur="500" fill="hold"/>
                                        <p:tgtEl>
                                          <p:spTgt spid="2766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27673"/>
                                        </p:tgtEl>
                                        <p:attrNameLst>
                                          <p:attrName>style.visibility</p:attrName>
                                        </p:attrNameLst>
                                      </p:cBhvr>
                                      <p:to>
                                        <p:strVal val="visible"/>
                                      </p:to>
                                    </p:set>
                                    <p:animEffect transition="in" filter="wipe(down)">
                                      <p:cBhvr>
                                        <p:cTn id="37" dur="500"/>
                                        <p:tgtEl>
                                          <p:spTgt spid="2767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1" presetClass="entr" presetSubtype="0" fill="hold" grpId="0" nodeType="clickEffect">
                                  <p:stCondLst>
                                    <p:cond delay="0"/>
                                  </p:stCondLst>
                                  <p:childTnLst>
                                    <p:set>
                                      <p:cBhvr>
                                        <p:cTn id="41" dur="1" fill="hold">
                                          <p:stCondLst>
                                            <p:cond delay="0"/>
                                          </p:stCondLst>
                                        </p:cTn>
                                        <p:tgtEl>
                                          <p:spTgt spid="27674"/>
                                        </p:tgtEl>
                                        <p:attrNameLst>
                                          <p:attrName>style.visibility</p:attrName>
                                        </p:attrNameLst>
                                      </p:cBhvr>
                                      <p:to>
                                        <p:strVal val="visible"/>
                                      </p:to>
                                    </p:set>
                                    <p:animEffect transition="in" filter="fade">
                                      <p:cBhvr>
                                        <p:cTn id="42" dur="770" decel="100000"/>
                                        <p:tgtEl>
                                          <p:spTgt spid="27674"/>
                                        </p:tgtEl>
                                      </p:cBhvr>
                                    </p:animEffect>
                                    <p:animScale>
                                      <p:cBhvr>
                                        <p:cTn id="43" dur="770" decel="100000"/>
                                        <p:tgtEl>
                                          <p:spTgt spid="27674"/>
                                        </p:tgtEl>
                                      </p:cBhvr>
                                      <p:from x="10000" y="10000"/>
                                      <p:to x="200000" y="450000"/>
                                    </p:animScale>
                                    <p:animScale>
                                      <p:cBhvr>
                                        <p:cTn id="44" dur="1230" accel="100000" fill="hold">
                                          <p:stCondLst>
                                            <p:cond delay="770"/>
                                          </p:stCondLst>
                                        </p:cTn>
                                        <p:tgtEl>
                                          <p:spTgt spid="27674"/>
                                        </p:tgtEl>
                                      </p:cBhvr>
                                      <p:from x="200000" y="450000"/>
                                      <p:to x="100000" y="100000"/>
                                    </p:animScale>
                                    <p:set>
                                      <p:cBhvr>
                                        <p:cTn id="45" dur="770" fill="hold"/>
                                        <p:tgtEl>
                                          <p:spTgt spid="27674"/>
                                        </p:tgtEl>
                                        <p:attrNameLst>
                                          <p:attrName>ppt_x</p:attrName>
                                        </p:attrNameLst>
                                      </p:cBhvr>
                                      <p:to>
                                        <p:strVal val="(0.5)"/>
                                      </p:to>
                                    </p:set>
                                    <p:anim from="(0.5)" to="(#ppt_x)" calcmode="lin" valueType="num">
                                      <p:cBhvr>
                                        <p:cTn id="46" dur="1230" accel="100000" fill="hold">
                                          <p:stCondLst>
                                            <p:cond delay="770"/>
                                          </p:stCondLst>
                                        </p:cTn>
                                        <p:tgtEl>
                                          <p:spTgt spid="27674"/>
                                        </p:tgtEl>
                                        <p:attrNameLst>
                                          <p:attrName>ppt_x</p:attrName>
                                        </p:attrNameLst>
                                      </p:cBhvr>
                                    </p:anim>
                                    <p:set>
                                      <p:cBhvr>
                                        <p:cTn id="47" dur="770" fill="hold"/>
                                        <p:tgtEl>
                                          <p:spTgt spid="27674"/>
                                        </p:tgtEl>
                                        <p:attrNameLst>
                                          <p:attrName>ppt_y</p:attrName>
                                        </p:attrNameLst>
                                      </p:cBhvr>
                                      <p:to>
                                        <p:strVal val="(#ppt_y+0.4)"/>
                                      </p:to>
                                    </p:set>
                                    <p:anim from="(#ppt_y+0.4)" to="(#ppt_y)" calcmode="lin" valueType="num">
                                      <p:cBhvr>
                                        <p:cTn id="48" dur="1230" accel="100000" fill="hold">
                                          <p:stCondLst>
                                            <p:cond delay="770"/>
                                          </p:stCondLst>
                                        </p:cTn>
                                        <p:tgtEl>
                                          <p:spTgt spid="2767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1" grpId="0"/>
      <p:bldP spid="27662" grpId="0"/>
      <p:bldP spid="27663" grpId="0"/>
      <p:bldP spid="27664" grpId="0"/>
      <p:bldP spid="27665" grpId="0"/>
      <p:bldP spid="27674"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4211" name="文本框 94210"/>
          <p:cNvSpPr txBox="1"/>
          <p:nvPr>
            <p:custDataLst>
              <p:tags r:id="rId3"/>
            </p:custDataLst>
          </p:nvPr>
        </p:nvSpPr>
        <p:spPr>
          <a:xfrm>
            <a:off x="624840" y="1700530"/>
            <a:ext cx="9792335" cy="4399915"/>
          </a:xfrm>
          <a:prstGeom prst="rect">
            <a:avLst/>
          </a:prstGeom>
          <a:noFill/>
          <a:ln w="12700">
            <a:noFill/>
          </a:ln>
        </p:spPr>
        <p:txBody>
          <a:bodyPr wrap="square">
            <a:spAutoFit/>
          </a:bodyPr>
          <a:lstStyle/>
          <a:p>
            <a:r>
              <a:rPr lang="zh-CN" altLang="en-US" sz="4000" b="1">
                <a:solidFill>
                  <a:srgbClr val="000000"/>
                </a:solidFill>
                <a:latin typeface="Arial" panose="020b0604020202020204" pitchFamily="34" charset="0"/>
                <a:ea typeface="黑体" panose="02010609060101010101" pitchFamily="49" charset="-122"/>
              </a:rPr>
              <a:t>     作者登上镇江的北固亭，面对大好河山，想到祖国的北方仍然沦陷在敌人之手，想到韩侂胄等人并不想真正肩负起抗敌复国的重任，于是</a:t>
            </a:r>
            <a:r>
              <a:rPr lang="zh-CN" altLang="en-US" sz="4000" b="1">
                <a:solidFill>
                  <a:srgbClr val="FF0000"/>
                </a:solidFill>
                <a:latin typeface="Arial" panose="020b0604020202020204" pitchFamily="34" charset="0"/>
                <a:ea typeface="黑体" panose="02010609060101010101" pitchFamily="49" charset="-122"/>
              </a:rPr>
              <a:t>怀古伤今，表现了词人抗金救国、恢复中原的热切愿望和壮志难酬的苦闷，也表现了对南宋统治者苟且偷安，不图恢复，不善用人才的愤懑。</a:t>
            </a:r>
            <a:endParaRPr lang="zh-CN" altLang="en-US" sz="4000" b="1">
              <a:solidFill>
                <a:srgbClr val="FF0000"/>
              </a:solidFill>
              <a:latin typeface="Arial" panose="020b0604020202020204" pitchFamily="34" charset="0"/>
              <a:ea typeface="黑体" panose="02010609060101010101" pitchFamily="49" charset="-122"/>
            </a:endParaRPr>
          </a:p>
        </p:txBody>
      </p:sp>
      <p:sp>
        <p:nvSpPr>
          <p:cNvPr id="94212" name="文本框 94211"/>
          <p:cNvSpPr txBox="1"/>
          <p:nvPr>
            <p:custDataLst>
              <p:tags r:id="rId4"/>
            </p:custDataLst>
          </p:nvPr>
        </p:nvSpPr>
        <p:spPr>
          <a:xfrm>
            <a:off x="1992313" y="536575"/>
            <a:ext cx="6918960" cy="768350"/>
          </a:xfrm>
          <a:prstGeom prst="rect">
            <a:avLst/>
          </a:prstGeom>
          <a:noFill/>
          <a:ln w="12700">
            <a:noFill/>
          </a:ln>
        </p:spPr>
        <p:txBody>
          <a:bodyPr wrap="none" anchor="t" anchorCtr="0">
            <a:spAutoFit/>
          </a:bodyPr>
          <a:lstStyle/>
          <a:p>
            <a:r>
              <a:rPr lang="zh-CN" altLang="en-US" sz="4400" b="1">
                <a:solidFill>
                  <a:srgbClr val="0000CC"/>
                </a:solidFill>
                <a:latin typeface="Arial" panose="020b0604020202020204" pitchFamily="34" charset="0"/>
                <a:ea typeface="华文新魏" pitchFamily="2" charset="-122"/>
              </a:rPr>
              <a:t>总结归纳，把握主旨情感：</a:t>
            </a:r>
            <a:endParaRPr lang="zh-CN" altLang="en-US" sz="4400" b="1">
              <a:solidFill>
                <a:srgbClr val="0000CC"/>
              </a:solidFill>
              <a:latin typeface="Arial" panose="020b0604020202020204" pitchFamily="34" charset="0"/>
              <a:ea typeface="华文新魏" pitchFamily="2" charset="-122"/>
            </a:endParaRPr>
          </a:p>
        </p:txBody>
      </p:sp>
      <p:sp>
        <p:nvSpPr>
          <p:cNvPr id="2050" name="花"/>
          <p:cNvSpPr/>
          <p:nvPr>
            <p:custDataLst>
              <p:tags r:id="rId5"/>
            </p:custDataLst>
          </p:nvPr>
        </p:nvSpPr>
        <p:spPr bwMode="auto">
          <a:xfrm>
            <a:off x="10417175" y="415290"/>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4211"/>
                                        </p:tgtEl>
                                        <p:attrNameLst>
                                          <p:attrName>style.visibility</p:attrName>
                                        </p:attrNameLst>
                                      </p:cBhvr>
                                      <p:to>
                                        <p:strVal val="visible"/>
                                      </p:to>
                                    </p:set>
                                    <p:anim calcmode="lin" valueType="num">
                                      <p:cBhvr additive="base">
                                        <p:cTn id="7" dur="500" fill="hold"/>
                                        <p:tgtEl>
                                          <p:spTgt spid="94211"/>
                                        </p:tgtEl>
                                        <p:attrNameLst>
                                          <p:attrName>ppt_x</p:attrName>
                                        </p:attrNameLst>
                                      </p:cBhvr>
                                      <p:tavLst>
                                        <p:tav tm="0">
                                          <p:val>
                                            <p:strVal val="#ppt_x"/>
                                          </p:val>
                                        </p:tav>
                                        <p:tav tm="100000">
                                          <p:val>
                                            <p:strVal val="#ppt_x"/>
                                          </p:val>
                                        </p:tav>
                                      </p:tavLst>
                                    </p:anim>
                                    <p:anim calcmode="lin" valueType="num">
                                      <p:cBhvr additive="base">
                                        <p:cTn id="8" dur="500" fill="hold"/>
                                        <p:tgtEl>
                                          <p:spTgt spid="9421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0" fill="hold" grpId="0" nodeType="afterEffect">
                                  <p:stCondLst>
                                    <p:cond delay="0"/>
                                  </p:stCondLst>
                                  <p:childTnLst>
                                    <p:set>
                                      <p:cBhvr>
                                        <p:cTn id="11" dur="1" fill="hold">
                                          <p:stCondLst>
                                            <p:cond delay="0"/>
                                          </p:stCondLst>
                                        </p:cTn>
                                        <p:tgtEl>
                                          <p:spTgt spid="2050"/>
                                        </p:tgtEl>
                                        <p:attrNameLst>
                                          <p:attrName>style.visibility</p:attrName>
                                        </p:attrNameLst>
                                      </p:cBhvr>
                                      <p:to>
                                        <p:strVal val="visible"/>
                                      </p:to>
                                    </p:set>
                                    <p:anim calcmode="lin" valueType="num">
                                      <p:cBhvr>
                                        <p:cTn id="12" dur="500" fill="hold"/>
                                        <p:tgtEl>
                                          <p:spTgt spid="2050"/>
                                        </p:tgtEl>
                                        <p:attrNameLst>
                                          <p:attrName>ppt_w</p:attrName>
                                        </p:attrNameLst>
                                      </p:cBhvr>
                                      <p:tavLst>
                                        <p:tav tm="0">
                                          <p:val>
                                            <p:fltVal val="0"/>
                                          </p:val>
                                        </p:tav>
                                        <p:tav tm="100000">
                                          <p:val>
                                            <p:strVal val="#ppt_w"/>
                                          </p:val>
                                        </p:tav>
                                      </p:tavLst>
                                    </p:anim>
                                    <p:anim calcmode="lin" valueType="num">
                                      <p:cBhvr>
                                        <p:cTn id="13" dur="500" fill="hold"/>
                                        <p:tgtEl>
                                          <p:spTgt spid="2050"/>
                                        </p:tgtEl>
                                        <p:attrNameLst>
                                          <p:attrName>ppt_h</p:attrName>
                                        </p:attrNameLst>
                                      </p:cBhvr>
                                      <p:tavLst>
                                        <p:tav tm="0">
                                          <p:val>
                                            <p:fltVal val="0"/>
                                          </p:val>
                                        </p:tav>
                                        <p:tav tm="100000">
                                          <p:val>
                                            <p:strVal val="#ppt_h"/>
                                          </p:val>
                                        </p:tav>
                                      </p:tavLst>
                                    </p:anim>
                                    <p:animEffect transition="in" filter="fade">
                                      <p:cBhvr>
                                        <p:cTn id="1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p:bldP spid="2050"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4515" name="矩形 64514"/>
          <p:cNvSpPr/>
          <p:nvPr>
            <p:custDataLst>
              <p:tags r:id="rId3"/>
            </p:custDataLst>
          </p:nvPr>
        </p:nvSpPr>
        <p:spPr>
          <a:xfrm>
            <a:off x="2927350" y="476250"/>
            <a:ext cx="2860040" cy="829945"/>
          </a:xfrm>
          <a:prstGeom prst="rect">
            <a:avLst/>
          </a:prstGeom>
          <a:noFill/>
          <a:ln w="12700">
            <a:noFill/>
          </a:ln>
        </p:spPr>
        <p:txBody>
          <a:bodyPr wrap="none" anchor="t" anchorCtr="0">
            <a:spAutoFit/>
          </a:bodyPr>
          <a:lstStyle/>
          <a:p>
            <a:r>
              <a:rPr lang="zh-CN" altLang="en-US" sz="4800" b="1">
                <a:solidFill>
                  <a:srgbClr val="990033"/>
                </a:solidFill>
                <a:latin typeface="Arial" panose="020b0604020202020204" pitchFamily="34" charset="0"/>
                <a:ea typeface="幼圆" pitchFamily="49" charset="-122"/>
              </a:rPr>
              <a:t>表现手法</a:t>
            </a:r>
            <a:r>
              <a:rPr lang="zh-CN" altLang="en-US">
                <a:solidFill>
                  <a:srgbClr val="990033"/>
                </a:solidFill>
                <a:latin typeface="Arial" panose="020b0604020202020204" pitchFamily="34" charset="0"/>
                <a:ea typeface="宋体" panose="02010600030101010101" pitchFamily="2" charset="-122"/>
              </a:rPr>
              <a:t>：</a:t>
            </a:r>
            <a:endParaRPr lang="zh-CN" altLang="en-US">
              <a:solidFill>
                <a:srgbClr val="990033"/>
              </a:solidFill>
              <a:latin typeface="Arial" panose="020b0604020202020204" pitchFamily="34" charset="0"/>
              <a:ea typeface="宋体" panose="02010600030101010101" pitchFamily="2" charset="-122"/>
            </a:endParaRPr>
          </a:p>
        </p:txBody>
      </p:sp>
      <p:sp>
        <p:nvSpPr>
          <p:cNvPr id="64516" name="矩形 64515"/>
          <p:cNvSpPr/>
          <p:nvPr>
            <p:custDataLst>
              <p:tags r:id="rId4"/>
            </p:custDataLst>
          </p:nvPr>
        </p:nvSpPr>
        <p:spPr>
          <a:xfrm>
            <a:off x="3863975" y="1628775"/>
            <a:ext cx="2765425" cy="706755"/>
          </a:xfrm>
          <a:prstGeom prst="rect">
            <a:avLst/>
          </a:prstGeom>
          <a:noFill/>
          <a:ln w="12700">
            <a:noFill/>
          </a:ln>
        </p:spPr>
        <p:txBody>
          <a:bodyPr>
            <a:spAutoFit/>
          </a:bodyPr>
          <a:lstStyle/>
          <a:p>
            <a:r>
              <a:rPr lang="zh-CN" altLang="en-US" sz="4000" b="1">
                <a:latin typeface="Arial" panose="020b0604020202020204" pitchFamily="34" charset="0"/>
                <a:ea typeface="宋体" panose="02010600030101010101" pitchFamily="2" charset="-122"/>
              </a:rPr>
              <a:t>运用典故</a:t>
            </a:r>
            <a:endParaRPr lang="zh-CN" altLang="en-US" sz="4000" b="1">
              <a:latin typeface="Arial" panose="020b0604020202020204" pitchFamily="34" charset="0"/>
              <a:ea typeface="宋体" panose="02010600030101010101" pitchFamily="2" charset="-122"/>
            </a:endParaRPr>
          </a:p>
        </p:txBody>
      </p:sp>
      <p:sp>
        <p:nvSpPr>
          <p:cNvPr id="64517" name="矩形 64516"/>
          <p:cNvSpPr/>
          <p:nvPr>
            <p:custDataLst>
              <p:tags r:id="rId5"/>
            </p:custDataLst>
          </p:nvPr>
        </p:nvSpPr>
        <p:spPr>
          <a:xfrm>
            <a:off x="2855913" y="3860800"/>
            <a:ext cx="1487487" cy="706755"/>
          </a:xfrm>
          <a:prstGeom prst="rect">
            <a:avLst/>
          </a:prstGeom>
          <a:noFill/>
          <a:ln w="12700">
            <a:noFill/>
          </a:ln>
        </p:spPr>
        <p:txBody>
          <a:bodyPr>
            <a:spAutoFit/>
          </a:bodyPr>
          <a:lstStyle/>
          <a:p>
            <a:r>
              <a:rPr lang="zh-CN" altLang="en-US" sz="4000" b="1">
                <a:latin typeface="Arial" panose="020b0604020202020204" pitchFamily="34" charset="0"/>
                <a:ea typeface="宋体" panose="02010600030101010101" pitchFamily="2" charset="-122"/>
              </a:rPr>
              <a:t>对比</a:t>
            </a:r>
            <a:endParaRPr lang="zh-CN" altLang="en-US" sz="4000" b="1">
              <a:latin typeface="Arial" panose="020b0604020202020204" pitchFamily="34" charset="0"/>
              <a:ea typeface="宋体" panose="02010600030101010101" pitchFamily="2" charset="-122"/>
            </a:endParaRPr>
          </a:p>
        </p:txBody>
      </p:sp>
      <p:sp>
        <p:nvSpPr>
          <p:cNvPr id="64518" name="左大括号 64517"/>
          <p:cNvSpPr/>
          <p:nvPr>
            <p:custDataLst>
              <p:tags r:id="rId6"/>
            </p:custDataLst>
          </p:nvPr>
        </p:nvSpPr>
        <p:spPr>
          <a:xfrm>
            <a:off x="4367213" y="2636838"/>
            <a:ext cx="142875" cy="3529012"/>
          </a:xfrm>
          <a:prstGeom prst="leftBrace">
            <a:avLst>
              <a:gd name="adj1" fmla="val 205833"/>
              <a:gd name="adj2" fmla="val 50000"/>
            </a:avLst>
          </a:prstGeom>
          <a:noFill/>
          <a:ln w="12700" cap="sq" cmpd="sng">
            <a:solidFill>
              <a:schemeClr val="tx1"/>
            </a:solidFill>
            <a:prstDash val="solid"/>
            <a:headEnd type="none" w="sm" len="sm"/>
            <a:tailEnd type="none" w="sm" len="sm"/>
          </a:ln>
        </p:spPr>
        <p:txBody>
          <a:bodyPr/>
          <a:lstStyle/>
          <a:p>
            <a:endParaRPr lang="zh-CN" altLang="en-US"/>
          </a:p>
        </p:txBody>
      </p:sp>
      <p:sp>
        <p:nvSpPr>
          <p:cNvPr id="64519" name="矩形 64518"/>
          <p:cNvSpPr/>
          <p:nvPr>
            <p:custDataLst>
              <p:tags r:id="rId7"/>
            </p:custDataLst>
          </p:nvPr>
        </p:nvSpPr>
        <p:spPr>
          <a:xfrm>
            <a:off x="5016500" y="2559050"/>
            <a:ext cx="5346700" cy="645160"/>
          </a:xfrm>
          <a:prstGeom prst="rect">
            <a:avLst/>
          </a:prstGeom>
          <a:noFill/>
          <a:ln w="12700">
            <a:noFill/>
          </a:ln>
        </p:spPr>
        <p:txBody>
          <a:bodyPr>
            <a:spAutoFit/>
          </a:bodyPr>
          <a:lstStyle/>
          <a:p>
            <a:r>
              <a:rPr lang="zh-CN" altLang="en-US" sz="3600" b="1">
                <a:latin typeface="Arial" panose="020b0604020202020204" pitchFamily="34" charset="0"/>
                <a:ea typeface="宋体" panose="02010600030101010101" pitchFamily="2" charset="-122"/>
              </a:rPr>
              <a:t>英雄业绩</a:t>
            </a:r>
            <a:r>
              <a:rPr lang="en-US" altLang="zh-CN" sz="3600"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可悲现实</a:t>
            </a:r>
            <a:endParaRPr lang="zh-CN" altLang="en-US" sz="3600" b="1">
              <a:latin typeface="Arial" panose="020b0604020202020204" pitchFamily="34" charset="0"/>
              <a:ea typeface="宋体" panose="02010600030101010101" pitchFamily="2" charset="-122"/>
            </a:endParaRPr>
          </a:p>
        </p:txBody>
      </p:sp>
      <p:sp>
        <p:nvSpPr>
          <p:cNvPr id="64520" name="矩形 64519"/>
          <p:cNvSpPr/>
          <p:nvPr>
            <p:custDataLst>
              <p:tags r:id="rId8"/>
            </p:custDataLst>
          </p:nvPr>
        </p:nvSpPr>
        <p:spPr>
          <a:xfrm>
            <a:off x="5080000" y="3638550"/>
            <a:ext cx="4140200" cy="645160"/>
          </a:xfrm>
          <a:prstGeom prst="rect">
            <a:avLst/>
          </a:prstGeom>
          <a:noFill/>
          <a:ln w="12700">
            <a:noFill/>
          </a:ln>
        </p:spPr>
        <p:txBody>
          <a:bodyPr>
            <a:spAutoFit/>
          </a:bodyPr>
          <a:lstStyle/>
          <a:p>
            <a:r>
              <a:rPr lang="zh-CN" altLang="en-US" sz="3600" b="1">
                <a:latin typeface="Arial" panose="020b0604020202020204" pitchFamily="34" charset="0"/>
                <a:ea typeface="宋体" panose="02010600030101010101" pitchFamily="2" charset="-122"/>
              </a:rPr>
              <a:t>刘裕</a:t>
            </a:r>
            <a:r>
              <a:rPr lang="en-US" altLang="zh-CN" sz="3600"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刘义隆</a:t>
            </a:r>
            <a:endParaRPr lang="zh-CN" altLang="en-US" sz="3600" b="1">
              <a:latin typeface="Arial" panose="020b0604020202020204" pitchFamily="34" charset="0"/>
              <a:ea typeface="宋体" panose="02010600030101010101" pitchFamily="2" charset="-122"/>
            </a:endParaRPr>
          </a:p>
        </p:txBody>
      </p:sp>
      <p:sp>
        <p:nvSpPr>
          <p:cNvPr id="64521" name="矩形 64520"/>
          <p:cNvSpPr/>
          <p:nvPr>
            <p:custDataLst>
              <p:tags r:id="rId9"/>
            </p:custDataLst>
          </p:nvPr>
        </p:nvSpPr>
        <p:spPr>
          <a:xfrm>
            <a:off x="5087938" y="4587875"/>
            <a:ext cx="4589462" cy="645160"/>
          </a:xfrm>
          <a:prstGeom prst="rect">
            <a:avLst/>
          </a:prstGeom>
          <a:noFill/>
          <a:ln w="12700">
            <a:noFill/>
          </a:ln>
        </p:spPr>
        <p:txBody>
          <a:bodyPr>
            <a:spAutoFit/>
          </a:bodyPr>
          <a:lstStyle/>
          <a:p>
            <a:r>
              <a:rPr lang="zh-CN" altLang="en-US" sz="3600" b="1">
                <a:latin typeface="Arial" panose="020b0604020202020204" pitchFamily="34" charset="0"/>
                <a:ea typeface="宋体" panose="02010600030101010101" pitchFamily="2" charset="-122"/>
              </a:rPr>
              <a:t>扬州路</a:t>
            </a:r>
            <a:r>
              <a:rPr lang="en-US" altLang="zh-CN" sz="3600"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佛狸祠</a:t>
            </a:r>
            <a:endParaRPr lang="zh-CN" altLang="en-US" sz="3600" b="1">
              <a:latin typeface="Arial" panose="020b0604020202020204" pitchFamily="34" charset="0"/>
              <a:ea typeface="宋体" panose="02010600030101010101" pitchFamily="2" charset="-122"/>
            </a:endParaRPr>
          </a:p>
        </p:txBody>
      </p:sp>
      <p:sp>
        <p:nvSpPr>
          <p:cNvPr id="64522" name="矩形 64521"/>
          <p:cNvSpPr/>
          <p:nvPr>
            <p:custDataLst>
              <p:tags r:id="rId10"/>
            </p:custDataLst>
          </p:nvPr>
        </p:nvSpPr>
        <p:spPr>
          <a:xfrm>
            <a:off x="5159375" y="5667375"/>
            <a:ext cx="3908425" cy="645160"/>
          </a:xfrm>
          <a:prstGeom prst="rect">
            <a:avLst/>
          </a:prstGeom>
          <a:noFill/>
          <a:ln w="12700">
            <a:noFill/>
          </a:ln>
        </p:spPr>
        <p:txBody>
          <a:bodyPr>
            <a:spAutoFit/>
          </a:bodyPr>
          <a:lstStyle/>
          <a:p>
            <a:r>
              <a:rPr lang="zh-CN" altLang="en-US" sz="3600" b="1">
                <a:latin typeface="Arial" panose="020b0604020202020204" pitchFamily="34" charset="0"/>
                <a:ea typeface="宋体" panose="02010600030101010101" pitchFamily="2" charset="-122"/>
              </a:rPr>
              <a:t>廉颇</a:t>
            </a:r>
            <a:r>
              <a:rPr lang="en-US" altLang="zh-CN" sz="3600"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自己</a:t>
            </a:r>
            <a:endParaRPr lang="zh-CN" altLang="en-US" sz="3600" b="1">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4515"/>
                                        </p:tgtEl>
                                        <p:attrNameLst>
                                          <p:attrName>style.visibility</p:attrName>
                                        </p:attrNameLst>
                                      </p:cBhvr>
                                      <p:to>
                                        <p:strVal val="visible"/>
                                      </p:to>
                                    </p:set>
                                    <p:animEffect transition="in" filter="checkerboard(across)">
                                      <p:cBhvr>
                                        <p:cTn id="7" dur="1000"/>
                                        <p:tgtEl>
                                          <p:spTgt spid="645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4516"/>
                                        </p:tgtEl>
                                        <p:attrNameLst>
                                          <p:attrName>style.visibility</p:attrName>
                                        </p:attrNameLst>
                                      </p:cBhvr>
                                      <p:to>
                                        <p:strVal val="visible"/>
                                      </p:to>
                                    </p:set>
                                    <p:animEffect transition="in" filter="checkerboard(across)">
                                      <p:cBhvr>
                                        <p:cTn id="12" dur="1000"/>
                                        <p:tgtEl>
                                          <p:spTgt spid="645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4517"/>
                                        </p:tgtEl>
                                        <p:attrNameLst>
                                          <p:attrName>style.visibility</p:attrName>
                                        </p:attrNameLst>
                                      </p:cBhvr>
                                      <p:to>
                                        <p:strVal val="visible"/>
                                      </p:to>
                                    </p:set>
                                    <p:animEffect transition="in" filter="checkerboard(across)">
                                      <p:cBhvr>
                                        <p:cTn id="17" dur="1000"/>
                                        <p:tgtEl>
                                          <p:spTgt spid="645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8" fill="hold" nodeType="clickEffect">
                                  <p:stCondLst>
                                    <p:cond delay="0"/>
                                  </p:stCondLst>
                                  <p:childTnLst>
                                    <p:set>
                                      <p:cBhvr>
                                        <p:cTn id="21" dur="1" fill="hold">
                                          <p:stCondLst>
                                            <p:cond delay="0"/>
                                          </p:stCondLst>
                                        </p:cTn>
                                        <p:tgtEl>
                                          <p:spTgt spid="64518"/>
                                        </p:tgtEl>
                                        <p:attrNameLst>
                                          <p:attrName>style.visibility</p:attrName>
                                        </p:attrNameLst>
                                      </p:cBhvr>
                                      <p:to>
                                        <p:strVal val="visible"/>
                                      </p:to>
                                    </p:set>
                                    <p:anim calcmode="lin" valueType="num">
                                      <p:cBhvr additive="base">
                                        <p:cTn id="22" dur="500" fill="hold"/>
                                        <p:tgtEl>
                                          <p:spTgt spid="64518"/>
                                        </p:tgtEl>
                                        <p:attrNameLst>
                                          <p:attrName>ppt_x</p:attrName>
                                        </p:attrNameLst>
                                      </p:cBhvr>
                                      <p:tavLst>
                                        <p:tav tm="0">
                                          <p:val>
                                            <p:strVal val="0-#ppt_w/2"/>
                                          </p:val>
                                        </p:tav>
                                        <p:tav tm="100000">
                                          <p:val>
                                            <p:strVal val="#ppt_x"/>
                                          </p:val>
                                        </p:tav>
                                      </p:tavLst>
                                    </p:anim>
                                    <p:anim calcmode="lin" valueType="num">
                                      <p:cBhvr additive="base">
                                        <p:cTn id="23" dur="500" fill="hold"/>
                                        <p:tgtEl>
                                          <p:spTgt spid="64518"/>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64519"/>
                                        </p:tgtEl>
                                        <p:attrNameLst>
                                          <p:attrName>style.visibility</p:attrName>
                                        </p:attrNameLst>
                                      </p:cBhvr>
                                      <p:to>
                                        <p:strVal val="visible"/>
                                      </p:to>
                                    </p:set>
                                    <p:animEffect transition="in" filter="checkerboard(across)">
                                      <p:cBhvr>
                                        <p:cTn id="28" dur="1000"/>
                                        <p:tgtEl>
                                          <p:spTgt spid="64519"/>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64520"/>
                                        </p:tgtEl>
                                        <p:attrNameLst>
                                          <p:attrName>style.visibility</p:attrName>
                                        </p:attrNameLst>
                                      </p:cBhvr>
                                      <p:to>
                                        <p:strVal val="visible"/>
                                      </p:to>
                                    </p:set>
                                    <p:animEffect transition="in" filter="checkerboard(across)">
                                      <p:cBhvr>
                                        <p:cTn id="33" dur="1000"/>
                                        <p:tgtEl>
                                          <p:spTgt spid="64520"/>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64521"/>
                                        </p:tgtEl>
                                        <p:attrNameLst>
                                          <p:attrName>style.visibility</p:attrName>
                                        </p:attrNameLst>
                                      </p:cBhvr>
                                      <p:to>
                                        <p:strVal val="visible"/>
                                      </p:to>
                                    </p:set>
                                    <p:animEffect transition="in" filter="checkerboard(across)">
                                      <p:cBhvr>
                                        <p:cTn id="38" dur="1000"/>
                                        <p:tgtEl>
                                          <p:spTgt spid="64521"/>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64522"/>
                                        </p:tgtEl>
                                        <p:attrNameLst>
                                          <p:attrName>style.visibility</p:attrName>
                                        </p:attrNameLst>
                                      </p:cBhvr>
                                      <p:to>
                                        <p:strVal val="visible"/>
                                      </p:to>
                                    </p:set>
                                    <p:animEffect transition="in" filter="checkerboard(across)">
                                      <p:cBhvr>
                                        <p:cTn id="43" dur="1000"/>
                                        <p:tgtEl>
                                          <p:spTgt spid="64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p:bldP spid="64516" grpId="0"/>
      <p:bldP spid="64517" grpId="0"/>
      <p:bldP spid="64519" grpId="0"/>
      <p:bldP spid="64520" grpId="0"/>
      <p:bldP spid="64521" grpId="0"/>
      <p:bldP spid="64522"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521970" y="243840"/>
            <a:ext cx="11437620" cy="6369685"/>
          </a:xfrm>
          <a:prstGeom prst="rect">
            <a:avLst/>
          </a:prstGeom>
          <a:noFill/>
        </p:spPr>
        <p:txBody>
          <a:bodyPr wrap="square" rtlCol="0" anchor="t">
            <a:spAutoFit/>
          </a:bodyPr>
          <a:lstStyle/>
          <a:p>
            <a:pPr eaLnBrk="0" fontAlgn="auto" hangingPunct="0">
              <a:lnSpc>
                <a:spcPct val="100000"/>
              </a:lnSpc>
            </a:pPr>
            <a:r>
              <a:rPr lang="en-US" altLang="zh-CN" sz="24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咏史怀古诗词往往是作者由眼中所见之景，引起他对历史人事的联想，进而抒发自己的感慨或抒己之怀。</a:t>
            </a:r>
            <a:endParaRPr lang="en-US" altLang="zh-CN" sz="2400" b="1">
              <a:latin typeface="楷体" panose="02010609060101010101" pitchFamily="49" charset="-122"/>
              <a:ea typeface="楷体" panose="02010609060101010101" pitchFamily="49" charset="-122"/>
              <a:cs typeface="楷体" panose="02010609060101010101" pitchFamily="49" charset="-122"/>
            </a:endParaRPr>
          </a:p>
          <a:p>
            <a:pPr eaLnBrk="0" fontAlgn="auto" hangingPunct="0">
              <a:lnSpc>
                <a:spcPct val="100000"/>
              </a:lnSpc>
            </a:pPr>
            <a:r>
              <a:rPr lang="zh-CN" altLang="en-US" sz="2400" b="1">
                <a:solidFill>
                  <a:srgbClr val="FF3300"/>
                </a:solidFill>
                <a:latin typeface="楷体" panose="02010609060101010101" pitchFamily="49" charset="-122"/>
                <a:ea typeface="楷体" panose="02010609060101010101" pitchFamily="49" charset="-122"/>
                <a:cs typeface="楷体" panose="02010609060101010101" pitchFamily="49" charset="-122"/>
                <a:sym typeface="+mn-ea"/>
              </a:rPr>
              <a:t>标志</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eaLnBrk="0" fontAlgn="auto" hangingPunct="0">
              <a:lnSpc>
                <a:spcPct val="100000"/>
              </a:lnSpc>
            </a:pPr>
            <a:r>
              <a:rPr lang="en-US" altLang="zh-CN" sz="24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标题中带有古迹（一个国，一座城，一隅山河，一处亭台，一方楼阁）、古人名，或在其前加“咏”，或在其后加“怀古”“咏怀”。</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eaLnBrk="0" fontAlgn="auto" hangingPunct="0">
              <a:lnSpc>
                <a:spcPct val="100000"/>
              </a:lnSpc>
            </a:pPr>
            <a:r>
              <a:rPr lang="zh-CN" altLang="en-US" sz="2400" b="1">
                <a:solidFill>
                  <a:srgbClr val="FF3300"/>
                </a:solidFill>
                <a:latin typeface="楷体" panose="02010609060101010101" pitchFamily="49" charset="-122"/>
                <a:ea typeface="楷体" panose="02010609060101010101" pitchFamily="49" charset="-122"/>
                <a:cs typeface="楷体" panose="02010609060101010101" pitchFamily="49" charset="-122"/>
                <a:sym typeface="+mn-ea"/>
              </a:rPr>
              <a:t>结构</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eaLnBrk="0" fontAlgn="auto" hangingPunct="0">
              <a:lnSpc>
                <a:spcPct val="100000"/>
              </a:lnSpc>
            </a:pPr>
            <a:r>
              <a:rPr lang="en-US" altLang="zh-CN" sz="24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临古地→思古人→忆其事→抒己志</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eaLnBrk="0" fontAlgn="auto" hangingPunct="0">
              <a:lnSpc>
                <a:spcPct val="100000"/>
              </a:lnSpc>
            </a:pPr>
            <a:r>
              <a:rPr lang="zh-CN" altLang="en-US" sz="2400" b="1">
                <a:solidFill>
                  <a:srgbClr val="FF3300"/>
                </a:solidFill>
                <a:latin typeface="楷体" panose="02010609060101010101" pitchFamily="49" charset="-122"/>
                <a:ea typeface="楷体" panose="02010609060101010101" pitchFamily="49" charset="-122"/>
                <a:cs typeface="楷体" panose="02010609060101010101" pitchFamily="49" charset="-122"/>
                <a:sym typeface="+mn-ea"/>
              </a:rPr>
              <a:t>手法</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：用典、双关、对比、反衬、借古讽今、借景抒情、虚实结合。</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fontAlgn="auto">
              <a:lnSpc>
                <a:spcPct val="100000"/>
              </a:lnSpc>
            </a:pPr>
            <a:r>
              <a:rPr lang="zh-CN" altLang="en-US" sz="2400" b="1">
                <a:solidFill>
                  <a:srgbClr val="FF3300"/>
                </a:solidFill>
                <a:latin typeface="楷体" panose="02010609060101010101" pitchFamily="49" charset="-122"/>
                <a:ea typeface="楷体" panose="02010609060101010101" pitchFamily="49" charset="-122"/>
                <a:cs typeface="楷体" panose="02010609060101010101" pitchFamily="49" charset="-122"/>
                <a:sym typeface="+mn-ea"/>
              </a:rPr>
              <a:t>情感</a:t>
            </a: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怀人伤己·感慨自我身世</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marL="0" indent="0" fontAlgn="auto">
              <a:lnSpc>
                <a:spcPct val="100000"/>
              </a:lnSpc>
              <a:buNone/>
            </a:pP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  1．对比失落——借古人古事抒发自己壮志未酬的感慨</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marL="0" indent="0" fontAlgn="auto">
              <a:lnSpc>
                <a:spcPct val="100000"/>
              </a:lnSpc>
              <a:buNone/>
            </a:pP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  2．同病相怜——抒发自己渴望建功立业或怀才不遇的感伤</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algn="l" fontAlgn="auto">
              <a:lnSpc>
                <a:spcPct val="100000"/>
              </a:lnSpc>
              <a:buClrTx/>
              <a:buSzTx/>
            </a:pPr>
            <a:r>
              <a:rPr lang="en-US" altLang="zh-CN" sz="24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怀古伤今·感伤历史兴衰</a:t>
            </a:r>
            <a:endPar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algn="l" fontAlgn="auto">
              <a:lnSpc>
                <a:spcPct val="100000"/>
              </a:lnSpc>
              <a:buClrTx/>
              <a:buSzTx/>
              <a:buNone/>
            </a:pP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  1．昔盛今衰——批判现实，揭露黑暗，担忧国家命运</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algn="l" fontAlgn="auto">
              <a:lnSpc>
                <a:spcPct val="100000"/>
              </a:lnSpc>
              <a:buClrTx/>
              <a:buSzTx/>
              <a:buNone/>
            </a:pP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  2．物是人非—— 感伤古今变化，繁华不再</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algn="l" fontAlgn="auto">
              <a:lnSpc>
                <a:spcPct val="100000"/>
              </a:lnSpc>
              <a:buClrTx/>
              <a:buSzTx/>
            </a:pPr>
            <a:r>
              <a:rPr lang="en-US" altLang="zh-CN" sz="2400" b="1">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理性反思</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marL="0" indent="0" algn="l" fontAlgn="auto">
              <a:lnSpc>
                <a:spcPct val="100000"/>
              </a:lnSpc>
              <a:buClrTx/>
              <a:buSzTx/>
              <a:buNone/>
            </a:pP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  1．借古讽今，别有寄托，劝诫今人勿重蹈覆辙。</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marL="0" indent="0" algn="l" fontAlgn="auto">
              <a:lnSpc>
                <a:spcPct val="100000"/>
              </a:lnSpc>
              <a:buClrTx/>
              <a:buSzTx/>
              <a:buNone/>
            </a:pPr>
            <a:r>
              <a:rPr lang="zh-CN" altLang="en-US" sz="2400" b="1">
                <a:latin typeface="楷体" panose="02010609060101010101" pitchFamily="49" charset="-122"/>
                <a:ea typeface="楷体" panose="02010609060101010101" pitchFamily="49" charset="-122"/>
                <a:cs typeface="楷体" panose="02010609060101010101" pitchFamily="49" charset="-122"/>
                <a:sym typeface="+mn-ea"/>
              </a:rPr>
              <a:t>  2．理性分析，独抒机杼，表达自己对历史事实的独特观点，启迪世人。</a:t>
            </a:r>
            <a:endParaRPr lang="zh-CN" altLang="en-US" sz="2400" b="1">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fade/>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4" name="组合 3"/>
          <p:cNvGrpSpPr/>
          <p:nvPr>
            <p:custDataLst>
              <p:tags r:id="rId3"/>
            </p:custDataLst>
          </p:nvPr>
        </p:nvGrpSpPr>
        <p:grpSpPr>
          <a:xfrm>
            <a:off x="4751070" y="670560"/>
            <a:ext cx="2451100" cy="1081405"/>
            <a:chOff x="2790018" y="1305594"/>
            <a:chExt cx="2450982" cy="1081718"/>
          </a:xfrm>
        </p:grpSpPr>
        <p:pic>
          <p:nvPicPr>
            <p:cNvPr id="13" name="图片 12"/>
            <p:cNvPicPr>
              <a:picLocks noChangeAspect="1"/>
            </p:cNvPicPr>
            <p:nvPr>
              <p:custDataLst>
                <p:tags r:id="rId5"/>
              </p:custDataLst>
            </p:nvPr>
          </p:nvPicPr>
          <p:blipFill>
            <a:blip r:embed="rId4"/>
            <a:stretch>
              <a:fillRect/>
            </a:stretch>
          </p:blipFill>
          <p:spPr>
            <a:xfrm rot="5400000">
              <a:off x="3474650" y="620962"/>
              <a:ext cx="1081718" cy="2450982"/>
            </a:xfrm>
            <a:prstGeom prst="rect">
              <a:avLst/>
            </a:prstGeom>
          </p:spPr>
        </p:pic>
        <p:sp>
          <p:nvSpPr>
            <p:cNvPr id="8" name="TextBox 12"/>
            <p:cNvSpPr txBox="1">
              <a:spLocks noChangeArrowheads="1"/>
            </p:cNvSpPr>
            <p:nvPr>
              <p:custDataLst>
                <p:tags r:id="rId6"/>
              </p:custDataLst>
            </p:nvPr>
          </p:nvSpPr>
          <p:spPr bwMode="auto">
            <a:xfrm>
              <a:off x="2928106" y="1609782"/>
              <a:ext cx="2282875" cy="522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zh-CN" sz="2800" b="1" spc="1300" smtClean="0">
                  <a:solidFill>
                    <a:schemeClr val="tx1">
                      <a:lumMod val="65000"/>
                      <a:lumOff val="35000"/>
                    </a:schemeClr>
                  </a:solidFill>
                  <a:latin typeface="楷体" panose="02010609060101010101" pitchFamily="49" charset="-122"/>
                  <a:ea typeface="楷体" panose="02010609060101010101" pitchFamily="49" charset="-122"/>
                </a:rPr>
                <a:t>咏史怀古</a:t>
              </a:r>
              <a:endParaRPr lang="zh-CN" altLang="zh-CN" sz="2800" b="1" spc="1300" smtClean="0">
                <a:solidFill>
                  <a:schemeClr val="tx1">
                    <a:lumMod val="65000"/>
                    <a:lumOff val="35000"/>
                  </a:schemeClr>
                </a:solidFill>
                <a:latin typeface="楷体" panose="02010609060101010101" pitchFamily="49" charset="-122"/>
                <a:ea typeface="楷体" panose="02010609060101010101" pitchFamily="49" charset="-122"/>
              </a:endParaRPr>
            </a:p>
          </p:txBody>
        </p:sp>
      </p:grpSp>
      <p:sp>
        <p:nvSpPr>
          <p:cNvPr id="2" name="文本框 1"/>
          <p:cNvSpPr txBox="1"/>
          <p:nvPr>
            <p:custDataLst>
              <p:tags r:id="rId7"/>
            </p:custDataLst>
          </p:nvPr>
        </p:nvSpPr>
        <p:spPr>
          <a:xfrm>
            <a:off x="307340" y="1549400"/>
            <a:ext cx="2520315" cy="2675255"/>
          </a:xfrm>
          <a:prstGeom prst="rect">
            <a:avLst/>
          </a:prstGeom>
          <a:noFill/>
          <a:ln>
            <a:solidFill>
              <a:schemeClr val="tx1"/>
            </a:solidFill>
          </a:ln>
        </p:spPr>
        <p:txBody>
          <a:bodyPr wrap="square" rtlCol="0" anchor="t">
            <a:spAutoFit/>
          </a:bodyPr>
          <a:lstStyle/>
          <a:p>
            <a:pPr>
              <a:lnSpc>
                <a:spcPct val="140000"/>
              </a:lnSpc>
            </a:pPr>
            <a:r>
              <a:rPr lang="zh-CN" altLang="en-US" sz="2400" b="1">
                <a:latin typeface="楷体" panose="02010609060101010101" pitchFamily="49" charset="-122"/>
                <a:ea typeface="楷体" panose="02010609060101010101" pitchFamily="49" charset="-122"/>
                <a:sym typeface="+mn-ea"/>
              </a:rPr>
              <a:t>李商隐</a:t>
            </a:r>
            <a:r>
              <a:rPr lang="zh-CN" altLang="en-US"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sym typeface="+mn-ea"/>
              </a:rPr>
              <a:t>贾生</a:t>
            </a:r>
            <a:r>
              <a:rPr lang="zh-CN" altLang="en-US" sz="2400" b="1">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a:p>
            <a:pPr>
              <a:lnSpc>
                <a:spcPct val="140000"/>
              </a:lnSpc>
            </a:pPr>
            <a:r>
              <a:rPr lang="zh-CN" altLang="en-US" sz="2400" b="1">
                <a:latin typeface="楷体" panose="02010609060101010101" pitchFamily="49" charset="-122"/>
                <a:ea typeface="楷体" panose="02010609060101010101" pitchFamily="49" charset="-122"/>
              </a:rPr>
              <a:t>宣室求贤访逐臣，</a:t>
            </a:r>
            <a:endParaRPr lang="zh-CN" altLang="en-US" sz="2400" b="1">
              <a:latin typeface="楷体" panose="02010609060101010101" pitchFamily="49" charset="-122"/>
              <a:ea typeface="楷体" panose="02010609060101010101" pitchFamily="49" charset="-122"/>
            </a:endParaRPr>
          </a:p>
          <a:p>
            <a:pPr>
              <a:lnSpc>
                <a:spcPct val="140000"/>
              </a:lnSpc>
            </a:pPr>
            <a:r>
              <a:rPr lang="zh-CN" altLang="en-US" sz="2400" b="1">
                <a:latin typeface="楷体" panose="02010609060101010101" pitchFamily="49" charset="-122"/>
                <a:ea typeface="楷体" panose="02010609060101010101" pitchFamily="49" charset="-122"/>
              </a:rPr>
              <a:t>贾生才调更无伦。</a:t>
            </a:r>
            <a:endParaRPr lang="zh-CN" altLang="en-US" sz="2400" b="1">
              <a:latin typeface="楷体" panose="02010609060101010101" pitchFamily="49" charset="-122"/>
              <a:ea typeface="楷体" panose="02010609060101010101" pitchFamily="49" charset="-122"/>
            </a:endParaRPr>
          </a:p>
          <a:p>
            <a:pPr>
              <a:lnSpc>
                <a:spcPct val="140000"/>
              </a:lnSpc>
            </a:pPr>
            <a:r>
              <a:rPr lang="zh-CN" altLang="en-US" sz="2400" b="1">
                <a:latin typeface="楷体" panose="02010609060101010101" pitchFamily="49" charset="-122"/>
                <a:ea typeface="楷体" panose="02010609060101010101" pitchFamily="49" charset="-122"/>
              </a:rPr>
              <a:t>可怜夜半虚</a:t>
            </a:r>
            <a:r>
              <a:rPr lang="zh-CN" altLang="en-US" sz="2400" b="1">
                <a:latin typeface="楷体" panose="02010609060101010101" pitchFamily="49" charset="-122"/>
                <a:ea typeface="楷体" panose="02010609060101010101" pitchFamily="49" charset="-122"/>
                <a:sym typeface="+mn-ea"/>
              </a:rPr>
              <a:t>前</a:t>
            </a:r>
            <a:r>
              <a:rPr lang="zh-CN" altLang="en-US" sz="2400" b="1">
                <a:latin typeface="楷体" panose="02010609060101010101" pitchFamily="49" charset="-122"/>
                <a:ea typeface="楷体" panose="02010609060101010101" pitchFamily="49" charset="-122"/>
              </a:rPr>
              <a:t>席，</a:t>
            </a:r>
            <a:endParaRPr lang="zh-CN" altLang="en-US" sz="2400" b="1">
              <a:latin typeface="楷体" panose="02010609060101010101" pitchFamily="49" charset="-122"/>
              <a:ea typeface="楷体" panose="02010609060101010101" pitchFamily="49" charset="-122"/>
            </a:endParaRPr>
          </a:p>
          <a:p>
            <a:pPr>
              <a:lnSpc>
                <a:spcPct val="140000"/>
              </a:lnSpc>
            </a:pPr>
            <a:r>
              <a:rPr lang="zh-CN" altLang="en-US" sz="2400" b="1">
                <a:latin typeface="楷体" panose="02010609060101010101" pitchFamily="49" charset="-122"/>
                <a:ea typeface="楷体" panose="02010609060101010101" pitchFamily="49" charset="-122"/>
              </a:rPr>
              <a:t>不问苍生问鬼神。</a:t>
            </a:r>
            <a:endParaRPr lang="zh-CN" altLang="en-US" sz="2400" b="1">
              <a:latin typeface="楷体" panose="02010609060101010101" pitchFamily="49" charset="-122"/>
              <a:ea typeface="楷体" panose="02010609060101010101" pitchFamily="49" charset="-122"/>
            </a:endParaRPr>
          </a:p>
        </p:txBody>
      </p:sp>
      <p:sp>
        <p:nvSpPr>
          <p:cNvPr id="3" name="文本框 2"/>
          <p:cNvSpPr txBox="1"/>
          <p:nvPr>
            <p:custDataLst>
              <p:tags r:id="rId8"/>
            </p:custDataLst>
          </p:nvPr>
        </p:nvSpPr>
        <p:spPr>
          <a:xfrm>
            <a:off x="3225800" y="2929890"/>
            <a:ext cx="5501640" cy="2675255"/>
          </a:xfrm>
          <a:prstGeom prst="rect">
            <a:avLst/>
          </a:prstGeom>
          <a:noFill/>
          <a:ln>
            <a:solidFill>
              <a:schemeClr val="tx1"/>
            </a:solidFill>
          </a:ln>
        </p:spPr>
        <p:txBody>
          <a:bodyPr wrap="square" rtlCol="0" anchor="t">
            <a:spAutoFit/>
          </a:bodyPr>
          <a:lstStyle/>
          <a:p>
            <a:pPr lvl="0" algn="l">
              <a:lnSpc>
                <a:spcPct val="140000"/>
              </a:lnSpc>
              <a:buClrTx/>
              <a:buSzTx/>
              <a:buFontTx/>
            </a:pPr>
            <a:r>
              <a:rPr lang="en-US" altLang="zh-CN" sz="2400" b="1">
                <a:latin typeface="楷体" panose="02010609060101010101" pitchFamily="49" charset="-122"/>
                <a:ea typeface="楷体" panose="02010609060101010101" pitchFamily="49" charset="-122"/>
                <a:sym typeface="+mn-ea"/>
              </a:rPr>
              <a:t>      </a:t>
            </a:r>
            <a:r>
              <a:rPr lang="zh-CN" altLang="en-US" sz="2400" b="1">
                <a:latin typeface="楷体" panose="02010609060101010101" pitchFamily="49" charset="-122"/>
                <a:ea typeface="楷体" panose="02010609060101010101" pitchFamily="49" charset="-122"/>
                <a:sym typeface="+mn-ea"/>
              </a:rPr>
              <a:t>李白《登金陵凤凰台》</a:t>
            </a:r>
            <a:endParaRPr lang="zh-CN" altLang="en-US" sz="2400" b="1">
              <a:latin typeface="楷体" panose="02010609060101010101" pitchFamily="49" charset="-122"/>
              <a:ea typeface="楷体" panose="02010609060101010101" pitchFamily="49" charset="-122"/>
              <a:sym typeface="+mn-ea"/>
            </a:endParaRPr>
          </a:p>
          <a:p>
            <a:pPr lvl="0" algn="l">
              <a:lnSpc>
                <a:spcPct val="140000"/>
              </a:lnSpc>
              <a:buClrTx/>
              <a:buSzTx/>
              <a:buFontTx/>
            </a:pPr>
            <a:r>
              <a:rPr lang="zh-CN" altLang="en-US" sz="2400" b="1">
                <a:latin typeface="楷体" panose="02010609060101010101" pitchFamily="49" charset="-122"/>
                <a:ea typeface="楷体" panose="02010609060101010101" pitchFamily="49" charset="-122"/>
                <a:sym typeface="+mn-ea"/>
              </a:rPr>
              <a:t>凤凰台上凤凰游，凤去台空江自流。</a:t>
            </a:r>
            <a:endParaRPr lang="zh-CN" altLang="en-US" sz="2400" b="1">
              <a:latin typeface="楷体" panose="02010609060101010101" pitchFamily="49" charset="-122"/>
              <a:ea typeface="楷体" panose="02010609060101010101" pitchFamily="49" charset="-122"/>
              <a:sym typeface="+mn-ea"/>
            </a:endParaRPr>
          </a:p>
          <a:p>
            <a:pPr lvl="0" algn="l">
              <a:lnSpc>
                <a:spcPct val="140000"/>
              </a:lnSpc>
              <a:buClrTx/>
              <a:buSzTx/>
              <a:buFontTx/>
            </a:pPr>
            <a:r>
              <a:rPr lang="zh-CN" altLang="en-US" sz="2400" b="1">
                <a:latin typeface="楷体" panose="02010609060101010101" pitchFamily="49" charset="-122"/>
                <a:ea typeface="楷体" panose="02010609060101010101" pitchFamily="49" charset="-122"/>
                <a:sym typeface="+mn-ea"/>
              </a:rPr>
              <a:t>吴宫花草埋幽径，晋代衣冠成古丘。</a:t>
            </a:r>
            <a:endParaRPr lang="zh-CN" altLang="en-US" sz="2400" b="1">
              <a:latin typeface="楷体" panose="02010609060101010101" pitchFamily="49" charset="-122"/>
              <a:ea typeface="楷体" panose="02010609060101010101" pitchFamily="49" charset="-122"/>
              <a:sym typeface="+mn-ea"/>
            </a:endParaRPr>
          </a:p>
          <a:p>
            <a:pPr lvl="0" algn="l">
              <a:lnSpc>
                <a:spcPct val="140000"/>
              </a:lnSpc>
              <a:buClrTx/>
              <a:buSzTx/>
              <a:buFontTx/>
            </a:pPr>
            <a:r>
              <a:rPr lang="zh-CN" altLang="en-US" sz="2400" b="1">
                <a:latin typeface="楷体" panose="02010609060101010101" pitchFamily="49" charset="-122"/>
                <a:ea typeface="楷体" panose="02010609060101010101" pitchFamily="49" charset="-122"/>
                <a:sym typeface="+mn-ea"/>
              </a:rPr>
              <a:t>三山半落青天外，二水中分白鹭洲。</a:t>
            </a:r>
            <a:endParaRPr lang="zh-CN" altLang="en-US" sz="2400" b="1">
              <a:latin typeface="楷体" panose="02010609060101010101" pitchFamily="49" charset="-122"/>
              <a:ea typeface="楷体" panose="02010609060101010101" pitchFamily="49" charset="-122"/>
              <a:sym typeface="+mn-ea"/>
            </a:endParaRPr>
          </a:p>
          <a:p>
            <a:pPr lvl="0" algn="l">
              <a:lnSpc>
                <a:spcPct val="140000"/>
              </a:lnSpc>
              <a:buClrTx/>
              <a:buSzTx/>
              <a:buFontTx/>
            </a:pPr>
            <a:r>
              <a:rPr lang="zh-CN" altLang="en-US" sz="2400" b="1">
                <a:latin typeface="楷体" panose="02010609060101010101" pitchFamily="49" charset="-122"/>
                <a:ea typeface="楷体" panose="02010609060101010101" pitchFamily="49" charset="-122"/>
                <a:sym typeface="+mn-ea"/>
              </a:rPr>
              <a:t>总为浮云能蔽日，长安不见使人愁。</a:t>
            </a:r>
            <a:endParaRPr lang="zh-CN" altLang="en-US" sz="2400" b="1">
              <a:latin typeface="楷体" panose="02010609060101010101" pitchFamily="49" charset="-122"/>
              <a:ea typeface="楷体" panose="02010609060101010101" pitchFamily="49" charset="-122"/>
              <a:sym typeface="+mn-ea"/>
            </a:endParaRPr>
          </a:p>
        </p:txBody>
      </p:sp>
      <p:sp>
        <p:nvSpPr>
          <p:cNvPr id="5" name="文本框 4"/>
          <p:cNvSpPr txBox="1"/>
          <p:nvPr>
            <p:custDataLst>
              <p:tags r:id="rId9"/>
            </p:custDataLst>
          </p:nvPr>
        </p:nvSpPr>
        <p:spPr>
          <a:xfrm>
            <a:off x="8953500" y="364490"/>
            <a:ext cx="2618105" cy="2675255"/>
          </a:xfrm>
          <a:prstGeom prst="rect">
            <a:avLst/>
          </a:prstGeom>
          <a:noFill/>
          <a:ln>
            <a:solidFill>
              <a:schemeClr val="tx1"/>
            </a:solidFill>
          </a:ln>
        </p:spPr>
        <p:txBody>
          <a:bodyPr wrap="square" rtlCol="0" anchor="t">
            <a:spAutoFit/>
          </a:bodyPr>
          <a:lstStyle/>
          <a:p>
            <a:pPr lvl="0" algn="l">
              <a:lnSpc>
                <a:spcPct val="140000"/>
              </a:lnSpc>
              <a:buClrTx/>
              <a:buSzTx/>
              <a:buFontTx/>
            </a:pPr>
            <a:r>
              <a:rPr lang="zh-CN" altLang="en-US" sz="2400" b="1">
                <a:latin typeface="楷体" panose="02010609060101010101" pitchFamily="49" charset="-122"/>
                <a:ea typeface="楷体" panose="02010609060101010101" pitchFamily="49" charset="-122"/>
                <a:sym typeface="+mn-ea"/>
              </a:rPr>
              <a:t>杜牧《赤壁》</a:t>
            </a:r>
            <a:endParaRPr lang="zh-CN" altLang="en-US" sz="2400" b="1">
              <a:latin typeface="楷体" panose="02010609060101010101" pitchFamily="49" charset="-122"/>
              <a:ea typeface="楷体" panose="02010609060101010101" pitchFamily="49" charset="-122"/>
              <a:sym typeface="+mn-ea"/>
            </a:endParaRPr>
          </a:p>
          <a:p>
            <a:pPr lvl="0" algn="l">
              <a:lnSpc>
                <a:spcPct val="140000"/>
              </a:lnSpc>
              <a:buClrTx/>
              <a:buSzTx/>
              <a:buFontTx/>
            </a:pPr>
            <a:r>
              <a:rPr lang="zh-CN" altLang="en-US" sz="2400" b="1">
                <a:latin typeface="楷体" panose="02010609060101010101" pitchFamily="49" charset="-122"/>
                <a:ea typeface="楷体" panose="02010609060101010101" pitchFamily="49" charset="-122"/>
                <a:sym typeface="+mn-ea"/>
              </a:rPr>
              <a:t>折戟沉沙铁未销，</a:t>
            </a:r>
            <a:endParaRPr lang="zh-CN" altLang="en-US" sz="2400" b="1">
              <a:latin typeface="楷体" panose="02010609060101010101" pitchFamily="49" charset="-122"/>
              <a:ea typeface="楷体" panose="02010609060101010101" pitchFamily="49" charset="-122"/>
              <a:sym typeface="+mn-ea"/>
            </a:endParaRPr>
          </a:p>
          <a:p>
            <a:pPr lvl="0" algn="l">
              <a:lnSpc>
                <a:spcPct val="140000"/>
              </a:lnSpc>
              <a:buClrTx/>
              <a:buSzTx/>
              <a:buFontTx/>
            </a:pPr>
            <a:r>
              <a:rPr lang="zh-CN" altLang="en-US" sz="2400" b="1">
                <a:latin typeface="楷体" panose="02010609060101010101" pitchFamily="49" charset="-122"/>
                <a:ea typeface="楷体" panose="02010609060101010101" pitchFamily="49" charset="-122"/>
                <a:sym typeface="+mn-ea"/>
              </a:rPr>
              <a:t>自将磨洗认前朝。</a:t>
            </a:r>
            <a:endParaRPr lang="zh-CN" altLang="en-US" sz="2400" b="1">
              <a:latin typeface="楷体" panose="02010609060101010101" pitchFamily="49" charset="-122"/>
              <a:ea typeface="楷体" panose="02010609060101010101" pitchFamily="49" charset="-122"/>
              <a:sym typeface="+mn-ea"/>
            </a:endParaRPr>
          </a:p>
          <a:p>
            <a:pPr lvl="0" algn="l">
              <a:lnSpc>
                <a:spcPct val="140000"/>
              </a:lnSpc>
              <a:buClrTx/>
              <a:buSzTx/>
              <a:buFontTx/>
            </a:pPr>
            <a:r>
              <a:rPr lang="zh-CN" altLang="en-US" sz="2400" b="1">
                <a:latin typeface="楷体" panose="02010609060101010101" pitchFamily="49" charset="-122"/>
                <a:ea typeface="楷体" panose="02010609060101010101" pitchFamily="49" charset="-122"/>
                <a:sym typeface="+mn-ea"/>
              </a:rPr>
              <a:t>东风不与周郎便，</a:t>
            </a:r>
            <a:endParaRPr lang="zh-CN" altLang="en-US" sz="2400" b="1">
              <a:latin typeface="楷体" panose="02010609060101010101" pitchFamily="49" charset="-122"/>
              <a:ea typeface="楷体" panose="02010609060101010101" pitchFamily="49" charset="-122"/>
              <a:sym typeface="+mn-ea"/>
            </a:endParaRPr>
          </a:p>
          <a:p>
            <a:pPr lvl="0" algn="l">
              <a:lnSpc>
                <a:spcPct val="140000"/>
              </a:lnSpc>
              <a:buClrTx/>
              <a:buSzTx/>
              <a:buFontTx/>
            </a:pPr>
            <a:r>
              <a:rPr lang="zh-CN" altLang="en-US" sz="2400" b="1">
                <a:latin typeface="楷体" panose="02010609060101010101" pitchFamily="49" charset="-122"/>
                <a:ea typeface="楷体" panose="02010609060101010101" pitchFamily="49" charset="-122"/>
                <a:sym typeface="+mn-ea"/>
              </a:rPr>
              <a:t>铜雀春深锁二乔。</a:t>
            </a:r>
            <a:endParaRPr lang="zh-CN" altLang="en-US" sz="2400" b="1">
              <a:latin typeface="楷体" panose="02010609060101010101" pitchFamily="49" charset="-122"/>
              <a:ea typeface="楷体" panose="02010609060101010101" pitchFamily="49"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4" name="组合 3"/>
          <p:cNvGrpSpPr/>
          <p:nvPr>
            <p:custDataLst>
              <p:tags r:id="rId3"/>
            </p:custDataLst>
          </p:nvPr>
        </p:nvGrpSpPr>
        <p:grpSpPr>
          <a:xfrm>
            <a:off x="5280025" y="123825"/>
            <a:ext cx="2451100" cy="1081405"/>
            <a:chOff x="2790018" y="1305594"/>
            <a:chExt cx="2450982" cy="1081718"/>
          </a:xfrm>
        </p:grpSpPr>
        <p:pic>
          <p:nvPicPr>
            <p:cNvPr id="13" name="图片 12"/>
            <p:cNvPicPr>
              <a:picLocks noChangeAspect="1"/>
            </p:cNvPicPr>
            <p:nvPr>
              <p:custDataLst>
                <p:tags r:id="rId5"/>
              </p:custDataLst>
            </p:nvPr>
          </p:nvPicPr>
          <p:blipFill>
            <a:blip r:embed="rId4"/>
            <a:stretch>
              <a:fillRect/>
            </a:stretch>
          </p:blipFill>
          <p:spPr>
            <a:xfrm rot="5400000">
              <a:off x="3474650" y="620962"/>
              <a:ext cx="1081718" cy="2450982"/>
            </a:xfrm>
            <a:prstGeom prst="rect">
              <a:avLst/>
            </a:prstGeom>
          </p:spPr>
        </p:pic>
        <p:sp>
          <p:nvSpPr>
            <p:cNvPr id="8" name="TextBox 12"/>
            <p:cNvSpPr txBox="1">
              <a:spLocks noChangeArrowheads="1"/>
            </p:cNvSpPr>
            <p:nvPr>
              <p:custDataLst>
                <p:tags r:id="rId6"/>
              </p:custDataLst>
            </p:nvPr>
          </p:nvSpPr>
          <p:spPr bwMode="auto">
            <a:xfrm>
              <a:off x="2928106" y="1609782"/>
              <a:ext cx="2282875" cy="522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zh-CN" sz="2800" b="1" spc="1300" smtClean="0">
                  <a:solidFill>
                    <a:schemeClr val="tx1">
                      <a:lumMod val="65000"/>
                      <a:lumOff val="35000"/>
                    </a:schemeClr>
                  </a:solidFill>
                  <a:latin typeface="楷体" panose="02010609060101010101" pitchFamily="49" charset="-122"/>
                  <a:ea typeface="楷体" panose="02010609060101010101" pitchFamily="49" charset="-122"/>
                </a:rPr>
                <a:t>理解典故</a:t>
              </a:r>
              <a:endParaRPr lang="zh-CN" altLang="zh-CN" sz="2800" b="1" spc="1300" smtClean="0">
                <a:solidFill>
                  <a:schemeClr val="tx1">
                    <a:lumMod val="65000"/>
                    <a:lumOff val="35000"/>
                  </a:schemeClr>
                </a:solidFill>
                <a:latin typeface="楷体" panose="02010609060101010101" pitchFamily="49" charset="-122"/>
                <a:ea typeface="楷体" panose="02010609060101010101" pitchFamily="49" charset="-122"/>
              </a:endParaRPr>
            </a:p>
          </p:txBody>
        </p:sp>
      </p:grpSp>
      <p:sp>
        <p:nvSpPr>
          <p:cNvPr id="3" name="矩形 2"/>
          <p:cNvSpPr/>
          <p:nvPr>
            <p:custDataLst>
              <p:tags r:id="rId7"/>
            </p:custDataLst>
          </p:nvPr>
        </p:nvSpPr>
        <p:spPr>
          <a:xfrm>
            <a:off x="733425" y="2773045"/>
            <a:ext cx="11035665" cy="2553335"/>
          </a:xfrm>
          <a:prstGeom prst="rect">
            <a:avLst/>
          </a:prstGeom>
        </p:spPr>
        <p:txBody>
          <a:bodyPr wrap="square">
            <a:spAutoFit/>
          </a:bodyPr>
          <a:lstStyle/>
          <a:p>
            <a:pPr indent="812800" algn="l" fontAlgn="auto">
              <a:lnSpc>
                <a:spcPct val="100000"/>
              </a:lnSpc>
              <a:buFont typeface="Arial" panose="020b0604020202020204" pitchFamily="34" charset="0"/>
              <a:buNone/>
            </a:pPr>
            <a:r>
              <a:rPr lang="zh-CN" altLang="en-US" sz="3200">
                <a:latin typeface="楷体" panose="02010609060101010101" pitchFamily="49" charset="-122"/>
                <a:ea typeface="楷体" panose="02010609060101010101" pitchFamily="49" charset="-122"/>
                <a:cs typeface="隶书" panose="02010509060101010101" pitchFamily="49" charset="-122"/>
              </a:rPr>
              <a:t>本词中有几个典故？</a:t>
            </a:r>
            <a:endParaRPr lang="zh-CN" altLang="en-US" sz="3200">
              <a:latin typeface="楷体" panose="02010609060101010101" pitchFamily="49" charset="-122"/>
              <a:ea typeface="楷体" panose="02010609060101010101" pitchFamily="49" charset="-122"/>
              <a:cs typeface="隶书" panose="02010509060101010101" pitchFamily="49" charset="-122"/>
            </a:endParaRPr>
          </a:p>
          <a:p>
            <a:pPr indent="812800" algn="l" fontAlgn="auto">
              <a:lnSpc>
                <a:spcPct val="100000"/>
              </a:lnSpc>
              <a:buFont typeface="Arial" panose="020b0604020202020204" pitchFamily="34" charset="0"/>
              <a:buNone/>
            </a:pPr>
            <a:r>
              <a:rPr lang="zh-CN" altLang="en-US" sz="3200">
                <a:latin typeface="楷体" panose="02010609060101010101" pitchFamily="49" charset="-122"/>
                <a:ea typeface="楷体" panose="02010609060101010101" pitchFamily="49" charset="-122"/>
                <a:cs typeface="隶书" panose="02010509060101010101" pitchFamily="49" charset="-122"/>
              </a:rPr>
              <a:t>分别是哪一句？</a:t>
            </a:r>
            <a:endParaRPr lang="zh-CN" altLang="en-US" sz="3200">
              <a:latin typeface="楷体" panose="02010609060101010101" pitchFamily="49" charset="-122"/>
              <a:ea typeface="楷体" panose="02010609060101010101" pitchFamily="49" charset="-122"/>
              <a:cs typeface="隶书" panose="02010509060101010101" pitchFamily="49" charset="-122"/>
            </a:endParaRPr>
          </a:p>
          <a:p>
            <a:pPr indent="812800" algn="l" fontAlgn="auto">
              <a:lnSpc>
                <a:spcPct val="100000"/>
              </a:lnSpc>
              <a:buFont typeface="Arial" panose="020b0604020202020204" pitchFamily="34" charset="0"/>
              <a:buNone/>
            </a:pPr>
            <a:r>
              <a:rPr lang="zh-CN" altLang="en-US" sz="3200">
                <a:latin typeface="楷体" panose="02010609060101010101" pitchFamily="49" charset="-122"/>
                <a:ea typeface="楷体" panose="02010609060101010101" pitchFamily="49" charset="-122"/>
                <a:cs typeface="隶书" panose="02010509060101010101" pitchFamily="49" charset="-122"/>
              </a:rPr>
              <a:t>对应人物是谁？</a:t>
            </a:r>
            <a:endParaRPr lang="zh-CN" altLang="en-US" sz="3200">
              <a:latin typeface="楷体" panose="02010609060101010101" pitchFamily="49" charset="-122"/>
              <a:ea typeface="楷体" panose="02010609060101010101" pitchFamily="49" charset="-122"/>
              <a:cs typeface="隶书" panose="02010509060101010101" pitchFamily="49" charset="-122"/>
            </a:endParaRPr>
          </a:p>
          <a:p>
            <a:pPr indent="812800" algn="l" fontAlgn="auto">
              <a:lnSpc>
                <a:spcPct val="100000"/>
              </a:lnSpc>
              <a:buFont typeface="Arial" panose="020b0604020202020204" pitchFamily="34" charset="0"/>
              <a:buNone/>
            </a:pPr>
            <a:r>
              <a:rPr lang="zh-CN" altLang="en-US" sz="3200">
                <a:latin typeface="楷体" panose="02010609060101010101" pitchFamily="49" charset="-122"/>
                <a:ea typeface="楷体" panose="02010609060101010101" pitchFamily="49" charset="-122"/>
                <a:cs typeface="隶书" panose="02010509060101010101" pitchFamily="49" charset="-122"/>
              </a:rPr>
              <a:t>请分别用一句话来概括这些典故，</a:t>
            </a:r>
            <a:endParaRPr lang="zh-CN" altLang="en-US" sz="3200">
              <a:latin typeface="楷体" panose="02010609060101010101" pitchFamily="49" charset="-122"/>
              <a:ea typeface="楷体" panose="02010609060101010101" pitchFamily="49" charset="-122"/>
              <a:cs typeface="隶书" panose="02010509060101010101" pitchFamily="49" charset="-122"/>
            </a:endParaRPr>
          </a:p>
          <a:p>
            <a:pPr indent="812800" algn="l" fontAlgn="auto">
              <a:lnSpc>
                <a:spcPct val="100000"/>
              </a:lnSpc>
              <a:buFont typeface="Arial" panose="020b0604020202020204" pitchFamily="34" charset="0"/>
              <a:buNone/>
            </a:pPr>
            <a:r>
              <a:rPr lang="zh-CN" altLang="en-US" sz="3200">
                <a:latin typeface="楷体" panose="02010609060101010101" pitchFamily="49" charset="-122"/>
                <a:ea typeface="楷体" panose="02010609060101010101" pitchFamily="49" charset="-122"/>
                <a:cs typeface="隶书" panose="02010509060101010101" pitchFamily="49" charset="-122"/>
                <a:sym typeface="+mn-ea"/>
              </a:rPr>
              <a:t>分析这些典故分别表达了作者怎样的情感与意图。</a:t>
            </a:r>
            <a:endParaRPr lang="zh-CN" altLang="en-US" sz="3200">
              <a:latin typeface="楷体" panose="02010609060101010101" pitchFamily="49" charset="-122"/>
              <a:ea typeface="楷体" panose="02010609060101010101" pitchFamily="49" charset="-122"/>
              <a:cs typeface="隶书" panose="02010509060101010101" pitchFamily="49" charset="-122"/>
              <a:sym typeface="+mn-ea"/>
            </a:endParaRPr>
          </a:p>
        </p:txBody>
      </p:sp>
      <p:sp>
        <p:nvSpPr>
          <p:cNvPr id="6" name="矩形 5"/>
          <p:cNvSpPr/>
          <p:nvPr>
            <p:custDataLst>
              <p:tags r:id="rId8"/>
            </p:custDataLst>
          </p:nvPr>
        </p:nvSpPr>
        <p:spPr>
          <a:xfrm>
            <a:off x="393065" y="5418455"/>
            <a:ext cx="9081770" cy="521970"/>
          </a:xfrm>
          <a:prstGeom prst="rect">
            <a:avLst/>
          </a:prstGeom>
        </p:spPr>
        <p:txBody>
          <a:bodyPr wrap="square">
            <a:spAutoFit/>
          </a:bodyPr>
          <a:lstStyle/>
          <a:p>
            <a:pPr indent="0" algn="just">
              <a:buFont typeface="Wingdings" panose="05000000000000000000" pitchFamily="2" charset="2"/>
              <a:buNone/>
            </a:pPr>
            <a:r>
              <a:rPr lang="zh-CN" altLang="en-US" sz="2800" b="1">
                <a:solidFill>
                  <a:srgbClr val="C00000"/>
                </a:solidFill>
                <a:latin typeface="楷体" panose="02010609060101010101" pitchFamily="49" charset="-122"/>
                <a:ea typeface="楷体" panose="02010609060101010101" pitchFamily="49" charset="-122"/>
              </a:rPr>
              <a:t>提示：结合文本和注解，抓住体现作者情感态度的字词。</a:t>
            </a:r>
            <a:endParaRPr lang="zh-CN" altLang="en-US" sz="2800" b="1">
              <a:solidFill>
                <a:srgbClr val="C00000"/>
              </a:solidFill>
              <a:latin typeface="楷体" panose="02010609060101010101" pitchFamily="49" charset="-122"/>
              <a:ea typeface="楷体" panose="02010609060101010101" pitchFamily="49" charset="-122"/>
            </a:endParaRPr>
          </a:p>
        </p:txBody>
      </p:sp>
      <p:sp>
        <p:nvSpPr>
          <p:cNvPr id="5" name="文本框 4"/>
          <p:cNvSpPr txBox="1"/>
          <p:nvPr>
            <p:custDataLst>
              <p:tags r:id="rId9"/>
            </p:custDataLst>
          </p:nvPr>
        </p:nvSpPr>
        <p:spPr>
          <a:xfrm>
            <a:off x="545465" y="1297305"/>
            <a:ext cx="10612755" cy="1383665"/>
          </a:xfrm>
          <a:prstGeom prst="rect">
            <a:avLst/>
          </a:prstGeom>
          <a:noFill/>
        </p:spPr>
        <p:txBody>
          <a:bodyPr wrap="square" rtlCol="0" anchor="t">
            <a:spAutoFit/>
          </a:bodyPr>
          <a:lstStyle/>
          <a:p>
            <a:pPr fontAlgn="auto">
              <a:lnSpc>
                <a:spcPct val="150000"/>
              </a:lnSpc>
            </a:pPr>
            <a:r>
              <a:rPr lang="en-US" altLang="zh-CN" sz="2800" b="1">
                <a:solidFill>
                  <a:schemeClr val="tx1"/>
                </a:solidFill>
                <a:latin typeface="楷体" panose="02010609060101010101" pitchFamily="49" charset="-122"/>
                <a:ea typeface="楷体" panose="02010609060101010101" pitchFamily="49" charset="-122"/>
                <a:sym typeface="+mn-ea"/>
              </a:rPr>
              <a:t>    </a:t>
            </a:r>
            <a:r>
              <a:rPr lang="zh-CN" altLang="en-US" sz="2800" b="1">
                <a:solidFill>
                  <a:schemeClr val="tx1"/>
                </a:solidFill>
                <a:latin typeface="楷体" panose="02010609060101010101" pitchFamily="49" charset="-122"/>
                <a:ea typeface="楷体" panose="02010609060101010101" pitchFamily="49" charset="-122"/>
                <a:sym typeface="+mn-ea"/>
              </a:rPr>
              <a:t>在古诗词中</a:t>
            </a:r>
            <a:r>
              <a:rPr lang="zh-CN" altLang="en-US" sz="2800" b="1">
                <a:solidFill>
                  <a:srgbClr val="FF0000"/>
                </a:solidFill>
                <a:latin typeface="楷体" panose="02010609060101010101" pitchFamily="49" charset="-122"/>
                <a:ea typeface="楷体" panose="02010609060101010101" pitchFamily="49" charset="-122"/>
                <a:sym typeface="+mn-ea"/>
              </a:rPr>
              <a:t>直接或间接地引用前人诗文名句、神话传说、历史故事等典故</a:t>
            </a:r>
            <a:r>
              <a:rPr lang="zh-CN" altLang="en-US" sz="2800" b="1">
                <a:solidFill>
                  <a:schemeClr val="tx1"/>
                </a:solidFill>
                <a:latin typeface="楷体" panose="02010609060101010101" pitchFamily="49" charset="-122"/>
                <a:ea typeface="楷体" panose="02010609060101010101" pitchFamily="49" charset="-122"/>
                <a:sym typeface="+mn-ea"/>
              </a:rPr>
              <a:t>，含蓄地表达自己的内容和思想。</a:t>
            </a:r>
            <a:endParaRPr lang="zh-CN" altLang="en-US" sz="2800" b="1">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2"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P spid="3"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425450" y="2419985"/>
            <a:ext cx="5136515" cy="3969385"/>
          </a:xfrm>
          <a:prstGeom prst="rect">
            <a:avLst/>
          </a:prstGeom>
          <a:noFill/>
          <a:ln w="19050" cap="rnd">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prstDash val="solid"/>
            <a:round/>
          </a:ln>
          <a:effectLst/>
        </p:spPr>
        <p:txBody>
          <a:bodyPr wrap="square" rtlCol="0" anchor="t">
            <a:spAutoFit/>
          </a:bodyPr>
          <a:lstStyle/>
          <a:p>
            <a:pPr indent="711200" algn="just" fontAlgn="auto">
              <a:lnSpc>
                <a:spcPct val="150000"/>
              </a:lnSpc>
            </a:pP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“辛稼轩别开天地，横绝古今，论、孟、诗小序、左氏春秋、南华、离骚、史、汉、世说、选学、李杜诗、拉杂运用，弥见其笔力之峭</a:t>
            </a:r>
            <a:r>
              <a:rPr lang="en-US" altLang="zh-CN" sz="28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a:latin typeface="楷体" panose="02010609060101010101" pitchFamily="49" charset="-122"/>
              <a:ea typeface="楷体" panose="02010609060101010101" pitchFamily="49" charset="-122"/>
              <a:cs typeface="楷体" panose="02010609060101010101" pitchFamily="49" charset="-122"/>
              <a:sym typeface="+mn-ea"/>
            </a:endParaRPr>
          </a:p>
          <a:p>
            <a:pPr indent="711200" algn="just" fontAlgn="auto">
              <a:lnSpc>
                <a:spcPct val="150000"/>
              </a:lnSpc>
            </a:pPr>
            <a:r>
              <a:rPr lang="en-US" altLang="zh-CN" sz="2800" b="1"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吴衡照</a:t>
            </a:r>
            <a:r>
              <a:rPr lang="en-US" altLang="zh-CN" sz="2800" b="1">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a:latin typeface="楷体" panose="02010609060101010101" pitchFamily="49" charset="-122"/>
                <a:ea typeface="楷体" panose="02010609060101010101" pitchFamily="49" charset="-122"/>
                <a:cs typeface="楷体" panose="02010609060101010101" pitchFamily="49" charset="-122"/>
                <a:sym typeface="+mn-ea"/>
              </a:rPr>
              <a:t>莲子居词话</a:t>
            </a:r>
            <a:r>
              <a:rPr lang="en-US" altLang="zh-CN" sz="2800" b="1">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800" b="1">
              <a:latin typeface="楷体" panose="02010609060101010101" pitchFamily="49" charset="-122"/>
              <a:ea typeface="楷体" panose="02010609060101010101" pitchFamily="49" charset="-122"/>
              <a:cs typeface="楷体" panose="02010609060101010101" pitchFamily="49" charset="-122"/>
              <a:sym typeface="+mn-ea"/>
            </a:endParaRPr>
          </a:p>
        </p:txBody>
      </p:sp>
      <p:grpSp>
        <p:nvGrpSpPr>
          <p:cNvPr id="2" name="组合 1"/>
          <p:cNvGrpSpPr/>
          <p:nvPr>
            <p:custDataLst>
              <p:tags r:id="rId4"/>
            </p:custDataLst>
          </p:nvPr>
        </p:nvGrpSpPr>
        <p:grpSpPr>
          <a:xfrm>
            <a:off x="6261735" y="306697"/>
            <a:ext cx="5457825" cy="5073032"/>
            <a:chOff x="0" y="-437079"/>
            <a:chExt cx="6309673" cy="5834305"/>
          </a:xfrm>
        </p:grpSpPr>
        <p:sp>
          <p:nvSpPr>
            <p:cNvPr id="6" name="文本4"/>
            <p:cNvSpPr/>
            <p:nvPr>
              <p:custDataLst>
                <p:tags r:id="rId5"/>
              </p:custDataLst>
            </p:nvPr>
          </p:nvSpPr>
          <p:spPr>
            <a:xfrm>
              <a:off x="3935670" y="3012598"/>
              <a:ext cx="2374003" cy="1096165"/>
            </a:xfrm>
            <a:prstGeom prst="rect">
              <a:avLst/>
            </a:prstGeom>
            <a:noFill/>
            <a:ln w="9525">
              <a:noFill/>
            </a:ln>
          </p:spPr>
          <p:txBody>
            <a:bodyPr anchor="ctr">
              <a:spAutoFit/>
            </a:bodyPr>
            <a:lstStyle/>
            <a:p>
              <a:pPr algn="l">
                <a:buClrTx/>
                <a:buSzTx/>
                <a:buNone/>
              </a:pPr>
              <a:r>
                <a:rPr lang="zh-CN" altLang="en-US" sz="2800" b="1">
                  <a:solidFill>
                    <a:srgbClr val="000000"/>
                  </a:solidFill>
                  <a:latin typeface="楷体" panose="02010609060101010101" pitchFamily="49" charset="-122"/>
                  <a:ea typeface="楷体" panose="02010609060101010101" pitchFamily="49" charset="-122"/>
                </a:rPr>
                <a:t>引发联想</a:t>
              </a:r>
              <a:endParaRPr lang="zh-CN" altLang="en-US" sz="2800" b="1">
                <a:solidFill>
                  <a:srgbClr val="000000"/>
                </a:solidFill>
                <a:latin typeface="楷体" panose="02010609060101010101" pitchFamily="49" charset="-122"/>
                <a:ea typeface="楷体" panose="02010609060101010101" pitchFamily="49" charset="-122"/>
              </a:endParaRPr>
            </a:p>
            <a:p>
              <a:pPr algn="l">
                <a:buClrTx/>
                <a:buSzTx/>
                <a:buNone/>
              </a:pPr>
              <a:r>
                <a:rPr lang="zh-CN" altLang="en-US" sz="2800" b="1">
                  <a:solidFill>
                    <a:srgbClr val="000000"/>
                  </a:solidFill>
                  <a:latin typeface="楷体" panose="02010609060101010101" pitchFamily="49" charset="-122"/>
                  <a:ea typeface="楷体" panose="02010609060101010101" pitchFamily="49" charset="-122"/>
                </a:rPr>
                <a:t>创新意境</a:t>
              </a:r>
              <a:endParaRPr lang="zh-CN" altLang="en-US" sz="2800" b="1">
                <a:solidFill>
                  <a:srgbClr val="00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8" name="文本2"/>
            <p:cNvSpPr/>
            <p:nvPr>
              <p:custDataLst>
                <p:tags r:id="rId6"/>
              </p:custDataLst>
            </p:nvPr>
          </p:nvSpPr>
          <p:spPr>
            <a:xfrm>
              <a:off x="4174175" y="1295147"/>
              <a:ext cx="1993122" cy="1096165"/>
            </a:xfrm>
            <a:prstGeom prst="rect">
              <a:avLst/>
            </a:prstGeom>
            <a:noFill/>
            <a:ln w="9525">
              <a:noFill/>
            </a:ln>
          </p:spPr>
          <p:txBody>
            <a:bodyPr wrap="square" anchor="ctr">
              <a:spAutoFit/>
            </a:bodyPr>
            <a:lstStyle/>
            <a:p>
              <a:r>
                <a:rPr lang="zh-CN" altLang="en-US" sz="2800" b="1">
                  <a:solidFill>
                    <a:srgbClr val="000000"/>
                  </a:solidFill>
                  <a:latin typeface="楷体" panose="02010609060101010101" pitchFamily="49" charset="-122"/>
                  <a:ea typeface="楷体" panose="02010609060101010101" pitchFamily="49" charset="-122"/>
                </a:rPr>
                <a:t>抒情言志</a:t>
              </a:r>
              <a:endParaRPr lang="zh-CN" altLang="en-US" sz="2800" b="1">
                <a:solidFill>
                  <a:srgbClr val="000000"/>
                </a:solidFill>
                <a:latin typeface="楷体" panose="02010609060101010101" pitchFamily="49" charset="-122"/>
                <a:ea typeface="楷体" panose="02010609060101010101" pitchFamily="49" charset="-122"/>
              </a:endParaRPr>
            </a:p>
            <a:p>
              <a:r>
                <a:rPr lang="zh-CN" altLang="en-US" sz="2800" b="1">
                  <a:solidFill>
                    <a:srgbClr val="000000"/>
                  </a:solidFill>
                  <a:latin typeface="楷体" panose="02010609060101010101" pitchFamily="49" charset="-122"/>
                  <a:ea typeface="楷体" panose="02010609060101010101" pitchFamily="49" charset="-122"/>
                </a:rPr>
                <a:t>表明心迹</a:t>
              </a:r>
              <a:endParaRPr lang="zh-CN" altLang="en-US" sz="2800" b="1">
                <a:solidFill>
                  <a:srgbClr val="000000"/>
                </a:solidFill>
                <a:latin typeface="楷体" panose="02010609060101010101" pitchFamily="49" charset="-122"/>
                <a:ea typeface="楷体" panose="02010609060101010101" pitchFamily="49" charset="-122"/>
              </a:endParaRPr>
            </a:p>
          </p:txBody>
        </p:sp>
        <p:grpSp>
          <p:nvGrpSpPr>
            <p:cNvPr id="9" name="组合 8"/>
            <p:cNvGrpSpPr/>
            <p:nvPr>
              <p:custDataLst>
                <p:tags r:id="rId7"/>
              </p:custDataLst>
            </p:nvPr>
          </p:nvGrpSpPr>
          <p:grpSpPr>
            <a:xfrm>
              <a:off x="0" y="-437079"/>
              <a:ext cx="5896084" cy="5834305"/>
              <a:chOff x="0" y="-437079"/>
              <a:chExt cx="5896084" cy="5834305"/>
            </a:xfrm>
          </p:grpSpPr>
          <p:grpSp>
            <p:nvGrpSpPr>
              <p:cNvPr id="10" name="组合 9"/>
              <p:cNvGrpSpPr/>
              <p:nvPr>
                <p:custDataLst>
                  <p:tags r:id="rId8"/>
                </p:custDataLst>
              </p:nvPr>
            </p:nvGrpSpPr>
            <p:grpSpPr>
              <a:xfrm>
                <a:off x="0" y="0"/>
                <a:ext cx="4049557" cy="4258683"/>
                <a:chExt cx="3986578" cy="4192919"/>
              </a:xfrm>
            </p:grpSpPr>
            <p:sp>
              <p:nvSpPr>
                <p:cNvPr id="33" name="Line 16"/>
                <p:cNvSpPr/>
                <p:nvPr>
                  <p:custDataLst>
                    <p:tags r:id="rId9"/>
                  </p:custDataLst>
                </p:nvPr>
              </p:nvSpPr>
              <p:spPr>
                <a:xfrm>
                  <a:off x="0" y="2098240"/>
                  <a:ext cx="3986578" cy="1"/>
                </a:xfrm>
                <a:prstGeom prst="line">
                  <a:avLst/>
                </a:prstGeom>
                <a:ln w="28575" cap="flat" cmpd="sng">
                  <a:solidFill>
                    <a:srgbClr val="808080">
                      <a:alpha val="50000"/>
                    </a:srgbClr>
                  </a:solidFill>
                  <a:prstDash val="solid"/>
                  <a:headEnd type="none" w="med" len="med"/>
                  <a:tailEnd type="none" w="med" len="med"/>
                </a:ln>
              </p:spPr>
              <p:txBody>
                <a:bodyPr/>
                <a:lstStyle/>
                <a:p>
                  <a:endParaRPr>
                    <a:solidFill>
                      <a:srgbClr val="000000"/>
                    </a:solidFill>
                    <a:latin typeface="+mn-ea"/>
                  </a:endParaRPr>
                </a:p>
              </p:txBody>
            </p:sp>
            <p:sp>
              <p:nvSpPr>
                <p:cNvPr id="34" name="Line 17"/>
                <p:cNvSpPr/>
                <p:nvPr>
                  <p:custDataLst>
                    <p:tags r:id="rId10"/>
                  </p:custDataLst>
                </p:nvPr>
              </p:nvSpPr>
              <p:spPr>
                <a:xfrm>
                  <a:off x="1993289" y="0"/>
                  <a:ext cx="1" cy="4192919"/>
                </a:xfrm>
                <a:prstGeom prst="line">
                  <a:avLst/>
                </a:prstGeom>
                <a:ln w="28575" cap="flat" cmpd="sng">
                  <a:solidFill>
                    <a:srgbClr val="808080">
                      <a:alpha val="50000"/>
                    </a:srgbClr>
                  </a:solidFill>
                  <a:prstDash val="solid"/>
                  <a:headEnd type="none" w="med" len="med"/>
                  <a:tailEnd type="none" w="med" len="med"/>
                </a:ln>
              </p:spPr>
              <p:txBody>
                <a:bodyPr/>
                <a:lstStyle/>
                <a:p>
                  <a:endParaRPr>
                    <a:solidFill>
                      <a:srgbClr val="000000"/>
                    </a:solidFill>
                    <a:latin typeface="+mn-ea"/>
                  </a:endParaRPr>
                </a:p>
              </p:txBody>
            </p:sp>
            <p:sp>
              <p:nvSpPr>
                <p:cNvPr id="35" name="Oval 10"/>
                <p:cNvSpPr/>
                <p:nvPr>
                  <p:custDataLst>
                    <p:tags r:id="rId11"/>
                  </p:custDataLst>
                </p:nvPr>
              </p:nvSpPr>
              <p:spPr>
                <a:xfrm>
                  <a:off x="395452" y="475577"/>
                  <a:ext cx="3192112" cy="3216828"/>
                </a:xfrm>
                <a:prstGeom prst="ellipse">
                  <a:avLst/>
                </a:prstGeom>
                <a:noFill/>
                <a:ln w="9525" cap="flat" cmpd="sng">
                  <a:solidFill>
                    <a:srgbClr val="B2B2B2">
                      <a:alpha val="50000"/>
                    </a:srgbClr>
                  </a:solidFill>
                  <a:prstDash val="solid"/>
                  <a:headEnd type="none" w="med" len="med"/>
                  <a:tailEnd type="none" w="med" len="med"/>
                </a:ln>
              </p:spPr>
              <p:txBody>
                <a:bodyPr wrap="none" anchor="ctr"/>
                <a:lstStyle/>
                <a:p>
                  <a:endParaRPr>
                    <a:solidFill>
                      <a:srgbClr val="000000"/>
                    </a:solidFill>
                    <a:latin typeface="+mn-ea"/>
                  </a:endParaRPr>
                </a:p>
              </p:txBody>
            </p:sp>
            <p:sp>
              <p:nvSpPr>
                <p:cNvPr id="36" name="Oval 15"/>
                <p:cNvSpPr/>
                <p:nvPr>
                  <p:custDataLst>
                    <p:tags r:id="rId12"/>
                  </p:custDataLst>
                </p:nvPr>
              </p:nvSpPr>
              <p:spPr>
                <a:xfrm>
                  <a:off x="197726" y="268959"/>
                  <a:ext cx="3608939" cy="3642531"/>
                </a:xfrm>
                <a:prstGeom prst="ellipse">
                  <a:avLst/>
                </a:prstGeom>
                <a:noFill/>
                <a:ln w="19050" cap="flat" cmpd="sng">
                  <a:solidFill>
                    <a:srgbClr val="B2B2B2">
                      <a:alpha val="50000"/>
                    </a:srgbClr>
                  </a:solidFill>
                  <a:prstDash val="solid"/>
                  <a:headEnd type="none" w="med" len="med"/>
                  <a:tailEnd type="none" w="med" len="med"/>
                </a:ln>
              </p:spPr>
              <p:txBody>
                <a:bodyPr wrap="none" anchor="ctr"/>
                <a:lstStyle/>
                <a:p>
                  <a:endParaRPr>
                    <a:solidFill>
                      <a:srgbClr val="000000"/>
                    </a:solidFill>
                    <a:latin typeface="+mn-ea"/>
                  </a:endParaRPr>
                </a:p>
              </p:txBody>
            </p:sp>
          </p:grpSp>
          <p:grpSp>
            <p:nvGrpSpPr>
              <p:cNvPr id="11" name="组合 10"/>
              <p:cNvGrpSpPr/>
              <p:nvPr>
                <p:custDataLst>
                  <p:tags r:id="rId13"/>
                </p:custDataLst>
              </p:nvPr>
            </p:nvGrpSpPr>
            <p:grpSpPr>
              <a:xfrm>
                <a:off x="660450" y="767070"/>
                <a:ext cx="2710562" cy="2764344"/>
                <a:chExt cx="1358" cy="1358"/>
              </a:xfrm>
            </p:grpSpPr>
            <p:sp>
              <p:nvSpPr>
                <p:cNvPr id="30" name="Oval 12"/>
                <p:cNvSpPr/>
                <p:nvPr>
                  <p:custDataLst>
                    <p:tags r:id="rId14"/>
                  </p:custDataLst>
                </p:nvPr>
              </p:nvSpPr>
              <p:spPr>
                <a:xfrm>
                  <a:off x="0" y="0"/>
                  <a:ext cx="1358" cy="1358"/>
                </a:xfrm>
                <a:prstGeom prst="ellipse">
                  <a:avLst/>
                </a:prstGeom>
                <a:solidFill>
                  <a:srgbClr val="595959"/>
                </a:solidFill>
                <a:ln w="38100" cap="flat" cmpd="sng">
                  <a:solidFill>
                    <a:srgbClr val="F8F8F8"/>
                  </a:solidFill>
                  <a:prstDash val="solid"/>
                  <a:headEnd type="none" w="med" len="med"/>
                  <a:tailEnd type="none" w="med" len="med"/>
                </a:ln>
              </p:spPr>
              <p:txBody>
                <a:bodyPr wrap="none" anchor="ctr"/>
                <a:lstStyle/>
                <a:p>
                  <a:endParaRPr>
                    <a:solidFill>
                      <a:srgbClr val="000000"/>
                    </a:solidFill>
                    <a:latin typeface="+mn-ea"/>
                  </a:endParaRPr>
                </a:p>
              </p:txBody>
            </p:sp>
            <p:sp>
              <p:nvSpPr>
                <p:cNvPr id="31" name="Oval 13"/>
                <p:cNvSpPr/>
                <p:nvPr>
                  <p:custDataLst>
                    <p:tags r:id="rId15"/>
                  </p:custDataLst>
                </p:nvPr>
              </p:nvSpPr>
              <p:spPr>
                <a:xfrm>
                  <a:off x="56" y="53"/>
                  <a:ext cx="1245" cy="1246"/>
                </a:xfrm>
                <a:prstGeom prst="ellipse">
                  <a:avLst/>
                </a:prstGeom>
                <a:solidFill>
                  <a:srgbClr val="262626"/>
                </a:solidFill>
                <a:ln w="9525">
                  <a:noFill/>
                </a:ln>
              </p:spPr>
              <p:txBody>
                <a:bodyPr wrap="none" anchor="ctr"/>
                <a:lstStyle/>
                <a:p>
                  <a:endParaRPr>
                    <a:solidFill>
                      <a:srgbClr val="000000"/>
                    </a:solidFill>
                    <a:latin typeface="+mn-ea"/>
                  </a:endParaRPr>
                </a:p>
              </p:txBody>
            </p:sp>
            <p:sp>
              <p:nvSpPr>
                <p:cNvPr id="32" name="Oval 14"/>
                <p:cNvSpPr/>
                <p:nvPr>
                  <p:custDataLst>
                    <p:tags r:id="rId16"/>
                  </p:custDataLst>
                </p:nvPr>
              </p:nvSpPr>
              <p:spPr>
                <a:xfrm>
                  <a:off x="286" y="291"/>
                  <a:ext cx="797" cy="798"/>
                </a:xfrm>
                <a:prstGeom prst="ellipse">
                  <a:avLst/>
                </a:prstGeom>
                <a:solidFill>
                  <a:srgbClr val="C00000"/>
                </a:solidFill>
                <a:ln w="9525">
                  <a:noFill/>
                </a:ln>
              </p:spPr>
              <p:txBody>
                <a:bodyPr wrap="none" anchor="ctr"/>
                <a:lstStyle/>
                <a:p>
                  <a:pPr algn="ctr"/>
                  <a:r>
                    <a:rPr lang="zh-CN" altLang="en-US" sz="2800" b="1">
                      <a:solidFill>
                        <a:srgbClr val="FFFFFF"/>
                      </a:solidFill>
                      <a:latin typeface="楷体" panose="02010609060101010101" pitchFamily="49" charset="-122"/>
                      <a:ea typeface="楷体" panose="02010609060101010101" pitchFamily="49" charset="-122"/>
                    </a:rPr>
                    <a:t>用典</a:t>
                  </a:r>
                  <a:endParaRPr lang="zh-CN" altLang="en-US" sz="2800" b="1">
                    <a:solidFill>
                      <a:srgbClr val="FFFFFF"/>
                    </a:solidFill>
                    <a:latin typeface="楷体" panose="02010609060101010101" pitchFamily="49" charset="-122"/>
                    <a:ea typeface="楷体" panose="02010609060101010101" pitchFamily="49" charset="-122"/>
                  </a:endParaRPr>
                </a:p>
                <a:p>
                  <a:pPr algn="ctr"/>
                  <a:r>
                    <a:rPr lang="zh-CN" altLang="en-US" sz="2800" b="1">
                      <a:solidFill>
                        <a:srgbClr val="FFFFFF"/>
                      </a:solidFill>
                      <a:latin typeface="楷体" panose="02010609060101010101" pitchFamily="49" charset="-122"/>
                      <a:ea typeface="楷体" panose="02010609060101010101" pitchFamily="49" charset="-122"/>
                    </a:rPr>
                    <a:t>作用</a:t>
                  </a:r>
                  <a:endParaRPr lang="zh-CN" altLang="en-US">
                    <a:latin typeface="楷体" panose="02010609060101010101" pitchFamily="49" charset="-122"/>
                    <a:ea typeface="楷体" panose="02010609060101010101" pitchFamily="49" charset="-122"/>
                  </a:endParaRPr>
                </a:p>
              </p:txBody>
            </p:sp>
          </p:grpSp>
          <p:sp>
            <p:nvSpPr>
              <p:cNvPr id="12" name="文本5"/>
              <p:cNvSpPr/>
              <p:nvPr>
                <p:custDataLst>
                  <p:tags r:id="rId17"/>
                </p:custDataLst>
              </p:nvPr>
            </p:nvSpPr>
            <p:spPr>
              <a:xfrm>
                <a:off x="2134538" y="4301061"/>
                <a:ext cx="2374003" cy="1096165"/>
              </a:xfrm>
              <a:prstGeom prst="rect">
                <a:avLst/>
              </a:prstGeom>
              <a:noFill/>
              <a:ln w="9525">
                <a:noFill/>
              </a:ln>
            </p:spPr>
            <p:txBody>
              <a:bodyPr anchor="ctr">
                <a:spAutoFit/>
              </a:bodyPr>
              <a:lstStyle/>
              <a:p>
                <a:pPr algn="l">
                  <a:buClrTx/>
                  <a:buSzTx/>
                  <a:buNone/>
                </a:pPr>
                <a:r>
                  <a:rPr lang="zh-CN" altLang="en-US" sz="2800" b="1">
                    <a:solidFill>
                      <a:srgbClr val="000000"/>
                    </a:solidFill>
                    <a:latin typeface="楷体" panose="02010609060101010101" pitchFamily="49" charset="-122"/>
                    <a:ea typeface="楷体" panose="02010609060101010101" pitchFamily="49" charset="-122"/>
                  </a:rPr>
                  <a:t>简洁精炼</a:t>
                </a:r>
                <a:endParaRPr lang="zh-CN" altLang="en-US" sz="2800" b="1">
                  <a:solidFill>
                    <a:srgbClr val="000000"/>
                  </a:solidFill>
                  <a:latin typeface="楷体" panose="02010609060101010101" pitchFamily="49" charset="-122"/>
                  <a:ea typeface="楷体" panose="02010609060101010101" pitchFamily="49" charset="-122"/>
                </a:endParaRPr>
              </a:p>
              <a:p>
                <a:pPr algn="l">
                  <a:buClrTx/>
                  <a:buSzTx/>
                  <a:buNone/>
                </a:pPr>
                <a:r>
                  <a:rPr lang="zh-CN" altLang="en-US" sz="2800" b="1">
                    <a:solidFill>
                      <a:srgbClr val="000000"/>
                    </a:solidFill>
                    <a:latin typeface="楷体" panose="02010609060101010101" pitchFamily="49" charset="-122"/>
                    <a:ea typeface="楷体" panose="02010609060101010101" pitchFamily="49" charset="-122"/>
                  </a:rPr>
                  <a:t>内涵丰富</a:t>
                </a:r>
                <a:endParaRPr lang="zh-CN" altLang="en-US" sz="2800" b="1">
                  <a:solidFill>
                    <a:srgbClr val="000000"/>
                  </a:solidFill>
                  <a:latin typeface="楷体" panose="02010609060101010101" pitchFamily="49" charset="-122"/>
                  <a:ea typeface="楷体" panose="02010609060101010101" pitchFamily="49" charset="-122"/>
                </a:endParaRPr>
              </a:p>
            </p:txBody>
          </p:sp>
          <p:sp>
            <p:nvSpPr>
              <p:cNvPr id="13" name="文本1"/>
              <p:cNvSpPr/>
              <p:nvPr>
                <p:custDataLst>
                  <p:tags r:id="rId18"/>
                </p:custDataLst>
              </p:nvPr>
            </p:nvSpPr>
            <p:spPr>
              <a:xfrm>
                <a:off x="3522081" y="-437079"/>
                <a:ext cx="2374003" cy="1096165"/>
              </a:xfrm>
              <a:prstGeom prst="rect">
                <a:avLst/>
              </a:prstGeom>
              <a:noFill/>
              <a:ln w="9525">
                <a:noFill/>
              </a:ln>
            </p:spPr>
            <p:txBody>
              <a:bodyPr anchor="ctr">
                <a:spAutoFit/>
              </a:bodyPr>
              <a:lstStyle/>
              <a:p>
                <a:r>
                  <a:rPr lang="zh-CN" altLang="en-US" sz="2800" b="1">
                    <a:solidFill>
                      <a:srgbClr val="000000"/>
                    </a:solidFill>
                    <a:latin typeface="楷体" panose="02010609060101010101" pitchFamily="49" charset="-122"/>
                    <a:ea typeface="楷体" panose="02010609060101010101" pitchFamily="49" charset="-122"/>
                  </a:rPr>
                  <a:t>品评历史</a:t>
                </a:r>
                <a:endParaRPr lang="zh-CN" altLang="en-US" sz="2800" b="1">
                  <a:solidFill>
                    <a:srgbClr val="000000"/>
                  </a:solidFill>
                  <a:latin typeface="楷体" panose="02010609060101010101" pitchFamily="49" charset="-122"/>
                  <a:ea typeface="楷体" panose="02010609060101010101" pitchFamily="49" charset="-122"/>
                </a:endParaRPr>
              </a:p>
              <a:p>
                <a:r>
                  <a:rPr lang="zh-CN" altLang="en-US" sz="2800" b="1">
                    <a:solidFill>
                      <a:srgbClr val="000000"/>
                    </a:solidFill>
                    <a:latin typeface="楷体" panose="02010609060101010101" pitchFamily="49" charset="-122"/>
                    <a:ea typeface="楷体" panose="02010609060101010101" pitchFamily="49" charset="-122"/>
                  </a:rPr>
                  <a:t>借古论今</a:t>
                </a:r>
                <a:endParaRPr lang="zh-CN" altLang="en-US" sz="2800" b="1">
                  <a:solidFill>
                    <a:srgbClr val="000000"/>
                  </a:solidFill>
                  <a:latin typeface="楷体" panose="02010609060101010101" pitchFamily="49" charset="-122"/>
                  <a:ea typeface="楷体" panose="02010609060101010101" pitchFamily="49" charset="-122"/>
                </a:endParaRPr>
              </a:p>
            </p:txBody>
          </p:sp>
          <p:grpSp>
            <p:nvGrpSpPr>
              <p:cNvPr id="14" name="组合 13"/>
              <p:cNvGrpSpPr/>
              <p:nvPr>
                <p:custDataLst>
                  <p:tags r:id="rId19"/>
                </p:custDataLst>
              </p:nvPr>
            </p:nvGrpSpPr>
            <p:grpSpPr>
              <a:xfrm>
                <a:off x="2674372" y="253278"/>
                <a:ext cx="387223" cy="387153"/>
                <a:chExt cx="262" cy="262"/>
              </a:xfrm>
            </p:grpSpPr>
            <p:sp>
              <p:nvSpPr>
                <p:cNvPr id="28" name="Oval 19"/>
                <p:cNvSpPr/>
                <p:nvPr>
                  <p:custDataLst>
                    <p:tags r:id="rId20"/>
                  </p:custDataLst>
                </p:nvPr>
              </p:nvSpPr>
              <p:spPr>
                <a:xfrm>
                  <a:off x="0" y="0"/>
                  <a:ext cx="262" cy="262"/>
                </a:xfrm>
                <a:prstGeom prst="ellipse">
                  <a:avLst/>
                </a:prstGeom>
                <a:solidFill>
                  <a:srgbClr val="C00000"/>
                </a:solidFill>
                <a:ln w="12700" cap="flat" cmpd="sng">
                  <a:solidFill>
                    <a:srgbClr val="F8F8F8"/>
                  </a:solidFill>
                  <a:prstDash val="solid"/>
                  <a:headEnd type="none" w="med" len="med"/>
                  <a:tailEnd type="none" w="med" len="med"/>
                </a:ln>
              </p:spPr>
              <p:txBody>
                <a:bodyPr wrap="none" anchor="ctr"/>
                <a:lstStyle/>
                <a:p>
                  <a:endParaRPr>
                    <a:solidFill>
                      <a:srgbClr val="000000"/>
                    </a:solidFill>
                    <a:latin typeface="+mn-ea"/>
                  </a:endParaRPr>
                </a:p>
              </p:txBody>
            </p:sp>
            <p:sp>
              <p:nvSpPr>
                <p:cNvPr id="29" name="Oval 20"/>
                <p:cNvSpPr/>
                <p:nvPr>
                  <p:custDataLst>
                    <p:tags r:id="rId21"/>
                  </p:custDataLst>
                </p:nvPr>
              </p:nvSpPr>
              <p:spPr>
                <a:xfrm>
                  <a:off x="25" y="22"/>
                  <a:ext cx="218" cy="218"/>
                </a:xfrm>
                <a:prstGeom prst="ellipse">
                  <a:avLst/>
                </a:prstGeom>
                <a:solidFill>
                  <a:srgbClr val="C00000"/>
                </a:solidFill>
                <a:ln w="9525">
                  <a:noFill/>
                </a:ln>
              </p:spPr>
              <p:txBody>
                <a:bodyPr wrap="none" anchor="ctr"/>
                <a:lstStyle/>
                <a:p>
                  <a:endParaRPr>
                    <a:solidFill>
                      <a:srgbClr val="000000"/>
                    </a:solidFill>
                    <a:latin typeface="+mn-ea"/>
                  </a:endParaRPr>
                </a:p>
              </p:txBody>
            </p:sp>
          </p:grpSp>
          <p:grpSp>
            <p:nvGrpSpPr>
              <p:cNvPr id="15" name="组合 14"/>
              <p:cNvGrpSpPr/>
              <p:nvPr>
                <p:custDataLst>
                  <p:tags r:id="rId22"/>
                </p:custDataLst>
              </p:nvPr>
            </p:nvGrpSpPr>
            <p:grpSpPr>
              <a:xfrm>
                <a:off x="3521957" y="1318080"/>
                <a:ext cx="387223" cy="387153"/>
                <a:chOff x="25" y="177"/>
                <a:chExt cx="262" cy="262"/>
              </a:xfrm>
            </p:grpSpPr>
            <p:sp>
              <p:nvSpPr>
                <p:cNvPr id="26" name="Oval 28"/>
                <p:cNvSpPr/>
                <p:nvPr>
                  <p:custDataLst>
                    <p:tags r:id="rId23"/>
                  </p:custDataLst>
                </p:nvPr>
              </p:nvSpPr>
              <p:spPr>
                <a:xfrm>
                  <a:off x="25" y="177"/>
                  <a:ext cx="262" cy="262"/>
                </a:xfrm>
                <a:prstGeom prst="ellipse">
                  <a:avLst/>
                </a:prstGeom>
                <a:solidFill>
                  <a:srgbClr val="262626"/>
                </a:solidFill>
                <a:ln w="12700" cap="flat" cmpd="sng">
                  <a:solidFill>
                    <a:srgbClr val="F8F8F8"/>
                  </a:solidFill>
                  <a:prstDash val="solid"/>
                  <a:headEnd type="none" w="med" len="med"/>
                  <a:tailEnd type="none" w="med" len="med"/>
                </a:ln>
              </p:spPr>
              <p:txBody>
                <a:bodyPr wrap="none" anchor="ctr"/>
                <a:lstStyle/>
                <a:p>
                  <a:endParaRPr>
                    <a:solidFill>
                      <a:srgbClr val="000000"/>
                    </a:solidFill>
                    <a:latin typeface="+mn-ea"/>
                  </a:endParaRPr>
                </a:p>
              </p:txBody>
            </p:sp>
            <p:sp>
              <p:nvSpPr>
                <p:cNvPr id="27" name="Oval 29"/>
                <p:cNvSpPr/>
                <p:nvPr>
                  <p:custDataLst>
                    <p:tags r:id="rId24"/>
                  </p:custDataLst>
                </p:nvPr>
              </p:nvSpPr>
              <p:spPr>
                <a:xfrm>
                  <a:off x="47" y="205"/>
                  <a:ext cx="218" cy="218"/>
                </a:xfrm>
                <a:prstGeom prst="ellipse">
                  <a:avLst/>
                </a:prstGeom>
                <a:solidFill>
                  <a:srgbClr val="262626"/>
                </a:solidFill>
                <a:ln w="9525">
                  <a:noFill/>
                </a:ln>
              </p:spPr>
              <p:txBody>
                <a:bodyPr wrap="none" anchor="ctr"/>
                <a:lstStyle/>
                <a:p>
                  <a:endParaRPr>
                    <a:solidFill>
                      <a:srgbClr val="000000"/>
                    </a:solidFill>
                    <a:latin typeface="+mn-ea"/>
                  </a:endParaRPr>
                </a:p>
              </p:txBody>
            </p:sp>
          </p:grpSp>
          <p:grpSp>
            <p:nvGrpSpPr>
              <p:cNvPr id="17" name="组合 16"/>
              <p:cNvGrpSpPr/>
              <p:nvPr>
                <p:custDataLst>
                  <p:tags r:id="rId25"/>
                </p:custDataLst>
              </p:nvPr>
            </p:nvGrpSpPr>
            <p:grpSpPr>
              <a:xfrm>
                <a:off x="3553961" y="2632998"/>
                <a:ext cx="387223" cy="387153"/>
                <a:chOff x="54" y="-155"/>
                <a:chExt cx="262" cy="262"/>
              </a:xfrm>
            </p:grpSpPr>
            <p:sp>
              <p:nvSpPr>
                <p:cNvPr id="21" name="Oval 34"/>
                <p:cNvSpPr/>
                <p:nvPr>
                  <p:custDataLst>
                    <p:tags r:id="rId26"/>
                  </p:custDataLst>
                </p:nvPr>
              </p:nvSpPr>
              <p:spPr>
                <a:xfrm>
                  <a:off x="54" y="-155"/>
                  <a:ext cx="262" cy="262"/>
                </a:xfrm>
                <a:prstGeom prst="ellipse">
                  <a:avLst/>
                </a:prstGeom>
                <a:solidFill>
                  <a:srgbClr val="262626"/>
                </a:solidFill>
                <a:ln w="12700" cap="flat" cmpd="sng">
                  <a:solidFill>
                    <a:srgbClr val="F8F8F8"/>
                  </a:solidFill>
                  <a:prstDash val="solid"/>
                  <a:headEnd type="none" w="med" len="med"/>
                  <a:tailEnd type="none" w="med" len="med"/>
                </a:ln>
              </p:spPr>
              <p:txBody>
                <a:bodyPr wrap="none" anchor="ctr"/>
                <a:lstStyle/>
                <a:p>
                  <a:endParaRPr>
                    <a:solidFill>
                      <a:srgbClr val="000000"/>
                    </a:solidFill>
                    <a:latin typeface="+mn-ea"/>
                  </a:endParaRPr>
                </a:p>
              </p:txBody>
            </p:sp>
            <p:sp>
              <p:nvSpPr>
                <p:cNvPr id="22" name="Oval 35"/>
                <p:cNvSpPr/>
                <p:nvPr>
                  <p:custDataLst>
                    <p:tags r:id="rId27"/>
                  </p:custDataLst>
                </p:nvPr>
              </p:nvSpPr>
              <p:spPr>
                <a:xfrm>
                  <a:off x="54" y="-116"/>
                  <a:ext cx="218" cy="218"/>
                </a:xfrm>
                <a:prstGeom prst="ellipse">
                  <a:avLst/>
                </a:prstGeom>
                <a:solidFill>
                  <a:srgbClr val="262626"/>
                </a:solidFill>
                <a:ln w="9525">
                  <a:noFill/>
                </a:ln>
              </p:spPr>
              <p:txBody>
                <a:bodyPr wrap="none" anchor="ctr"/>
                <a:lstStyle/>
                <a:p>
                  <a:endParaRPr>
                    <a:solidFill>
                      <a:srgbClr val="000000"/>
                    </a:solidFill>
                    <a:latin typeface="+mn-ea"/>
                  </a:endParaRPr>
                </a:p>
              </p:txBody>
            </p:sp>
          </p:grpSp>
          <p:grpSp>
            <p:nvGrpSpPr>
              <p:cNvPr id="18" name="组合 17"/>
              <p:cNvGrpSpPr/>
              <p:nvPr>
                <p:custDataLst>
                  <p:tags r:id="rId28"/>
                </p:custDataLst>
              </p:nvPr>
            </p:nvGrpSpPr>
            <p:grpSpPr>
              <a:xfrm>
                <a:off x="2761226" y="3571216"/>
                <a:ext cx="387223" cy="387153"/>
                <a:chExt cx="262" cy="262"/>
              </a:xfrm>
            </p:grpSpPr>
            <p:sp>
              <p:nvSpPr>
                <p:cNvPr id="19" name="Oval 37"/>
                <p:cNvSpPr/>
                <p:nvPr>
                  <p:custDataLst>
                    <p:tags r:id="rId29"/>
                  </p:custDataLst>
                </p:nvPr>
              </p:nvSpPr>
              <p:spPr>
                <a:xfrm>
                  <a:off x="0" y="0"/>
                  <a:ext cx="262" cy="262"/>
                </a:xfrm>
                <a:prstGeom prst="ellipse">
                  <a:avLst/>
                </a:prstGeom>
                <a:solidFill>
                  <a:srgbClr val="C00000"/>
                </a:solidFill>
                <a:ln w="12700" cap="flat" cmpd="sng">
                  <a:solidFill>
                    <a:srgbClr val="F8F8F8"/>
                  </a:solidFill>
                  <a:prstDash val="solid"/>
                  <a:headEnd type="none" w="med" len="med"/>
                  <a:tailEnd type="none" w="med" len="med"/>
                </a:ln>
              </p:spPr>
              <p:txBody>
                <a:bodyPr wrap="none" anchor="ctr"/>
                <a:lstStyle/>
                <a:p>
                  <a:endParaRPr>
                    <a:solidFill>
                      <a:srgbClr val="000000"/>
                    </a:solidFill>
                    <a:latin typeface="+mn-ea"/>
                  </a:endParaRPr>
                </a:p>
              </p:txBody>
            </p:sp>
            <p:sp>
              <p:nvSpPr>
                <p:cNvPr id="20" name="Oval 38"/>
                <p:cNvSpPr/>
                <p:nvPr>
                  <p:custDataLst>
                    <p:tags r:id="rId30"/>
                  </p:custDataLst>
                </p:nvPr>
              </p:nvSpPr>
              <p:spPr>
                <a:xfrm>
                  <a:off x="21" y="22"/>
                  <a:ext cx="218" cy="218"/>
                </a:xfrm>
                <a:prstGeom prst="ellipse">
                  <a:avLst/>
                </a:prstGeom>
                <a:solidFill>
                  <a:srgbClr val="C00000"/>
                </a:solidFill>
                <a:ln w="9525">
                  <a:noFill/>
                </a:ln>
              </p:spPr>
              <p:txBody>
                <a:bodyPr wrap="none" anchor="ctr"/>
                <a:lstStyle/>
                <a:p>
                  <a:endParaRPr>
                    <a:solidFill>
                      <a:srgbClr val="000000"/>
                    </a:solidFill>
                    <a:latin typeface="+mn-ea"/>
                  </a:endParaRPr>
                </a:p>
              </p:txBody>
            </p:sp>
          </p:gr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ox(ou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文本框 13"/>
          <p:cNvSpPr txBox="1"/>
          <p:nvPr>
            <p:custDataLst>
              <p:tags r:id="rId3"/>
            </p:custDataLst>
          </p:nvPr>
        </p:nvSpPr>
        <p:spPr>
          <a:xfrm>
            <a:off x="4089400" y="458470"/>
            <a:ext cx="4130675" cy="521970"/>
          </a:xfrm>
          <a:prstGeom prst="rect">
            <a:avLst/>
          </a:prstGeom>
          <a:noFill/>
          <a:ln w="3175">
            <a:solidFill>
              <a:schemeClr val="tx1"/>
            </a:solidFill>
          </a:ln>
        </p:spPr>
        <p:txBody>
          <a:bodyPr wrap="square" rtlCol="0">
            <a:spAutoFit/>
          </a:bodyPr>
          <a:lstStyle/>
          <a:p>
            <a:r>
              <a:rPr lang="zh-CN" altLang="en-US" sz="2800" b="1">
                <a:latin typeface="楷体" panose="02010609060101010101" pitchFamily="49" charset="-122"/>
                <a:ea typeface="楷体" panose="02010609060101010101" pitchFamily="49" charset="-122"/>
                <a:cs typeface="楷体" panose="02010609060101010101" pitchFamily="49" charset="-122"/>
              </a:rPr>
              <a:t>永遇乐·京口北固亭怀古</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
        <p:nvSpPr>
          <p:cNvPr id="17" name="椭圆 16"/>
          <p:cNvSpPr/>
          <p:nvPr>
            <p:custDataLst>
              <p:tags r:id="rId4"/>
            </p:custDataLst>
          </p:nvPr>
        </p:nvSpPr>
        <p:spPr>
          <a:xfrm>
            <a:off x="1731645" y="1857375"/>
            <a:ext cx="2986405" cy="880110"/>
          </a:xfrm>
          <a:prstGeom prst="ellipse">
            <a:avLst/>
          </a:prstGeom>
          <a:noFill/>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b="1">
                <a:latin typeface="楷体" panose="02010609060101010101" pitchFamily="49" charset="-122"/>
                <a:ea typeface="楷体" panose="02010609060101010101" pitchFamily="49" charset="-122"/>
              </a:rPr>
              <a:t>孙权</a:t>
            </a:r>
            <a:endParaRPr lang="zh-CN" altLang="en-US" sz="2800" b="1">
              <a:latin typeface="楷体" panose="02010609060101010101" pitchFamily="49" charset="-122"/>
              <a:ea typeface="楷体" panose="02010609060101010101" pitchFamily="49" charset="-122"/>
            </a:endParaRPr>
          </a:p>
          <a:p>
            <a:pPr algn="ctr"/>
            <a:r>
              <a:rPr lang="zh-CN" altLang="en-US" sz="2800" b="1">
                <a:latin typeface="楷体" panose="02010609060101010101" pitchFamily="49" charset="-122"/>
                <a:ea typeface="楷体" panose="02010609060101010101" pitchFamily="49" charset="-122"/>
              </a:rPr>
              <a:t>（无觅仲谋）</a:t>
            </a:r>
            <a:endParaRPr lang="zh-CN" altLang="en-US" sz="2800" b="1">
              <a:latin typeface="楷体" panose="02010609060101010101" pitchFamily="49" charset="-122"/>
              <a:ea typeface="楷体" panose="02010609060101010101" pitchFamily="49" charset="-122"/>
            </a:endParaRPr>
          </a:p>
        </p:txBody>
      </p:sp>
      <p:sp>
        <p:nvSpPr>
          <p:cNvPr id="18" name="椭圆 17"/>
          <p:cNvSpPr/>
          <p:nvPr>
            <p:custDataLst>
              <p:tags r:id="rId5"/>
            </p:custDataLst>
          </p:nvPr>
        </p:nvSpPr>
        <p:spPr>
          <a:xfrm>
            <a:off x="7167880" y="1969135"/>
            <a:ext cx="2788920" cy="871220"/>
          </a:xfrm>
          <a:prstGeom prst="ellipse">
            <a:avLst/>
          </a:prstGeom>
          <a:noFill/>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b="1">
                <a:latin typeface="楷体" panose="02010609060101010101" pitchFamily="49" charset="-122"/>
                <a:ea typeface="楷体" panose="02010609060101010101" pitchFamily="49" charset="-122"/>
              </a:rPr>
              <a:t>刘裕</a:t>
            </a:r>
            <a:endParaRPr lang="zh-CN" altLang="en-US" sz="2800" b="1">
              <a:latin typeface="楷体" panose="02010609060101010101" pitchFamily="49" charset="-122"/>
              <a:ea typeface="楷体" panose="02010609060101010101" pitchFamily="49" charset="-122"/>
            </a:endParaRPr>
          </a:p>
          <a:p>
            <a:pPr algn="ctr"/>
            <a:r>
              <a:rPr lang="zh-CN" altLang="en-US" sz="2800" b="1">
                <a:latin typeface="楷体" panose="02010609060101010101" pitchFamily="49" charset="-122"/>
                <a:ea typeface="楷体" panose="02010609060101010101" pitchFamily="49" charset="-122"/>
              </a:rPr>
              <a:t>（寄奴金戈）</a:t>
            </a:r>
            <a:endParaRPr lang="zh-CN" altLang="en-US" sz="2800" b="1">
              <a:latin typeface="楷体" panose="02010609060101010101" pitchFamily="49" charset="-122"/>
              <a:ea typeface="楷体" panose="02010609060101010101" pitchFamily="49" charset="-122"/>
            </a:endParaRPr>
          </a:p>
        </p:txBody>
      </p:sp>
      <p:cxnSp>
        <p:nvCxnSpPr>
          <p:cNvPr id="15" name="直接箭头连接符 14"/>
          <p:cNvCxnSpPr/>
          <p:nvPr>
            <p:custDataLst>
              <p:tags r:id="rId6"/>
            </p:custDataLst>
          </p:nvPr>
        </p:nvCxnSpPr>
        <p:spPr>
          <a:xfrm flipH="1">
            <a:off x="4191635" y="1162050"/>
            <a:ext cx="1082675" cy="6318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custDataLst>
              <p:tags r:id="rId7"/>
            </p:custDataLst>
          </p:nvPr>
        </p:nvCxnSpPr>
        <p:spPr>
          <a:xfrm>
            <a:off x="6697345" y="1162050"/>
            <a:ext cx="1019175" cy="7499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 name="直接箭头连接符 1"/>
          <p:cNvCxnSpPr/>
          <p:nvPr>
            <p:custDataLst>
              <p:tags r:id="rId8"/>
            </p:custDataLst>
          </p:nvPr>
        </p:nvCxnSpPr>
        <p:spPr>
          <a:xfrm>
            <a:off x="3047365" y="2914015"/>
            <a:ext cx="1543050" cy="431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文本框 24"/>
          <p:cNvSpPr txBox="1"/>
          <p:nvPr>
            <p:custDataLst>
              <p:tags r:id="rId9"/>
            </p:custDataLst>
          </p:nvPr>
        </p:nvSpPr>
        <p:spPr>
          <a:xfrm>
            <a:off x="4914900" y="2853055"/>
            <a:ext cx="1619885" cy="953135"/>
          </a:xfrm>
          <a:prstGeom prst="rect">
            <a:avLst/>
          </a:prstGeom>
          <a:noFill/>
          <a:ln w="3175">
            <a:solidFill>
              <a:schemeClr val="tx1"/>
            </a:solidFill>
          </a:ln>
        </p:spPr>
        <p:txBody>
          <a:bodyPr wrap="square" rtlCol="0">
            <a:spAutoFit/>
          </a:bodyPr>
          <a:lstStyle/>
          <a:p>
            <a:pPr algn="ctr"/>
            <a:r>
              <a:rPr lang="zh-CN" altLang="en-US" sz="2800" b="1">
                <a:latin typeface="楷体" panose="02010609060101010101" pitchFamily="49" charset="-122"/>
                <a:ea typeface="楷体" panose="02010609060101010101" pitchFamily="49" charset="-122"/>
              </a:rPr>
              <a:t>北伐中原</a:t>
            </a:r>
            <a:endParaRPr lang="zh-CN" altLang="en-US" sz="2800" b="1">
              <a:latin typeface="楷体" panose="02010609060101010101" pitchFamily="49" charset="-122"/>
              <a:ea typeface="楷体" panose="02010609060101010101" pitchFamily="49" charset="-122"/>
            </a:endParaRPr>
          </a:p>
          <a:p>
            <a:pPr algn="ctr"/>
            <a:r>
              <a:rPr lang="zh-CN" altLang="en-US" sz="2800" b="1">
                <a:latin typeface="楷体" panose="02010609060101010101" pitchFamily="49" charset="-122"/>
                <a:ea typeface="楷体" panose="02010609060101010101" pitchFamily="49" charset="-122"/>
              </a:rPr>
              <a:t>收复国土</a:t>
            </a:r>
            <a:endParaRPr lang="zh-CN" altLang="en-US" sz="2800" b="1">
              <a:latin typeface="楷体" panose="02010609060101010101" pitchFamily="49" charset="-122"/>
              <a:ea typeface="楷体" panose="02010609060101010101" pitchFamily="49" charset="-122"/>
            </a:endParaRPr>
          </a:p>
        </p:txBody>
      </p:sp>
      <p:cxnSp>
        <p:nvCxnSpPr>
          <p:cNvPr id="6" name="直接箭头连接符 5"/>
          <p:cNvCxnSpPr/>
          <p:nvPr>
            <p:custDataLst>
              <p:tags r:id="rId10"/>
            </p:custDataLst>
          </p:nvPr>
        </p:nvCxnSpPr>
        <p:spPr>
          <a:xfrm flipH="1">
            <a:off x="6859270" y="2980690"/>
            <a:ext cx="1360805" cy="4216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1"/>
            </p:custDataLst>
          </p:nvPr>
        </p:nvCxnSpPr>
        <p:spPr>
          <a:xfrm flipH="1">
            <a:off x="3190240" y="3853180"/>
            <a:ext cx="1724660" cy="713740"/>
          </a:xfrm>
          <a:prstGeom prst="line">
            <a:avLst/>
          </a:prstGeom>
        </p:spPr>
        <p:style>
          <a:lnRef idx="1">
            <a:schemeClr val="accent1"/>
          </a:lnRef>
          <a:fillRef idx="0">
            <a:schemeClr val="accent1"/>
          </a:fillRef>
          <a:effectRef idx="0">
            <a:schemeClr val="accent1"/>
          </a:effectRef>
          <a:fontRef idx="minor">
            <a:schemeClr val="tx1"/>
          </a:fontRef>
        </p:style>
      </p:cxnSp>
      <p:sp>
        <p:nvSpPr>
          <p:cNvPr id="29" name="文本框 28"/>
          <p:cNvSpPr txBox="1"/>
          <p:nvPr>
            <p:custDataLst>
              <p:tags r:id="rId12"/>
            </p:custDataLst>
          </p:nvPr>
        </p:nvSpPr>
        <p:spPr>
          <a:xfrm>
            <a:off x="1861185" y="4662170"/>
            <a:ext cx="1648460" cy="521970"/>
          </a:xfrm>
          <a:prstGeom prst="rect">
            <a:avLst/>
          </a:prstGeom>
          <a:noFill/>
          <a:ln w="3175">
            <a:solidFill>
              <a:schemeClr val="tx1"/>
            </a:solidFill>
          </a:ln>
        </p:spPr>
        <p:txBody>
          <a:bodyPr wrap="square" rtlCol="0">
            <a:spAutoFit/>
          </a:bodyPr>
          <a:lstStyle/>
          <a:p>
            <a:r>
              <a:rPr lang="zh-CN" altLang="en-US" sz="2800" b="1">
                <a:latin typeface="楷体" panose="02010609060101010101" pitchFamily="49" charset="-122"/>
                <a:ea typeface="楷体" panose="02010609060101010101" pitchFamily="49" charset="-122"/>
              </a:rPr>
              <a:t>周密部署</a:t>
            </a:r>
            <a:endParaRPr lang="zh-CN" altLang="en-US" sz="2800" b="1">
              <a:latin typeface="楷体" panose="02010609060101010101" pitchFamily="49" charset="-122"/>
              <a:ea typeface="楷体" panose="02010609060101010101" pitchFamily="49" charset="-122"/>
            </a:endParaRPr>
          </a:p>
        </p:txBody>
      </p:sp>
      <p:cxnSp>
        <p:nvCxnSpPr>
          <p:cNvPr id="27" name="直接连接符 26"/>
          <p:cNvCxnSpPr/>
          <p:nvPr>
            <p:custDataLst>
              <p:tags r:id="rId13"/>
            </p:custDataLst>
          </p:nvPr>
        </p:nvCxnSpPr>
        <p:spPr>
          <a:xfrm flipH="1">
            <a:off x="5864860" y="3873500"/>
            <a:ext cx="16510" cy="69342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14"/>
            </p:custDataLst>
          </p:nvPr>
        </p:nvCxnSpPr>
        <p:spPr>
          <a:xfrm>
            <a:off x="6659880" y="3801745"/>
            <a:ext cx="1935480" cy="781685"/>
          </a:xfrm>
          <a:prstGeom prst="line">
            <a:avLst/>
          </a:prstGeom>
        </p:spPr>
        <p:style>
          <a:lnRef idx="1">
            <a:schemeClr val="accent1"/>
          </a:lnRef>
          <a:fillRef idx="0">
            <a:schemeClr val="accent1"/>
          </a:fillRef>
          <a:effectRef idx="0">
            <a:schemeClr val="accent1"/>
          </a:effectRef>
          <a:fontRef idx="minor">
            <a:schemeClr val="tx1"/>
          </a:fontRef>
        </p:style>
      </p:cxnSp>
      <p:sp>
        <p:nvSpPr>
          <p:cNvPr id="30" name="文本框 29"/>
          <p:cNvSpPr txBox="1"/>
          <p:nvPr>
            <p:custDataLst>
              <p:tags r:id="rId15"/>
            </p:custDataLst>
          </p:nvPr>
        </p:nvSpPr>
        <p:spPr>
          <a:xfrm>
            <a:off x="5048885" y="4689475"/>
            <a:ext cx="1648460" cy="521970"/>
          </a:xfrm>
          <a:prstGeom prst="rect">
            <a:avLst/>
          </a:prstGeom>
          <a:noFill/>
          <a:ln w="3175">
            <a:solidFill>
              <a:schemeClr val="tx1"/>
            </a:solidFill>
          </a:ln>
        </p:spPr>
        <p:txBody>
          <a:bodyPr wrap="square" rtlCol="0">
            <a:spAutoFit/>
          </a:bodyPr>
          <a:lstStyle/>
          <a:p>
            <a:r>
              <a:rPr lang="zh-CN" altLang="en-US" sz="2800" b="1">
                <a:latin typeface="楷体" panose="02010609060101010101" pitchFamily="49" charset="-122"/>
                <a:ea typeface="楷体" panose="02010609060101010101" pitchFamily="49" charset="-122"/>
              </a:rPr>
              <a:t>精神准备</a:t>
            </a:r>
            <a:endParaRPr lang="zh-CN" altLang="en-US" sz="2800" b="1">
              <a:latin typeface="楷体" panose="02010609060101010101" pitchFamily="49" charset="-122"/>
              <a:ea typeface="楷体" panose="02010609060101010101" pitchFamily="49" charset="-122"/>
            </a:endParaRPr>
          </a:p>
        </p:txBody>
      </p:sp>
      <p:sp>
        <p:nvSpPr>
          <p:cNvPr id="31" name="文本框 30"/>
          <p:cNvSpPr txBox="1"/>
          <p:nvPr>
            <p:custDataLst>
              <p:tags r:id="rId16"/>
            </p:custDataLst>
          </p:nvPr>
        </p:nvSpPr>
        <p:spPr>
          <a:xfrm>
            <a:off x="8197850" y="4689475"/>
            <a:ext cx="1648460" cy="521970"/>
          </a:xfrm>
          <a:prstGeom prst="rect">
            <a:avLst/>
          </a:prstGeom>
          <a:noFill/>
          <a:ln w="3175">
            <a:solidFill>
              <a:schemeClr val="tx1"/>
            </a:solidFill>
          </a:ln>
        </p:spPr>
        <p:txBody>
          <a:bodyPr wrap="square" rtlCol="0">
            <a:spAutoFit/>
          </a:bodyPr>
          <a:lstStyle/>
          <a:p>
            <a:r>
              <a:rPr lang="zh-CN" altLang="en-US" sz="2800" b="1">
                <a:latin typeface="楷体" panose="02010609060101010101" pitchFamily="49" charset="-122"/>
                <a:ea typeface="楷体" panose="02010609060101010101" pitchFamily="49" charset="-122"/>
              </a:rPr>
              <a:t>将帅选拔</a:t>
            </a:r>
            <a:endParaRPr lang="zh-CN" altLang="en-US" sz="2800" b="1">
              <a:latin typeface="楷体" panose="02010609060101010101" pitchFamily="49" charset="-122"/>
              <a:ea typeface="楷体" panose="02010609060101010101" pitchFamily="49" charset="-122"/>
            </a:endParaRPr>
          </a:p>
        </p:txBody>
      </p:sp>
      <p:sp>
        <p:nvSpPr>
          <p:cNvPr id="32" name="椭圆 31"/>
          <p:cNvSpPr/>
          <p:nvPr>
            <p:custDataLst>
              <p:tags r:id="rId17"/>
            </p:custDataLst>
          </p:nvPr>
        </p:nvSpPr>
        <p:spPr>
          <a:xfrm>
            <a:off x="1040765" y="5474335"/>
            <a:ext cx="3048635" cy="914400"/>
          </a:xfrm>
          <a:prstGeom prst="ellipse">
            <a:avLst/>
          </a:prstGeom>
          <a:noFill/>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buClrTx/>
              <a:buSzTx/>
              <a:buNone/>
            </a:pPr>
            <a:r>
              <a:rPr lang="zh-CN" altLang="en-US" sz="2800" b="1">
                <a:latin typeface="楷体" panose="02010609060101010101" pitchFamily="49" charset="-122"/>
                <a:ea typeface="楷体" panose="02010609060101010101" pitchFamily="49" charset="-122"/>
              </a:rPr>
              <a:t>刘义隆</a:t>
            </a:r>
            <a:endParaRPr lang="zh-CN" altLang="en-US" sz="2800" b="1">
              <a:latin typeface="楷体" panose="02010609060101010101" pitchFamily="49" charset="-122"/>
              <a:ea typeface="楷体" panose="02010609060101010101" pitchFamily="49" charset="-122"/>
            </a:endParaRPr>
          </a:p>
          <a:p>
            <a:pPr algn="ctr">
              <a:buClrTx/>
              <a:buSzTx/>
              <a:buNone/>
            </a:pPr>
            <a:r>
              <a:rPr lang="zh-CN" altLang="en-US" sz="2800" b="1">
                <a:latin typeface="楷体" panose="02010609060101010101" pitchFamily="49" charset="-122"/>
                <a:ea typeface="楷体" panose="02010609060101010101" pitchFamily="49" charset="-122"/>
              </a:rPr>
              <a:t>（仓皇北顾）</a:t>
            </a:r>
            <a:endParaRPr lang="zh-CN" altLang="en-US" sz="2400" b="1"/>
          </a:p>
        </p:txBody>
      </p:sp>
      <p:sp>
        <p:nvSpPr>
          <p:cNvPr id="33" name="椭圆 32"/>
          <p:cNvSpPr/>
          <p:nvPr>
            <p:custDataLst>
              <p:tags r:id="rId18"/>
            </p:custDataLst>
          </p:nvPr>
        </p:nvSpPr>
        <p:spPr>
          <a:xfrm>
            <a:off x="4417695" y="5493385"/>
            <a:ext cx="2911475" cy="913765"/>
          </a:xfrm>
          <a:prstGeom prst="ellipse">
            <a:avLst/>
          </a:prstGeom>
          <a:noFill/>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b="1">
                <a:latin typeface="楷体" panose="02010609060101010101" pitchFamily="49" charset="-122"/>
                <a:ea typeface="楷体" panose="02010609060101010101" pitchFamily="49" charset="-122"/>
              </a:rPr>
              <a:t>拓跋焘</a:t>
            </a:r>
            <a:endParaRPr lang="zh-CN" altLang="en-US" sz="2800" b="1">
              <a:latin typeface="楷体" panose="02010609060101010101" pitchFamily="49" charset="-122"/>
              <a:ea typeface="楷体" panose="02010609060101010101" pitchFamily="49" charset="-122"/>
            </a:endParaRPr>
          </a:p>
          <a:p>
            <a:pPr algn="ctr"/>
            <a:r>
              <a:rPr lang="zh-CN" altLang="en-US" sz="2800" b="1">
                <a:latin typeface="楷体" panose="02010609060101010101" pitchFamily="49" charset="-122"/>
                <a:ea typeface="楷体" panose="02010609060101010101" pitchFamily="49" charset="-122"/>
              </a:rPr>
              <a:t>（佛狸祠下）</a:t>
            </a:r>
            <a:endParaRPr lang="zh-CN" altLang="en-US" sz="2800" b="1">
              <a:latin typeface="楷体" panose="02010609060101010101" pitchFamily="49" charset="-122"/>
              <a:ea typeface="楷体" panose="02010609060101010101" pitchFamily="49" charset="-122"/>
            </a:endParaRPr>
          </a:p>
        </p:txBody>
      </p:sp>
      <p:sp>
        <p:nvSpPr>
          <p:cNvPr id="34" name="椭圆 33"/>
          <p:cNvSpPr/>
          <p:nvPr>
            <p:custDataLst>
              <p:tags r:id="rId19"/>
            </p:custDataLst>
          </p:nvPr>
        </p:nvSpPr>
        <p:spPr>
          <a:xfrm>
            <a:off x="7657465" y="5474335"/>
            <a:ext cx="2886075" cy="913130"/>
          </a:xfrm>
          <a:prstGeom prst="ellipse">
            <a:avLst/>
          </a:prstGeom>
          <a:noFill/>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800" b="1">
                <a:latin typeface="楷体" panose="02010609060101010101" pitchFamily="49" charset="-122"/>
                <a:ea typeface="楷体" panose="02010609060101010101" pitchFamily="49" charset="-122"/>
              </a:rPr>
              <a:t>廉颇</a:t>
            </a:r>
            <a:endParaRPr lang="zh-CN" altLang="en-US" sz="2800" b="1">
              <a:latin typeface="楷体" panose="02010609060101010101" pitchFamily="49" charset="-122"/>
              <a:ea typeface="楷体" panose="02010609060101010101" pitchFamily="49" charset="-122"/>
            </a:endParaRPr>
          </a:p>
          <a:p>
            <a:pPr algn="ctr"/>
            <a:r>
              <a:rPr lang="zh-CN" altLang="en-US" sz="2800" b="1">
                <a:latin typeface="楷体" panose="02010609060101010101" pitchFamily="49" charset="-122"/>
                <a:ea typeface="楷体" panose="02010609060101010101" pitchFamily="49" charset="-122"/>
              </a:rPr>
              <a:t>（雄心尚存）</a:t>
            </a:r>
            <a:endParaRPr lang="zh-CN" altLang="en-US" sz="2400" b="1"/>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down)">
                                      <p:cBhvr>
                                        <p:cTn id="14" dur="500"/>
                                        <p:tgtEl>
                                          <p:spTgt spid="18"/>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par>
                                <p:cTn id="28" presetID="22" presetClass="entr" presetSubtype="4"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00"/>
                                        <p:tgtEl>
                                          <p:spTgt spid="2"/>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down)">
                                      <p:cBhvr>
                                        <p:cTn id="40" dur="500"/>
                                        <p:tgtEl>
                                          <p:spTgt spid="32"/>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down)">
                                      <p:cBhvr>
                                        <p:cTn id="45" dur="500"/>
                                        <p:tgtEl>
                                          <p:spTgt spid="29"/>
                                        </p:tgtEl>
                                      </p:cBhvr>
                                    </p:animEffect>
                                  </p:childTnLst>
                                </p:cTn>
                              </p:par>
                              <p:par>
                                <p:cTn id="46" presetID="22" presetClass="entr" presetSubtype="4"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down)">
                                      <p:cBhvr>
                                        <p:cTn id="48" dur="500"/>
                                        <p:tgtEl>
                                          <p:spTgt spid="26"/>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down)">
                                      <p:cBhvr>
                                        <p:cTn id="53" dur="500"/>
                                        <p:tgtEl>
                                          <p:spTgt spid="33"/>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down)">
                                      <p:cBhvr>
                                        <p:cTn id="58" dur="500"/>
                                        <p:tgtEl>
                                          <p:spTgt spid="30"/>
                                        </p:tgtEl>
                                      </p:cBhvr>
                                    </p:animEffect>
                                  </p:childTnLst>
                                </p:cTn>
                              </p:par>
                              <p:par>
                                <p:cTn id="59" presetID="22" presetClass="entr" presetSubtype="4" fill="hold"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00"/>
                                        <p:tgtEl>
                                          <p:spTgt spid="27"/>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wipe(down)">
                                      <p:cBhvr>
                                        <p:cTn id="66" dur="500"/>
                                        <p:tgtEl>
                                          <p:spTgt spid="34"/>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down)">
                                      <p:cBhvr>
                                        <p:cTn id="71" dur="500"/>
                                        <p:tgtEl>
                                          <p:spTgt spid="31"/>
                                        </p:tgtEl>
                                      </p:cBhvr>
                                    </p:animEffect>
                                  </p:childTnLst>
                                </p:cTn>
                              </p:par>
                              <p:par>
                                <p:cTn id="72" presetID="22" presetClass="entr" presetSubtype="4" fill="hold"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down)">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8" grpId="0"/>
      <p:bldP spid="25" grpId="0"/>
      <p:bldP spid="29" grpId="0"/>
      <p:bldP spid="30" grpId="0"/>
      <p:bldP spid="31" grpId="0"/>
      <p:bldP spid="32" grpId="0"/>
      <p:bldP spid="33" grpId="0"/>
      <p:bldP spid="34"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962660" y="1218565"/>
            <a:ext cx="10266680" cy="4912995"/>
          </a:xfrm>
          <a:prstGeom prst="rect">
            <a:avLst/>
          </a:prstGeom>
          <a:noFill/>
        </p:spPr>
        <p:txBody>
          <a:bodyPr wrap="square" rtlCol="0" anchor="t">
            <a:spAutoFit/>
          </a:bodyPr>
          <a:lstStyle/>
          <a:p>
            <a:pPr>
              <a:lnSpc>
                <a:spcPct val="140000"/>
              </a:lnSpc>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楷体" panose="02010609060101010101" pitchFamily="49" charset="-122"/>
                <a:ea typeface="楷体" panose="02010609060101010101" pitchFamily="49" charset="-122"/>
                <a:cs typeface="楷体" panose="02010609060101010101" pitchFamily="49" charset="-122"/>
              </a:rPr>
              <a:t>整首词紧扣“京口怀古”的主题，围绕作者对当朝的不满与警示以及忧国忧民的情思这一主线，将精心选择的在时间和空间上各异的典故有机相连，辞约意丰地借古喻今，言难明之志，抒忧愤之情。</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nSpc>
                <a:spcPct val="140000"/>
              </a:lnSpc>
            </a:pPr>
            <a:r>
              <a:rPr lang="zh-CN" altLang="en-US" sz="2800" b="1">
                <a:latin typeface="楷体" panose="02010609060101010101" pitchFamily="49" charset="-122"/>
                <a:ea typeface="楷体" panose="02010609060101010101" pitchFamily="49" charset="-122"/>
                <a:cs typeface="楷体" panose="02010609060101010101" pitchFamily="49" charset="-122"/>
              </a:rPr>
              <a:t>    此外，这些典故融叙事、写景、议论为一体，运用得含而不晦涩、巧而不做作，表达上言有尽而意无穷，给读者留下广阔的赏析空间。正如叶嘉莹教授所言，典故消化后结合在作者的灵魂与感情之中，都是作者的切实感受与生命共鸣。</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fade/>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5019675" y="503555"/>
            <a:ext cx="3418840" cy="809625"/>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rgbClr val="FF0000"/>
                </a:solidFill>
                <a:latin typeface="楷体" panose="02010609060101010101" pitchFamily="49" charset="-122"/>
                <a:ea typeface="楷体" panose="02010609060101010101" pitchFamily="49" charset="-122"/>
              </a:rPr>
              <a:t>英雄本色</a:t>
            </a:r>
            <a:endParaRPr lang="zh-CN" altLang="en-US" sz="4400" b="1" spc="300">
              <a:solidFill>
                <a:srgbClr val="FF0000"/>
              </a:solidFill>
              <a:latin typeface="楷体" panose="02010609060101010101" pitchFamily="49" charset="-122"/>
              <a:ea typeface="楷体" panose="02010609060101010101" pitchFamily="49" charset="-122"/>
            </a:endParaRPr>
          </a:p>
        </p:txBody>
      </p:sp>
      <p:sp>
        <p:nvSpPr>
          <p:cNvPr id="11" name="Title 6"/>
          <p:cNvSpPr txBox="1"/>
          <p:nvPr>
            <p:custDataLst>
              <p:tags r:id="rId4"/>
            </p:custDataLst>
          </p:nvPr>
        </p:nvSpPr>
        <p:spPr>
          <a:xfrm>
            <a:off x="788670" y="1745615"/>
            <a:ext cx="10505440" cy="407035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marL="0" lvl="0" indent="0" algn="l" fontAlgn="ctr">
              <a:lnSpc>
                <a:spcPct val="100000"/>
              </a:lnSpc>
              <a:spcBef>
                <a:spcPts val="1000"/>
              </a:spcBef>
              <a:spcAft>
                <a:spcPct val="0"/>
              </a:spcAft>
              <a:buSzTx/>
              <a:buFont typeface="Wingdings" panose="05000000000000000000" charset="0"/>
              <a:buNone/>
            </a:pPr>
            <a:r>
              <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1161年，金主完颜亮大举南侵，汉族人民奋起反抗。</a:t>
            </a:r>
            <a:r>
              <a:rPr altLang="zh-CN"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21</a:t>
            </a:r>
            <a:r>
              <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岁的辛弃疾也聚集了二千人，参加由耿京领导的一支声势浩大的起义军，并担任掌书记。与辛弃疾拜过把子的和尚义端守不了清规戒律，受不了在义军里当差的苦头，竟盗走了经由辛弃疾保管的帅印，准备去金营里邀功。辛弃疾带了一小队人马沿途追赶。三天之后，提着义端的人头归来。</a:t>
            </a:r>
            <a:endPar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marL="0" lvl="0" indent="0" algn="l" fontAlgn="ctr">
              <a:lnSpc>
                <a:spcPct val="100000"/>
              </a:lnSpc>
              <a:spcBef>
                <a:spcPts val="1000"/>
              </a:spcBef>
              <a:spcAft>
                <a:spcPct val="0"/>
              </a:spcAft>
              <a:buSzTx/>
              <a:buFont typeface="Wingdings" panose="05000000000000000000" charset="0"/>
              <a:buNone/>
            </a:pPr>
            <a:r>
              <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当金人内部矛盾爆发，完颜亮在前线为部下所杀，金军向北撤退时，辛弃疾于1162年奉命南下与南宋朝廷联络。完成使命归来的途中，听到耿京被叛徒张安国所杀、义军溃散的消息，便率领五十多人袭击敌营，把叛徒擒拿交给南宋处决。辛弃疾惊人的勇敢和果断，使他名重一时。宋高宗便任命他为江阴签判，从此开始了他在南宋的仕宦生涯，这时他才</a:t>
            </a:r>
            <a:r>
              <a:rPr altLang="zh-CN"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23</a:t>
            </a:r>
            <a:r>
              <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岁。</a:t>
            </a:r>
            <a:r>
              <a:rPr lang="zh-CN" altLang="en-US" sz="2800" b="1" spc="2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800" b="1" spc="2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fade/>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6" name="组合 5"/>
          <p:cNvGrpSpPr/>
          <p:nvPr>
            <p:custDataLst>
              <p:tags r:id="rId3"/>
            </p:custDataLst>
          </p:nvPr>
        </p:nvGrpSpPr>
        <p:grpSpPr>
          <a:xfrm>
            <a:off x="5294137" y="423545"/>
            <a:ext cx="2479040" cy="762000"/>
            <a:chOff x="1970" y="7909"/>
            <a:chExt cx="3904" cy="1200"/>
          </a:xfrm>
        </p:grpSpPr>
        <p:sp>
          <p:nvSpPr>
            <p:cNvPr id="3" name="椭圆 2"/>
            <p:cNvSpPr/>
            <p:nvPr>
              <p:custDataLst>
                <p:tags r:id="rId4"/>
              </p:custDataLst>
            </p:nvPr>
          </p:nvSpPr>
          <p:spPr>
            <a:xfrm>
              <a:off x="1970" y="7909"/>
              <a:ext cx="1200" cy="1200"/>
            </a:xfrm>
            <a:prstGeom prst="ellipse">
              <a:avLst/>
            </a:prstGeom>
            <a:noFill/>
            <a:ln>
              <a:solidFill>
                <a:srgbClr val="035F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3600">
                  <a:solidFill>
                    <a:srgbClr val="035F52"/>
                  </a:solidFill>
                  <a:latin typeface="楷体" panose="02010609060101010101" pitchFamily="49" charset="-122"/>
                  <a:ea typeface="楷体" panose="02010609060101010101" pitchFamily="49" charset="-122"/>
                </a:rPr>
                <a:t>词</a:t>
              </a:r>
              <a:endParaRPr kumimoji="0" lang="zh-CN" altLang="en-US" sz="3600" b="0" i="0" u="none" strike="noStrike" kern="1200" cap="none" spc="0" normalizeH="0" baseline="0" noProof="0">
                <a:ln>
                  <a:noFill/>
                </a:ln>
                <a:solidFill>
                  <a:srgbClr val="035F52"/>
                </a:solidFill>
                <a:effectLst/>
                <a:uLnTx/>
                <a:uFillTx/>
                <a:latin typeface="楷体" panose="02010609060101010101" pitchFamily="49" charset="-122"/>
                <a:ea typeface="楷体" panose="02010609060101010101" pitchFamily="49" charset="-122"/>
                <a:cs typeface="+mn-cs"/>
              </a:endParaRPr>
            </a:p>
          </p:txBody>
        </p:sp>
        <p:sp>
          <p:nvSpPr>
            <p:cNvPr id="4" name="椭圆 3"/>
            <p:cNvSpPr/>
            <p:nvPr>
              <p:custDataLst>
                <p:tags r:id="rId5"/>
              </p:custDataLst>
            </p:nvPr>
          </p:nvSpPr>
          <p:spPr>
            <a:xfrm>
              <a:off x="3322" y="7909"/>
              <a:ext cx="1200" cy="1200"/>
            </a:xfrm>
            <a:prstGeom prst="ellipse">
              <a:avLst/>
            </a:prstGeom>
            <a:noFill/>
            <a:ln>
              <a:solidFill>
                <a:srgbClr val="035F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3600">
                  <a:solidFill>
                    <a:srgbClr val="035F52"/>
                  </a:solidFill>
                  <a:latin typeface="楷体" panose="02010609060101010101" pitchFamily="49" charset="-122"/>
                  <a:ea typeface="楷体" panose="02010609060101010101" pitchFamily="49" charset="-122"/>
                </a:rPr>
                <a:t>总</a:t>
              </a:r>
              <a:endParaRPr kumimoji="0" lang="zh-CN" altLang="en-US" sz="3600" b="0" i="0" u="none" strike="noStrike" kern="1200" cap="none" spc="0" normalizeH="0" baseline="0" noProof="0">
                <a:ln>
                  <a:noFill/>
                </a:ln>
                <a:solidFill>
                  <a:srgbClr val="035F52"/>
                </a:solidFill>
                <a:effectLst/>
                <a:uLnTx/>
                <a:uFillTx/>
                <a:latin typeface="楷体" panose="02010609060101010101" pitchFamily="49" charset="-122"/>
                <a:ea typeface="楷体" panose="02010609060101010101" pitchFamily="49" charset="-122"/>
                <a:cs typeface="+mn-cs"/>
              </a:endParaRPr>
            </a:p>
          </p:txBody>
        </p:sp>
        <p:sp>
          <p:nvSpPr>
            <p:cNvPr id="2" name="椭圆 1"/>
            <p:cNvSpPr/>
            <p:nvPr>
              <p:custDataLst>
                <p:tags r:id="rId6"/>
              </p:custDataLst>
            </p:nvPr>
          </p:nvSpPr>
          <p:spPr>
            <a:xfrm>
              <a:off x="4674" y="7909"/>
              <a:ext cx="1200" cy="1200"/>
            </a:xfrm>
            <a:prstGeom prst="ellipse">
              <a:avLst/>
            </a:prstGeom>
            <a:noFill/>
            <a:ln>
              <a:solidFill>
                <a:srgbClr val="035F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3600">
                  <a:solidFill>
                    <a:srgbClr val="035F52"/>
                  </a:solidFill>
                  <a:latin typeface="楷体" panose="02010609060101010101" pitchFamily="49" charset="-122"/>
                  <a:ea typeface="楷体" panose="02010609060101010101" pitchFamily="49" charset="-122"/>
                </a:rPr>
                <a:t>结</a:t>
              </a:r>
              <a:endParaRPr kumimoji="0" lang="zh-CN" altLang="en-US" sz="3600" b="0" i="0" u="none" strike="noStrike" kern="1200" cap="none" spc="0" normalizeH="0" baseline="0" noProof="0">
                <a:ln>
                  <a:noFill/>
                </a:ln>
                <a:solidFill>
                  <a:srgbClr val="035F52"/>
                </a:solidFill>
                <a:effectLst/>
                <a:uLnTx/>
                <a:uFillTx/>
                <a:latin typeface="楷体" panose="02010609060101010101" pitchFamily="49" charset="-122"/>
                <a:ea typeface="楷体" panose="02010609060101010101" pitchFamily="49" charset="-122"/>
                <a:cs typeface="+mn-cs"/>
              </a:endParaRPr>
            </a:p>
          </p:txBody>
        </p:sp>
      </p:grpSp>
      <p:sp>
        <p:nvSpPr>
          <p:cNvPr id="11" name="椭圆 10"/>
          <p:cNvSpPr/>
          <p:nvPr>
            <p:custDataLst>
              <p:tags r:id="rId7"/>
            </p:custDataLst>
          </p:nvPr>
        </p:nvSpPr>
        <p:spPr>
          <a:xfrm>
            <a:off x="4435436" y="423545"/>
            <a:ext cx="762000" cy="762000"/>
          </a:xfrm>
          <a:prstGeom prst="ellipse">
            <a:avLst/>
          </a:prstGeom>
          <a:noFill/>
          <a:ln>
            <a:solidFill>
              <a:srgbClr val="035F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r>
              <a:rPr lang="zh-CN" altLang="en-US" sz="3600">
                <a:solidFill>
                  <a:srgbClr val="035F52"/>
                </a:solidFill>
                <a:latin typeface="楷体" panose="02010609060101010101" pitchFamily="49" charset="-122"/>
                <a:ea typeface="楷体" panose="02010609060101010101" pitchFamily="49" charset="-122"/>
              </a:rPr>
              <a:t>全</a:t>
            </a:r>
            <a:endParaRPr kumimoji="0" lang="zh-CN" altLang="en-US" sz="3600" b="0" i="0" u="none" strike="noStrike" kern="1200" cap="none" spc="0" normalizeH="0" baseline="0" noProof="0">
              <a:ln>
                <a:noFill/>
              </a:ln>
              <a:solidFill>
                <a:srgbClr val="035F52"/>
              </a:solidFill>
              <a:effectLst/>
              <a:uLnTx/>
              <a:uFillTx/>
              <a:latin typeface="楷体" panose="02010609060101010101" pitchFamily="49" charset="-122"/>
              <a:ea typeface="楷体" panose="02010609060101010101" pitchFamily="49" charset="-122"/>
              <a:cs typeface="+mn-cs"/>
            </a:endParaRPr>
          </a:p>
        </p:txBody>
      </p:sp>
      <p:sp>
        <p:nvSpPr>
          <p:cNvPr id="12" name="矩形 11"/>
          <p:cNvSpPr/>
          <p:nvPr>
            <p:custDataLst>
              <p:tags r:id="rId8"/>
            </p:custDataLst>
          </p:nvPr>
        </p:nvSpPr>
        <p:spPr>
          <a:xfrm>
            <a:off x="1241425" y="1185545"/>
            <a:ext cx="1453515" cy="829945"/>
          </a:xfrm>
          <a:prstGeom prst="rect">
            <a:avLst/>
          </a:prstGeom>
        </p:spPr>
        <p:txBody>
          <a:bodyPr wrap="square">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035F52"/>
                </a:solidFill>
                <a:effectLst/>
                <a:uLnTx/>
                <a:uFillTx/>
                <a:latin typeface="楷体" panose="02010609060101010101" pitchFamily="49" charset="-122"/>
                <a:ea typeface="楷体" panose="02010609060101010101" pitchFamily="49" charset="-122"/>
                <a:cs typeface="+mn-cs"/>
              </a:rPr>
              <a:t>层次</a:t>
            </a:r>
            <a:endParaRPr kumimoji="0" lang="zh-CN" altLang="en-US" sz="3200" b="0" i="0" u="none" strike="noStrike" kern="1200" cap="none" spc="0" normalizeH="0" baseline="0" noProof="0">
              <a:ln>
                <a:noFill/>
              </a:ln>
              <a:solidFill>
                <a:srgbClr val="035F52"/>
              </a:solidFill>
              <a:effectLst/>
              <a:uLnTx/>
              <a:uFillTx/>
              <a:latin typeface="楷体" panose="02010609060101010101" pitchFamily="49" charset="-122"/>
              <a:ea typeface="楷体" panose="02010609060101010101" pitchFamily="49" charset="-122"/>
              <a:cs typeface="+mn-cs"/>
            </a:endParaRPr>
          </a:p>
        </p:txBody>
      </p:sp>
      <p:sp>
        <p:nvSpPr>
          <p:cNvPr id="40" name="文本框 39"/>
          <p:cNvSpPr txBox="1"/>
          <p:nvPr>
            <p:custDataLst>
              <p:tags r:id="rId9"/>
            </p:custDataLst>
          </p:nvPr>
        </p:nvSpPr>
        <p:spPr>
          <a:xfrm>
            <a:off x="5513070" y="1371600"/>
            <a:ext cx="1165860" cy="583565"/>
          </a:xfrm>
          <a:prstGeom prst="rect">
            <a:avLst/>
          </a:prstGeom>
          <a:noFill/>
        </p:spPr>
        <p:txBody>
          <a:bodyPr wrap="square" rtlCol="0">
            <a:spAutoFit/>
          </a:bodyPr>
          <a:lstStyle/>
          <a:p>
            <a:r>
              <a:rPr lang="zh-CN" altLang="en-US" sz="3200" noProof="0">
                <a:ln>
                  <a:noFill/>
                </a:ln>
                <a:solidFill>
                  <a:srgbClr val="035F52"/>
                </a:solidFill>
                <a:effectLst/>
                <a:uLnTx/>
                <a:uFillTx/>
                <a:latin typeface="楷体" panose="02010609060101010101" pitchFamily="49" charset="-122"/>
                <a:ea typeface="楷体" panose="02010609060101010101" pitchFamily="49" charset="-122"/>
              </a:rPr>
              <a:t>情感</a:t>
            </a:r>
            <a:endParaRPr lang="zh-CN" altLang="en-US" sz="2800">
              <a:solidFill>
                <a:schemeClr val="accent6">
                  <a:lumMod val="50000"/>
                </a:schemeClr>
              </a:solidFill>
              <a:latin typeface="楷体" panose="02010609060101010101" pitchFamily="49" charset="-122"/>
              <a:ea typeface="楷体" panose="02010609060101010101" pitchFamily="49" charset="-122"/>
            </a:endParaRPr>
          </a:p>
        </p:txBody>
      </p:sp>
      <p:sp>
        <p:nvSpPr>
          <p:cNvPr id="41" name="文本框 40"/>
          <p:cNvSpPr txBox="1"/>
          <p:nvPr>
            <p:custDataLst>
              <p:tags r:id="rId10"/>
            </p:custDataLst>
          </p:nvPr>
        </p:nvSpPr>
        <p:spPr>
          <a:xfrm>
            <a:off x="9572760" y="1371726"/>
            <a:ext cx="1003371" cy="583565"/>
          </a:xfrm>
          <a:prstGeom prst="rect">
            <a:avLst/>
          </a:prstGeom>
          <a:noFill/>
        </p:spPr>
        <p:txBody>
          <a:bodyPr wrap="square" rtlCol="0">
            <a:spAutoFit/>
          </a:bodyPr>
          <a:lstStyle/>
          <a:p>
            <a:r>
              <a:rPr lang="zh-CN" altLang="en-US" sz="3200" noProof="0">
                <a:ln>
                  <a:noFill/>
                </a:ln>
                <a:solidFill>
                  <a:srgbClr val="035F52"/>
                </a:solidFill>
                <a:effectLst/>
                <a:uLnTx/>
                <a:uFillTx/>
                <a:latin typeface="楷体" panose="02010609060101010101" pitchFamily="49" charset="-122"/>
                <a:ea typeface="楷体" panose="02010609060101010101" pitchFamily="49" charset="-122"/>
              </a:rPr>
              <a:t>主题</a:t>
            </a:r>
            <a:endParaRPr lang="zh-CN" altLang="en-US" sz="3200" noProof="0">
              <a:ln>
                <a:noFill/>
              </a:ln>
              <a:solidFill>
                <a:srgbClr val="035F52"/>
              </a:solidFill>
              <a:effectLst/>
              <a:uLnTx/>
              <a:uFillTx/>
              <a:latin typeface="楷体" panose="02010609060101010101" pitchFamily="49" charset="-122"/>
              <a:ea typeface="楷体" panose="02010609060101010101" pitchFamily="49" charset="-122"/>
            </a:endParaRPr>
          </a:p>
        </p:txBody>
      </p:sp>
      <p:sp>
        <p:nvSpPr>
          <p:cNvPr id="13" name="矩形 12"/>
          <p:cNvSpPr/>
          <p:nvPr>
            <p:custDataLst>
              <p:tags r:id="rId11"/>
            </p:custDataLst>
          </p:nvPr>
        </p:nvSpPr>
        <p:spPr>
          <a:xfrm>
            <a:off x="929460" y="2187843"/>
            <a:ext cx="1872275" cy="829945"/>
          </a:xfrm>
          <a:prstGeom prst="rect">
            <a:avLst/>
          </a:prstGeom>
        </p:spPr>
        <p:txBody>
          <a:bodyPr wrap="square">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a:ln>
                  <a:noFill/>
                </a:ln>
                <a:effectLst/>
                <a:uLnTx/>
                <a:uFillTx/>
                <a:latin typeface="楷体" panose="02010609060101010101" pitchFamily="49" charset="-122"/>
                <a:ea typeface="楷体" panose="02010609060101010101" pitchFamily="49" charset="-122"/>
                <a:cs typeface="+mn-cs"/>
              </a:rPr>
              <a:t>英雄难觅</a:t>
            </a:r>
            <a:endParaRPr kumimoji="0" lang="zh-CN" altLang="en-US" sz="3200" b="1" i="0" u="none" strike="noStrike" kern="1200" cap="none" spc="0" normalizeH="0" baseline="0" noProof="0">
              <a:ln>
                <a:noFill/>
              </a:ln>
              <a:effectLst/>
              <a:uLnTx/>
              <a:uFillTx/>
              <a:latin typeface="楷体" panose="02010609060101010101" pitchFamily="49" charset="-122"/>
              <a:ea typeface="楷体" panose="02010609060101010101" pitchFamily="49" charset="-122"/>
              <a:cs typeface="+mn-cs"/>
            </a:endParaRPr>
          </a:p>
        </p:txBody>
      </p:sp>
      <p:sp>
        <p:nvSpPr>
          <p:cNvPr id="15" name="文本框 14"/>
          <p:cNvSpPr txBox="1"/>
          <p:nvPr>
            <p:custDataLst>
              <p:tags r:id="rId12"/>
            </p:custDataLst>
          </p:nvPr>
        </p:nvSpPr>
        <p:spPr>
          <a:xfrm>
            <a:off x="924560" y="3938270"/>
            <a:ext cx="2077085" cy="583565"/>
          </a:xfrm>
          <a:prstGeom prst="rect">
            <a:avLst/>
          </a:prstGeom>
          <a:noFill/>
        </p:spPr>
        <p:txBody>
          <a:bodyPr wrap="square" rtlCol="0">
            <a:spAutoFit/>
          </a:bodyPr>
          <a:lstStyle/>
          <a:p>
            <a:r>
              <a:rPr lang="zh-CN" altLang="en-US" sz="3200" b="1" noProof="0">
                <a:ln>
                  <a:noFill/>
                </a:ln>
                <a:effectLst/>
                <a:uLnTx/>
                <a:uFillTx/>
                <a:latin typeface="楷体" panose="02010609060101010101" pitchFamily="49" charset="-122"/>
                <a:ea typeface="楷体" panose="02010609060101010101" pitchFamily="49" charset="-122"/>
              </a:rPr>
              <a:t>现状堪忧</a:t>
            </a:r>
            <a:endParaRPr lang="zh-CN" altLang="en-US" sz="3200" b="1" noProof="0">
              <a:ln>
                <a:noFill/>
              </a:ln>
              <a:effectLst/>
              <a:uLnTx/>
              <a:uFillTx/>
              <a:latin typeface="楷体" panose="02010609060101010101" pitchFamily="49" charset="-122"/>
              <a:ea typeface="楷体" panose="02010609060101010101" pitchFamily="49" charset="-122"/>
            </a:endParaRPr>
          </a:p>
        </p:txBody>
      </p:sp>
      <p:sp>
        <p:nvSpPr>
          <p:cNvPr id="17" name="文本框 16"/>
          <p:cNvSpPr txBox="1"/>
          <p:nvPr>
            <p:custDataLst>
              <p:tags r:id="rId13"/>
            </p:custDataLst>
          </p:nvPr>
        </p:nvSpPr>
        <p:spPr>
          <a:xfrm>
            <a:off x="924560" y="5442585"/>
            <a:ext cx="1877060" cy="583565"/>
          </a:xfrm>
          <a:prstGeom prst="rect">
            <a:avLst/>
          </a:prstGeom>
          <a:noFill/>
        </p:spPr>
        <p:txBody>
          <a:bodyPr wrap="square" rtlCol="0">
            <a:spAutoFit/>
          </a:bodyPr>
          <a:lstStyle/>
          <a:p>
            <a:r>
              <a:rPr lang="zh-CN" altLang="en-US" sz="3200" b="1" noProof="0">
                <a:ln>
                  <a:noFill/>
                </a:ln>
                <a:effectLst/>
                <a:uLnTx/>
                <a:uFillTx/>
                <a:latin typeface="楷体" panose="02010609060101010101" pitchFamily="49" charset="-122"/>
                <a:ea typeface="楷体" panose="02010609060101010101" pitchFamily="49" charset="-122"/>
              </a:rPr>
              <a:t>我心未老</a:t>
            </a:r>
            <a:endParaRPr lang="zh-CN" altLang="en-US" sz="3200" b="1" noProof="0">
              <a:ln>
                <a:noFill/>
              </a:ln>
              <a:effectLst/>
              <a:uLnTx/>
              <a:uFillTx/>
              <a:latin typeface="楷体" panose="02010609060101010101" pitchFamily="49" charset="-122"/>
              <a:ea typeface="楷体" panose="02010609060101010101" pitchFamily="49" charset="-122"/>
            </a:endParaRPr>
          </a:p>
        </p:txBody>
      </p:sp>
      <p:cxnSp>
        <p:nvCxnSpPr>
          <p:cNvPr id="43" name="直接箭头连接符 42"/>
          <p:cNvCxnSpPr/>
          <p:nvPr>
            <p:custDataLst>
              <p:tags r:id="rId14"/>
            </p:custDataLst>
          </p:nvPr>
        </p:nvCxnSpPr>
        <p:spPr>
          <a:xfrm flipH="1">
            <a:off x="1863116" y="3121867"/>
            <a:ext cx="0" cy="57971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44" name="直接箭头连接符 43"/>
          <p:cNvCxnSpPr/>
          <p:nvPr>
            <p:custDataLst>
              <p:tags r:id="rId15"/>
            </p:custDataLst>
          </p:nvPr>
        </p:nvCxnSpPr>
        <p:spPr>
          <a:xfrm flipH="1">
            <a:off x="1868196" y="4758436"/>
            <a:ext cx="0" cy="57971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6" name="文本框 25"/>
          <p:cNvSpPr txBox="1"/>
          <p:nvPr>
            <p:custDataLst>
              <p:tags r:id="rId16"/>
            </p:custDataLst>
          </p:nvPr>
        </p:nvSpPr>
        <p:spPr>
          <a:xfrm>
            <a:off x="3970655" y="2176145"/>
            <a:ext cx="4616450" cy="1076325"/>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对英雄建功立业的景仰</a:t>
            </a:r>
            <a:endParaRPr lang="en-US" altLang="zh-CN" sz="3200" b="1">
              <a:latin typeface="楷体" panose="02010609060101010101" pitchFamily="49" charset="-122"/>
              <a:ea typeface="楷体" panose="02010609060101010101" pitchFamily="49" charset="-122"/>
            </a:endParaRPr>
          </a:p>
          <a:p>
            <a:r>
              <a:rPr lang="zh-CN" altLang="en-US" sz="3200" b="1">
                <a:latin typeface="楷体" panose="02010609060101010101" pitchFamily="49" charset="-122"/>
                <a:ea typeface="楷体" panose="02010609060101010101" pitchFamily="49" charset="-122"/>
              </a:rPr>
              <a:t>对英雄风流不再的惋惜</a:t>
            </a:r>
            <a:endParaRPr lang="zh-CN" altLang="en-US" sz="3200" b="1">
              <a:latin typeface="楷体" panose="02010609060101010101" pitchFamily="49" charset="-122"/>
              <a:ea typeface="楷体" panose="02010609060101010101" pitchFamily="49" charset="-122"/>
            </a:endParaRPr>
          </a:p>
        </p:txBody>
      </p:sp>
      <p:sp>
        <p:nvSpPr>
          <p:cNvPr id="27" name="文本框 26"/>
          <p:cNvSpPr txBox="1"/>
          <p:nvPr>
            <p:custDataLst>
              <p:tags r:id="rId17"/>
            </p:custDataLst>
          </p:nvPr>
        </p:nvSpPr>
        <p:spPr>
          <a:xfrm>
            <a:off x="3970655" y="3684905"/>
            <a:ext cx="4754880" cy="1076325"/>
          </a:xfrm>
          <a:prstGeom prst="rect">
            <a:avLst/>
          </a:prstGeom>
          <a:noFill/>
        </p:spPr>
        <p:txBody>
          <a:bodyPr wrap="square" rtlCol="0">
            <a:spAutoFit/>
          </a:bodyPr>
          <a:lstStyle/>
          <a:p>
            <a:pPr algn="l">
              <a:buClrTx/>
              <a:buSzTx/>
              <a:buNone/>
            </a:pPr>
            <a:r>
              <a:rPr lang="zh-CN" altLang="en-US" sz="3200" b="1">
                <a:latin typeface="楷体" panose="02010609060101010101" pitchFamily="49" charset="-122"/>
                <a:ea typeface="楷体" panose="02010609060101010101" pitchFamily="49" charset="-122"/>
              </a:rPr>
              <a:t>对朝臣盲目出兵的担忧</a:t>
            </a:r>
            <a:endParaRPr lang="zh-CN" altLang="en-US" sz="3200" b="1">
              <a:latin typeface="楷体" panose="02010609060101010101" pitchFamily="49" charset="-122"/>
              <a:ea typeface="楷体" panose="02010609060101010101" pitchFamily="49" charset="-122"/>
            </a:endParaRPr>
          </a:p>
          <a:p>
            <a:pPr algn="l">
              <a:buClrTx/>
              <a:buSzTx/>
              <a:buNone/>
            </a:pPr>
            <a:r>
              <a:rPr lang="zh-CN" altLang="en-US" sz="3200" b="1">
                <a:latin typeface="楷体" panose="02010609060101010101" pitchFamily="49" charset="-122"/>
                <a:ea typeface="楷体" panose="02010609060101010101" pitchFamily="49" charset="-122"/>
              </a:rPr>
              <a:t>对当局偏安一隅的愤懑</a:t>
            </a:r>
            <a:endParaRPr lang="zh-CN" altLang="en-US" sz="2400" b="1"/>
          </a:p>
        </p:txBody>
      </p:sp>
      <p:sp>
        <p:nvSpPr>
          <p:cNvPr id="29" name="文本框 28"/>
          <p:cNvSpPr txBox="1"/>
          <p:nvPr>
            <p:custDataLst>
              <p:tags r:id="rId18"/>
            </p:custDataLst>
          </p:nvPr>
        </p:nvSpPr>
        <p:spPr>
          <a:xfrm>
            <a:off x="3970655" y="5193665"/>
            <a:ext cx="3607435" cy="1076325"/>
          </a:xfrm>
          <a:prstGeom prst="rect">
            <a:avLst/>
          </a:prstGeom>
          <a:noFill/>
        </p:spPr>
        <p:txBody>
          <a:bodyPr wrap="square" rtlCol="0">
            <a:spAutoFit/>
          </a:bodyPr>
          <a:lstStyle/>
          <a:p>
            <a:pPr algn="l">
              <a:buClrTx/>
              <a:buSzTx/>
              <a:buNone/>
            </a:pPr>
            <a:r>
              <a:rPr lang="zh-CN" altLang="en-US" sz="3200" b="1">
                <a:latin typeface="楷体" panose="02010609060101010101" pitchFamily="49" charset="-122"/>
                <a:ea typeface="楷体" panose="02010609060101010101" pitchFamily="49" charset="-122"/>
              </a:rPr>
              <a:t>对北定中原的渴望</a:t>
            </a:r>
            <a:endParaRPr lang="zh-CN" altLang="en-US" sz="3200" b="1">
              <a:latin typeface="楷体" panose="02010609060101010101" pitchFamily="49" charset="-122"/>
              <a:ea typeface="楷体" panose="02010609060101010101" pitchFamily="49" charset="-122"/>
            </a:endParaRPr>
          </a:p>
          <a:p>
            <a:pPr algn="l">
              <a:buClrTx/>
              <a:buSzTx/>
              <a:buNone/>
            </a:pPr>
            <a:r>
              <a:rPr lang="zh-CN" altLang="en-US" sz="3200" b="1">
                <a:latin typeface="楷体" panose="02010609060101010101" pitchFamily="49" charset="-122"/>
                <a:ea typeface="楷体" panose="02010609060101010101" pitchFamily="49" charset="-122"/>
              </a:rPr>
              <a:t>对报国无门的惆怅</a:t>
            </a:r>
            <a:endParaRPr lang="zh-CN" altLang="en-US" sz="3200" b="1">
              <a:latin typeface="楷体" panose="02010609060101010101" pitchFamily="49" charset="-122"/>
              <a:ea typeface="楷体" panose="02010609060101010101" pitchFamily="49" charset="-122"/>
            </a:endParaRPr>
          </a:p>
        </p:txBody>
      </p:sp>
      <p:sp>
        <p:nvSpPr>
          <p:cNvPr id="21" name="左大括号 20"/>
          <p:cNvSpPr/>
          <p:nvPr>
            <p:custDataLst>
              <p:tags r:id="rId19"/>
            </p:custDataLst>
          </p:nvPr>
        </p:nvSpPr>
        <p:spPr>
          <a:xfrm>
            <a:off x="3006725" y="2262505"/>
            <a:ext cx="494665" cy="8515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左大括号 22"/>
          <p:cNvSpPr/>
          <p:nvPr>
            <p:custDataLst>
              <p:tags r:id="rId20"/>
            </p:custDataLst>
          </p:nvPr>
        </p:nvSpPr>
        <p:spPr>
          <a:xfrm>
            <a:off x="2941955" y="3838575"/>
            <a:ext cx="559435" cy="77787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左大括号 24"/>
          <p:cNvSpPr/>
          <p:nvPr>
            <p:custDataLst>
              <p:tags r:id="rId21"/>
            </p:custDataLst>
          </p:nvPr>
        </p:nvSpPr>
        <p:spPr>
          <a:xfrm>
            <a:off x="2941955" y="5340985"/>
            <a:ext cx="494665" cy="8051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右大括号 29"/>
          <p:cNvSpPr/>
          <p:nvPr>
            <p:custDataLst>
              <p:tags r:id="rId22"/>
            </p:custDataLst>
          </p:nvPr>
        </p:nvSpPr>
        <p:spPr>
          <a:xfrm>
            <a:off x="8587105" y="2252980"/>
            <a:ext cx="554990" cy="85217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右大括号 32"/>
          <p:cNvSpPr/>
          <p:nvPr>
            <p:custDataLst>
              <p:tags r:id="rId23"/>
            </p:custDataLst>
          </p:nvPr>
        </p:nvSpPr>
        <p:spPr>
          <a:xfrm>
            <a:off x="8587105" y="3838575"/>
            <a:ext cx="554990" cy="7823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右大括号 34"/>
          <p:cNvSpPr/>
          <p:nvPr>
            <p:custDataLst>
              <p:tags r:id="rId24"/>
            </p:custDataLst>
          </p:nvPr>
        </p:nvSpPr>
        <p:spPr>
          <a:xfrm>
            <a:off x="8587105" y="5340985"/>
            <a:ext cx="554990" cy="80581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文本框 35"/>
          <p:cNvSpPr txBox="1"/>
          <p:nvPr>
            <p:custDataLst>
              <p:tags r:id="rId25"/>
            </p:custDataLst>
          </p:nvPr>
        </p:nvSpPr>
        <p:spPr>
          <a:xfrm>
            <a:off x="9572625" y="2396490"/>
            <a:ext cx="1226185" cy="583565"/>
          </a:xfrm>
          <a:prstGeom prst="rect">
            <a:avLst/>
          </a:prstGeom>
          <a:noFill/>
        </p:spPr>
        <p:txBody>
          <a:bodyPr wrap="square" rtlCol="0">
            <a:spAutoFit/>
          </a:bodyPr>
          <a:lstStyle/>
          <a:p>
            <a:r>
              <a:rPr lang="zh-CN" altLang="en-US" sz="3200" b="1" noProof="0">
                <a:ln>
                  <a:noFill/>
                </a:ln>
                <a:effectLst/>
                <a:uLnTx/>
                <a:uFillTx/>
                <a:latin typeface="楷体" panose="02010609060101010101" pitchFamily="49" charset="-122"/>
                <a:ea typeface="楷体" panose="02010609060101010101" pitchFamily="49" charset="-122"/>
              </a:rPr>
              <a:t>怀古</a:t>
            </a:r>
            <a:endParaRPr lang="zh-CN" altLang="en-US" sz="3200" b="1" noProof="0">
              <a:ln>
                <a:noFill/>
              </a:ln>
              <a:effectLst/>
              <a:uLnTx/>
              <a:uFillTx/>
              <a:latin typeface="楷体" panose="02010609060101010101" pitchFamily="49" charset="-122"/>
              <a:ea typeface="楷体" panose="02010609060101010101" pitchFamily="49" charset="-122"/>
            </a:endParaRPr>
          </a:p>
        </p:txBody>
      </p:sp>
      <p:sp>
        <p:nvSpPr>
          <p:cNvPr id="37" name="文本框 36"/>
          <p:cNvSpPr txBox="1"/>
          <p:nvPr>
            <p:custDataLst>
              <p:tags r:id="rId26"/>
            </p:custDataLst>
          </p:nvPr>
        </p:nvSpPr>
        <p:spPr>
          <a:xfrm>
            <a:off x="9572799" y="4032793"/>
            <a:ext cx="1453917" cy="583565"/>
          </a:xfrm>
          <a:prstGeom prst="rect">
            <a:avLst/>
          </a:prstGeom>
          <a:noFill/>
        </p:spPr>
        <p:txBody>
          <a:bodyPr wrap="square" rtlCol="0">
            <a:spAutoFit/>
          </a:bodyPr>
          <a:lstStyle/>
          <a:p>
            <a:r>
              <a:rPr lang="zh-CN" altLang="en-US" sz="3200" b="1" noProof="0">
                <a:ln>
                  <a:noFill/>
                </a:ln>
                <a:effectLst/>
                <a:uLnTx/>
                <a:uFillTx/>
                <a:latin typeface="楷体" panose="02010609060101010101" pitchFamily="49" charset="-122"/>
                <a:ea typeface="楷体" panose="02010609060101010101" pitchFamily="49" charset="-122"/>
              </a:rPr>
              <a:t>忧世</a:t>
            </a:r>
            <a:endParaRPr lang="zh-CN" altLang="en-US" sz="3200" b="1" noProof="0">
              <a:ln>
                <a:noFill/>
              </a:ln>
              <a:effectLst/>
              <a:uLnTx/>
              <a:uFillTx/>
              <a:latin typeface="楷体" panose="02010609060101010101" pitchFamily="49" charset="-122"/>
              <a:ea typeface="楷体" panose="02010609060101010101" pitchFamily="49" charset="-122"/>
            </a:endParaRPr>
          </a:p>
        </p:txBody>
      </p:sp>
      <p:sp>
        <p:nvSpPr>
          <p:cNvPr id="39" name="文本框 38"/>
          <p:cNvSpPr txBox="1"/>
          <p:nvPr>
            <p:custDataLst>
              <p:tags r:id="rId27"/>
            </p:custDataLst>
          </p:nvPr>
        </p:nvSpPr>
        <p:spPr>
          <a:xfrm>
            <a:off x="9572530" y="5267101"/>
            <a:ext cx="1453917" cy="583565"/>
          </a:xfrm>
          <a:prstGeom prst="rect">
            <a:avLst/>
          </a:prstGeom>
          <a:noFill/>
        </p:spPr>
        <p:txBody>
          <a:bodyPr wrap="square" rtlCol="0">
            <a:spAutoFit/>
          </a:bodyPr>
          <a:lstStyle/>
          <a:p>
            <a:r>
              <a:rPr lang="zh-CN" altLang="en-US" sz="3200" b="1" noProof="0">
                <a:ln>
                  <a:noFill/>
                </a:ln>
                <a:effectLst/>
                <a:uLnTx/>
                <a:uFillTx/>
                <a:latin typeface="楷体" panose="02010609060101010101" pitchFamily="49" charset="-122"/>
                <a:ea typeface="楷体" panose="02010609060101010101" pitchFamily="49" charset="-122"/>
              </a:rPr>
              <a:t>抒志</a:t>
            </a:r>
            <a:endParaRPr lang="zh-CN" altLang="en-US" sz="3200" b="1" noProof="0">
              <a:ln>
                <a:noFill/>
              </a:ln>
              <a:effectLst/>
              <a:uLnTx/>
              <a:uFillTx/>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1"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par>
                                <p:cTn id="16" presetID="12" presetClass="entr" presetSubtype="4"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p:tgtEl>
                                          <p:spTgt spid="21"/>
                                        </p:tgtEl>
                                        <p:attrNameLst>
                                          <p:attrName>ppt_y</p:attrName>
                                        </p:attrNameLst>
                                      </p:cBhvr>
                                      <p:tavLst>
                                        <p:tav tm="0">
                                          <p:val>
                                            <p:strVal val="#ppt_y+#ppt_h*1.125000"/>
                                          </p:val>
                                        </p:tav>
                                        <p:tav tm="100000">
                                          <p:val>
                                            <p:strVal val="#ppt_y"/>
                                          </p:val>
                                        </p:tav>
                                      </p:tavLst>
                                    </p:anim>
                                    <p:animEffect transition="in" filter="wipe(up)">
                                      <p:cBhvr>
                                        <p:cTn id="19" dur="500"/>
                                        <p:tgtEl>
                                          <p:spTgt spid="2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ppt_x"/>
                                          </p:val>
                                        </p:tav>
                                        <p:tav tm="100000">
                                          <p:val>
                                            <p:strVal val="#ppt_x"/>
                                          </p:val>
                                        </p:tav>
                                      </p:tavLst>
                                    </p:anim>
                                    <p:anim calcmode="lin" valueType="num">
                                      <p:cBhvr additive="base">
                                        <p:cTn id="3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1000"/>
                                        <p:tgtEl>
                                          <p:spTgt spid="43"/>
                                        </p:tgtEl>
                                      </p:cBhvr>
                                    </p:animEffect>
                                    <p:anim calcmode="lin" valueType="num">
                                      <p:cBhvr>
                                        <p:cTn id="44" dur="1000" fill="hold"/>
                                        <p:tgtEl>
                                          <p:spTgt spid="43"/>
                                        </p:tgtEl>
                                        <p:attrNameLst>
                                          <p:attrName>ppt_x</p:attrName>
                                        </p:attrNameLst>
                                      </p:cBhvr>
                                      <p:tavLst>
                                        <p:tav tm="0">
                                          <p:val>
                                            <p:strVal val="#ppt_x"/>
                                          </p:val>
                                        </p:tav>
                                        <p:tav tm="100000">
                                          <p:val>
                                            <p:strVal val="#ppt_x"/>
                                          </p:val>
                                        </p:tav>
                                      </p:tavLst>
                                    </p:anim>
                                    <p:anim calcmode="lin" valueType="num">
                                      <p:cBhvr>
                                        <p:cTn id="45" dur="1000" fill="hold"/>
                                        <p:tgtEl>
                                          <p:spTgt spid="43"/>
                                        </p:tgtEl>
                                        <p:attrNameLst>
                                          <p:attrName>ppt_y</p:attrName>
                                        </p:attrNameLst>
                                      </p:cBhvr>
                                      <p:tavLst>
                                        <p:tav tm="0">
                                          <p:val>
                                            <p:strVal val="#ppt_y+.1"/>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down)">
                                      <p:cBhvr>
                                        <p:cTn id="54" dur="500"/>
                                        <p:tgtEl>
                                          <p:spTgt spid="37"/>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down)">
                                      <p:cBhvr>
                                        <p:cTn id="57" dur="500"/>
                                        <p:tgtEl>
                                          <p:spTgt spid="33"/>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500" fill="hold"/>
                                        <p:tgtEl>
                                          <p:spTgt spid="29"/>
                                        </p:tgtEl>
                                        <p:attrNameLst>
                                          <p:attrName>ppt_x</p:attrName>
                                        </p:attrNameLst>
                                      </p:cBhvr>
                                      <p:tavLst>
                                        <p:tav tm="0">
                                          <p:val>
                                            <p:strVal val="#ppt_x"/>
                                          </p:val>
                                        </p:tav>
                                        <p:tav tm="100000">
                                          <p:val>
                                            <p:strVal val="#ppt_x"/>
                                          </p:val>
                                        </p:tav>
                                      </p:tavLst>
                                    </p:anim>
                                    <p:anim calcmode="lin" valueType="num">
                                      <p:cBhvr additive="base">
                                        <p:cTn id="6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64" fill="hold" nodeType="clickPar">
                      <p:stCondLst>
                        <p:cond delay="indefinite"/>
                      </p:stCondLst>
                      <p:childTnLst>
                        <p:par>
                          <p:cTn id="65" fill="hold" nodeType="afterGroup">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1000"/>
                                        <p:tgtEl>
                                          <p:spTgt spid="17"/>
                                        </p:tgtEl>
                                      </p:cBhvr>
                                    </p:animEffect>
                                    <p:anim calcmode="lin" valueType="num">
                                      <p:cBhvr>
                                        <p:cTn id="69" dur="1000" fill="hold"/>
                                        <p:tgtEl>
                                          <p:spTgt spid="17"/>
                                        </p:tgtEl>
                                        <p:attrNameLst>
                                          <p:attrName>ppt_x</p:attrName>
                                        </p:attrNameLst>
                                      </p:cBhvr>
                                      <p:tavLst>
                                        <p:tav tm="0">
                                          <p:val>
                                            <p:strVal val="#ppt_x"/>
                                          </p:val>
                                        </p:tav>
                                        <p:tav tm="100000">
                                          <p:val>
                                            <p:strVal val="#ppt_x"/>
                                          </p:val>
                                        </p:tav>
                                      </p:tavLst>
                                    </p:anim>
                                    <p:anim calcmode="lin" valueType="num">
                                      <p:cBhvr>
                                        <p:cTn id="70" dur="1000" fill="hold"/>
                                        <p:tgtEl>
                                          <p:spTgt spid="17"/>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1000"/>
                                        <p:tgtEl>
                                          <p:spTgt spid="44"/>
                                        </p:tgtEl>
                                      </p:cBhvr>
                                    </p:animEffect>
                                    <p:anim calcmode="lin" valueType="num">
                                      <p:cBhvr>
                                        <p:cTn id="74" dur="1000" fill="hold"/>
                                        <p:tgtEl>
                                          <p:spTgt spid="44"/>
                                        </p:tgtEl>
                                        <p:attrNameLst>
                                          <p:attrName>ppt_x</p:attrName>
                                        </p:attrNameLst>
                                      </p:cBhvr>
                                      <p:tavLst>
                                        <p:tav tm="0">
                                          <p:val>
                                            <p:strVal val="#ppt_x"/>
                                          </p:val>
                                        </p:tav>
                                        <p:tav tm="100000">
                                          <p:val>
                                            <p:strVal val="#ppt_x"/>
                                          </p:val>
                                        </p:tav>
                                      </p:tavLst>
                                    </p:anim>
                                    <p:anim calcmode="lin" valueType="num">
                                      <p:cBhvr>
                                        <p:cTn id="75" dur="1000" fill="hold"/>
                                        <p:tgtEl>
                                          <p:spTgt spid="44"/>
                                        </p:tgtEl>
                                        <p:attrNameLst>
                                          <p:attrName>ppt_y</p:attrName>
                                        </p:attrNameLst>
                                      </p:cBhvr>
                                      <p:tavLst>
                                        <p:tav tm="0">
                                          <p:val>
                                            <p:strVal val="#ppt_y+.1"/>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fill="hold"/>
                                        <p:tgtEl>
                                          <p:spTgt spid="25"/>
                                        </p:tgtEl>
                                        <p:attrNameLst>
                                          <p:attrName>ppt_x</p:attrName>
                                        </p:attrNameLst>
                                      </p:cBhvr>
                                      <p:tavLst>
                                        <p:tav tm="0">
                                          <p:val>
                                            <p:strVal val="#ppt_x"/>
                                          </p:val>
                                        </p:tav>
                                        <p:tav tm="100000">
                                          <p:val>
                                            <p:strVal val="#ppt_x"/>
                                          </p:val>
                                        </p:tav>
                                      </p:tavLst>
                                    </p:anim>
                                    <p:anim calcmode="lin" valueType="num">
                                      <p:cBhvr additive="base">
                                        <p:cTn id="7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80" fill="hold" nodeType="clickPar">
                      <p:stCondLst>
                        <p:cond delay="indefinite"/>
                      </p:stCondLst>
                      <p:childTnLst>
                        <p:par>
                          <p:cTn id="81" fill="hold" nodeType="afterGroup">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wipe(down)">
                                      <p:cBhvr>
                                        <p:cTn id="84" dur="500"/>
                                        <p:tgtEl>
                                          <p:spTgt spid="39"/>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wipe(down)">
                                      <p:cBhvr>
                                        <p:cTn id="8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15" grpId="0"/>
      <p:bldP spid="17" grpId="0"/>
      <p:bldP spid="26" grpId="0"/>
      <p:bldP spid="27" grpId="0"/>
      <p:bldP spid="29" grpId="0"/>
      <p:bldP spid="21" grpId="0"/>
      <p:bldP spid="23" grpId="0"/>
      <p:bldP spid="25" grpId="0"/>
      <p:bldP spid="30" grpId="0"/>
      <p:bldP spid="33" grpId="0"/>
      <p:bldP spid="35" grpId="0"/>
      <p:bldP spid="36" grpId="0"/>
      <p:bldP spid="37" grpId="0"/>
      <p:bldP spid="39" grpId="0"/>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490855" y="2385060"/>
            <a:ext cx="8426450" cy="3046095"/>
          </a:xfrm>
          <a:prstGeom prst="rect">
            <a:avLst/>
          </a:prstGeom>
          <a:noFill/>
        </p:spPr>
        <p:txBody>
          <a:bodyPr wrap="square" rtlCol="0" anchor="t">
            <a:spAutoFit/>
          </a:bodyPr>
          <a:lstStyle/>
          <a:p>
            <a:pPr fontAlgn="auto">
              <a:lnSpc>
                <a:spcPct val="150000"/>
              </a:lnSpc>
            </a:pPr>
            <a:r>
              <a:rPr lang="en-US" altLang="zh-CN" sz="3200" b="1">
                <a:latin typeface="楷体" panose="02010609060101010101" pitchFamily="49" charset="-122"/>
                <a:ea typeface="楷体" panose="02010609060101010101" pitchFamily="49" charset="-122"/>
                <a:cs typeface="隶书" panose="02010509060101010101" pitchFamily="49" charset="-122"/>
                <a:sym typeface="+mn-ea"/>
              </a:rPr>
              <a:t>    </a:t>
            </a:r>
            <a:r>
              <a:rPr lang="zh-CN" altLang="en-US" sz="3200" b="1">
                <a:latin typeface="楷体" panose="02010609060101010101" pitchFamily="49" charset="-122"/>
                <a:ea typeface="楷体" panose="02010609060101010101" pitchFamily="49" charset="-122"/>
                <a:cs typeface="隶书" panose="02010509060101010101" pitchFamily="49" charset="-122"/>
                <a:sym typeface="+mn-ea"/>
              </a:rPr>
              <a:t>这是一首</a:t>
            </a:r>
            <a:r>
              <a:rPr lang="zh-CN" altLang="en-US" sz="3200" b="1">
                <a:solidFill>
                  <a:srgbClr val="FF0000"/>
                </a:solidFill>
                <a:latin typeface="楷体" panose="02010609060101010101" pitchFamily="49" charset="-122"/>
                <a:ea typeface="楷体" panose="02010609060101010101" pitchFamily="49" charset="-122"/>
                <a:cs typeface="隶书" panose="02010509060101010101" pitchFamily="49" charset="-122"/>
                <a:sym typeface="+mn-ea"/>
              </a:rPr>
              <a:t>借古讽今</a:t>
            </a:r>
            <a:r>
              <a:rPr lang="zh-CN" altLang="en-US" sz="3200" b="1">
                <a:latin typeface="楷体" panose="02010609060101010101" pitchFamily="49" charset="-122"/>
                <a:ea typeface="楷体" panose="02010609060101010101" pitchFamily="49" charset="-122"/>
                <a:cs typeface="隶书" panose="02010509060101010101" pitchFamily="49" charset="-122"/>
                <a:sym typeface="+mn-ea"/>
              </a:rPr>
              <a:t>之作，通过登临怀古，运用典故，表现了作者抗金救国、恢复中原的热切期望和壮志难酬的苦闷，也表现了对南宋统治者屈辱求和与不重用抗金志士的悲愤。</a:t>
            </a:r>
            <a:endParaRPr lang="zh-CN" altLang="en-US" sz="3200" b="1">
              <a:latin typeface="楷体" panose="02010609060101010101" pitchFamily="49" charset="-122"/>
              <a:ea typeface="楷体" panose="02010609060101010101" pitchFamily="49" charset="-122"/>
              <a:cs typeface="隶书" panose="02010509060101010101" pitchFamily="49" charset="-122"/>
              <a:sym typeface="+mn-ea"/>
            </a:endParaRPr>
          </a:p>
        </p:txBody>
      </p:sp>
      <p:pic>
        <p:nvPicPr>
          <p:cNvPr id="5" name="图片 4"/>
          <p:cNvPicPr>
            <a:picLocks noChangeAspect="1"/>
          </p:cNvPicPr>
          <p:nvPr>
            <p:custDataLst>
              <p:tags r:id="rId5"/>
            </p:custDataLst>
          </p:nvPr>
        </p:nvPicPr>
        <p:blipFill>
          <a:blip r:embed="rId4"/>
          <a:stretch>
            <a:fillRect/>
          </a:stretch>
        </p:blipFill>
        <p:spPr>
          <a:xfrm>
            <a:off x="8997281" y="1098508"/>
            <a:ext cx="1977180" cy="1396256"/>
          </a:xfrm>
          <a:prstGeom prst="rect">
            <a:avLst/>
          </a:prstGeom>
        </p:spPr>
      </p:pic>
      <p:sp>
        <p:nvSpPr>
          <p:cNvPr id="11" name="文本框 10"/>
          <p:cNvSpPr txBox="1"/>
          <p:nvPr>
            <p:custDataLst>
              <p:tags r:id="rId6"/>
            </p:custDataLst>
          </p:nvPr>
        </p:nvSpPr>
        <p:spPr>
          <a:xfrm>
            <a:off x="9588876" y="1098469"/>
            <a:ext cx="1013460" cy="1816010"/>
          </a:xfrm>
          <a:prstGeom prst="rect">
            <a:avLst/>
          </a:prstGeom>
          <a:noFill/>
        </p:spPr>
        <p:txBody>
          <a:bodyPr vert="eaVert" wrap="square" rtlCol="0">
            <a:spAutoFit/>
          </a:bodyPr>
          <a:lstStyle/>
          <a:p>
            <a:r>
              <a:rPr lang="zh-CN" altLang="en-US" sz="5400" smtClean="0">
                <a:solidFill>
                  <a:schemeClr val="tx1">
                    <a:lumMod val="65000"/>
                    <a:lumOff val="35000"/>
                  </a:schemeClr>
                </a:solidFill>
                <a:latin typeface="腾祥铁山楷书繁" panose="01010104010101010101" pitchFamily="2" charset="-122"/>
                <a:ea typeface="腾祥铁山楷书繁" panose="01010104010101010101" pitchFamily="2" charset="-122"/>
              </a:rPr>
              <a:t>小结</a:t>
            </a:r>
            <a:endParaRPr lang="zh-CN" altLang="en-US" sz="5400" smtClean="0">
              <a:solidFill>
                <a:schemeClr val="tx1">
                  <a:lumMod val="65000"/>
                  <a:lumOff val="35000"/>
                </a:schemeClr>
              </a:solidFill>
              <a:latin typeface="腾祥铁山楷书繁" panose="01010104010101010101" pitchFamily="2" charset="-122"/>
              <a:ea typeface="腾祥铁山楷书繁" panose="01010104010101010101" pitchFamily="2" charset="-122"/>
            </a:endParaRPr>
          </a:p>
        </p:txBody>
      </p:sp>
      <p:pic>
        <p:nvPicPr>
          <p:cNvPr id="6" name="图片 5"/>
          <p:cNvPicPr>
            <a:picLocks noChangeAspect="1"/>
          </p:cNvPicPr>
          <p:nvPr>
            <p:custDataLst>
              <p:tags r:id="rId8"/>
            </p:custDataLst>
          </p:nvPr>
        </p:nvPicPr>
        <p:blipFill>
          <a:blip r:embed="rId7"/>
          <a:stretch>
            <a:fillRect/>
          </a:stretch>
        </p:blipFill>
        <p:spPr>
          <a:xfrm>
            <a:off x="10283879" y="798153"/>
            <a:ext cx="872891" cy="461662"/>
          </a:xfrm>
          <a:prstGeom prst="rect">
            <a:avLst/>
          </a:prstGeom>
        </p:spPr>
      </p:pic>
      <p:pic>
        <p:nvPicPr>
          <p:cNvPr id="7" name="图片 6"/>
          <p:cNvPicPr>
            <a:picLocks noChangeAspect="1"/>
          </p:cNvPicPr>
          <p:nvPr>
            <p:custDataLst>
              <p:tags r:id="rId10"/>
            </p:custDataLst>
          </p:nvPr>
        </p:nvPicPr>
        <p:blipFill>
          <a:blip r:embed="rId9"/>
          <a:stretch>
            <a:fillRect/>
          </a:stretch>
        </p:blipFill>
        <p:spPr>
          <a:xfrm>
            <a:off x="11156763" y="3371151"/>
            <a:ext cx="725210" cy="356617"/>
          </a:xfrm>
          <a:prstGeom prst="rect">
            <a:avLst/>
          </a:prstGeom>
        </p:spPr>
      </p:pic>
      <p:pic>
        <p:nvPicPr>
          <p:cNvPr id="8" name="图片 7"/>
          <p:cNvPicPr>
            <a:picLocks noChangeAspect="1"/>
          </p:cNvPicPr>
          <p:nvPr>
            <p:custDataLst>
              <p:tags r:id="rId12"/>
            </p:custDataLst>
          </p:nvPr>
        </p:nvPicPr>
        <p:blipFill>
          <a:blip r:embed="rId11"/>
          <a:stretch>
            <a:fillRect/>
          </a:stretch>
        </p:blipFill>
        <p:spPr>
          <a:xfrm>
            <a:off x="9817099" y="3420238"/>
            <a:ext cx="1305649" cy="614098"/>
          </a:xfrm>
          <a:prstGeom prst="rect">
            <a:avLst/>
          </a:prstGeom>
        </p:spPr>
      </p:pic>
    </p:spTree>
  </p:cSld>
  <p:clrMapOvr>
    <a:masterClrMapping/>
  </p:clrMapOvr>
  <p:transition spd="slow">
    <p:fade/>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7282" name="Text Box 4"/>
          <p:cNvSpPr txBox="1"/>
          <p:nvPr>
            <p:custDataLst>
              <p:tags r:id="rId3"/>
            </p:custDataLst>
          </p:nvPr>
        </p:nvSpPr>
        <p:spPr>
          <a:xfrm>
            <a:off x="2566988" y="1268413"/>
            <a:ext cx="3673475" cy="460375"/>
          </a:xfrm>
          <a:prstGeom prst="rect">
            <a:avLst/>
          </a:prstGeom>
          <a:noFill/>
          <a:ln w="9525">
            <a:noFill/>
          </a:ln>
        </p:spPr>
        <p:txBody>
          <a:bodyPr>
            <a:spAutoFit/>
          </a:bodyPr>
          <a:lstStyle/>
          <a:p>
            <a:pPr>
              <a:spcBef>
                <a:spcPct val="50000"/>
              </a:spcBef>
            </a:pPr>
            <a:endParaRPr lang="zh-CN" altLang="zh-CN" sz="2400">
              <a:solidFill>
                <a:schemeClr val="accent2"/>
              </a:solidFill>
              <a:latin typeface="Times New Roman" panose="02020603050405020304" pitchFamily="18" charset="0"/>
              <a:ea typeface="隶书" panose="02010509060101010101" pitchFamily="49" charset="-122"/>
            </a:endParaRPr>
          </a:p>
        </p:txBody>
      </p:sp>
      <p:sp>
        <p:nvSpPr>
          <p:cNvPr id="97283" name="WordArt 5"/>
          <p:cNvSpPr>
            <a:spLocks noTextEdit="1"/>
          </p:cNvSpPr>
          <p:nvPr>
            <p:custDataLst>
              <p:tags r:id="rId4"/>
            </p:custDataLst>
          </p:nvPr>
        </p:nvSpPr>
        <p:spPr>
          <a:xfrm>
            <a:off x="2279650" y="1017588"/>
            <a:ext cx="4738688" cy="755650"/>
          </a:xfrm>
          <a:prstGeom prst="rect">
            <a:avLst/>
          </a:prstGeom>
        </p:spPr>
        <p:txBody>
          <a:bodyPr wrap="none" fromWordArt="1">
            <a:prstTxWarp prst="textPlain">
              <a:avLst>
                <a:gd name="adj" fmla="val 50000"/>
              </a:avLst>
            </a:prstTxWarp>
            <a:normAutofit/>
          </a:bodyPr>
          <a:lstStyle/>
          <a:p>
            <a:pPr algn="ctr"/>
            <a:r>
              <a:rPr lang="zh-CN" altLang="en-US" sz="3600" b="1" normalizeH="1">
                <a:ln w="9525" cap="sq" cmpd="sng">
                  <a:solidFill>
                    <a:srgbClr val="000000"/>
                  </a:solidFill>
                  <a:prstDash val="solid"/>
                  <a:headEnd type="none" w="sm" len="sm"/>
                  <a:tailEnd type="none" w="sm" len="sm"/>
                </a:ln>
                <a:solidFill>
                  <a:srgbClr val="FFFF00"/>
                </a:solidFill>
                <a:effectLst>
                  <a:outerShdw dist="35921" dir="2699999" algn="ctr" rotWithShape="0">
                    <a:srgbClr val="808080">
                      <a:alpha val="79999"/>
                    </a:srgbClr>
                  </a:outerShdw>
                </a:effectLst>
                <a:latin typeface="华文新魏" charset="0"/>
                <a:ea typeface="华文新魏" charset="0"/>
              </a:rPr>
              <a:t>慷慨激昂  苍劲悲凉</a:t>
            </a:r>
            <a:endParaRPr lang="zh-CN" altLang="en-US" sz="3600" b="1" normalizeH="1">
              <a:ln w="9525" cap="sq" cmpd="sng">
                <a:solidFill>
                  <a:srgbClr val="000000"/>
                </a:solidFill>
                <a:prstDash val="solid"/>
                <a:headEnd type="none" w="sm" len="sm"/>
                <a:tailEnd type="none" w="sm" len="sm"/>
              </a:ln>
              <a:solidFill>
                <a:srgbClr val="FFFF00"/>
              </a:solidFill>
              <a:effectLst>
                <a:outerShdw dist="35921" dir="2699999" algn="ctr" rotWithShape="0">
                  <a:srgbClr val="808080">
                    <a:alpha val="79999"/>
                  </a:srgbClr>
                </a:outerShdw>
              </a:effectLst>
              <a:latin typeface="华文新魏" charset="0"/>
              <a:ea typeface="华文新魏" charset="0"/>
            </a:endParaRPr>
          </a:p>
        </p:txBody>
      </p:sp>
      <p:sp>
        <p:nvSpPr>
          <p:cNvPr id="188422" name="Text Box 6"/>
          <p:cNvSpPr txBox="1"/>
          <p:nvPr>
            <p:custDataLst>
              <p:tags r:id="rId5"/>
            </p:custDataLst>
          </p:nvPr>
        </p:nvSpPr>
        <p:spPr>
          <a:xfrm>
            <a:off x="2286000" y="2030413"/>
            <a:ext cx="7848600" cy="4420870"/>
          </a:xfrm>
          <a:prstGeom prst="rect">
            <a:avLst/>
          </a:prstGeom>
          <a:noFill/>
          <a:ln w="9525">
            <a:noFill/>
          </a:ln>
        </p:spPr>
        <p:txBody>
          <a:bodyPr>
            <a:spAutoFit/>
          </a:bodyPr>
          <a:lstStyle/>
          <a:p>
            <a:pPr>
              <a:lnSpc>
                <a:spcPct val="110000"/>
              </a:lnSpc>
              <a:spcBef>
                <a:spcPct val="50000"/>
              </a:spcBef>
            </a:pPr>
            <a:r>
              <a:rPr lang="zh-CN" altLang="en-US" sz="3200">
                <a:solidFill>
                  <a:schemeClr val="bg1"/>
                </a:solidFill>
                <a:latin typeface="隶书" panose="02010509060101010101" pitchFamily="49" charset="-122"/>
                <a:ea typeface="隶书" panose="02010509060101010101" pitchFamily="49" charset="-122"/>
              </a:rPr>
              <a:t>　　</a:t>
            </a:r>
            <a:r>
              <a:rPr lang="zh-CN" altLang="en-US" sz="3200" b="1">
                <a:solidFill>
                  <a:srgbClr val="FF0000"/>
                </a:solidFill>
                <a:effectLst>
                  <a:outerShdw blurRad="38100" dist="38100" dir="2700000">
                    <a:srgbClr val="000000"/>
                  </a:outerShdw>
                </a:effectLst>
                <a:latin typeface="隶书" panose="02010509060101010101" pitchFamily="49" charset="-122"/>
                <a:ea typeface="隶书" panose="02010509060101010101" pitchFamily="49" charset="-122"/>
              </a:rPr>
              <a:t>辛词可以说是豪放派的代表。由于作者平生志愿百无一酬，所以晚年之作，更加忧国忧民，词中少激昂之言，多沉郁之语，风格抑郁低沉。六十六岁高龄的辛弃疾悲愤难已，一气呵成，作</a:t>
            </a:r>
            <a:r>
              <a:rPr lang="en-US" altLang="zh-CN" sz="3200" b="1">
                <a:solidFill>
                  <a:srgbClr val="FF0000"/>
                </a:solidFill>
                <a:effectLst>
                  <a:outerShdw blurRad="38100" dist="38100" dir="2700000">
                    <a:srgbClr val="000000"/>
                  </a:outerShdw>
                </a:effectLst>
                <a:latin typeface="隶书" panose="02010509060101010101" pitchFamily="49" charset="-122"/>
                <a:ea typeface="隶书" panose="02010509060101010101" pitchFamily="49" charset="-122"/>
              </a:rPr>
              <a:t>《</a:t>
            </a:r>
            <a:r>
              <a:rPr lang="zh-CN" altLang="en-US" sz="3200" b="1">
                <a:solidFill>
                  <a:srgbClr val="FF0000"/>
                </a:solidFill>
                <a:effectLst>
                  <a:outerShdw blurRad="38100" dist="38100" dir="2700000">
                    <a:srgbClr val="000000"/>
                  </a:outerShdw>
                </a:effectLst>
                <a:latin typeface="隶书" panose="02010509060101010101" pitchFamily="49" charset="-122"/>
                <a:ea typeface="隶书" panose="02010509060101010101" pitchFamily="49" charset="-122"/>
              </a:rPr>
              <a:t>永遇乐</a:t>
            </a:r>
            <a:r>
              <a:rPr lang="en-US" altLang="zh-CN" sz="3200" b="1">
                <a:solidFill>
                  <a:srgbClr val="FF0000"/>
                </a:solidFill>
                <a:effectLst>
                  <a:outerShdw blurRad="38100" dist="38100" dir="2700000">
                    <a:srgbClr val="000000"/>
                  </a:outerShdw>
                </a:effectLst>
                <a:latin typeface="隶书" panose="02010509060101010101" pitchFamily="49" charset="-122"/>
                <a:ea typeface="隶书" panose="02010509060101010101" pitchFamily="49" charset="-122"/>
              </a:rPr>
              <a:t>》</a:t>
            </a:r>
            <a:r>
              <a:rPr lang="zh-CN" altLang="en-US" sz="3200" b="1">
                <a:solidFill>
                  <a:srgbClr val="FF0000"/>
                </a:solidFill>
                <a:effectLst>
                  <a:outerShdw blurRad="38100" dist="38100" dir="2700000">
                    <a:srgbClr val="000000"/>
                  </a:outerShdw>
                </a:effectLst>
                <a:latin typeface="隶书" panose="02010509060101010101" pitchFamily="49" charset="-122"/>
                <a:ea typeface="隶书" panose="02010509060101010101" pitchFamily="49" charset="-122"/>
              </a:rPr>
              <a:t>词，正是他坎坷一生的总结，也是腐败的南宋王朝的缩影。这首词永远是一首激动人心的爱国主义佳作。</a:t>
            </a:r>
            <a:endParaRPr lang="zh-CN" altLang="en-US" sz="3200" b="1">
              <a:solidFill>
                <a:srgbClr val="FF0000"/>
              </a:solidFill>
              <a:effectLst>
                <a:outerShdw blurRad="38100" dist="38100" dir="2700000">
                  <a:srgbClr val="000000"/>
                </a:outerShdw>
              </a:effectLst>
              <a:latin typeface="隶书" panose="02010509060101010101" pitchFamily="49" charset="-122"/>
              <a:ea typeface="隶书" panose="02010509060101010101" pitchFamily="49" charset="-122"/>
            </a:endParaRPr>
          </a:p>
        </p:txBody>
      </p:sp>
      <p:sp>
        <p:nvSpPr>
          <p:cNvPr id="11" name="文本框 10"/>
          <p:cNvSpPr txBox="1"/>
          <p:nvPr>
            <p:custDataLst>
              <p:tags r:id="rId6"/>
            </p:custDataLst>
          </p:nvPr>
        </p:nvSpPr>
        <p:spPr>
          <a:xfrm>
            <a:off x="10227686" y="659049"/>
            <a:ext cx="1013460" cy="1816010"/>
          </a:xfrm>
          <a:prstGeom prst="rect">
            <a:avLst/>
          </a:prstGeom>
          <a:noFill/>
        </p:spPr>
        <p:txBody>
          <a:bodyPr vert="eaVert" wrap="square" rtlCol="0">
            <a:spAutoFit/>
          </a:bodyPr>
          <a:lstStyle/>
          <a:p>
            <a:r>
              <a:rPr lang="zh-CN" altLang="en-US" sz="5400" smtClean="0">
                <a:solidFill>
                  <a:schemeClr val="tx1">
                    <a:lumMod val="65000"/>
                    <a:lumOff val="35000"/>
                  </a:schemeClr>
                </a:solidFill>
                <a:latin typeface="腾祥铁山楷书繁" panose="01010104010101010101" pitchFamily="2" charset="-122"/>
                <a:ea typeface="腾祥铁山楷书繁" panose="01010104010101010101" pitchFamily="2" charset="-122"/>
              </a:rPr>
              <a:t>小结</a:t>
            </a:r>
            <a:endParaRPr lang="zh-CN" altLang="en-US" sz="5400" smtClean="0">
              <a:solidFill>
                <a:schemeClr val="tx1">
                  <a:lumMod val="65000"/>
                  <a:lumOff val="35000"/>
                </a:schemeClr>
              </a:solidFill>
              <a:latin typeface="腾祥铁山楷书繁" panose="01010104010101010101" pitchFamily="2" charset="-122"/>
              <a:ea typeface="腾祥铁山楷书繁" panose="01010104010101010101" pitchFamily="2" charset="-122"/>
            </a:endParaRPr>
          </a:p>
        </p:txBody>
      </p:sp>
      <p:pic>
        <p:nvPicPr>
          <p:cNvPr id="5" name="图片 4"/>
          <p:cNvPicPr>
            <a:picLocks noChangeAspect="1"/>
          </p:cNvPicPr>
          <p:nvPr>
            <p:custDataLst>
              <p:tags r:id="rId8"/>
            </p:custDataLst>
          </p:nvPr>
        </p:nvPicPr>
        <p:blipFill>
          <a:blip r:embed="rId7"/>
          <a:stretch>
            <a:fillRect/>
          </a:stretch>
        </p:blipFill>
        <p:spPr>
          <a:xfrm>
            <a:off x="9745946" y="697823"/>
            <a:ext cx="1977180" cy="1396256"/>
          </a:xfrm>
          <a:prstGeom prst="rect">
            <a:avLst/>
          </a:prstGeom>
        </p:spPr>
      </p:pic>
      <p:pic>
        <p:nvPicPr>
          <p:cNvPr id="6" name="图片 5"/>
          <p:cNvPicPr>
            <a:picLocks noChangeAspect="1"/>
          </p:cNvPicPr>
          <p:nvPr>
            <p:custDataLst>
              <p:tags r:id="rId10"/>
            </p:custDataLst>
          </p:nvPr>
        </p:nvPicPr>
        <p:blipFill>
          <a:blip r:embed="rId9"/>
          <a:stretch>
            <a:fillRect/>
          </a:stretch>
        </p:blipFill>
        <p:spPr>
          <a:xfrm>
            <a:off x="11241459" y="697823"/>
            <a:ext cx="872891" cy="461662"/>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88422">
                                            <p:txEl>
                                              <p:pRg st="0" end="0"/>
                                            </p:txEl>
                                          </p:spTgt>
                                        </p:tgtEl>
                                        <p:attrNameLst>
                                          <p:attrName>style.visibility</p:attrName>
                                        </p:attrNameLst>
                                      </p:cBhvr>
                                      <p:to>
                                        <p:strVal val="visible"/>
                                      </p:to>
                                    </p:set>
                                    <p:animEffect transition="in" filter="blinds(horizontal)">
                                      <p:cBhvr>
                                        <p:cTn id="7" dur="2000"/>
                                        <p:tgtEl>
                                          <p:spTgt spid="1884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image 2028"/>
          <p:cNvPicPr>
            <a:picLocks noChangeAspect="1"/>
          </p:cNvPicPr>
          <p:nvPr>
            <p:custDataLst>
              <p:tags r:id="rId4"/>
            </p:custDataLst>
          </p:nvPr>
        </p:nvPicPr>
        <p:blipFill>
          <a:blip r:embed="rId3"/>
          <a:stretch>
            <a:fillRect/>
          </a:stretch>
        </p:blipFill>
        <p:spPr>
          <a:xfrm>
            <a:off x="3845068" y="1574800"/>
            <a:ext cx="4501863" cy="1955801"/>
          </a:xfrm>
          <a:prstGeom prst="rect">
            <a:avLst/>
          </a:prstGeom>
        </p:spPr>
      </p:pic>
      <p:sp>
        <p:nvSpPr>
          <p:cNvPr id="5" name="Object 2021"/>
          <p:cNvSpPr txBox="1"/>
          <p:nvPr>
            <p:custDataLst>
              <p:tags r:id="rId5"/>
            </p:custDataLst>
          </p:nvPr>
        </p:nvSpPr>
        <p:spPr>
          <a:xfrm>
            <a:off x="4489917" y="2314633"/>
            <a:ext cx="3452194" cy="1004687"/>
          </a:xfrm>
          <a:prstGeom prst="rect">
            <a:avLst/>
          </a:prstGeom>
        </p:spPr>
        <p:txBody>
          <a:bodyPr vert="horz" lIns="0" tIns="0" rIns="0" bIns="0" rtlCol="0" anchor="t" anchorCtr="0">
            <a:noAutofit/>
          </a:bodyPr>
          <a:lstStyle/>
          <a:p>
            <a:pPr algn="ctr"/>
            <a:r>
              <a:rPr lang="zh-CN" altLang="en-US" sz="6000" b="1">
                <a:solidFill>
                  <a:srgbClr val="936A43"/>
                </a:solidFill>
                <a:effectLst>
                  <a:outerShdw blurRad="38100" dist="38100" dir="2700000" algn="tl">
                    <a:srgbClr val="000000">
                      <a:alpha val="43137"/>
                    </a:srgbClr>
                  </a:outerShdw>
                </a:effectLst>
                <a:latin typeface="Arial" panose="020b0604020202020204" pitchFamily="34" charset="0"/>
                <a:ea typeface="霞鹜文楷" pitchFamily="2" charset="-122"/>
                <a:sym typeface="Arial" panose="020b0604020202020204" pitchFamily="34" charset="0"/>
              </a:rPr>
              <a:t>练习巩固</a:t>
            </a:r>
            <a:endParaRPr lang="zh-CN" altLang="en-US" sz="6000" b="1">
              <a:solidFill>
                <a:srgbClr val="936A43"/>
              </a:solidFill>
              <a:effectLst>
                <a:outerShdw blurRad="38100" dist="38100" dir="2700000" algn="tl">
                  <a:srgbClr val="000000">
                    <a:alpha val="43137"/>
                  </a:srgbClr>
                </a:outerShdw>
              </a:effectLst>
              <a:latin typeface="Arial" panose="020b0604020202020204" pitchFamily="34" charset="0"/>
              <a:ea typeface="霞鹜文楷" pitchFamily="2" charset="-122"/>
              <a:sym typeface="Arial" panose="020b0604020202020204" pitchFamily="34" charset="0"/>
            </a:endParaRPr>
          </a:p>
        </p:txBody>
      </p:sp>
      <p:sp>
        <p:nvSpPr>
          <p:cNvPr id="10" name="Object 2021"/>
          <p:cNvSpPr txBox="1"/>
          <p:nvPr>
            <p:custDataLst>
              <p:tags r:id="rId6"/>
            </p:custDataLst>
          </p:nvPr>
        </p:nvSpPr>
        <p:spPr>
          <a:xfrm>
            <a:off x="4369902" y="1812097"/>
            <a:ext cx="3452194" cy="502344"/>
          </a:xfrm>
          <a:prstGeom prst="rect">
            <a:avLst/>
          </a:prstGeom>
        </p:spPr>
        <p:txBody>
          <a:bodyPr vert="horz" lIns="0" tIns="0" rIns="0" bIns="0" rtlCol="0" anchor="t" anchorCtr="0">
            <a:noAutofit/>
          </a:bodyPr>
          <a:lstStyle/>
          <a:p>
            <a:pPr algn="ctr"/>
            <a:r>
              <a:rPr lang="en-US" altLang="zh-CN" sz="3600" b="0" i="0" spc="322" smtClean="0">
                <a:solidFill>
                  <a:srgbClr val="936A43"/>
                </a:solidFill>
                <a:latin typeface="Arial" panose="020b0604020202020204" pitchFamily="34" charset="0"/>
                <a:ea typeface="霞鹜文楷" pitchFamily="2" charset="-122"/>
                <a:sym typeface="Arial" panose="020b0604020202020204" pitchFamily="34" charset="0"/>
              </a:rPr>
              <a:t>04</a:t>
            </a:r>
            <a:endParaRPr lang="zh-CN" altLang="en-US" sz="1400">
              <a:solidFill>
                <a:srgbClr val="936A43"/>
              </a:solidFill>
              <a:latin typeface="Arial" panose="020b0604020202020204" pitchFamily="34" charset="0"/>
              <a:ea typeface="霞鹜文楷" pitchFamily="2" charset="-122"/>
              <a:sym typeface="Arial" panose="020b0604020202020204" pitchFamily="34" charset="0"/>
            </a:endParaRPr>
          </a:p>
        </p:txBody>
      </p:sp>
    </p:spTree>
  </p:cSld>
  <p:clrMapOvr>
    <a:masterClrMapping/>
  </p:clrMapOvr>
  <p:transition spd="slow" advClick="0">
    <p:fade/>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9154" name="文本框 31745"/>
          <p:cNvSpPr/>
          <p:nvPr>
            <p:custDataLst>
              <p:tags r:id="rId3"/>
            </p:custDataLst>
          </p:nvPr>
        </p:nvSpPr>
        <p:spPr>
          <a:xfrm>
            <a:off x="1320800" y="258233"/>
            <a:ext cx="10246784" cy="1816735"/>
          </a:xfrm>
          <a:prstGeom prst="rect">
            <a:avLst/>
          </a:prstGeom>
          <a:noFill/>
          <a:ln w="9525">
            <a:noFill/>
          </a:ln>
        </p:spPr>
        <p:txBody>
          <a:bodyPr>
            <a:spAutoFit/>
          </a:bodyPr>
          <a:lstStyle/>
          <a:p>
            <a:r>
              <a:rPr lang="zh-CN" altLang="en-US" sz="3735">
                <a:latin typeface="Arial" panose="020b0604020202020204" pitchFamily="34" charset="0"/>
              </a:rPr>
              <a:t>         </a:t>
            </a:r>
            <a:r>
              <a:rPr lang="zh-CN" altLang="en-US" sz="3735" b="1">
                <a:latin typeface="Arial" panose="020b0604020202020204" pitchFamily="34" charset="0"/>
              </a:rPr>
              <a:t>苏轼和辛弃疾在词史上并称为</a:t>
            </a:r>
            <a:r>
              <a:rPr lang="en-US" altLang="zh-CN" sz="3735" b="1">
                <a:latin typeface="Arial" panose="020b0604020202020204" pitchFamily="34" charset="0"/>
              </a:rPr>
              <a:t>”</a:t>
            </a:r>
            <a:r>
              <a:rPr lang="zh-CN" altLang="en-US" sz="3735" b="1">
                <a:latin typeface="Arial" panose="020b0604020202020204" pitchFamily="34" charset="0"/>
              </a:rPr>
              <a:t>苏辛豪放派</a:t>
            </a:r>
            <a:r>
              <a:rPr lang="en-US" altLang="zh-CN" sz="3735" b="1">
                <a:latin typeface="Arial" panose="020b0604020202020204" pitchFamily="34" charset="0"/>
              </a:rPr>
              <a:t>”.</a:t>
            </a:r>
            <a:r>
              <a:rPr lang="zh-CN" altLang="en-US" sz="3735" b="1">
                <a:latin typeface="Arial" panose="020b0604020202020204" pitchFamily="34" charset="0"/>
              </a:rPr>
              <a:t>通过</a:t>
            </a:r>
            <a:r>
              <a:rPr lang="en-US" altLang="zh-CN" sz="3735" b="1">
                <a:latin typeface="宋体" panose="02010600030101010101" pitchFamily="2" charset="-122"/>
              </a:rPr>
              <a:t>«</a:t>
            </a:r>
            <a:r>
              <a:rPr lang="zh-CN" altLang="en-US" sz="3735" b="1">
                <a:latin typeface="宋体" panose="02010600030101010101" pitchFamily="2" charset="-122"/>
              </a:rPr>
              <a:t>念奴娇</a:t>
            </a:r>
            <a:r>
              <a:rPr lang="en-US" altLang="zh-CN" sz="3735" b="1">
                <a:latin typeface="宋体" panose="02010600030101010101" pitchFamily="2" charset="-122"/>
              </a:rPr>
              <a:t>·</a:t>
            </a:r>
            <a:r>
              <a:rPr lang="zh-CN" altLang="en-US" sz="3735" b="1">
                <a:latin typeface="宋体" panose="02010600030101010101" pitchFamily="2" charset="-122"/>
              </a:rPr>
              <a:t>赤壁怀古</a:t>
            </a:r>
            <a:r>
              <a:rPr lang="en-US" altLang="zh-CN" sz="3735" b="1">
                <a:latin typeface="宋体" panose="02010600030101010101" pitchFamily="2" charset="-122"/>
              </a:rPr>
              <a:t>»</a:t>
            </a:r>
            <a:r>
              <a:rPr lang="zh-CN" altLang="en-US" sz="3735" b="1">
                <a:latin typeface="宋体" panose="02010600030101010101" pitchFamily="2" charset="-122"/>
              </a:rPr>
              <a:t>和</a:t>
            </a:r>
            <a:r>
              <a:rPr lang="en-US" altLang="zh-CN" sz="3735" b="1">
                <a:latin typeface="宋体" panose="02010600030101010101" pitchFamily="2" charset="-122"/>
              </a:rPr>
              <a:t>«</a:t>
            </a:r>
            <a:r>
              <a:rPr lang="zh-CN" altLang="en-US" sz="3735" b="1">
                <a:latin typeface="宋体" panose="02010600030101010101" pitchFamily="2" charset="-122"/>
              </a:rPr>
              <a:t>永遇乐</a:t>
            </a:r>
            <a:r>
              <a:rPr lang="en-US" altLang="zh-CN" sz="3735" b="1">
                <a:latin typeface="宋体" panose="02010600030101010101" pitchFamily="2" charset="-122"/>
              </a:rPr>
              <a:t>·</a:t>
            </a:r>
            <a:r>
              <a:rPr lang="zh-CN" altLang="en-US" sz="3735" b="1">
                <a:latin typeface="宋体" panose="02010600030101010101" pitchFamily="2" charset="-122"/>
              </a:rPr>
              <a:t>京口北固亭怀古</a:t>
            </a:r>
            <a:r>
              <a:rPr lang="en-US" altLang="zh-CN" sz="3735" b="1">
                <a:latin typeface="宋体" panose="02010600030101010101" pitchFamily="2" charset="-122"/>
              </a:rPr>
              <a:t>»</a:t>
            </a:r>
            <a:r>
              <a:rPr lang="zh-CN" altLang="en-US" sz="3735" b="1">
                <a:latin typeface="宋体" panose="02010600030101010101" pitchFamily="2" charset="-122"/>
              </a:rPr>
              <a:t>的学习</a:t>
            </a:r>
            <a:r>
              <a:rPr lang="en-US" altLang="zh-CN" sz="3735" b="1">
                <a:latin typeface="宋体" panose="02010600030101010101" pitchFamily="2" charset="-122"/>
              </a:rPr>
              <a:t>,</a:t>
            </a:r>
            <a:r>
              <a:rPr lang="zh-CN" altLang="en-US" sz="3735" b="1">
                <a:latin typeface="宋体" panose="02010600030101010101" pitchFamily="2" charset="-122"/>
              </a:rPr>
              <a:t>试分析苏辛二词的异同点</a:t>
            </a:r>
            <a:r>
              <a:rPr lang="en-US" altLang="zh-CN" sz="3735" b="1">
                <a:latin typeface="宋体" panose="02010600030101010101" pitchFamily="2" charset="-122"/>
              </a:rPr>
              <a:t>.</a:t>
            </a:r>
            <a:endParaRPr lang="en-US" altLang="zh-CN" sz="3735" b="1">
              <a:latin typeface="宋体" panose="02010600030101010101" pitchFamily="2" charset="-122"/>
            </a:endParaRPr>
          </a:p>
        </p:txBody>
      </p:sp>
      <p:sp>
        <p:nvSpPr>
          <p:cNvPr id="49155" name="文本框 31746"/>
          <p:cNvSpPr/>
          <p:nvPr>
            <p:custDataLst>
              <p:tags r:id="rId4"/>
            </p:custDataLst>
          </p:nvPr>
        </p:nvSpPr>
        <p:spPr>
          <a:xfrm>
            <a:off x="1907117" y="2286000"/>
            <a:ext cx="1771650" cy="666115"/>
          </a:xfrm>
          <a:prstGeom prst="rect">
            <a:avLst/>
          </a:prstGeom>
          <a:noFill/>
          <a:ln w="9525">
            <a:noFill/>
          </a:ln>
        </p:spPr>
        <p:txBody>
          <a:bodyPr wrap="none">
            <a:spAutoFit/>
          </a:bodyPr>
          <a:lstStyle/>
          <a:p>
            <a:r>
              <a:rPr lang="zh-CN" altLang="en-US" sz="3735" b="1">
                <a:solidFill>
                  <a:srgbClr val="0000FF"/>
                </a:solidFill>
                <a:latin typeface="Arial" panose="020b0604020202020204" pitchFamily="34" charset="0"/>
              </a:rPr>
              <a:t>相同点</a:t>
            </a:r>
            <a:r>
              <a:rPr lang="en-US" altLang="zh-CN" sz="3735" b="1">
                <a:solidFill>
                  <a:srgbClr val="0000FF"/>
                </a:solidFill>
                <a:latin typeface="Arial" panose="020b0604020202020204" pitchFamily="34" charset="0"/>
              </a:rPr>
              <a:t>:</a:t>
            </a:r>
            <a:endParaRPr lang="en-US" altLang="zh-CN" sz="3735" b="1">
              <a:solidFill>
                <a:srgbClr val="0000FF"/>
              </a:solidFill>
              <a:latin typeface="Arial" panose="020b0604020202020204" pitchFamily="34" charset="0"/>
            </a:endParaRPr>
          </a:p>
        </p:txBody>
      </p:sp>
      <p:sp>
        <p:nvSpPr>
          <p:cNvPr id="49156" name="文本框 31747"/>
          <p:cNvSpPr/>
          <p:nvPr>
            <p:custDataLst>
              <p:tags r:id="rId5"/>
            </p:custDataLst>
          </p:nvPr>
        </p:nvSpPr>
        <p:spPr>
          <a:xfrm>
            <a:off x="4034367" y="2357967"/>
            <a:ext cx="4619625" cy="583565"/>
          </a:xfrm>
          <a:prstGeom prst="rect">
            <a:avLst/>
          </a:prstGeom>
          <a:noFill/>
          <a:ln w="9525">
            <a:noFill/>
          </a:ln>
        </p:spPr>
        <p:txBody>
          <a:bodyPr wrap="none">
            <a:spAutoFit/>
          </a:bodyPr>
          <a:lstStyle/>
          <a:p>
            <a:r>
              <a:rPr lang="zh-CN" altLang="en-US" sz="3200">
                <a:solidFill>
                  <a:srgbClr val="0000FF"/>
                </a:solidFill>
                <a:latin typeface="Arial" panose="020b0604020202020204" pitchFamily="34" charset="0"/>
              </a:rPr>
              <a:t>结构上均为“地点</a:t>
            </a:r>
            <a:r>
              <a:rPr lang="en-US" altLang="zh-CN" sz="3200">
                <a:solidFill>
                  <a:srgbClr val="0000FF"/>
                </a:solidFill>
                <a:latin typeface="Arial" panose="020b0604020202020204" pitchFamily="34" charset="0"/>
              </a:rPr>
              <a:t>+</a:t>
            </a:r>
            <a:r>
              <a:rPr lang="zh-CN" altLang="en-US" sz="3200">
                <a:solidFill>
                  <a:srgbClr val="0000FF"/>
                </a:solidFill>
                <a:latin typeface="Arial" panose="020b0604020202020204" pitchFamily="34" charset="0"/>
              </a:rPr>
              <a:t>怀古</a:t>
            </a:r>
            <a:r>
              <a:rPr lang="en-US" altLang="zh-CN" sz="3200">
                <a:solidFill>
                  <a:srgbClr val="0000FF"/>
                </a:solidFill>
                <a:latin typeface="Arial" panose="020b0604020202020204" pitchFamily="34" charset="0"/>
              </a:rPr>
              <a:t>”</a:t>
            </a:r>
            <a:endParaRPr lang="en-US" altLang="zh-CN" sz="3200">
              <a:solidFill>
                <a:srgbClr val="0000FF"/>
              </a:solidFill>
              <a:latin typeface="Arial" panose="020b0604020202020204" pitchFamily="34" charset="0"/>
            </a:endParaRPr>
          </a:p>
        </p:txBody>
      </p:sp>
      <p:sp>
        <p:nvSpPr>
          <p:cNvPr id="49157" name="文本框 31748"/>
          <p:cNvSpPr/>
          <p:nvPr>
            <p:custDataLst>
              <p:tags r:id="rId6"/>
            </p:custDataLst>
          </p:nvPr>
        </p:nvSpPr>
        <p:spPr>
          <a:xfrm>
            <a:off x="4375151" y="2982384"/>
            <a:ext cx="3840480" cy="583565"/>
          </a:xfrm>
          <a:prstGeom prst="rect">
            <a:avLst/>
          </a:prstGeom>
          <a:noFill/>
          <a:ln w="9525">
            <a:noFill/>
          </a:ln>
        </p:spPr>
        <p:txBody>
          <a:bodyPr wrap="none">
            <a:spAutoFit/>
          </a:bodyPr>
          <a:lstStyle/>
          <a:p>
            <a:r>
              <a:rPr lang="zh-CN" altLang="en-US" sz="3200">
                <a:solidFill>
                  <a:srgbClr val="0000FF"/>
                </a:solidFill>
                <a:latin typeface="Arial" panose="020b0604020202020204" pitchFamily="34" charset="0"/>
              </a:rPr>
              <a:t>意境上均为雄浑壮阔</a:t>
            </a:r>
            <a:endParaRPr lang="en-US" altLang="zh-CN" sz="3200">
              <a:solidFill>
                <a:srgbClr val="0000FF"/>
              </a:solidFill>
              <a:latin typeface="Arial" panose="020b0604020202020204" pitchFamily="34" charset="0"/>
            </a:endParaRPr>
          </a:p>
        </p:txBody>
      </p:sp>
      <p:sp>
        <p:nvSpPr>
          <p:cNvPr id="49158" name="文本框 31749"/>
          <p:cNvSpPr/>
          <p:nvPr>
            <p:custDataLst>
              <p:tags r:id="rId7"/>
            </p:custDataLst>
          </p:nvPr>
        </p:nvSpPr>
        <p:spPr>
          <a:xfrm>
            <a:off x="1557867" y="3596217"/>
            <a:ext cx="10162540" cy="583565"/>
          </a:xfrm>
          <a:prstGeom prst="rect">
            <a:avLst/>
          </a:prstGeom>
          <a:noFill/>
          <a:ln w="9525">
            <a:noFill/>
          </a:ln>
        </p:spPr>
        <p:txBody>
          <a:bodyPr wrap="none">
            <a:spAutoFit/>
          </a:bodyPr>
          <a:lstStyle/>
          <a:p>
            <a:r>
              <a:rPr lang="zh-CN" altLang="en-US" sz="3200">
                <a:solidFill>
                  <a:srgbClr val="0000FF"/>
                </a:solidFill>
                <a:latin typeface="Arial" panose="020b0604020202020204" pitchFamily="34" charset="0"/>
              </a:rPr>
              <a:t>主旨上均为托古喻今</a:t>
            </a:r>
            <a:r>
              <a:rPr lang="en-US" altLang="zh-CN" sz="3200">
                <a:solidFill>
                  <a:srgbClr val="0000FF"/>
                </a:solidFill>
                <a:latin typeface="Arial" panose="020b0604020202020204" pitchFamily="34" charset="0"/>
              </a:rPr>
              <a:t>,</a:t>
            </a:r>
            <a:r>
              <a:rPr lang="zh-CN" altLang="en-US" sz="3200">
                <a:solidFill>
                  <a:srgbClr val="0000FF"/>
                </a:solidFill>
                <a:latin typeface="Arial" panose="020b0604020202020204" pitchFamily="34" charset="0"/>
              </a:rPr>
              <a:t>借古人酒杯浇心中块垒</a:t>
            </a:r>
            <a:r>
              <a:rPr lang="en-US" altLang="zh-CN" sz="3200">
                <a:solidFill>
                  <a:srgbClr val="0000FF"/>
                </a:solidFill>
                <a:latin typeface="Arial" panose="020b0604020202020204" pitchFamily="34" charset="0"/>
              </a:rPr>
              <a:t>,</a:t>
            </a:r>
            <a:r>
              <a:rPr lang="zh-CN" altLang="en-US" sz="3200">
                <a:solidFill>
                  <a:srgbClr val="0000FF"/>
                </a:solidFill>
                <a:latin typeface="Arial" panose="020b0604020202020204" pitchFamily="34" charset="0"/>
              </a:rPr>
              <a:t>还自我情愫</a:t>
            </a:r>
            <a:endParaRPr lang="zh-CN" altLang="en-US" sz="3200">
              <a:solidFill>
                <a:srgbClr val="0000FF"/>
              </a:solidFill>
              <a:latin typeface="Arial" panose="020b0604020202020204" pitchFamily="34" charset="0"/>
            </a:endParaRPr>
          </a:p>
        </p:txBody>
      </p:sp>
      <p:sp>
        <p:nvSpPr>
          <p:cNvPr id="49159" name="文本框 31750"/>
          <p:cNvSpPr/>
          <p:nvPr>
            <p:custDataLst>
              <p:tags r:id="rId8"/>
            </p:custDataLst>
          </p:nvPr>
        </p:nvSpPr>
        <p:spPr>
          <a:xfrm>
            <a:off x="1640417" y="4491567"/>
            <a:ext cx="1771650" cy="666115"/>
          </a:xfrm>
          <a:prstGeom prst="rect">
            <a:avLst/>
          </a:prstGeom>
          <a:noFill/>
          <a:ln w="9525">
            <a:noFill/>
          </a:ln>
        </p:spPr>
        <p:txBody>
          <a:bodyPr wrap="none">
            <a:spAutoFit/>
          </a:bodyPr>
          <a:lstStyle/>
          <a:p>
            <a:r>
              <a:rPr lang="zh-CN" altLang="en-US" sz="3735" b="1">
                <a:solidFill>
                  <a:srgbClr val="FF0000"/>
                </a:solidFill>
                <a:latin typeface="Arial" panose="020b0604020202020204" pitchFamily="34" charset="0"/>
              </a:rPr>
              <a:t>不同点</a:t>
            </a:r>
            <a:r>
              <a:rPr lang="en-US" altLang="zh-CN" sz="3735" b="1">
                <a:solidFill>
                  <a:srgbClr val="FF0000"/>
                </a:solidFill>
                <a:latin typeface="Arial" panose="020b0604020202020204" pitchFamily="34" charset="0"/>
              </a:rPr>
              <a:t>:</a:t>
            </a:r>
            <a:endParaRPr lang="en-US" altLang="zh-CN" sz="3735" b="1">
              <a:solidFill>
                <a:srgbClr val="FF0000"/>
              </a:solidFill>
              <a:latin typeface="Arial" panose="020b0604020202020204" pitchFamily="34" charset="0"/>
            </a:endParaRPr>
          </a:p>
        </p:txBody>
      </p:sp>
      <p:sp>
        <p:nvSpPr>
          <p:cNvPr id="49160" name="文本框 31751"/>
          <p:cNvSpPr/>
          <p:nvPr>
            <p:custDataLst>
              <p:tags r:id="rId9"/>
            </p:custDataLst>
          </p:nvPr>
        </p:nvSpPr>
        <p:spPr>
          <a:xfrm>
            <a:off x="3359151" y="4210051"/>
            <a:ext cx="8208433" cy="1568450"/>
          </a:xfrm>
          <a:prstGeom prst="rect">
            <a:avLst/>
          </a:prstGeom>
          <a:noFill/>
          <a:ln w="9525">
            <a:noFill/>
          </a:ln>
        </p:spPr>
        <p:txBody>
          <a:bodyPr>
            <a:spAutoFit/>
          </a:bodyPr>
          <a:lstStyle/>
          <a:p>
            <a:r>
              <a:rPr lang="en-US" altLang="zh-CN" sz="3200" b="1">
                <a:solidFill>
                  <a:srgbClr val="FF0000"/>
                </a:solidFill>
                <a:latin typeface="Arial" panose="020b0604020202020204" pitchFamily="34" charset="0"/>
              </a:rPr>
              <a:t>      </a:t>
            </a:r>
            <a:r>
              <a:rPr lang="zh-CN" altLang="en-US" sz="3200" b="1">
                <a:solidFill>
                  <a:srgbClr val="FF0000"/>
                </a:solidFill>
                <a:latin typeface="Arial" panose="020b0604020202020204" pitchFamily="34" charset="0"/>
              </a:rPr>
              <a:t>苏词中抒情多直抒胸臆</a:t>
            </a:r>
            <a:r>
              <a:rPr lang="en-US" altLang="zh-CN" sz="3200" b="1">
                <a:solidFill>
                  <a:srgbClr val="FF0000"/>
                </a:solidFill>
                <a:latin typeface="Arial" panose="020b0604020202020204" pitchFamily="34" charset="0"/>
              </a:rPr>
              <a:t>,”</a:t>
            </a:r>
            <a:r>
              <a:rPr lang="zh-CN" altLang="en-US" sz="3200" b="1">
                <a:solidFill>
                  <a:srgbClr val="FF0000"/>
                </a:solidFill>
                <a:latin typeface="Arial" panose="020b0604020202020204" pitchFamily="34" charset="0"/>
              </a:rPr>
              <a:t>多情应笑我</a:t>
            </a:r>
            <a:r>
              <a:rPr lang="en-US" altLang="zh-CN" sz="3200" b="1">
                <a:solidFill>
                  <a:srgbClr val="FF0000"/>
                </a:solidFill>
                <a:latin typeface="Arial" panose="020b0604020202020204" pitchFamily="34" charset="0"/>
              </a:rPr>
              <a:t>,</a:t>
            </a:r>
            <a:r>
              <a:rPr lang="zh-CN" altLang="en-US" sz="3200" b="1">
                <a:solidFill>
                  <a:srgbClr val="FF0000"/>
                </a:solidFill>
                <a:latin typeface="Arial" panose="020b0604020202020204" pitchFamily="34" charset="0"/>
              </a:rPr>
              <a:t>早生华发</a:t>
            </a:r>
            <a:r>
              <a:rPr lang="en-US" altLang="zh-CN" sz="3200" b="1">
                <a:solidFill>
                  <a:srgbClr val="FF0000"/>
                </a:solidFill>
                <a:latin typeface="Arial" panose="020b0604020202020204" pitchFamily="34" charset="0"/>
              </a:rPr>
              <a:t>.</a:t>
            </a:r>
            <a:r>
              <a:rPr lang="zh-CN" altLang="en-US" sz="3200" b="1">
                <a:solidFill>
                  <a:srgbClr val="FF0000"/>
                </a:solidFill>
                <a:latin typeface="Arial" panose="020b0604020202020204" pitchFamily="34" charset="0"/>
              </a:rPr>
              <a:t>人生如梦</a:t>
            </a:r>
            <a:r>
              <a:rPr lang="en-US" altLang="zh-CN" sz="3200" b="1">
                <a:solidFill>
                  <a:srgbClr val="FF0000"/>
                </a:solidFill>
                <a:latin typeface="Arial" panose="020b0604020202020204" pitchFamily="34" charset="0"/>
              </a:rPr>
              <a:t>,</a:t>
            </a:r>
            <a:r>
              <a:rPr lang="zh-CN" altLang="en-US" sz="3200" b="1">
                <a:solidFill>
                  <a:srgbClr val="FF0000"/>
                </a:solidFill>
                <a:latin typeface="Arial" panose="020b0604020202020204" pitchFamily="34" charset="0"/>
              </a:rPr>
              <a:t>一尊还酹江月</a:t>
            </a:r>
            <a:r>
              <a:rPr lang="en-US" altLang="zh-CN" sz="3200" b="1">
                <a:solidFill>
                  <a:srgbClr val="FF0000"/>
                </a:solidFill>
                <a:latin typeface="Arial" panose="020b0604020202020204" pitchFamily="34" charset="0"/>
              </a:rPr>
              <a:t>.”</a:t>
            </a:r>
            <a:r>
              <a:rPr lang="zh-CN" altLang="en-US" sz="3200" b="1">
                <a:solidFill>
                  <a:srgbClr val="FF0000"/>
                </a:solidFill>
                <a:latin typeface="Arial" panose="020b0604020202020204" pitchFamily="34" charset="0"/>
              </a:rPr>
              <a:t>风格显得开阔明朗</a:t>
            </a:r>
            <a:r>
              <a:rPr lang="en-US" altLang="zh-CN" sz="3200" b="1">
                <a:solidFill>
                  <a:srgbClr val="FF0000"/>
                </a:solidFill>
                <a:latin typeface="Arial" panose="020b0604020202020204" pitchFamily="34" charset="0"/>
              </a:rPr>
              <a:t>,</a:t>
            </a:r>
            <a:r>
              <a:rPr lang="zh-CN" altLang="en-US" sz="3200" b="1">
                <a:solidFill>
                  <a:srgbClr val="FF0000"/>
                </a:solidFill>
                <a:latin typeface="Arial" panose="020b0604020202020204" pitchFamily="34" charset="0"/>
              </a:rPr>
              <a:t>旷达乐观</a:t>
            </a:r>
            <a:r>
              <a:rPr lang="en-US" altLang="zh-CN" sz="3200" b="1">
                <a:solidFill>
                  <a:srgbClr val="FF0000"/>
                </a:solidFill>
                <a:latin typeface="Arial" panose="020b0604020202020204" pitchFamily="34" charset="0"/>
              </a:rPr>
              <a:t>.</a:t>
            </a:r>
            <a:endParaRPr lang="en-US" altLang="zh-CN" sz="3200" b="1">
              <a:solidFill>
                <a:srgbClr val="FF0000"/>
              </a:solidFill>
              <a:latin typeface="Arial" panose="020b0604020202020204" pitchFamily="34" charset="0"/>
            </a:endParaRPr>
          </a:p>
        </p:txBody>
      </p:sp>
      <p:sp>
        <p:nvSpPr>
          <p:cNvPr id="49161" name="文本框 31752"/>
          <p:cNvSpPr/>
          <p:nvPr>
            <p:custDataLst>
              <p:tags r:id="rId10"/>
            </p:custDataLst>
          </p:nvPr>
        </p:nvSpPr>
        <p:spPr>
          <a:xfrm>
            <a:off x="3359151" y="5750984"/>
            <a:ext cx="7958667" cy="1076325"/>
          </a:xfrm>
          <a:prstGeom prst="rect">
            <a:avLst/>
          </a:prstGeom>
          <a:noFill/>
          <a:ln w="9525">
            <a:noFill/>
          </a:ln>
        </p:spPr>
        <p:txBody>
          <a:bodyPr>
            <a:spAutoFit/>
          </a:bodyPr>
          <a:lstStyle/>
          <a:p>
            <a:r>
              <a:rPr lang="en-US" altLang="zh-CN" sz="3200" b="1">
                <a:solidFill>
                  <a:srgbClr val="FF0000"/>
                </a:solidFill>
                <a:latin typeface="Arial" panose="020b0604020202020204" pitchFamily="34" charset="0"/>
              </a:rPr>
              <a:t>     </a:t>
            </a:r>
            <a:r>
              <a:rPr lang="zh-CN" altLang="en-US" sz="3200" b="1">
                <a:solidFill>
                  <a:srgbClr val="FF0000"/>
                </a:solidFill>
                <a:latin typeface="Arial" panose="020b0604020202020204" pitchFamily="34" charset="0"/>
              </a:rPr>
              <a:t>辛词中抒情多与典故结合</a:t>
            </a:r>
            <a:r>
              <a:rPr lang="en-US" altLang="zh-CN" sz="3200" b="1">
                <a:solidFill>
                  <a:srgbClr val="FF0000"/>
                </a:solidFill>
                <a:latin typeface="Arial" panose="020b0604020202020204" pitchFamily="34" charset="0"/>
              </a:rPr>
              <a:t>,</a:t>
            </a:r>
            <a:r>
              <a:rPr lang="zh-CN" altLang="en-US" sz="3200" b="1">
                <a:solidFill>
                  <a:srgbClr val="FF0000"/>
                </a:solidFill>
                <a:latin typeface="Arial" panose="020b0604020202020204" pitchFamily="34" charset="0"/>
              </a:rPr>
              <a:t>风格显得含蓄</a:t>
            </a:r>
            <a:r>
              <a:rPr lang="en-US" altLang="zh-CN" sz="3200" b="1">
                <a:solidFill>
                  <a:srgbClr val="FF0000"/>
                </a:solidFill>
                <a:latin typeface="Arial" panose="020b0604020202020204" pitchFamily="34" charset="0"/>
              </a:rPr>
              <a:t>,</a:t>
            </a:r>
            <a:r>
              <a:rPr lang="zh-CN" altLang="en-US" sz="3200" b="1">
                <a:solidFill>
                  <a:srgbClr val="FF0000"/>
                </a:solidFill>
                <a:latin typeface="Arial" panose="020b0604020202020204" pitchFamily="34" charset="0"/>
              </a:rPr>
              <a:t>蕴藉</a:t>
            </a:r>
            <a:r>
              <a:rPr lang="en-US" altLang="zh-CN" sz="3200" b="1">
                <a:solidFill>
                  <a:srgbClr val="FF0000"/>
                </a:solidFill>
                <a:latin typeface="Arial" panose="020b0604020202020204" pitchFamily="34" charset="0"/>
              </a:rPr>
              <a:t>,</a:t>
            </a:r>
            <a:r>
              <a:rPr lang="zh-CN" altLang="en-US" sz="3200" b="1">
                <a:solidFill>
                  <a:srgbClr val="FF0000"/>
                </a:solidFill>
                <a:latin typeface="Arial" panose="020b0604020202020204" pitchFamily="34" charset="0"/>
              </a:rPr>
              <a:t>激愤</a:t>
            </a:r>
            <a:r>
              <a:rPr lang="en-US" altLang="zh-CN" sz="3200" b="1">
                <a:solidFill>
                  <a:srgbClr val="FF0000"/>
                </a:solidFill>
                <a:latin typeface="Arial" panose="020b0604020202020204" pitchFamily="34" charset="0"/>
              </a:rPr>
              <a:t>,</a:t>
            </a:r>
            <a:r>
              <a:rPr lang="zh-CN" altLang="en-US" sz="3200" b="1">
                <a:solidFill>
                  <a:srgbClr val="FF0000"/>
                </a:solidFill>
                <a:latin typeface="Arial" panose="020b0604020202020204" pitchFamily="34" charset="0"/>
              </a:rPr>
              <a:t>沉郁</a:t>
            </a:r>
            <a:r>
              <a:rPr lang="en-US" altLang="zh-CN" sz="3200" b="1">
                <a:solidFill>
                  <a:srgbClr val="FF0000"/>
                </a:solidFill>
                <a:latin typeface="Arial" panose="020b0604020202020204" pitchFamily="34" charset="0"/>
              </a:rPr>
              <a:t>.</a:t>
            </a:r>
            <a:endParaRPr lang="en-US" altLang="zh-CN" sz="3200" b="1">
              <a:solidFill>
                <a:srgbClr val="FF0000"/>
              </a:solidFill>
              <a:latin typeface="Arial" panose="020b0604020202020204" pitchFamily="34" charset="0"/>
            </a:endParaRPr>
          </a:p>
        </p:txBody>
      </p:sp>
      <p:sp>
        <p:nvSpPr>
          <p:cNvPr id="49162" name="动作按钮: 帮助 31753"/>
          <p:cNvSpPr/>
          <p:nvPr>
            <p:custDataLst>
              <p:tags r:id="rId11"/>
            </p:custDataLst>
          </p:nvPr>
        </p:nvSpPr>
        <p:spPr>
          <a:xfrm>
            <a:off x="188384" y="0"/>
            <a:ext cx="1132416" cy="757767"/>
          </a:xfrm>
          <a:prstGeom prst="actionButtonHelp">
            <a:avLst/>
          </a:prstGeom>
          <a:solidFill>
            <a:schemeClr val="accent1"/>
          </a:solidFill>
          <a:ln w="9525">
            <a:noFill/>
          </a:ln>
        </p:spPr>
        <p:txBody>
          <a:bodyPr/>
          <a:lstStyle/>
          <a:p>
            <a:endParaRPr lang="zh-CN" altLang="en-US" sz="135">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anim calcmode="lin" valueType="num">
                                      <p:cBhvr>
                                        <p:cTn id="7" dur="500" fill="hold"/>
                                        <p:tgtEl>
                                          <p:spTgt spid="49155"/>
                                        </p:tgtEl>
                                        <p:attrNameLst>
                                          <p:attrName>ppt_x</p:attrName>
                                        </p:attrNameLst>
                                      </p:cBhvr>
                                      <p:tavLst>
                                        <p:tav tm="0">
                                          <p:val>
                                            <p:strVal val="#ppt_x"/>
                                          </p:val>
                                        </p:tav>
                                        <p:tav tm="100000">
                                          <p:val>
                                            <p:strVal val="#ppt_x"/>
                                          </p:val>
                                        </p:tav>
                                      </p:tavLst>
                                    </p:anim>
                                    <p:anim calcmode="lin" valueType="num">
                                      <p:cBhvr>
                                        <p:cTn id="8" dur="500" fill="hold"/>
                                        <p:tgtEl>
                                          <p:spTgt spid="4915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49156"/>
                                        </p:tgtEl>
                                        <p:attrNameLst>
                                          <p:attrName>style.visibility</p:attrName>
                                        </p:attrNameLst>
                                      </p:cBhvr>
                                      <p:to>
                                        <p:strVal val="visible"/>
                                      </p:to>
                                    </p:set>
                                    <p:anim calcmode="lin" valueType="num">
                                      <p:cBhvr>
                                        <p:cTn id="13" dur="1000" fill="hold"/>
                                        <p:tgtEl>
                                          <p:spTgt spid="49156"/>
                                        </p:tgtEl>
                                        <p:attrNameLst>
                                          <p:attrName>ppt_w</p:attrName>
                                        </p:attrNameLst>
                                      </p:cBhvr>
                                      <p:tavLst>
                                        <p:tav tm="0">
                                          <p:val>
                                            <p:strVal val="#ppt_w*0.70"/>
                                          </p:val>
                                        </p:tav>
                                        <p:tav tm="100000">
                                          <p:val>
                                            <p:strVal val="#ppt_w"/>
                                          </p:val>
                                        </p:tav>
                                      </p:tavLst>
                                    </p:anim>
                                    <p:anim calcmode="lin" valueType="num">
                                      <p:cBhvr>
                                        <p:cTn id="14" dur="1000" fill="hold"/>
                                        <p:tgtEl>
                                          <p:spTgt spid="49156"/>
                                        </p:tgtEl>
                                        <p:attrNameLst>
                                          <p:attrName>ppt_h</p:attrName>
                                        </p:attrNameLst>
                                      </p:cBhvr>
                                      <p:tavLst>
                                        <p:tav tm="0">
                                          <p:val>
                                            <p:strVal val="#ppt_h"/>
                                          </p:val>
                                        </p:tav>
                                        <p:tav tm="100000">
                                          <p:val>
                                            <p:strVal val="#ppt_h"/>
                                          </p:val>
                                        </p:tav>
                                      </p:tavLst>
                                    </p:anim>
                                    <p:animEffect transition="in" filter="fade">
                                      <p:cBhvr>
                                        <p:cTn id="15" dur="1000" fill="hold"/>
                                        <p:tgtEl>
                                          <p:spTgt spid="49156"/>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49157"/>
                                        </p:tgtEl>
                                        <p:attrNameLst>
                                          <p:attrName>style.visibility</p:attrName>
                                        </p:attrNameLst>
                                      </p:cBhvr>
                                      <p:to>
                                        <p:strVal val="visible"/>
                                      </p:to>
                                    </p:set>
                                    <p:anim calcmode="lin" valueType="num">
                                      <p:cBhvr>
                                        <p:cTn id="20" dur="1000" fill="hold"/>
                                        <p:tgtEl>
                                          <p:spTgt spid="49157"/>
                                        </p:tgtEl>
                                        <p:attrNameLst>
                                          <p:attrName>ppt_w</p:attrName>
                                        </p:attrNameLst>
                                      </p:cBhvr>
                                      <p:tavLst>
                                        <p:tav tm="0">
                                          <p:val>
                                            <p:strVal val="#ppt_w*0.70"/>
                                          </p:val>
                                        </p:tav>
                                        <p:tav tm="100000">
                                          <p:val>
                                            <p:strVal val="#ppt_w"/>
                                          </p:val>
                                        </p:tav>
                                      </p:tavLst>
                                    </p:anim>
                                    <p:anim calcmode="lin" valueType="num">
                                      <p:cBhvr>
                                        <p:cTn id="21" dur="1000" fill="hold"/>
                                        <p:tgtEl>
                                          <p:spTgt spid="49157"/>
                                        </p:tgtEl>
                                        <p:attrNameLst>
                                          <p:attrName>ppt_h</p:attrName>
                                        </p:attrNameLst>
                                      </p:cBhvr>
                                      <p:tavLst>
                                        <p:tav tm="0">
                                          <p:val>
                                            <p:strVal val="#ppt_h"/>
                                          </p:val>
                                        </p:tav>
                                        <p:tav tm="100000">
                                          <p:val>
                                            <p:strVal val="#ppt_h"/>
                                          </p:val>
                                        </p:tav>
                                      </p:tavLst>
                                    </p:anim>
                                    <p:animEffect transition="in" filter="fade">
                                      <p:cBhvr>
                                        <p:cTn id="22" dur="1000" fill="hold"/>
                                        <p:tgtEl>
                                          <p:spTgt spid="4915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49158"/>
                                        </p:tgtEl>
                                        <p:attrNameLst>
                                          <p:attrName>style.visibility</p:attrName>
                                        </p:attrNameLst>
                                      </p:cBhvr>
                                      <p:to>
                                        <p:strVal val="visible"/>
                                      </p:to>
                                    </p:set>
                                    <p:anim calcmode="lin" valueType="num">
                                      <p:cBhvr>
                                        <p:cTn id="27" dur="1000" fill="hold"/>
                                        <p:tgtEl>
                                          <p:spTgt spid="49158"/>
                                        </p:tgtEl>
                                        <p:attrNameLst>
                                          <p:attrName>ppt_w</p:attrName>
                                        </p:attrNameLst>
                                      </p:cBhvr>
                                      <p:tavLst>
                                        <p:tav tm="0">
                                          <p:val>
                                            <p:strVal val="#ppt_w*0.70"/>
                                          </p:val>
                                        </p:tav>
                                        <p:tav tm="100000">
                                          <p:val>
                                            <p:strVal val="#ppt_w"/>
                                          </p:val>
                                        </p:tav>
                                      </p:tavLst>
                                    </p:anim>
                                    <p:anim calcmode="lin" valueType="num">
                                      <p:cBhvr>
                                        <p:cTn id="28" dur="1000" fill="hold"/>
                                        <p:tgtEl>
                                          <p:spTgt spid="49158"/>
                                        </p:tgtEl>
                                        <p:attrNameLst>
                                          <p:attrName>ppt_h</p:attrName>
                                        </p:attrNameLst>
                                      </p:cBhvr>
                                      <p:tavLst>
                                        <p:tav tm="0">
                                          <p:val>
                                            <p:strVal val="#ppt_h"/>
                                          </p:val>
                                        </p:tav>
                                        <p:tav tm="100000">
                                          <p:val>
                                            <p:strVal val="#ppt_h"/>
                                          </p:val>
                                        </p:tav>
                                      </p:tavLst>
                                    </p:anim>
                                    <p:animEffect transition="in" filter="fade">
                                      <p:cBhvr>
                                        <p:cTn id="29" dur="1000" fill="hold"/>
                                        <p:tgtEl>
                                          <p:spTgt spid="49158"/>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9159"/>
                                        </p:tgtEl>
                                        <p:attrNameLst>
                                          <p:attrName>style.visibility</p:attrName>
                                        </p:attrNameLst>
                                      </p:cBhvr>
                                      <p:to>
                                        <p:strVal val="visible"/>
                                      </p:to>
                                    </p:set>
                                    <p:anim calcmode="lin" valueType="num">
                                      <p:cBhvr>
                                        <p:cTn id="34" dur="500" fill="hold"/>
                                        <p:tgtEl>
                                          <p:spTgt spid="49159"/>
                                        </p:tgtEl>
                                        <p:attrNameLst>
                                          <p:attrName>ppt_x</p:attrName>
                                        </p:attrNameLst>
                                      </p:cBhvr>
                                      <p:tavLst>
                                        <p:tav tm="0">
                                          <p:val>
                                            <p:strVal val="#ppt_x"/>
                                          </p:val>
                                        </p:tav>
                                        <p:tav tm="100000">
                                          <p:val>
                                            <p:strVal val="#ppt_x"/>
                                          </p:val>
                                        </p:tav>
                                      </p:tavLst>
                                    </p:anim>
                                    <p:anim calcmode="lin" valueType="num">
                                      <p:cBhvr>
                                        <p:cTn id="35" dur="500" fill="hold"/>
                                        <p:tgtEl>
                                          <p:spTgt spid="49159"/>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49160"/>
                                        </p:tgtEl>
                                        <p:attrNameLst>
                                          <p:attrName>style.visibility</p:attrName>
                                        </p:attrNameLst>
                                      </p:cBhvr>
                                      <p:to>
                                        <p:strVal val="visible"/>
                                      </p:to>
                                    </p:set>
                                    <p:animEffect transition="in" filter="blinds(horizontal)">
                                      <p:cBhvr>
                                        <p:cTn id="40" dur="500" fill="hold"/>
                                        <p:tgtEl>
                                          <p:spTgt spid="49160"/>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49161"/>
                                        </p:tgtEl>
                                        <p:attrNameLst>
                                          <p:attrName>style.visibility</p:attrName>
                                        </p:attrNameLst>
                                      </p:cBhvr>
                                      <p:to>
                                        <p:strVal val="visible"/>
                                      </p:to>
                                    </p:set>
                                    <p:animEffect transition="in" filter="slide(fromBottom)">
                                      <p:cBhvr>
                                        <p:cTn id="45" dur="500" fill="hold"/>
                                        <p:tgtEl>
                                          <p:spTgt spid="49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p:bldP spid="49156" grpId="0"/>
      <p:bldP spid="49157" grpId="0"/>
      <p:bldP spid="49158" grpId="0"/>
      <p:bldP spid="49159" grpId="0"/>
      <p:bldP spid="49160" grpId="0"/>
      <p:bldP spid="49161" grpId="0"/>
    </p:bld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Title 6"/>
          <p:cNvSpPr txBox="1"/>
          <p:nvPr>
            <p:custDataLst>
              <p:tags r:id="rId3"/>
            </p:custDataLst>
          </p:nvPr>
        </p:nvSpPr>
        <p:spPr>
          <a:xfrm>
            <a:off x="844550" y="1804035"/>
            <a:ext cx="10502900" cy="343852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indent="-285750" algn="l" fontAlgn="ctr">
              <a:lnSpc>
                <a:spcPct val="150000"/>
              </a:lnSpc>
              <a:spcBef>
                <a:spcPts val="1000"/>
              </a:spcBef>
              <a:buClrTx/>
              <a:buSzTx/>
              <a:buNone/>
            </a:pPr>
            <a:r>
              <a:rPr altLang="zh-CN"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菩萨蛮·书江西造口壁</a:t>
            </a:r>
            <a:endPar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285750" algn="l" fontAlgn="ctr">
              <a:lnSpc>
                <a:spcPct val="150000"/>
              </a:lnSpc>
              <a:spcBef>
                <a:spcPts val="1000"/>
              </a:spcBef>
              <a:buClrTx/>
              <a:buSzTx/>
              <a:buNone/>
            </a:pPr>
            <a:r>
              <a:rPr altLang="zh-CN"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辛弃疾</a:t>
            </a:r>
            <a:endPar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a:p>
            <a:pPr marL="0" lvl="0" indent="-285750" algn="l" fontAlgn="ctr">
              <a:lnSpc>
                <a:spcPct val="150000"/>
              </a:lnSpc>
              <a:spcBef>
                <a:spcPts val="1000"/>
              </a:spcBef>
              <a:buClrTx/>
              <a:buSzTx/>
              <a:buFontTx/>
              <a:buNone/>
            </a:pPr>
            <a:r>
              <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郁孤台下清江水，中间多少行人泪。西北望长安，可怜无数山。</a:t>
            </a:r>
            <a:endPar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a:p>
            <a:pPr marL="0" lvl="0" indent="-285750" algn="l" fontAlgn="ctr">
              <a:lnSpc>
                <a:spcPct val="150000"/>
              </a:lnSpc>
              <a:spcBef>
                <a:spcPts val="1000"/>
              </a:spcBef>
              <a:buClrTx/>
              <a:buSzTx/>
              <a:buFontTx/>
              <a:buNone/>
            </a:pPr>
            <a:r>
              <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青山遮不住，毕竟东流去。江晚正愁余，山深闻鹧鸪。</a:t>
            </a:r>
            <a:endPar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a:p>
            <a:pPr marL="0" lvl="0" indent="-285750" algn="l" fontAlgn="ctr">
              <a:lnSpc>
                <a:spcPct val="150000"/>
              </a:lnSpc>
              <a:spcBef>
                <a:spcPts val="1000"/>
              </a:spcBef>
              <a:spcAft>
                <a:spcPct val="0"/>
              </a:spcAft>
              <a:buSzTx/>
              <a:buFont typeface="Wingdings" panose="05000000000000000000" charset="0"/>
              <a:buNone/>
            </a:pPr>
            <a:r>
              <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 </a:t>
            </a:r>
            <a:endPar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p:txBody>
      </p:sp>
      <p:sp>
        <p:nvSpPr>
          <p:cNvPr id="2050" name="花"/>
          <p:cNvSpPr/>
          <p:nvPr>
            <p:custDataLst>
              <p:tags r:id="rId4"/>
            </p:custDataLst>
          </p:nvPr>
        </p:nvSpPr>
        <p:spPr bwMode="auto">
          <a:xfrm>
            <a:off x="10509250" y="33718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Title 6"/>
          <p:cNvSpPr txBox="1"/>
          <p:nvPr>
            <p:custDataLst>
              <p:tags r:id="rId3"/>
            </p:custDataLst>
          </p:nvPr>
        </p:nvSpPr>
        <p:spPr>
          <a:xfrm>
            <a:off x="1955165" y="1412240"/>
            <a:ext cx="8281670" cy="444881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indent="-285750" algn="l" fontAlgn="ctr">
              <a:lnSpc>
                <a:spcPct val="150000"/>
              </a:lnSpc>
              <a:spcBef>
                <a:spcPts val="1000"/>
              </a:spcBef>
              <a:buClrTx/>
              <a:buSzTx/>
              <a:buNone/>
            </a:pPr>
            <a:r>
              <a:rPr altLang="zh-CN"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破阵子·为陈同甫赋壮词以寄之</a:t>
            </a:r>
            <a:endParaRPr altLang="zh-CN"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endParaRPr>
          </a:p>
          <a:p>
            <a:pPr marL="0" indent="-285750" algn="l" fontAlgn="ctr">
              <a:lnSpc>
                <a:spcPct val="150000"/>
              </a:lnSpc>
              <a:spcBef>
                <a:spcPts val="1000"/>
              </a:spcBef>
              <a:buClrTx/>
              <a:buSzTx/>
              <a:buNone/>
            </a:pPr>
            <a:r>
              <a:rPr altLang="zh-CN"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sym typeface="+mn-ea"/>
              </a:rPr>
              <a:t>辛弃疾</a:t>
            </a:r>
            <a:endPar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a:p>
            <a:pPr marL="0" lvl="0" indent="-285750" algn="l" fontAlgn="ctr">
              <a:lnSpc>
                <a:spcPct val="150000"/>
              </a:lnSpc>
              <a:spcBef>
                <a:spcPts val="1000"/>
              </a:spcBef>
              <a:spcAft>
                <a:spcPct val="0"/>
              </a:spcAft>
              <a:buSzTx/>
              <a:buFont typeface="Wingdings" panose="05000000000000000000" charset="0"/>
              <a:buNone/>
            </a:pPr>
            <a:r>
              <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醉里挑灯看剑，梦回吹角连营。八百里分麾下炙，五十弦翻塞外声。沙场秋点兵。</a:t>
            </a:r>
            <a:endPar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a:p>
            <a:pPr marL="0" lvl="0" indent="-285750" algn="l" fontAlgn="ctr">
              <a:lnSpc>
                <a:spcPct val="150000"/>
              </a:lnSpc>
              <a:spcBef>
                <a:spcPts val="1000"/>
              </a:spcBef>
              <a:spcAft>
                <a:spcPct val="0"/>
              </a:spcAft>
              <a:buSzTx/>
              <a:buFont typeface="Wingdings" panose="05000000000000000000" charset="0"/>
              <a:buNone/>
            </a:pPr>
            <a:r>
              <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rPr>
              <a:t>马作的卢飞快，弓如霹雳弦惊。了却君王天下事，赢得生前身后名。可怜白发生！  </a:t>
            </a:r>
            <a:endParaRPr lang="zh-CN" altLang="en-US" sz="2800" b="1" spc="100">
              <a:ln w="3175">
                <a:noFill/>
                <a:prstDash val="dash"/>
              </a:ln>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p:txBody>
      </p:sp>
      <p:sp>
        <p:nvSpPr>
          <p:cNvPr id="2050" name="花"/>
          <p:cNvSpPr/>
          <p:nvPr>
            <p:custDataLst>
              <p:tags r:id="rId4"/>
            </p:custDataLst>
          </p:nvPr>
        </p:nvSpPr>
        <p:spPr bwMode="auto">
          <a:xfrm>
            <a:off x="10489565" y="426720"/>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340360" y="89535"/>
            <a:ext cx="11602085" cy="3413760"/>
          </a:xfrm>
          <a:prstGeom prst="rect">
            <a:avLst/>
          </a:prstGeom>
        </p:spPr>
        <p:txBody>
          <a:bodyPr wrap="square" lIns="91438" tIns="45718" rIns="91438" bIns="45718">
            <a:spAutoFit/>
          </a:bodyPr>
          <a:lstStyle/>
          <a:p>
            <a:pPr indent="0" algn="ctr" defTabSz="685800" fontAlgn="auto">
              <a:lnSpc>
                <a:spcPct val="100000"/>
              </a:lnSpc>
            </a:pPr>
            <a:r>
              <a:rPr sz="2400" b="1">
                <a:solidFill>
                  <a:prstClr val="black"/>
                </a:solidFill>
                <a:latin typeface="楷体" panose="02010609060101010101" pitchFamily="49" charset="-122"/>
                <a:ea typeface="楷体" panose="02010609060101010101" pitchFamily="49" charset="-122"/>
                <a:cs typeface="楷体" panose="02010609060101010101" pitchFamily="49" charset="-122"/>
              </a:rPr>
              <a:t>摸鱼儿·更能消几番风雨</a:t>
            </a:r>
            <a:endParaRPr sz="2400" b="1">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indent="0" algn="ctr" defTabSz="685800" fontAlgn="auto">
              <a:lnSpc>
                <a:spcPct val="100000"/>
              </a:lnSpc>
            </a:pPr>
            <a:r>
              <a:rPr sz="2400" b="1">
                <a:solidFill>
                  <a:prstClr val="black"/>
                </a:solidFill>
                <a:latin typeface="楷体" panose="02010609060101010101" pitchFamily="49" charset="-122"/>
                <a:ea typeface="楷体" panose="02010609060101010101" pitchFamily="49" charset="-122"/>
                <a:cs typeface="楷体" panose="02010609060101010101" pitchFamily="49" charset="-122"/>
              </a:rPr>
              <a:t>（南宋） 辛弃疾</a:t>
            </a:r>
            <a:endParaRPr sz="2400" b="1">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indent="0" algn="just" defTabSz="685800" fontAlgn="auto">
              <a:lnSpc>
                <a:spcPct val="100000"/>
              </a:lnSpc>
            </a:pPr>
            <a:r>
              <a:rPr sz="2400" b="1">
                <a:solidFill>
                  <a:prstClr val="black"/>
                </a:solidFill>
                <a:latin typeface="楷体" panose="02010609060101010101" pitchFamily="49" charset="-122"/>
                <a:ea typeface="楷体" panose="02010609060101010101" pitchFamily="49" charset="-122"/>
                <a:cs typeface="楷体" panose="02010609060101010101" pitchFamily="49" charset="-122"/>
              </a:rPr>
              <a:t>更能消、几番风雨，匆春又归去。惜春长恨花开早，何况落红无数。春且住，见说道、天涯芳草无归路。怨春不语。算只有殷勤，画檐蛛网，尽日惹飞絮。</a:t>
            </a:r>
            <a:endParaRPr sz="2400" b="1">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indent="0" algn="just" defTabSz="685800" fontAlgn="auto">
              <a:lnSpc>
                <a:spcPct val="100000"/>
              </a:lnSpc>
            </a:pPr>
            <a:r>
              <a:rPr sz="2400" b="1">
                <a:solidFill>
                  <a:prstClr val="black"/>
                </a:solidFill>
                <a:latin typeface="楷体" panose="02010609060101010101" pitchFamily="49" charset="-122"/>
                <a:ea typeface="楷体" panose="02010609060101010101" pitchFamily="49" charset="-122"/>
                <a:cs typeface="楷体" panose="02010609060101010101" pitchFamily="49" charset="-122"/>
              </a:rPr>
              <a:t>长门事，准拟佳期又误。蛾眉曾有人妒。千金纵买相如赋，脉脉此情谁诉？君莫舞，君不见、玉环飞燕皆尘土！闲愁最苦！休去倚危栏，斜阳正在，烟柳断肠处。</a:t>
            </a:r>
            <a:endParaRPr sz="2400" b="1">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indent="0" algn="just" defTabSz="685800" fontAlgn="auto">
              <a:lnSpc>
                <a:spcPct val="100000"/>
              </a:lnSpc>
            </a:pPr>
            <a:r>
              <a:rPr sz="2400" b="1">
                <a:solidFill>
                  <a:prstClr val="black"/>
                </a:solidFill>
                <a:latin typeface="楷体" panose="02010609060101010101" pitchFamily="49" charset="-122"/>
                <a:ea typeface="楷体" panose="02010609060101010101" pitchFamily="49" charset="-122"/>
                <a:cs typeface="楷体" panose="02010609060101010101" pitchFamily="49" charset="-122"/>
              </a:rPr>
              <a:t>①长门：汉代宫殿名，武帝皇后，失宠后被幽闭于此。</a:t>
            </a:r>
            <a:endParaRPr sz="2400" b="1">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indent="0" algn="just" defTabSz="685800" fontAlgn="auto">
              <a:lnSpc>
                <a:spcPct val="100000"/>
              </a:lnSpc>
            </a:pPr>
            <a:r>
              <a:rPr sz="2400" b="1">
                <a:solidFill>
                  <a:prstClr val="black"/>
                </a:solidFill>
                <a:latin typeface="楷体" panose="02010609060101010101" pitchFamily="49" charset="-122"/>
                <a:ea typeface="楷体" panose="02010609060101010101" pitchFamily="49" charset="-122"/>
                <a:cs typeface="楷体" panose="02010609060101010101" pitchFamily="49" charset="-122"/>
              </a:rPr>
              <a:t>②玉环飞燕：杨玉环、赵飞燕，皆貌美善妒。</a:t>
            </a:r>
            <a:endParaRPr sz="2400" b="1">
              <a:solidFill>
                <a:prstClr val="black"/>
              </a:solidFill>
              <a:latin typeface="楷体" panose="02010609060101010101" pitchFamily="49" charset="-122"/>
              <a:ea typeface="楷体" panose="02010609060101010101" pitchFamily="49" charset="-122"/>
              <a:cs typeface="楷体" panose="02010609060101010101" pitchFamily="49" charset="-122"/>
            </a:endParaRPr>
          </a:p>
          <a:p>
            <a:pPr indent="0" algn="just" defTabSz="685800" fontAlgn="auto">
              <a:lnSpc>
                <a:spcPct val="100000"/>
              </a:lnSpc>
            </a:pPr>
            <a:r>
              <a:rPr lang="en-US" altLang="zh-CN" sz="2400" b="1">
                <a:solidFill>
                  <a:prstClr val="black"/>
                </a:solidFill>
                <a:latin typeface="楷体" panose="02010609060101010101" pitchFamily="49" charset="-122"/>
                <a:ea typeface="楷体" panose="02010609060101010101" pitchFamily="49" charset="-122"/>
                <a:cs typeface="楷体" panose="02010609060101010101" pitchFamily="49" charset="-122"/>
              </a:rPr>
              <a:t>下</a:t>
            </a:r>
            <a:r>
              <a:rPr lang="zh-CN" altLang="en-US" sz="2400" b="1">
                <a:solidFill>
                  <a:prstClr val="black"/>
                </a:solidFill>
                <a:latin typeface="楷体" panose="02010609060101010101" pitchFamily="49" charset="-122"/>
                <a:ea typeface="楷体" panose="02010609060101010101" pitchFamily="49" charset="-122"/>
                <a:cs typeface="楷体" panose="02010609060101010101" pitchFamily="49" charset="-122"/>
              </a:rPr>
              <a:t>片</a:t>
            </a:r>
            <a:r>
              <a:rPr lang="en-US" altLang="zh-CN" sz="2400" b="1">
                <a:solidFill>
                  <a:prstClr val="black"/>
                </a:solidFill>
                <a:latin typeface="楷体" panose="02010609060101010101" pitchFamily="49" charset="-122"/>
                <a:ea typeface="楷体" panose="02010609060101010101" pitchFamily="49" charset="-122"/>
                <a:cs typeface="楷体" panose="02010609060101010101" pitchFamily="49" charset="-122"/>
              </a:rPr>
              <a:t>用典，简析其内涵。</a:t>
            </a:r>
            <a:endParaRPr lang="en-US" altLang="zh-CN" sz="2400" b="1">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11" name="文本框 10"/>
          <p:cNvSpPr txBox="1"/>
          <p:nvPr>
            <p:custDataLst>
              <p:tags r:id="rId4"/>
            </p:custDataLst>
          </p:nvPr>
        </p:nvSpPr>
        <p:spPr>
          <a:xfrm>
            <a:off x="340148" y="3503507"/>
            <a:ext cx="11511280" cy="829945"/>
          </a:xfrm>
          <a:prstGeom prst="rect">
            <a:avLst/>
          </a:prstGeom>
          <a:noFill/>
          <a:ln w="28575">
            <a:solidFill>
              <a:srgbClr val="5664A1"/>
            </a:solidFill>
          </a:ln>
        </p:spPr>
        <p:txBody>
          <a:bodyPr wrap="square" rtlCol="0">
            <a:spAutoFit/>
          </a:bodyPr>
          <a:lstStyle/>
          <a:p>
            <a:pPr algn="just"/>
            <a:r>
              <a:rPr lang="zh-CN" altLang="en-US" sz="2400" b="1">
                <a:latin typeface="楷体" panose="02010609060101010101" pitchFamily="49" charset="-122"/>
                <a:ea typeface="楷体" panose="02010609060101010101" pitchFamily="49" charset="-122"/>
                <a:cs typeface="楷体" panose="02010609060101010101" pitchFamily="49" charset="-122"/>
              </a:rPr>
              <a:t>用典手法的答题格式：诗中用了</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典故，借助</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表达了诗人</a:t>
            </a:r>
            <a:r>
              <a:rPr lang="en-US" altLang="zh-CN" sz="2400" b="1">
                <a:latin typeface="楷体" panose="02010609060101010101" pitchFamily="49" charset="-122"/>
                <a:ea typeface="楷体" panose="02010609060101010101" pitchFamily="49" charset="-122"/>
                <a:cs typeface="楷体" panose="02010609060101010101" pitchFamily="49" charset="-122"/>
              </a:rPr>
              <a:t>......</a:t>
            </a:r>
            <a:r>
              <a:rPr lang="zh-CN" altLang="en-US" sz="2400" b="1">
                <a:latin typeface="楷体" panose="02010609060101010101" pitchFamily="49" charset="-122"/>
                <a:ea typeface="楷体" panose="02010609060101010101" pitchFamily="49" charset="-122"/>
                <a:cs typeface="楷体" panose="02010609060101010101" pitchFamily="49" charset="-122"/>
              </a:rPr>
              <a:t>的情感。</a:t>
            </a:r>
            <a:endParaRPr lang="zh-CN" altLang="en-US" sz="2400" b="1">
              <a:latin typeface="楷体" panose="02010609060101010101" pitchFamily="49" charset="-122"/>
              <a:ea typeface="楷体" panose="02010609060101010101" pitchFamily="49" charset="-122"/>
              <a:cs typeface="楷体" panose="02010609060101010101" pitchFamily="49" charset="-122"/>
            </a:endParaRPr>
          </a:p>
          <a:p>
            <a:pPr algn="ctr"/>
            <a:r>
              <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rPr>
              <a:t>（先指出用典手法，再结合内容分析，最后指出表达效果。）</a:t>
            </a:r>
            <a:endParaRPr lang="zh-CN" altLang="en-US" sz="2400" b="1">
              <a:solidFill>
                <a:srgbClr val="C0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16" name="矩形 15"/>
          <p:cNvSpPr/>
          <p:nvPr>
            <p:custDataLst>
              <p:tags r:id="rId5"/>
            </p:custDataLst>
          </p:nvPr>
        </p:nvSpPr>
        <p:spPr>
          <a:xfrm>
            <a:off x="953135" y="4519295"/>
            <a:ext cx="10205085" cy="1174750"/>
          </a:xfrm>
          <a:prstGeom prst="rect">
            <a:avLst/>
          </a:prstGeom>
        </p:spPr>
        <p:txBody>
          <a:bodyPr wrap="square" lIns="68579" tIns="34289" rIns="68579" bIns="34289">
            <a:spAutoFit/>
          </a:bodyPr>
          <a:lstStyle/>
          <a:p>
            <a:pPr algn="just" defTabSz="685800" fontAlgn="auto">
              <a:lnSpc>
                <a:spcPct val="100000"/>
              </a:lnSpc>
            </a:pPr>
            <a:r>
              <a:rPr sz="2400" b="1">
                <a:solidFill>
                  <a:prstClr val="black"/>
                </a:solidFill>
                <a:latin typeface="楷体" panose="02010609060101010101" pitchFamily="49" charset="-122"/>
                <a:ea typeface="楷体" panose="02010609060101010101" pitchFamily="49" charset="-122"/>
                <a:cs typeface="楷体" panose="02010609060101010101" pitchFamily="49" charset="-122"/>
              </a:rPr>
              <a:t>①</a:t>
            </a:r>
            <a:r>
              <a:rPr sz="2400" b="1">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“长门事，准拟佳期又误。”作者借陈阿娇的故事，</a:t>
            </a:r>
            <a:r>
              <a:rPr sz="2400" b="1">
                <a:solidFill>
                  <a:prstClr val="black"/>
                </a:solidFill>
                <a:latin typeface="楷体" panose="02010609060101010101" pitchFamily="49" charset="-122"/>
                <a:ea typeface="楷体" panose="02010609060101010101" pitchFamily="49" charset="-122"/>
                <a:cs typeface="楷体" panose="02010609060101010101" pitchFamily="49" charset="-122"/>
              </a:rPr>
              <a:t>以长门陈皇后自比，哀叹自己</a:t>
            </a:r>
            <a:r>
              <a:rPr sz="2400" b="1">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忠而见疑，屡遭小人嫉妒谗毁，不得重用壮志难酬</a:t>
            </a:r>
            <a:r>
              <a:rPr sz="2400" b="1">
                <a:solidFill>
                  <a:prstClr val="black"/>
                </a:solidFill>
                <a:latin typeface="楷体" panose="02010609060101010101" pitchFamily="49" charset="-122"/>
                <a:ea typeface="楷体" panose="02010609060101010101" pitchFamily="49" charset="-122"/>
                <a:cs typeface="楷体" panose="02010609060101010101" pitchFamily="49" charset="-122"/>
              </a:rPr>
              <a:t>的悲惨命运，抒发</a:t>
            </a:r>
            <a:r>
              <a:rPr sz="2400" b="1">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了爱国深情无处倾吐的悲愤和苦闷。</a:t>
            </a:r>
            <a:endParaRPr sz="2400" b="1">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2"/>
          <p:cNvSpPr txBox="1"/>
          <p:nvPr>
            <p:custDataLst>
              <p:tags r:id="rId6"/>
            </p:custDataLst>
          </p:nvPr>
        </p:nvSpPr>
        <p:spPr>
          <a:xfrm>
            <a:off x="953135" y="5639435"/>
            <a:ext cx="10180955" cy="977265"/>
          </a:xfrm>
          <a:prstGeom prst="rect">
            <a:avLst/>
          </a:prstGeom>
          <a:noFill/>
        </p:spPr>
        <p:txBody>
          <a:bodyPr wrap="square" rtlCol="0">
            <a:spAutoFit/>
          </a:bodyPr>
          <a:lstStyle/>
          <a:p>
            <a:pPr algn="just" defTabSz="685800">
              <a:lnSpc>
                <a:spcPct val="120000"/>
              </a:lnSpc>
            </a:pPr>
            <a:r>
              <a:rPr sz="2400" b="1">
                <a:solidFill>
                  <a:prstClr val="black"/>
                </a:solidFill>
                <a:latin typeface="楷体" panose="02010609060101010101" pitchFamily="49" charset="-122"/>
                <a:ea typeface="楷体" panose="02010609060101010101" pitchFamily="49" charset="-122"/>
                <a:cs typeface="楷体" panose="02010609060101010101" pitchFamily="49" charset="-122"/>
                <a:sym typeface="+mn-ea"/>
              </a:rPr>
              <a:t>②“君莫舞”三句，作者以杨玉环、赵飞燕的悲剧结局比喻当权误国、暂时得志的奸佞小人，向那些打击陷害忠良的当权者和投降派发出警告。</a:t>
            </a:r>
            <a:endParaRPr sz="2400" b="1">
              <a:solidFill>
                <a:prstClr val="black"/>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p:bldP spid="16" grpId="0"/>
    </p:bld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443213" y="812835"/>
            <a:ext cx="11305256" cy="5231130"/>
          </a:xfrm>
          <a:prstGeom prst="rect">
            <a:avLst/>
          </a:prstGeom>
          <a:noFill/>
        </p:spPr>
        <p:txBody>
          <a:bodyPr wrap="square">
            <a:spAutoFit/>
          </a:bodyPr>
          <a:lstStyle/>
          <a:p>
            <a:pPr algn="l" fontAlgn="ctr">
              <a:lnSpc>
                <a:spcPct val="150000"/>
              </a:lnSpc>
              <a:spcBef>
                <a:spcPts val="600"/>
              </a:spcBef>
            </a:pPr>
            <a:r>
              <a:rPr lang="zh-CN" altLang="en-US" sz="2400" b="1" kern="100">
                <a:latin typeface="楷体" panose="02010609060101010101" pitchFamily="49" charset="-122"/>
                <a:ea typeface="楷体" panose="02010609060101010101" pitchFamily="49" charset="-122"/>
                <a:cs typeface="楷体" panose="02010609060101010101" pitchFamily="49" charset="-122"/>
              </a:rPr>
              <a:t>（</a:t>
            </a:r>
            <a:r>
              <a:rPr lang="en-US" altLang="zh-CN" sz="2400" b="1" kern="100">
                <a:latin typeface="楷体" panose="02010609060101010101" pitchFamily="49" charset="-122"/>
                <a:ea typeface="楷体" panose="02010609060101010101" pitchFamily="49" charset="-122"/>
                <a:cs typeface="楷体" panose="02010609060101010101" pitchFamily="49" charset="-122"/>
              </a:rPr>
              <a:t>1</a:t>
            </a:r>
            <a:r>
              <a:rPr lang="zh-CN" altLang="en-US" sz="2400" b="1" kern="100">
                <a:latin typeface="楷体" panose="02010609060101010101" pitchFamily="49" charset="-122"/>
                <a:ea typeface="楷体" panose="02010609060101010101" pitchFamily="49" charset="-122"/>
                <a:cs typeface="楷体" panose="02010609060101010101" pitchFamily="49" charset="-122"/>
              </a:rPr>
              <a:t>）辛弃疾在</a:t>
            </a:r>
            <a:r>
              <a:rPr lang="en-US" altLang="zh-CN" sz="2400" b="1" kern="100">
                <a:latin typeface="楷体" panose="02010609060101010101" pitchFamily="49" charset="-122"/>
                <a:ea typeface="楷体" panose="02010609060101010101" pitchFamily="49" charset="-122"/>
                <a:cs typeface="楷体" panose="02010609060101010101" pitchFamily="49" charset="-122"/>
              </a:rPr>
              <a:t>《</a:t>
            </a:r>
            <a:r>
              <a:rPr lang="zh-CN" altLang="en-US" sz="2400" b="1" kern="100">
                <a:latin typeface="楷体" panose="02010609060101010101" pitchFamily="49" charset="-122"/>
                <a:ea typeface="楷体" panose="02010609060101010101" pitchFamily="49" charset="-122"/>
                <a:cs typeface="楷体" panose="02010609060101010101" pitchFamily="49" charset="-122"/>
              </a:rPr>
              <a:t>永遇乐</a:t>
            </a:r>
            <a:r>
              <a:rPr lang="en-US" altLang="zh-CN" sz="2400" b="1" kern="100">
                <a:latin typeface="楷体" panose="02010609060101010101" pitchFamily="49" charset="-122"/>
                <a:ea typeface="楷体" panose="02010609060101010101" pitchFamily="49" charset="-122"/>
                <a:cs typeface="楷体" panose="02010609060101010101" pitchFamily="49" charset="-122"/>
              </a:rPr>
              <a:t>·</a:t>
            </a:r>
            <a:r>
              <a:rPr lang="zh-CN" altLang="en-US" sz="2400" b="1" kern="100">
                <a:latin typeface="楷体" panose="02010609060101010101" pitchFamily="49" charset="-122"/>
                <a:ea typeface="楷体" panose="02010609060101010101" pitchFamily="49" charset="-122"/>
                <a:cs typeface="楷体" panose="02010609060101010101" pitchFamily="49" charset="-122"/>
              </a:rPr>
              <a:t>京口北固亭怀古</a:t>
            </a:r>
            <a:r>
              <a:rPr lang="en-US" altLang="zh-CN" sz="2400" b="1" kern="100">
                <a:latin typeface="楷体" panose="02010609060101010101" pitchFamily="49" charset="-122"/>
                <a:ea typeface="楷体" panose="02010609060101010101" pitchFamily="49" charset="-122"/>
                <a:cs typeface="楷体" panose="02010609060101010101" pitchFamily="49" charset="-122"/>
              </a:rPr>
              <a:t>》</a:t>
            </a:r>
            <a:r>
              <a:rPr lang="zh-CN" altLang="en-US" sz="2400" b="1" kern="100">
                <a:latin typeface="楷体" panose="02010609060101010101" pitchFamily="49" charset="-122"/>
                <a:ea typeface="楷体" panose="02010609060101010101" pitchFamily="49" charset="-122"/>
                <a:cs typeface="楷体" panose="02010609060101010101" pitchFamily="49" charset="-122"/>
              </a:rPr>
              <a:t>中认为北伐抗金应当做好充分准备，如果像南朝宋刘义隆那样草率出兵，虽有“</a:t>
            </a:r>
            <a:r>
              <a:rPr lang="en-US" altLang="zh-CN" sz="2400" b="1" kern="100">
                <a:latin typeface="楷体" panose="02010609060101010101" pitchFamily="49" charset="-122"/>
                <a:ea typeface="楷体" panose="02010609060101010101" pitchFamily="49" charset="-122"/>
                <a:cs typeface="楷体" panose="02010609060101010101" pitchFamily="49" charset="-122"/>
              </a:rPr>
              <a:t>_______________”</a:t>
            </a:r>
            <a:r>
              <a:rPr lang="zh-CN" altLang="en-US" sz="2400" b="1" kern="100">
                <a:latin typeface="楷体" panose="02010609060101010101" pitchFamily="49" charset="-122"/>
                <a:ea typeface="楷体" panose="02010609060101010101" pitchFamily="49" charset="-122"/>
                <a:cs typeface="楷体" panose="02010609060101010101" pitchFamily="49" charset="-122"/>
              </a:rPr>
              <a:t>之雄心，也只怕会有“</a:t>
            </a:r>
            <a:r>
              <a:rPr lang="en-US" altLang="zh-CN" sz="2400" b="1" kern="100">
                <a:latin typeface="楷体" panose="02010609060101010101" pitchFamily="49" charset="-122"/>
                <a:ea typeface="楷体" panose="02010609060101010101" pitchFamily="49" charset="-122"/>
                <a:cs typeface="楷体" panose="02010609060101010101" pitchFamily="49" charset="-122"/>
              </a:rPr>
              <a:t>_______________”</a:t>
            </a:r>
            <a:r>
              <a:rPr lang="zh-CN" altLang="en-US" sz="2400" b="1" kern="100">
                <a:latin typeface="楷体" panose="02010609060101010101" pitchFamily="49" charset="-122"/>
                <a:ea typeface="楷体" panose="02010609060101010101" pitchFamily="49" charset="-122"/>
                <a:cs typeface="楷体" panose="02010609060101010101" pitchFamily="49" charset="-122"/>
              </a:rPr>
              <a:t>的结局。</a:t>
            </a:r>
            <a:endParaRPr lang="zh-CN" altLang="en-US" sz="2400" b="1" kern="100">
              <a:latin typeface="楷体" panose="02010609060101010101" pitchFamily="49" charset="-122"/>
              <a:ea typeface="楷体" panose="02010609060101010101" pitchFamily="49" charset="-122"/>
              <a:cs typeface="楷体" panose="02010609060101010101" pitchFamily="49" charset="-122"/>
            </a:endParaRPr>
          </a:p>
          <a:p>
            <a:pPr algn="l" fontAlgn="ctr">
              <a:lnSpc>
                <a:spcPct val="150000"/>
              </a:lnSpc>
              <a:spcBef>
                <a:spcPts val="600"/>
              </a:spcBef>
            </a:pPr>
            <a:r>
              <a:rPr lang="zh-CN" altLang="en-US" sz="2400" b="1" kern="100">
                <a:latin typeface="楷体" panose="02010609060101010101" pitchFamily="49" charset="-122"/>
                <a:ea typeface="楷体" panose="02010609060101010101" pitchFamily="49" charset="-122"/>
                <a:cs typeface="楷体" panose="02010609060101010101" pitchFamily="49" charset="-122"/>
              </a:rPr>
              <a:t>（</a:t>
            </a:r>
            <a:r>
              <a:rPr lang="en-US" altLang="zh-CN" sz="2400" b="1" kern="100">
                <a:latin typeface="楷体" panose="02010609060101010101" pitchFamily="49" charset="-122"/>
                <a:ea typeface="楷体" panose="02010609060101010101" pitchFamily="49" charset="-122"/>
                <a:cs typeface="楷体" panose="02010609060101010101" pitchFamily="49" charset="-122"/>
              </a:rPr>
              <a:t>2</a:t>
            </a:r>
            <a:r>
              <a:rPr lang="zh-CN" altLang="en-US" sz="2400" b="1" kern="100">
                <a:latin typeface="楷体" panose="02010609060101010101" pitchFamily="49" charset="-122"/>
                <a:ea typeface="楷体" panose="02010609060101010101" pitchFamily="49" charset="-122"/>
                <a:cs typeface="楷体" panose="02010609060101010101" pitchFamily="49" charset="-122"/>
              </a:rPr>
              <a:t>）辛弃疾</a:t>
            </a:r>
            <a:r>
              <a:rPr lang="en-US" altLang="zh-CN" sz="2400" b="1" kern="100">
                <a:latin typeface="楷体" panose="02010609060101010101" pitchFamily="49" charset="-122"/>
                <a:ea typeface="楷体" panose="02010609060101010101" pitchFamily="49" charset="-122"/>
                <a:cs typeface="楷体" panose="02010609060101010101" pitchFamily="49" charset="-122"/>
              </a:rPr>
              <a:t>《</a:t>
            </a:r>
            <a:r>
              <a:rPr lang="zh-CN" altLang="en-US" sz="2400" b="1" kern="100">
                <a:latin typeface="楷体" panose="02010609060101010101" pitchFamily="49" charset="-122"/>
                <a:ea typeface="楷体" panose="02010609060101010101" pitchFamily="49" charset="-122"/>
                <a:cs typeface="楷体" panose="02010609060101010101" pitchFamily="49" charset="-122"/>
              </a:rPr>
              <a:t>永遇乐</a:t>
            </a:r>
            <a:r>
              <a:rPr lang="en-US" altLang="zh-CN" sz="2400" b="1" kern="100">
                <a:latin typeface="楷体" panose="02010609060101010101" pitchFamily="49" charset="-122"/>
                <a:ea typeface="楷体" panose="02010609060101010101" pitchFamily="49" charset="-122"/>
                <a:cs typeface="楷体" panose="02010609060101010101" pitchFamily="49" charset="-122"/>
              </a:rPr>
              <a:t>·</a:t>
            </a:r>
            <a:r>
              <a:rPr lang="zh-CN" altLang="en-US" sz="2400" b="1" kern="100">
                <a:latin typeface="楷体" panose="02010609060101010101" pitchFamily="49" charset="-122"/>
                <a:ea typeface="楷体" panose="02010609060101010101" pitchFamily="49" charset="-122"/>
                <a:cs typeface="楷体" panose="02010609060101010101" pitchFamily="49" charset="-122"/>
              </a:rPr>
              <a:t>京口北固亭怀古</a:t>
            </a:r>
            <a:r>
              <a:rPr lang="en-US" altLang="zh-CN" sz="2400" b="1" kern="100">
                <a:latin typeface="楷体" panose="02010609060101010101" pitchFamily="49" charset="-122"/>
                <a:ea typeface="楷体" panose="02010609060101010101" pitchFamily="49" charset="-122"/>
                <a:cs typeface="楷体" panose="02010609060101010101" pitchFamily="49" charset="-122"/>
              </a:rPr>
              <a:t>》</a:t>
            </a:r>
            <a:r>
              <a:rPr lang="zh-CN" altLang="en-US" sz="2400" b="1" kern="100">
                <a:latin typeface="楷体" panose="02010609060101010101" pitchFamily="49" charset="-122"/>
                <a:ea typeface="楷体" panose="02010609060101010101" pitchFamily="49" charset="-122"/>
                <a:cs typeface="楷体" panose="02010609060101010101" pitchFamily="49" charset="-122"/>
              </a:rPr>
              <a:t>中，通过对比四十三年前的“</a:t>
            </a:r>
            <a:r>
              <a:rPr lang="en-US" altLang="zh-CN" sz="2400" b="1" kern="100">
                <a:latin typeface="楷体" panose="02010609060101010101" pitchFamily="49" charset="-122"/>
                <a:ea typeface="楷体" panose="02010609060101010101" pitchFamily="49" charset="-122"/>
                <a:cs typeface="楷体" panose="02010609060101010101" pitchFamily="49" charset="-122"/>
              </a:rPr>
              <a:t>_______________”</a:t>
            </a:r>
            <a:r>
              <a:rPr lang="zh-CN" altLang="en-US" sz="2400" b="1" kern="100">
                <a:latin typeface="楷体" panose="02010609060101010101" pitchFamily="49" charset="-122"/>
                <a:ea typeface="楷体" panose="02010609060101010101" pitchFamily="49" charset="-122"/>
                <a:cs typeface="楷体" panose="02010609060101010101" pitchFamily="49" charset="-122"/>
              </a:rPr>
              <a:t>和现实中的“</a:t>
            </a:r>
            <a:r>
              <a:rPr lang="en-US" altLang="zh-CN" sz="2400" b="1" kern="100">
                <a:latin typeface="楷体" panose="02010609060101010101" pitchFamily="49" charset="-122"/>
                <a:ea typeface="楷体" panose="02010609060101010101" pitchFamily="49" charset="-122"/>
                <a:cs typeface="楷体" panose="02010609060101010101" pitchFamily="49" charset="-122"/>
              </a:rPr>
              <a:t>_______________”</a:t>
            </a:r>
            <a:r>
              <a:rPr lang="zh-CN" altLang="en-US" sz="2400" b="1" kern="100">
                <a:latin typeface="楷体" panose="02010609060101010101" pitchFamily="49" charset="-122"/>
                <a:ea typeface="楷体" panose="02010609060101010101" pitchFamily="49" charset="-122"/>
                <a:cs typeface="楷体" panose="02010609060101010101" pitchFamily="49" charset="-122"/>
              </a:rPr>
              <a:t>，表现了金兵南侵时的战火烽烟和被占区人民忘却战败历史在佛狸祠前迎神赛社的景象。</a:t>
            </a:r>
            <a:endParaRPr lang="zh-CN" altLang="en-US" sz="2400" b="1" kern="100">
              <a:latin typeface="楷体" panose="02010609060101010101" pitchFamily="49" charset="-122"/>
              <a:ea typeface="楷体" panose="02010609060101010101" pitchFamily="49" charset="-122"/>
              <a:cs typeface="楷体" panose="02010609060101010101" pitchFamily="49" charset="-122"/>
            </a:endParaRPr>
          </a:p>
          <a:p>
            <a:pPr algn="l" fontAlgn="ctr">
              <a:lnSpc>
                <a:spcPct val="150000"/>
              </a:lnSpc>
              <a:spcBef>
                <a:spcPts val="600"/>
              </a:spcBef>
            </a:pPr>
            <a:r>
              <a:rPr lang="zh-CN" altLang="en-US" sz="2400" b="1" kern="100">
                <a:latin typeface="楷体" panose="02010609060101010101" pitchFamily="49" charset="-122"/>
                <a:ea typeface="楷体" panose="02010609060101010101" pitchFamily="49" charset="-122"/>
                <a:cs typeface="楷体" panose="02010609060101010101" pitchFamily="49" charset="-122"/>
              </a:rPr>
              <a:t>（</a:t>
            </a:r>
            <a:r>
              <a:rPr lang="en-US" altLang="zh-CN" sz="2400" b="1" kern="100">
                <a:latin typeface="楷体" panose="02010609060101010101" pitchFamily="49" charset="-122"/>
                <a:ea typeface="楷体" panose="02010609060101010101" pitchFamily="49" charset="-122"/>
                <a:cs typeface="楷体" panose="02010609060101010101" pitchFamily="49" charset="-122"/>
              </a:rPr>
              <a:t>3</a:t>
            </a:r>
            <a:r>
              <a:rPr lang="zh-CN" altLang="en-US" sz="2400" b="1" kern="100">
                <a:latin typeface="楷体" panose="02010609060101010101" pitchFamily="49" charset="-122"/>
                <a:ea typeface="楷体" panose="02010609060101010101" pitchFamily="49" charset="-122"/>
                <a:cs typeface="楷体" panose="02010609060101010101" pitchFamily="49" charset="-122"/>
              </a:rPr>
              <a:t>）南宋诗人辛弃疾在</a:t>
            </a:r>
            <a:r>
              <a:rPr lang="en-US" altLang="zh-CN" sz="2400" b="1" kern="100">
                <a:latin typeface="楷体" panose="02010609060101010101" pitchFamily="49" charset="-122"/>
                <a:ea typeface="楷体" panose="02010609060101010101" pitchFamily="49" charset="-122"/>
                <a:cs typeface="楷体" panose="02010609060101010101" pitchFamily="49" charset="-122"/>
              </a:rPr>
              <a:t>《</a:t>
            </a:r>
            <a:r>
              <a:rPr lang="zh-CN" altLang="en-US" sz="2400" b="1" kern="100">
                <a:latin typeface="楷体" panose="02010609060101010101" pitchFamily="49" charset="-122"/>
                <a:ea typeface="楷体" panose="02010609060101010101" pitchFamily="49" charset="-122"/>
                <a:cs typeface="楷体" panose="02010609060101010101" pitchFamily="49" charset="-122"/>
              </a:rPr>
              <a:t>永遇乐</a:t>
            </a:r>
            <a:r>
              <a:rPr lang="en-US" altLang="zh-CN" sz="2400" b="1" kern="100">
                <a:latin typeface="楷体" panose="02010609060101010101" pitchFamily="49" charset="-122"/>
                <a:ea typeface="楷体" panose="02010609060101010101" pitchFamily="49" charset="-122"/>
                <a:cs typeface="楷体" panose="02010609060101010101" pitchFamily="49" charset="-122"/>
              </a:rPr>
              <a:t>·</a:t>
            </a:r>
            <a:r>
              <a:rPr lang="zh-CN" altLang="en-US" sz="2400" b="1" kern="100">
                <a:latin typeface="楷体" panose="02010609060101010101" pitchFamily="49" charset="-122"/>
                <a:ea typeface="楷体" panose="02010609060101010101" pitchFamily="49" charset="-122"/>
                <a:cs typeface="楷体" panose="02010609060101010101" pitchFamily="49" charset="-122"/>
              </a:rPr>
              <a:t>京口北固亭怀古</a:t>
            </a:r>
            <a:r>
              <a:rPr lang="en-US" altLang="zh-CN" sz="2400" b="1" kern="100">
                <a:latin typeface="楷体" panose="02010609060101010101" pitchFamily="49" charset="-122"/>
                <a:ea typeface="楷体" panose="02010609060101010101" pitchFamily="49" charset="-122"/>
                <a:cs typeface="楷体" panose="02010609060101010101" pitchFamily="49" charset="-122"/>
              </a:rPr>
              <a:t>》</a:t>
            </a:r>
            <a:r>
              <a:rPr lang="zh-CN" altLang="en-US" sz="2400" b="1" kern="100">
                <a:latin typeface="楷体" panose="02010609060101010101" pitchFamily="49" charset="-122"/>
                <a:ea typeface="楷体" panose="02010609060101010101" pitchFamily="49" charset="-122"/>
                <a:cs typeface="楷体" panose="02010609060101010101" pitchFamily="49" charset="-122"/>
              </a:rPr>
              <a:t>中写道“</a:t>
            </a:r>
            <a:r>
              <a:rPr lang="en-US" altLang="zh-CN" sz="2400" b="1" kern="100">
                <a:latin typeface="楷体" panose="02010609060101010101" pitchFamily="49" charset="-122"/>
                <a:ea typeface="楷体" panose="02010609060101010101" pitchFamily="49" charset="-122"/>
                <a:cs typeface="楷体" panose="02010609060101010101" pitchFamily="49" charset="-122"/>
              </a:rPr>
              <a:t>_______________</a:t>
            </a:r>
            <a:r>
              <a:rPr lang="zh-CN" altLang="en-US" sz="2400" b="1" kern="100">
                <a:latin typeface="楷体" panose="02010609060101010101" pitchFamily="49" charset="-122"/>
                <a:ea typeface="楷体" panose="02010609060101010101" pitchFamily="49" charset="-122"/>
                <a:cs typeface="楷体" panose="02010609060101010101" pitchFamily="49" charset="-122"/>
              </a:rPr>
              <a:t>，</a:t>
            </a:r>
            <a:r>
              <a:rPr lang="en-US" altLang="zh-CN" sz="2400" b="1" kern="100">
                <a:latin typeface="楷体" panose="02010609060101010101" pitchFamily="49" charset="-122"/>
                <a:ea typeface="楷体" panose="02010609060101010101" pitchFamily="49" charset="-122"/>
                <a:cs typeface="楷体" panose="02010609060101010101" pitchFamily="49" charset="-122"/>
              </a:rPr>
              <a:t>_______________</a:t>
            </a:r>
            <a:r>
              <a:rPr lang="zh-CN" altLang="en-US" sz="2400" b="1" kern="100">
                <a:latin typeface="楷体" panose="02010609060101010101" pitchFamily="49" charset="-122"/>
                <a:ea typeface="楷体" panose="02010609060101010101" pitchFamily="49" charset="-122"/>
                <a:cs typeface="楷体" panose="02010609060101010101" pitchFamily="49" charset="-122"/>
              </a:rPr>
              <a:t>，</a:t>
            </a:r>
            <a:r>
              <a:rPr lang="en-US" altLang="zh-CN" sz="2400" b="1" kern="100">
                <a:latin typeface="楷体" panose="02010609060101010101" pitchFamily="49" charset="-122"/>
                <a:ea typeface="楷体" panose="02010609060101010101" pitchFamily="49" charset="-122"/>
                <a:cs typeface="楷体" panose="02010609060101010101" pitchFamily="49" charset="-122"/>
              </a:rPr>
              <a:t>_______________”</a:t>
            </a:r>
            <a:r>
              <a:rPr lang="zh-CN" altLang="en-US" sz="2400" b="1" kern="100">
                <a:latin typeface="楷体" panose="02010609060101010101" pitchFamily="49" charset="-122"/>
                <a:ea typeface="楷体" panose="02010609060101010101" pitchFamily="49" charset="-122"/>
                <a:cs typeface="楷体" panose="02010609060101010101" pitchFamily="49" charset="-122"/>
              </a:rPr>
              <a:t>，表达了英雄业绩的风流余韵已荡然无存，自己希望像英雄那样建功立业的雄心壮志难以实现的惆怅。</a:t>
            </a:r>
            <a:endParaRPr lang="zh-CN" altLang="en-US" sz="2400" b="1" kern="100">
              <a:latin typeface="楷体" panose="02010609060101010101" pitchFamily="49" charset="-122"/>
              <a:ea typeface="楷体" panose="02010609060101010101" pitchFamily="49" charset="-122"/>
              <a:cs typeface="楷体" panose="02010609060101010101" pitchFamily="49" charset="-122"/>
            </a:endParaRPr>
          </a:p>
        </p:txBody>
      </p:sp>
      <p:sp>
        <p:nvSpPr>
          <p:cNvPr id="11" name="文本框 10"/>
          <p:cNvSpPr txBox="1"/>
          <p:nvPr>
            <p:custDataLst>
              <p:tags r:id="rId4"/>
            </p:custDataLst>
          </p:nvPr>
        </p:nvSpPr>
        <p:spPr>
          <a:xfrm>
            <a:off x="6646545" y="1428115"/>
            <a:ext cx="2106930" cy="460375"/>
          </a:xfrm>
          <a:prstGeom prst="rect">
            <a:avLst/>
          </a:prstGeom>
          <a:noFill/>
        </p:spPr>
        <p:txBody>
          <a:bodyPr wrap="square">
            <a:spAutoFit/>
          </a:bodyPr>
          <a:lstStyle/>
          <a:p>
            <a:r>
              <a:rPr lang="zh-CN" altLang="en-US" sz="2400" b="1">
                <a:solidFill>
                  <a:srgbClr val="FF0000"/>
                </a:solidFill>
                <a:latin typeface="楷体" panose="02010609060101010101" pitchFamily="49" charset="-122"/>
                <a:ea typeface="楷体" panose="02010609060101010101" pitchFamily="49" charset="-122"/>
              </a:rPr>
              <a:t>封狼居胥</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9" name="文本框 8"/>
          <p:cNvSpPr txBox="1"/>
          <p:nvPr>
            <p:custDataLst>
              <p:tags r:id="rId5"/>
            </p:custDataLst>
          </p:nvPr>
        </p:nvSpPr>
        <p:spPr>
          <a:xfrm>
            <a:off x="1329690" y="2016760"/>
            <a:ext cx="2443480" cy="460375"/>
          </a:xfrm>
          <a:prstGeom prst="rect">
            <a:avLst/>
          </a:prstGeom>
          <a:noFill/>
        </p:spPr>
        <p:txBody>
          <a:bodyPr wrap="square">
            <a:spAutoFit/>
          </a:bodyPr>
          <a:lstStyle/>
          <a:p>
            <a:r>
              <a:rPr lang="zh-CN" altLang="en-US" sz="2400" b="1">
                <a:solidFill>
                  <a:srgbClr val="FF0000"/>
                </a:solidFill>
                <a:latin typeface="楷体" panose="02010609060101010101" pitchFamily="49" charset="-122"/>
                <a:ea typeface="楷体" panose="02010609060101010101" pitchFamily="49" charset="-122"/>
              </a:rPr>
              <a:t>赢得仓皇北顾</a:t>
            </a:r>
            <a:endParaRPr lang="zh-CN" altLang="en-US" sz="2400">
              <a:solidFill>
                <a:srgbClr val="FF0000"/>
              </a:solidFill>
              <a:latin typeface="微软雅黑" panose="020b0503020204020204" charset="-122"/>
              <a:ea typeface="微软雅黑" panose="020b0503020204020204" charset="-122"/>
            </a:endParaRPr>
          </a:p>
        </p:txBody>
      </p:sp>
      <p:sp>
        <p:nvSpPr>
          <p:cNvPr id="2" name="文本框 1"/>
          <p:cNvSpPr txBox="1"/>
          <p:nvPr>
            <p:custDataLst>
              <p:tags r:id="rId6"/>
            </p:custDataLst>
          </p:nvPr>
        </p:nvSpPr>
        <p:spPr>
          <a:xfrm>
            <a:off x="982980" y="3199130"/>
            <a:ext cx="7318375" cy="460375"/>
          </a:xfrm>
          <a:prstGeom prst="rect">
            <a:avLst/>
          </a:prstGeom>
          <a:noFill/>
        </p:spPr>
        <p:txBody>
          <a:bodyPr wrap="square">
            <a:spAutoFit/>
          </a:bodyPr>
          <a:lstStyle/>
          <a:p>
            <a:r>
              <a:rPr lang="zh-CN" altLang="en-US" sz="2400" b="1">
                <a:solidFill>
                  <a:srgbClr val="FF0000"/>
                </a:solidFill>
                <a:latin typeface="楷体" panose="02010609060101010101" pitchFamily="49" charset="-122"/>
                <a:ea typeface="楷体" panose="02010609060101010101" pitchFamily="49" charset="-122"/>
              </a:rPr>
              <a:t>烽火扬州路                   一片神鸦社鼓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0" name="文本框 9"/>
          <p:cNvSpPr txBox="1"/>
          <p:nvPr>
            <p:custDataLst>
              <p:tags r:id="rId7"/>
            </p:custDataLst>
          </p:nvPr>
        </p:nvSpPr>
        <p:spPr>
          <a:xfrm>
            <a:off x="9242425" y="4347210"/>
            <a:ext cx="1945640" cy="460375"/>
          </a:xfrm>
          <a:prstGeom prst="rect">
            <a:avLst/>
          </a:prstGeom>
          <a:noFill/>
        </p:spPr>
        <p:txBody>
          <a:bodyPr wrap="square">
            <a:spAutoFit/>
          </a:bodyPr>
          <a:lstStyle/>
          <a:p>
            <a:r>
              <a:rPr lang="zh-CN" altLang="en-US" sz="2400" b="1">
                <a:solidFill>
                  <a:srgbClr val="FF0000"/>
                </a:solidFill>
                <a:latin typeface="楷体" panose="02010609060101010101" pitchFamily="49" charset="-122"/>
                <a:ea typeface="楷体" panose="02010609060101010101" pitchFamily="49" charset="-122"/>
              </a:rPr>
              <a:t>舞榭歌台</a:t>
            </a:r>
            <a:r>
              <a:rPr lang="zh-CN" altLang="en-US" sz="2400">
                <a:solidFill>
                  <a:srgbClr val="FF0000"/>
                </a:solidFill>
                <a:latin typeface="微软雅黑" panose="020b0503020204020204" charset="-122"/>
                <a:ea typeface="微软雅黑" panose="020b0503020204020204" charset="-122"/>
              </a:rPr>
              <a:t>          </a:t>
            </a:r>
            <a:endParaRPr lang="zh-CN" altLang="en-US" sz="2400">
              <a:solidFill>
                <a:srgbClr val="FF0000"/>
              </a:solidFill>
              <a:latin typeface="微软雅黑" panose="020b0503020204020204" charset="-122"/>
              <a:ea typeface="微软雅黑" panose="020b0503020204020204" charset="-122"/>
            </a:endParaRPr>
          </a:p>
        </p:txBody>
      </p:sp>
      <p:sp>
        <p:nvSpPr>
          <p:cNvPr id="12" name="文本框 11"/>
          <p:cNvSpPr txBox="1"/>
          <p:nvPr>
            <p:custDataLst>
              <p:tags r:id="rId8"/>
            </p:custDataLst>
          </p:nvPr>
        </p:nvSpPr>
        <p:spPr>
          <a:xfrm>
            <a:off x="845185" y="4907280"/>
            <a:ext cx="4528185" cy="460375"/>
          </a:xfrm>
          <a:prstGeom prst="rect">
            <a:avLst/>
          </a:prstGeom>
          <a:noFill/>
        </p:spPr>
        <p:txBody>
          <a:bodyPr wrap="square">
            <a:spAutoFit/>
          </a:bodyPr>
          <a:lstStyle/>
          <a:p>
            <a:r>
              <a:rPr lang="zh-CN" altLang="en-US" sz="2400" b="1">
                <a:solidFill>
                  <a:srgbClr val="FF0000"/>
                </a:solidFill>
                <a:latin typeface="楷体" panose="02010609060101010101" pitchFamily="49" charset="-122"/>
                <a:ea typeface="楷体" panose="02010609060101010101" pitchFamily="49" charset="-122"/>
              </a:rPr>
              <a:t>风流总被       </a:t>
            </a:r>
            <a:r>
              <a:rPr lang="en-US" altLang="zh-CN" sz="2400" b="1">
                <a:solidFill>
                  <a:srgbClr val="FF0000"/>
                </a:solidFill>
                <a:latin typeface="楷体" panose="02010609060101010101" pitchFamily="49" charset="-122"/>
                <a:ea typeface="楷体" panose="02010609060101010101" pitchFamily="49" charset="-122"/>
              </a:rPr>
              <a:t> </a:t>
            </a:r>
            <a:r>
              <a:rPr lang="zh-CN" altLang="en-US" sz="2400" b="1">
                <a:solidFill>
                  <a:srgbClr val="FF0000"/>
                </a:solidFill>
                <a:latin typeface="楷体" panose="02010609060101010101" pitchFamily="49" charset="-122"/>
                <a:ea typeface="楷体" panose="02010609060101010101" pitchFamily="49" charset="-122"/>
              </a:rPr>
              <a:t>雨打风吹去</a:t>
            </a:r>
            <a:endParaRPr lang="zh-CN" altLang="en-US" sz="2400" b="1">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12" grpId="0"/>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579294" y="967175"/>
            <a:ext cx="11305256" cy="4923155"/>
          </a:xfrm>
          <a:prstGeom prst="rect">
            <a:avLst/>
          </a:prstGeom>
          <a:noFill/>
        </p:spPr>
        <p:txBody>
          <a:bodyPr wrap="square">
            <a:spAutoFit/>
          </a:bodyPr>
          <a:lstStyle/>
          <a:p>
            <a:pPr algn="l" fontAlgn="ctr">
              <a:lnSpc>
                <a:spcPct val="150000"/>
              </a:lnSpc>
              <a:spcBef>
                <a:spcPts val="1200"/>
              </a:spcBef>
            </a:pPr>
            <a:r>
              <a:rPr lang="zh-CN" altLang="en-US" sz="2800" b="1" kern="100">
                <a:latin typeface="楷体" panose="02010609060101010101" pitchFamily="49" charset="-122"/>
                <a:ea typeface="楷体" panose="02010609060101010101" pitchFamily="49" charset="-122"/>
                <a:cs typeface="楷体" panose="02010609060101010101" pitchFamily="49" charset="-122"/>
              </a:rPr>
              <a:t>（4）《永遇乐·京口北固亭怀古》是南宋词人辛弃疾的忧愤之作，其中“__________，______________”两句，写人们已忘却战败的历史，最为沉痛。</a:t>
            </a:r>
            <a:endParaRPr lang="zh-CN" altLang="en-US" sz="2800" b="1" kern="100">
              <a:latin typeface="楷体" panose="02010609060101010101" pitchFamily="49" charset="-122"/>
              <a:ea typeface="楷体" panose="02010609060101010101" pitchFamily="49" charset="-122"/>
              <a:cs typeface="楷体" panose="02010609060101010101" pitchFamily="49" charset="-122"/>
            </a:endParaRPr>
          </a:p>
          <a:p>
            <a:pPr algn="l" fontAlgn="ctr">
              <a:lnSpc>
                <a:spcPct val="150000"/>
              </a:lnSpc>
              <a:spcBef>
                <a:spcPts val="1200"/>
              </a:spcBef>
            </a:pPr>
            <a:r>
              <a:rPr lang="zh-CN" altLang="en-US" sz="2800" b="1" kern="100">
                <a:latin typeface="楷体" panose="02010609060101010101" pitchFamily="49" charset="-122"/>
                <a:ea typeface="楷体" panose="02010609060101010101" pitchFamily="49" charset="-122"/>
                <a:cs typeface="楷体" panose="02010609060101010101" pitchFamily="49" charset="-122"/>
              </a:rPr>
              <a:t>（5）辛弃疾在《永遇乐·京口北固亭怀古》中赞叹刘裕北伐的强大气势的两句是：“______________，_______________。”</a:t>
            </a:r>
            <a:endParaRPr lang="zh-CN" altLang="en-US" sz="2800" b="1" kern="100">
              <a:latin typeface="楷体" panose="02010609060101010101" pitchFamily="49" charset="-122"/>
              <a:ea typeface="楷体" panose="02010609060101010101" pitchFamily="49" charset="-122"/>
              <a:cs typeface="楷体" panose="02010609060101010101" pitchFamily="49" charset="-122"/>
            </a:endParaRPr>
          </a:p>
          <a:p>
            <a:pPr algn="l" fontAlgn="ctr">
              <a:lnSpc>
                <a:spcPct val="150000"/>
              </a:lnSpc>
              <a:spcBef>
                <a:spcPts val="1200"/>
              </a:spcBef>
            </a:pPr>
            <a:r>
              <a:rPr lang="zh-CN" altLang="en-US" sz="2800" b="1" kern="100">
                <a:latin typeface="楷体" panose="02010609060101010101" pitchFamily="49" charset="-122"/>
                <a:ea typeface="楷体" panose="02010609060101010101" pitchFamily="49" charset="-122"/>
                <a:cs typeface="楷体" panose="02010609060101010101" pitchFamily="49" charset="-122"/>
              </a:rPr>
              <a:t>（6）辛弃疾《永遇乐·京口北固亭怀古》中“___________，___________”两句，将英雄刘裕成长地的历史遗迹呈现在读者面前。</a:t>
            </a:r>
            <a:endParaRPr lang="zh-CN" altLang="en-US" sz="2800" b="1" kern="100">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custDataLst>
              <p:tags r:id="rId4"/>
            </p:custDataLst>
          </p:nvPr>
        </p:nvSpPr>
        <p:spPr>
          <a:xfrm>
            <a:off x="1520482" y="1749784"/>
            <a:ext cx="6094878" cy="521970"/>
          </a:xfrm>
          <a:prstGeom prst="rect">
            <a:avLst/>
          </a:prstGeom>
          <a:noFill/>
        </p:spPr>
        <p:txBody>
          <a:bodyPr wrap="square">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佛狸祠下</a:t>
            </a: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一片神鸦社鼓</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custDataLst>
              <p:tags r:id="rId5"/>
            </p:custDataLst>
          </p:nvPr>
        </p:nvSpPr>
        <p:spPr>
          <a:xfrm>
            <a:off x="3388360" y="3801745"/>
            <a:ext cx="5415280" cy="521970"/>
          </a:xfrm>
          <a:prstGeom prst="rect">
            <a:avLst/>
          </a:prstGeom>
          <a:noFill/>
        </p:spPr>
        <p:txBody>
          <a:bodyPr wrap="square">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金戈铁马      </a:t>
            </a: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气吞万里如虎 </a:t>
            </a:r>
            <a:endParaRPr lang="zh-CN" altLang="en-US" sz="2400">
              <a:solidFill>
                <a:srgbClr val="FF0000"/>
              </a:solidFill>
              <a:latin typeface="微软雅黑" panose="020b0503020204020204" charset="-122"/>
              <a:ea typeface="微软雅黑" panose="020b0503020204020204" charset="-122"/>
            </a:endParaRPr>
          </a:p>
        </p:txBody>
      </p:sp>
      <p:sp>
        <p:nvSpPr>
          <p:cNvPr id="15" name="文本框 14"/>
          <p:cNvSpPr txBox="1"/>
          <p:nvPr>
            <p:custDataLst>
              <p:tags r:id="rId6"/>
            </p:custDataLst>
          </p:nvPr>
        </p:nvSpPr>
        <p:spPr>
          <a:xfrm>
            <a:off x="8161020" y="4573905"/>
            <a:ext cx="1795780" cy="521970"/>
          </a:xfrm>
          <a:prstGeom prst="rect">
            <a:avLst/>
          </a:prstGeom>
          <a:noFill/>
        </p:spPr>
        <p:txBody>
          <a:bodyPr wrap="square">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斜阳草树    </a:t>
            </a:r>
            <a:r>
              <a:rPr lang="en-US" altLang="zh-CN" sz="2400">
                <a:solidFill>
                  <a:srgbClr val="FF0000"/>
                </a:solidFill>
                <a:latin typeface="微软雅黑" panose="020b0503020204020204" charset="-122"/>
                <a:ea typeface="微软雅黑" panose="020b0503020204020204" charset="-122"/>
              </a:rPr>
              <a:t>   </a:t>
            </a:r>
            <a:endParaRPr lang="zh-CN" altLang="en-US" sz="2400">
              <a:solidFill>
                <a:srgbClr val="FF0000"/>
              </a:solidFill>
              <a:latin typeface="微软雅黑" panose="020b0503020204020204" charset="-122"/>
              <a:ea typeface="微软雅黑" panose="020b0503020204020204" charset="-122"/>
            </a:endParaRPr>
          </a:p>
        </p:txBody>
      </p:sp>
      <p:sp>
        <p:nvSpPr>
          <p:cNvPr id="4" name="文本框 3"/>
          <p:cNvSpPr txBox="1"/>
          <p:nvPr>
            <p:custDataLst>
              <p:tags r:id="rId7"/>
            </p:custDataLst>
          </p:nvPr>
        </p:nvSpPr>
        <p:spPr>
          <a:xfrm>
            <a:off x="895350" y="5221605"/>
            <a:ext cx="1792605" cy="521970"/>
          </a:xfrm>
          <a:prstGeom prst="rect">
            <a:avLst/>
          </a:prstGeom>
          <a:noFill/>
        </p:spPr>
        <p:txBody>
          <a:bodyPr wrap="none" rtlCol="0" anchor="t">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寻常巷陌 </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 name="文本框 9"/>
          <p:cNvSpPr txBox="1"/>
          <p:nvPr>
            <p:custDataLst>
              <p:tags r:id="rId3"/>
            </p:custDataLst>
          </p:nvPr>
        </p:nvSpPr>
        <p:spPr>
          <a:xfrm>
            <a:off x="4710430" y="557530"/>
            <a:ext cx="3418840" cy="809625"/>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rgbClr val="FF0000"/>
                </a:solidFill>
                <a:latin typeface="楷体" panose="02010609060101010101" pitchFamily="49" charset="-122"/>
                <a:ea typeface="楷体" panose="02010609060101010101" pitchFamily="49" charset="-122"/>
              </a:rPr>
              <a:t>立志报国</a:t>
            </a:r>
            <a:endParaRPr lang="zh-CN" altLang="en-US" sz="4400" b="1" spc="300">
              <a:solidFill>
                <a:srgbClr val="FF0000"/>
              </a:solidFill>
              <a:latin typeface="楷体" panose="02010609060101010101" pitchFamily="49" charset="-122"/>
              <a:ea typeface="楷体" panose="02010609060101010101" pitchFamily="49" charset="-122"/>
            </a:endParaRPr>
          </a:p>
        </p:txBody>
      </p:sp>
      <p:sp>
        <p:nvSpPr>
          <p:cNvPr id="11" name="Title 6"/>
          <p:cNvSpPr txBox="1"/>
          <p:nvPr>
            <p:custDataLst>
              <p:tags r:id="rId4"/>
            </p:custDataLst>
          </p:nvPr>
        </p:nvSpPr>
        <p:spPr>
          <a:xfrm>
            <a:off x="525780" y="1644650"/>
            <a:ext cx="10957560" cy="419608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anose="020b0604020202020204" pitchFamily="34" charset="0"/>
                <a:ea typeface="微软雅黑" panose="020b0503020204020204" charset="-122"/>
                <a:cs typeface="Segoe UI" panose="020b0502040204020203" pitchFamily="34" charset="0"/>
              </a:defRPr>
            </a:lvl1pPr>
          </a:lstStyle>
          <a:p>
            <a:pPr marL="0" lvl="0" indent="0" algn="l" fontAlgn="auto">
              <a:lnSpc>
                <a:spcPct val="100000"/>
              </a:lnSpc>
              <a:spcBef>
                <a:spcPct val="0"/>
              </a:spcBef>
              <a:spcAft>
                <a:spcPts val="800"/>
              </a:spcAft>
              <a:buSzTx/>
              <a:buNone/>
            </a:pPr>
            <a:r>
              <a:rPr altLang="zh-CN" sz="2400" b="1" spc="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rPr>
              <a:t>辛弃疾出生时北方久已沦陷于女真人之手。他的祖父辛赞</a:t>
            </a:r>
            <a:r>
              <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曾在北宋任职，“靖康之难”后，被迫在金国出仕，</a:t>
            </a:r>
            <a:r>
              <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rPr>
              <a:t>一直希望有机会“投衅而起，以纾君父所不共戴天之愤”，并常常带着辛弃疾“登高望远，指画山河”，同时，辛弃疾也不断亲眼目睹汉人在女真人统治下所受的屈辱与痛苦，这一切使他在青少年时代就立下了恢复中原、报国雪耻的志向。</a:t>
            </a:r>
            <a:endPar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marL="0" lvl="0" indent="0" algn="l" fontAlgn="auto">
              <a:lnSpc>
                <a:spcPct val="100000"/>
              </a:lnSpc>
              <a:spcBef>
                <a:spcPct val="0"/>
              </a:spcBef>
              <a:spcAft>
                <a:spcPts val="800"/>
              </a:spcAft>
              <a:buSzTx/>
              <a:buNone/>
            </a:pPr>
            <a:r>
              <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辛赞不仅将辛弃疾交给当时山东第一名师刘瞻（《宋史》作蔡伯坚）培养，还带着辛弃疾访遍山东猛将，学习战术兵法。</a:t>
            </a:r>
            <a:r>
              <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rPr>
              <a:t>正由</a:t>
            </a:r>
            <a:r>
              <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于辛弃疾是在金人统治下的北方长大的，他也较少受到汉人一味循规蹈矩的传统文化教育，在他身上，有一种燕赵奇士的侠义之气。 15岁、18岁时，辛弃疾两次借赴赴燕京应考之机，对金都进行实地考察，把金国的高管住所、军营位置、政府要员之类的情报摸透，并绘制了一副地图，为以后的抗金做好充分的准备。</a:t>
            </a:r>
            <a:endPar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p>
            <a:pPr marL="0" lvl="0" indent="0" algn="l" fontAlgn="auto">
              <a:lnSpc>
                <a:spcPct val="100000"/>
              </a:lnSpc>
              <a:spcBef>
                <a:spcPct val="0"/>
              </a:spcBef>
              <a:spcAft>
                <a:spcPts val="800"/>
              </a:spcAft>
              <a:buSzTx/>
              <a:buNone/>
            </a:pPr>
            <a:endParaRPr lang="zh-CN" altLang="en-US" sz="2400" b="1" spc="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fade/>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2"/>
          <p:cNvSpPr txBox="1"/>
          <p:nvPr>
            <p:custDataLst>
              <p:tags r:id="rId3"/>
            </p:custDataLst>
          </p:nvPr>
        </p:nvSpPr>
        <p:spPr>
          <a:xfrm>
            <a:off x="609774" y="321380"/>
            <a:ext cx="11305256" cy="6216015"/>
          </a:xfrm>
          <a:prstGeom prst="rect">
            <a:avLst/>
          </a:prstGeom>
          <a:noFill/>
        </p:spPr>
        <p:txBody>
          <a:bodyPr wrap="square">
            <a:spAutoFit/>
          </a:bodyPr>
          <a:lstStyle/>
          <a:p>
            <a:pPr algn="l" fontAlgn="ctr">
              <a:lnSpc>
                <a:spcPct val="150000"/>
              </a:lnSpc>
              <a:spcBef>
                <a:spcPts val="1200"/>
              </a:spcBef>
            </a:pPr>
            <a:r>
              <a:rPr lang="zh-CN" altLang="en-US" sz="2800" b="1" kern="100">
                <a:latin typeface="楷体" panose="02010609060101010101" pitchFamily="49" charset="-122"/>
                <a:ea typeface="楷体" panose="02010609060101010101" pitchFamily="49" charset="-122"/>
                <a:cs typeface="楷体" panose="02010609060101010101" pitchFamily="49" charset="-122"/>
              </a:rPr>
              <a:t>（</a:t>
            </a:r>
            <a:r>
              <a:rPr lang="en-US" altLang="zh-CN" sz="2800" b="1" kern="100">
                <a:latin typeface="楷体" panose="02010609060101010101" pitchFamily="49" charset="-122"/>
                <a:ea typeface="楷体" panose="02010609060101010101" pitchFamily="49" charset="-122"/>
                <a:cs typeface="楷体" panose="02010609060101010101" pitchFamily="49" charset="-122"/>
              </a:rPr>
              <a:t>7</a:t>
            </a:r>
            <a:r>
              <a:rPr lang="zh-CN" altLang="en-US" sz="2800" b="1" kern="100">
                <a:latin typeface="楷体" panose="02010609060101010101" pitchFamily="49" charset="-122"/>
                <a:ea typeface="楷体" panose="02010609060101010101" pitchFamily="49" charset="-122"/>
                <a:cs typeface="楷体" panose="02010609060101010101" pitchFamily="49" charset="-122"/>
              </a:rPr>
              <a:t>）在</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en-US" sz="2800" b="1" kern="100">
                <a:latin typeface="楷体" panose="02010609060101010101" pitchFamily="49" charset="-122"/>
                <a:ea typeface="楷体" panose="02010609060101010101" pitchFamily="49" charset="-122"/>
                <a:cs typeface="楷体" panose="02010609060101010101" pitchFamily="49" charset="-122"/>
              </a:rPr>
              <a:t>永遇乐</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en-US" sz="2800" b="1" kern="100">
                <a:latin typeface="楷体" panose="02010609060101010101" pitchFamily="49" charset="-122"/>
                <a:ea typeface="楷体" panose="02010609060101010101" pitchFamily="49" charset="-122"/>
                <a:cs typeface="楷体" panose="02010609060101010101" pitchFamily="49" charset="-122"/>
              </a:rPr>
              <a:t>京口北固亭怀古</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en-US" sz="2800" b="1" kern="100">
                <a:latin typeface="楷体" panose="02010609060101010101" pitchFamily="49" charset="-122"/>
                <a:ea typeface="楷体" panose="02010609060101010101" pitchFamily="49" charset="-122"/>
                <a:cs typeface="楷体" panose="02010609060101010101" pitchFamily="49" charset="-122"/>
              </a:rPr>
              <a:t>中，词人起笔便抒发江山依旧、英雄不再、后继无人的感慨的句子是：“</a:t>
            </a:r>
            <a:r>
              <a:rPr lang="en-US" altLang="zh-CN" sz="2800" b="1" kern="100">
                <a:latin typeface="楷体" panose="02010609060101010101" pitchFamily="49" charset="-122"/>
                <a:ea typeface="楷体" panose="02010609060101010101" pitchFamily="49" charset="-122"/>
                <a:cs typeface="楷体" panose="02010609060101010101" pitchFamily="49" charset="-122"/>
              </a:rPr>
              <a:t>______________</a:t>
            </a:r>
            <a:r>
              <a:rPr lang="zh-CN" altLang="en-US" sz="2800" b="1" kern="100">
                <a:latin typeface="楷体" panose="02010609060101010101" pitchFamily="49" charset="-122"/>
                <a:ea typeface="楷体" panose="02010609060101010101" pitchFamily="49" charset="-122"/>
                <a:cs typeface="楷体" panose="02010609060101010101" pitchFamily="49" charset="-122"/>
              </a:rPr>
              <a:t>，</a:t>
            </a:r>
            <a:r>
              <a:rPr lang="en-US" altLang="zh-CN" sz="2800" b="1" kern="100">
                <a:latin typeface="楷体" panose="02010609060101010101" pitchFamily="49" charset="-122"/>
                <a:ea typeface="楷体" panose="02010609060101010101" pitchFamily="49" charset="-122"/>
                <a:cs typeface="楷体" panose="02010609060101010101" pitchFamily="49" charset="-122"/>
              </a:rPr>
              <a:t>_________________</a:t>
            </a:r>
            <a:r>
              <a:rPr lang="zh-CN" altLang="en-US" sz="2800" b="1" kern="100">
                <a:latin typeface="楷体" panose="02010609060101010101" pitchFamily="49" charset="-122"/>
                <a:ea typeface="楷体" panose="02010609060101010101" pitchFamily="49" charset="-122"/>
                <a:cs typeface="楷体" panose="02010609060101010101" pitchFamily="49" charset="-122"/>
              </a:rPr>
              <a:t>，</a:t>
            </a:r>
            <a:r>
              <a:rPr lang="en-US" altLang="zh-CN" sz="2800" b="1" kern="100">
                <a:latin typeface="楷体" panose="02010609060101010101" pitchFamily="49" charset="-122"/>
                <a:ea typeface="楷体" panose="02010609060101010101" pitchFamily="49" charset="-122"/>
                <a:cs typeface="楷体" panose="02010609060101010101" pitchFamily="49" charset="-122"/>
              </a:rPr>
              <a:t>_______________</a:t>
            </a:r>
            <a:r>
              <a:rPr lang="zh-CN" altLang="en-US" sz="2800" b="1" kern="100">
                <a:latin typeface="楷体" panose="02010609060101010101" pitchFamily="49" charset="-122"/>
                <a:ea typeface="楷体" panose="02010609060101010101" pitchFamily="49" charset="-122"/>
                <a:cs typeface="楷体" panose="02010609060101010101" pitchFamily="49" charset="-122"/>
              </a:rPr>
              <a:t>。”</a:t>
            </a:r>
            <a:endParaRPr lang="en-US" altLang="zh-CN" sz="2800" b="1" kern="100">
              <a:latin typeface="楷体" panose="02010609060101010101" pitchFamily="49" charset="-122"/>
              <a:ea typeface="楷体" panose="02010609060101010101" pitchFamily="49" charset="-122"/>
              <a:cs typeface="楷体" panose="02010609060101010101" pitchFamily="49" charset="-122"/>
            </a:endParaRPr>
          </a:p>
          <a:p>
            <a:pPr algn="l" fontAlgn="ctr">
              <a:lnSpc>
                <a:spcPct val="150000"/>
              </a:lnSpc>
              <a:spcBef>
                <a:spcPts val="1200"/>
              </a:spcBef>
            </a:pPr>
            <a:r>
              <a:rPr lang="zh-CN" altLang="en-US" sz="2800" b="1" kern="100">
                <a:latin typeface="楷体" panose="02010609060101010101" pitchFamily="49" charset="-122"/>
                <a:ea typeface="楷体" panose="02010609060101010101" pitchFamily="49" charset="-122"/>
                <a:cs typeface="楷体" panose="02010609060101010101" pitchFamily="49" charset="-122"/>
              </a:rPr>
              <a:t>（</a:t>
            </a:r>
            <a:r>
              <a:rPr lang="en-US" altLang="zh-CN" sz="2800" b="1" kern="100">
                <a:latin typeface="楷体" panose="02010609060101010101" pitchFamily="49" charset="-122"/>
                <a:ea typeface="楷体" panose="02010609060101010101" pitchFamily="49" charset="-122"/>
                <a:cs typeface="楷体" panose="02010609060101010101" pitchFamily="49" charset="-122"/>
              </a:rPr>
              <a:t>8</a:t>
            </a:r>
            <a:r>
              <a:rPr lang="zh-CN" altLang="en-US" sz="2800" b="1" kern="100">
                <a:latin typeface="楷体" panose="02010609060101010101" pitchFamily="49" charset="-122"/>
                <a:ea typeface="楷体" panose="02010609060101010101" pitchFamily="49" charset="-122"/>
                <a:cs typeface="楷体" panose="02010609060101010101" pitchFamily="49" charset="-122"/>
              </a:rPr>
              <a:t>）</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en-US" sz="2800" b="1" kern="100">
                <a:latin typeface="楷体" panose="02010609060101010101" pitchFamily="49" charset="-122"/>
                <a:ea typeface="楷体" panose="02010609060101010101" pitchFamily="49" charset="-122"/>
                <a:cs typeface="楷体" panose="02010609060101010101" pitchFamily="49" charset="-122"/>
              </a:rPr>
              <a:t>永遇乐</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en-US" sz="2800" b="1" kern="100">
                <a:latin typeface="楷体" panose="02010609060101010101" pitchFamily="49" charset="-122"/>
                <a:ea typeface="楷体" panose="02010609060101010101" pitchFamily="49" charset="-122"/>
                <a:cs typeface="楷体" panose="02010609060101010101" pitchFamily="49" charset="-122"/>
              </a:rPr>
              <a:t>京口北固亭怀古</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en-US" sz="2800" b="1" kern="100">
                <a:latin typeface="楷体" panose="02010609060101010101" pitchFamily="49" charset="-122"/>
                <a:ea typeface="楷体" panose="02010609060101010101" pitchFamily="49" charset="-122"/>
                <a:cs typeface="楷体" panose="02010609060101010101" pitchFamily="49" charset="-122"/>
              </a:rPr>
              <a:t>中，借用廉颇的典故，表明自己年纪虽老而壮志犹存，感叹自己被弃置不用的词句：“</a:t>
            </a:r>
            <a:r>
              <a:rPr lang="en-US" altLang="zh-CN" sz="2800" b="1" kern="100">
                <a:latin typeface="楷体" panose="02010609060101010101" pitchFamily="49" charset="-122"/>
                <a:ea typeface="楷体" panose="02010609060101010101" pitchFamily="49" charset="-122"/>
                <a:cs typeface="楷体" panose="02010609060101010101" pitchFamily="49" charset="-122"/>
              </a:rPr>
              <a:t>_______</a:t>
            </a:r>
            <a:r>
              <a:rPr lang="zh-CN" altLang="en-US" sz="2800" b="1" kern="100">
                <a:latin typeface="楷体" panose="02010609060101010101" pitchFamily="49" charset="-122"/>
                <a:ea typeface="楷体" panose="02010609060101010101" pitchFamily="49" charset="-122"/>
                <a:cs typeface="楷体" panose="02010609060101010101" pitchFamily="49" charset="-122"/>
              </a:rPr>
              <a:t>：</a:t>
            </a:r>
            <a:r>
              <a:rPr lang="en-US" altLang="zh-CN" sz="2800" b="1" kern="100">
                <a:latin typeface="楷体" panose="02010609060101010101" pitchFamily="49" charset="-122"/>
                <a:ea typeface="楷体" panose="02010609060101010101" pitchFamily="49" charset="-122"/>
                <a:cs typeface="楷体" panose="02010609060101010101" pitchFamily="49" charset="-122"/>
              </a:rPr>
              <a:t>_____________</a:t>
            </a:r>
            <a:r>
              <a:rPr lang="zh-CN" altLang="en-US" sz="2800" b="1" kern="100">
                <a:latin typeface="楷体" panose="02010609060101010101" pitchFamily="49" charset="-122"/>
                <a:ea typeface="楷体" panose="02010609060101010101" pitchFamily="49" charset="-122"/>
                <a:cs typeface="楷体" panose="02010609060101010101" pitchFamily="49" charset="-122"/>
              </a:rPr>
              <a:t>，</a:t>
            </a:r>
            <a:r>
              <a:rPr lang="en-US" altLang="zh-CN" sz="2800" b="1" kern="100">
                <a:latin typeface="楷体" panose="02010609060101010101" pitchFamily="49" charset="-122"/>
                <a:ea typeface="楷体" panose="02010609060101010101" pitchFamily="49" charset="-122"/>
                <a:cs typeface="楷体" panose="02010609060101010101" pitchFamily="49" charset="-122"/>
              </a:rPr>
              <a:t>_____________</a:t>
            </a:r>
            <a:r>
              <a:rPr lang="zh-CN" altLang="en-US" sz="2800" b="1" kern="100">
                <a:latin typeface="楷体" panose="02010609060101010101" pitchFamily="49" charset="-122"/>
                <a:ea typeface="楷体" panose="02010609060101010101" pitchFamily="49" charset="-122"/>
                <a:cs typeface="楷体" panose="02010609060101010101" pitchFamily="49" charset="-122"/>
              </a:rPr>
              <a:t>？”</a:t>
            </a:r>
            <a:endParaRPr lang="en-US" altLang="zh-CN" sz="2800" b="1" kern="100">
              <a:latin typeface="楷体" panose="02010609060101010101" pitchFamily="49" charset="-122"/>
              <a:ea typeface="楷体" panose="02010609060101010101" pitchFamily="49" charset="-122"/>
              <a:cs typeface="楷体" panose="02010609060101010101" pitchFamily="49" charset="-122"/>
            </a:endParaRPr>
          </a:p>
          <a:p>
            <a:pPr algn="l" fontAlgn="ctr">
              <a:lnSpc>
                <a:spcPct val="150000"/>
              </a:lnSpc>
              <a:spcBef>
                <a:spcPts val="1200"/>
              </a:spcBef>
            </a:pPr>
            <a:r>
              <a:rPr lang="zh-CN" altLang="en-US" sz="2800" b="1" kern="100">
                <a:latin typeface="楷体" panose="02010609060101010101" pitchFamily="49" charset="-122"/>
                <a:ea typeface="楷体" panose="02010609060101010101" pitchFamily="49" charset="-122"/>
                <a:cs typeface="楷体" panose="02010609060101010101" pitchFamily="49" charset="-122"/>
              </a:rPr>
              <a:t>（</a:t>
            </a:r>
            <a:r>
              <a:rPr lang="en-US" altLang="zh-CN" sz="2800" b="1" kern="100">
                <a:latin typeface="楷体" panose="02010609060101010101" pitchFamily="49" charset="-122"/>
                <a:ea typeface="楷体" panose="02010609060101010101" pitchFamily="49" charset="-122"/>
                <a:cs typeface="楷体" panose="02010609060101010101" pitchFamily="49" charset="-122"/>
              </a:rPr>
              <a:t>9 </a:t>
            </a:r>
            <a:r>
              <a:rPr lang="zh-CN" altLang="en-US" sz="2800" b="1" kern="100">
                <a:latin typeface="楷体" panose="02010609060101010101" pitchFamily="49" charset="-122"/>
                <a:ea typeface="楷体" panose="02010609060101010101" pitchFamily="49" charset="-122"/>
                <a:cs typeface="楷体" panose="02010609060101010101" pitchFamily="49" charset="-122"/>
              </a:rPr>
              <a:t>）辛弃疾</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en-US" sz="2800" b="1" kern="100">
                <a:latin typeface="楷体" panose="02010609060101010101" pitchFamily="49" charset="-122"/>
                <a:ea typeface="楷体" panose="02010609060101010101" pitchFamily="49" charset="-122"/>
                <a:cs typeface="楷体" panose="02010609060101010101" pitchFamily="49" charset="-122"/>
              </a:rPr>
              <a:t>永遇乐</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en-US" sz="2800" b="1" kern="100">
                <a:latin typeface="楷体" panose="02010609060101010101" pitchFamily="49" charset="-122"/>
                <a:ea typeface="楷体" panose="02010609060101010101" pitchFamily="49" charset="-122"/>
                <a:cs typeface="楷体" panose="02010609060101010101" pitchFamily="49" charset="-122"/>
              </a:rPr>
              <a:t>京口北固亭怀古</a:t>
            </a:r>
            <a:r>
              <a:rPr lang="en-US" altLang="zh-CN" sz="2800" b="1" kern="100">
                <a:latin typeface="楷体" panose="02010609060101010101" pitchFamily="49" charset="-122"/>
                <a:ea typeface="楷体" panose="02010609060101010101" pitchFamily="49" charset="-122"/>
                <a:cs typeface="楷体" panose="02010609060101010101" pitchFamily="49" charset="-122"/>
              </a:rPr>
              <a:t>》</a:t>
            </a:r>
            <a:r>
              <a:rPr lang="zh-CN" altLang="en-US" sz="2800" b="1" kern="100">
                <a:latin typeface="楷体" panose="02010609060101010101" pitchFamily="49" charset="-122"/>
                <a:ea typeface="楷体" panose="02010609060101010101" pitchFamily="49" charset="-122"/>
                <a:cs typeface="楷体" panose="02010609060101010101" pitchFamily="49" charset="-122"/>
              </a:rPr>
              <a:t>中，词人遥忆当年抗金战火弥漫扬州的词句：“</a:t>
            </a:r>
            <a:r>
              <a:rPr lang="en-US" altLang="zh-CN" sz="2800" b="1" kern="100">
                <a:latin typeface="楷体" panose="02010609060101010101" pitchFamily="49" charset="-122"/>
                <a:ea typeface="楷体" panose="02010609060101010101" pitchFamily="49" charset="-122"/>
                <a:cs typeface="楷体" panose="02010609060101010101" pitchFamily="49" charset="-122"/>
              </a:rPr>
              <a:t>_____________</a:t>
            </a:r>
            <a:r>
              <a:rPr lang="zh-CN" altLang="en-US" sz="2800" b="1" kern="100">
                <a:latin typeface="楷体" panose="02010609060101010101" pitchFamily="49" charset="-122"/>
                <a:ea typeface="楷体" panose="02010609060101010101" pitchFamily="49" charset="-122"/>
                <a:cs typeface="楷体" panose="02010609060101010101" pitchFamily="49" charset="-122"/>
              </a:rPr>
              <a:t>，</a:t>
            </a:r>
            <a:r>
              <a:rPr lang="en-US" altLang="zh-CN" sz="2800" b="1" kern="100">
                <a:latin typeface="楷体" panose="02010609060101010101" pitchFamily="49" charset="-122"/>
                <a:ea typeface="楷体" panose="02010609060101010101" pitchFamily="49" charset="-122"/>
                <a:cs typeface="楷体" panose="02010609060101010101" pitchFamily="49" charset="-122"/>
              </a:rPr>
              <a:t>_____________</a:t>
            </a:r>
            <a:r>
              <a:rPr lang="zh-CN" altLang="en-US" sz="2800" b="1" kern="100">
                <a:latin typeface="楷体" panose="02010609060101010101" pitchFamily="49" charset="-122"/>
                <a:ea typeface="楷体" panose="02010609060101010101" pitchFamily="49" charset="-122"/>
                <a:cs typeface="楷体" panose="02010609060101010101" pitchFamily="49" charset="-122"/>
              </a:rPr>
              <a:t>，</a:t>
            </a:r>
            <a:r>
              <a:rPr lang="en-US" altLang="zh-CN" sz="2800" b="1" kern="100">
                <a:latin typeface="楷体" panose="02010609060101010101" pitchFamily="49" charset="-122"/>
                <a:ea typeface="楷体" panose="02010609060101010101" pitchFamily="49" charset="-122"/>
                <a:cs typeface="楷体" panose="02010609060101010101" pitchFamily="49" charset="-122"/>
              </a:rPr>
              <a:t>_____________</a:t>
            </a:r>
            <a:r>
              <a:rPr lang="zh-CN" altLang="en-US" sz="2800" b="1" kern="100">
                <a:latin typeface="楷体" panose="02010609060101010101" pitchFamily="49" charset="-122"/>
                <a:ea typeface="楷体" panose="02010609060101010101" pitchFamily="49" charset="-122"/>
                <a:cs typeface="楷体" panose="02010609060101010101" pitchFamily="49" charset="-122"/>
              </a:rPr>
              <a:t>。”</a:t>
            </a:r>
            <a:endParaRPr lang="zh-CN" altLang="en-US" sz="2800" b="1" kern="100">
              <a:latin typeface="楷体" panose="02010609060101010101" pitchFamily="49" charset="-122"/>
              <a:ea typeface="楷体" panose="02010609060101010101" pitchFamily="49" charset="-122"/>
              <a:cs typeface="楷体" panose="02010609060101010101" pitchFamily="49" charset="-122"/>
            </a:endParaRPr>
          </a:p>
        </p:txBody>
      </p:sp>
      <p:sp>
        <p:nvSpPr>
          <p:cNvPr id="11" name="文本框 10"/>
          <p:cNvSpPr txBox="1"/>
          <p:nvPr>
            <p:custDataLst>
              <p:tags r:id="rId4"/>
            </p:custDataLst>
          </p:nvPr>
        </p:nvSpPr>
        <p:spPr>
          <a:xfrm>
            <a:off x="7470140" y="1099185"/>
            <a:ext cx="1899920" cy="521970"/>
          </a:xfrm>
          <a:prstGeom prst="rect">
            <a:avLst/>
          </a:prstGeom>
          <a:noFill/>
        </p:spPr>
        <p:txBody>
          <a:bodyPr wrap="square">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千古江山 </a:t>
            </a:r>
            <a:r>
              <a:rPr lang="zh-CN" altLang="en-US" sz="2400">
                <a:solidFill>
                  <a:srgbClr val="FF0000"/>
                </a:solidFill>
                <a:latin typeface="微软雅黑" panose="020b0503020204020204" charset="-122"/>
                <a:ea typeface="微软雅黑" panose="020b0503020204020204" charset="-122"/>
              </a:rPr>
              <a:t>        </a:t>
            </a:r>
            <a:endParaRPr lang="zh-CN" altLang="en-US" sz="2400">
              <a:solidFill>
                <a:srgbClr val="FF0000"/>
              </a:solidFill>
              <a:latin typeface="微软雅黑" panose="020b0503020204020204" charset="-122"/>
              <a:ea typeface="微软雅黑" panose="020b0503020204020204" charset="-122"/>
            </a:endParaRPr>
          </a:p>
        </p:txBody>
      </p:sp>
      <p:sp>
        <p:nvSpPr>
          <p:cNvPr id="2" name="文本框 1"/>
          <p:cNvSpPr txBox="1"/>
          <p:nvPr>
            <p:custDataLst>
              <p:tags r:id="rId5"/>
            </p:custDataLst>
          </p:nvPr>
        </p:nvSpPr>
        <p:spPr>
          <a:xfrm>
            <a:off x="1172845" y="1743710"/>
            <a:ext cx="5019675" cy="521970"/>
          </a:xfrm>
          <a:prstGeom prst="rect">
            <a:avLst/>
          </a:prstGeom>
          <a:noFill/>
        </p:spPr>
        <p:txBody>
          <a:bodyPr wrap="none" rtlCol="0" anchor="t">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英雄无觅           孙仲谋处</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custDataLst>
              <p:tags r:id="rId6"/>
            </p:custDataLst>
          </p:nvPr>
        </p:nvSpPr>
        <p:spPr>
          <a:xfrm>
            <a:off x="8913495" y="3168015"/>
            <a:ext cx="1459865" cy="521970"/>
          </a:xfrm>
          <a:prstGeom prst="rect">
            <a:avLst/>
          </a:prstGeom>
          <a:noFill/>
        </p:spPr>
        <p:txBody>
          <a:bodyPr wrap="square">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rPr>
              <a:t>凭谁问</a:t>
            </a:r>
            <a:r>
              <a:rPr lang="zh-CN" altLang="en-US" sz="2400">
                <a:solidFill>
                  <a:srgbClr val="FF0000"/>
                </a:solidFill>
                <a:latin typeface="微软雅黑" panose="020b0503020204020204" charset="-122"/>
                <a:ea typeface="微软雅黑" panose="020b0503020204020204" charset="-122"/>
              </a:rPr>
              <a:t>       </a:t>
            </a:r>
            <a:endParaRPr lang="zh-CN" altLang="en-US" sz="2400">
              <a:solidFill>
                <a:srgbClr val="FF0000"/>
              </a:solidFill>
              <a:latin typeface="微软雅黑" panose="020b0503020204020204" charset="-122"/>
              <a:ea typeface="微软雅黑" panose="020b0503020204020204" charset="-122"/>
            </a:endParaRPr>
          </a:p>
        </p:txBody>
      </p:sp>
      <p:sp>
        <p:nvSpPr>
          <p:cNvPr id="4" name="文本框 3"/>
          <p:cNvSpPr txBox="1"/>
          <p:nvPr>
            <p:custDataLst>
              <p:tags r:id="rId7"/>
            </p:custDataLst>
          </p:nvPr>
        </p:nvSpPr>
        <p:spPr>
          <a:xfrm>
            <a:off x="1172845" y="3771265"/>
            <a:ext cx="4257040" cy="521970"/>
          </a:xfrm>
          <a:prstGeom prst="rect">
            <a:avLst/>
          </a:prstGeom>
          <a:noFill/>
        </p:spPr>
        <p:txBody>
          <a:bodyPr wrap="none" rtlCol="0" anchor="t">
            <a:spAutoFit/>
          </a:bodyPr>
          <a:lstStyle/>
          <a:p>
            <a:r>
              <a:rPr lang="zh-CN" altLang="en-US">
                <a:solidFill>
                  <a:srgbClr val="FF0000"/>
                </a:solidFill>
                <a:latin typeface="微软雅黑" panose="020b0503020204020204" charset="-122"/>
                <a:ea typeface="微软雅黑" panose="020b0503020204020204" charset="-122"/>
                <a:sym typeface="+mn-ea"/>
              </a:rPr>
              <a:t>  </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廉颇老矣     尚能饭否 </a:t>
            </a:r>
            <a:endParaRPr lang="zh-CN" altLang="en-US"/>
          </a:p>
        </p:txBody>
      </p:sp>
      <p:sp>
        <p:nvSpPr>
          <p:cNvPr id="5" name="文本框 4"/>
          <p:cNvSpPr txBox="1"/>
          <p:nvPr>
            <p:custDataLst>
              <p:tags r:id="rId8"/>
            </p:custDataLst>
          </p:nvPr>
        </p:nvSpPr>
        <p:spPr>
          <a:xfrm>
            <a:off x="4432935" y="5242560"/>
            <a:ext cx="4324985" cy="521970"/>
          </a:xfrm>
          <a:prstGeom prst="rect">
            <a:avLst/>
          </a:prstGeom>
          <a:noFill/>
        </p:spPr>
        <p:txBody>
          <a:bodyPr wrap="none" rtlCol="0" anchor="t">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四十三年     </a:t>
            </a:r>
            <a:r>
              <a:rPr lang="en-US" altLang="zh-CN"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望中犹记</a:t>
            </a:r>
            <a:r>
              <a:rPr lang="zh-CN" altLang="en-US">
                <a:solidFill>
                  <a:srgbClr val="FF0000"/>
                </a:solidFill>
                <a:latin typeface="微软雅黑" panose="020b0503020204020204" charset="-122"/>
                <a:ea typeface="微软雅黑" panose="020b0503020204020204" charset="-122"/>
                <a:sym typeface="+mn-ea"/>
              </a:rPr>
              <a:t>   </a:t>
            </a:r>
            <a:endParaRPr lang="zh-CN" altLang="en-US"/>
          </a:p>
        </p:txBody>
      </p:sp>
      <p:sp>
        <p:nvSpPr>
          <p:cNvPr id="6" name="文本框 5"/>
          <p:cNvSpPr txBox="1"/>
          <p:nvPr>
            <p:custDataLst>
              <p:tags r:id="rId9"/>
            </p:custDataLst>
          </p:nvPr>
        </p:nvSpPr>
        <p:spPr>
          <a:xfrm>
            <a:off x="868680" y="5861685"/>
            <a:ext cx="1970405" cy="521970"/>
          </a:xfrm>
          <a:prstGeom prst="rect">
            <a:avLst/>
          </a:prstGeom>
          <a:noFill/>
        </p:spPr>
        <p:txBody>
          <a:bodyPr wrap="none" rtlCol="0" anchor="t">
            <a:spAutoFit/>
          </a:bodyPr>
          <a:lstStyle/>
          <a:p>
            <a:r>
              <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烽火扬州路</a:t>
            </a:r>
            <a:endParaRPr lang="zh-CN" altLang="en-US" sz="2800" b="1">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pic>
        <p:nvPicPr>
          <p:cNvPr id="12" name="New picture"/>
          <p:cNvPicPr/>
          <p:nvPr>
            <p:custDataLst>
              <p:tags r:id="rId11"/>
            </p:custDataLst>
          </p:nvPr>
        </p:nvPicPr>
        <p:blipFill>
          <a:blip r:embed="rId10"/>
          <a:stretch>
            <a:fillRect/>
          </a:stretch>
        </p:blipFill>
        <p:spPr>
          <a:xfrm>
            <a:off x="11569700" y="10655300"/>
            <a:ext cx="355600" cy="254000"/>
          </a:xfrm>
          <a:prstGeom prst="cube">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4" grpId="0"/>
      <p:bldP spid="5" grpId="0"/>
      <p:bldP spid="6" grpId="0"/>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50" name="花"/>
          <p:cNvSpPr/>
          <p:nvPr>
            <p:custDataLst>
              <p:tags r:id="rId3"/>
            </p:custDataLst>
          </p:nvPr>
        </p:nvSpPr>
        <p:spPr bwMode="auto">
          <a:xfrm>
            <a:off x="9431020" y="61658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charset="-122"/>
              <a:ea typeface="微软雅黑" panose="020b0503020204020204" charset="-122"/>
            </a:endParaRPr>
          </a:p>
        </p:txBody>
      </p:sp>
      <p:pic>
        <p:nvPicPr>
          <p:cNvPr id="100355" name="Picture 26"/>
          <p:cNvPicPr>
            <a:picLocks noChangeAspect="1"/>
          </p:cNvPicPr>
          <p:nvPr>
            <p:ph idx="1"/>
            <p:custDataLst>
              <p:tags r:id="rId5"/>
            </p:custDataLst>
          </p:nvPr>
        </p:nvPicPr>
        <p:blipFill>
          <a:blip r:embed="rId4">
            <a:clrChange>
              <a:clrFrom>
                <a:srgbClr val="FFFFFF"/>
              </a:clrFrom>
              <a:clrTo>
                <a:srgbClr val="FFFFFF">
                  <a:alpha val="0"/>
                </a:srgbClr>
              </a:clrTo>
            </a:clrChange>
          </a:blip>
          <a:stretch>
            <a:fillRect/>
          </a:stretch>
        </p:blipFill>
        <p:spPr>
          <a:xfrm>
            <a:off x="608330" y="2386330"/>
            <a:ext cx="10968990" cy="2966720"/>
          </a:xfrm>
          <a:prstGeom prst="rect">
            <a:avLst/>
          </a:prstGeom>
          <a:noFill/>
          <a:ln w="9525">
            <a:noFill/>
          </a:ln>
        </p:spPr>
      </p:pic>
      <p:sp>
        <p:nvSpPr>
          <p:cNvPr id="8" name="矩形 7"/>
          <p:cNvSpPr/>
          <p:nvPr>
            <p:custDataLst>
              <p:tags r:id="rId6"/>
            </p:custDataLst>
          </p:nvPr>
        </p:nvSpPr>
        <p:spPr>
          <a:xfrm>
            <a:off x="3301048" y="5749608"/>
            <a:ext cx="3773487" cy="450850"/>
          </a:xfrm>
          <a:prstGeom prst="rect">
            <a:avLst/>
          </a:prstGeom>
          <a:noFill/>
          <a:ln w="9525">
            <a:noFill/>
          </a:ln>
        </p:spPr>
        <p:txBody>
          <a:bodyPr wrap="none" lIns="86411" tIns="43205" rIns="86411" bIns="43205">
            <a:spAutoFit/>
          </a:bodyPr>
          <a:lstStyle>
            <a:lvl1pPr marL="342900" indent="-342900" algn="l" rtl="0" fontAlgn="base">
              <a:spcBef>
                <a:spcPct val="20000"/>
              </a:spcBef>
              <a:spcAft>
                <a:spcPct val="0"/>
              </a:spcAft>
              <a:buClr>
                <a:schemeClr val="tx2"/>
              </a:buClr>
              <a:buSzPct val="50000"/>
              <a:buFont typeface="Wingdings 2" pitchFamily="18" charset="2"/>
              <a:buChar char="ß"/>
              <a:defRPr sz="3200" b="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stStyle>
          <a:p>
            <a:pPr marL="0" lvl="0" indent="0" defTabSz="862330" eaLnBrk="1" hangingPunct="1">
              <a:spcBef>
                <a:spcPct val="0"/>
              </a:spcBef>
              <a:buClrTx/>
              <a:buSzTx/>
              <a:buFontTx/>
              <a:buNone/>
            </a:pPr>
            <a:r>
              <a:rPr lang="en-US" altLang="zh-CN" sz="2400" b="1">
                <a:solidFill>
                  <a:srgbClr val="004E6E"/>
                </a:solidFill>
                <a:latin typeface="Arial" panose="020b0604020202020204" pitchFamily="34" charset="0"/>
                <a:ea typeface="宋体" panose="02010600030101010101" pitchFamily="2" charset="-122"/>
              </a:rPr>
              <a:t>Thank you for watching !</a:t>
            </a:r>
            <a:endParaRPr lang="zh-CN" altLang="en-US" sz="2400">
              <a:solidFill>
                <a:srgbClr val="004E6E"/>
              </a:solidFill>
              <a:latin typeface="Calibri" panose="020f0502020204030204" pitchFamily="34" charset="0"/>
              <a:ea typeface="宋体" panose="02010600030101010101" pitchFamily="2" charset="-122"/>
            </a:endParaRPr>
          </a:p>
        </p:txBody>
      </p:sp>
      <p:pic>
        <p:nvPicPr>
          <p:cNvPr id="100356" name="New picture"/>
          <p:cNvPicPr/>
          <p:nvPr>
            <p:custDataLst>
              <p:tags r:id="rId8"/>
            </p:custDataLst>
          </p:nvPr>
        </p:nvPicPr>
        <p:blipFill>
          <a:blip r:embed="rId7"/>
          <a:stretch>
            <a:fillRect/>
          </a:stretch>
        </p:blipFill>
        <p:spPr>
          <a:xfrm>
            <a:off x="12128500" y="10833100"/>
            <a:ext cx="342900" cy="254000"/>
          </a:xfrm>
          <a:prstGeom prst="cube">
            <a:avLst/>
          </a:prstGeom>
        </p:spPr>
      </p:pic>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8"/>
                                        </p:tgtEl>
                                        <p:attrNameLst>
                                          <p:attrName>style.visibility</p:attrName>
                                        </p:attrNameLst>
                                      </p:cBhvr>
                                      <p:to>
                                        <p:strVal val="visible"/>
                                      </p:to>
                                    </p:set>
                                    <p:anim calcmode="discrete" valueType="clr">
                                      <p:cBhvr override="childStyle">
                                        <p:cTn id="13"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8"/>
                                        </p:tgtEl>
                                        <p:attrNameLst>
                                          <p:attrName>fillcolor</p:attrName>
                                        </p:attrNameLst>
                                      </p:cBhvr>
                                      <p:tavLst>
                                        <p:tav tm="0">
                                          <p:val>
                                            <p:clrVal>
                                              <a:schemeClr val="accent2"/>
                                            </p:clrVal>
                                          </p:val>
                                        </p:tav>
                                        <p:tav tm="50000">
                                          <p:val>
                                            <p:clrVal>
                                              <a:schemeClr val="hlink"/>
                                            </p:clrVal>
                                          </p:val>
                                        </p:tav>
                                      </p:tavLst>
                                    </p:anim>
                                    <p:set>
                                      <p:cBhvr>
                                        <p:cTn id="15" dur="8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565785" y="1552575"/>
            <a:ext cx="11309350" cy="3969385"/>
          </a:xfrm>
          <a:prstGeom prst="rect">
            <a:avLst/>
          </a:prstGeom>
          <a:noFill/>
        </p:spPr>
        <p:txBody>
          <a:bodyPr wrap="square" rtlCol="0">
            <a:spAutoFit/>
          </a:bodyPr>
          <a:lstStyle/>
          <a:p>
            <a:pPr algn="l" fontAlgn="auto">
              <a:lnSpc>
                <a:spcPct val="150000"/>
              </a:lnSpc>
            </a:pPr>
            <a:r>
              <a:rPr lang="zh-CN" altLang="en-US" sz="2800" b="1">
                <a:latin typeface="楷体" panose="02010609060101010101" pitchFamily="49" charset="-122"/>
                <a:ea typeface="楷体" panose="02010609060101010101" pitchFamily="49" charset="-122"/>
                <a:cs typeface="楷体" panose="02010609060101010101" pitchFamily="49" charset="-122"/>
              </a:rPr>
              <a:t>“少年握槊，气凭陵、酒圣诗豪余事。”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l" fontAlgn="auto">
              <a:lnSpc>
                <a:spcPct val="150000"/>
              </a:lnSpc>
            </a:pPr>
            <a:r>
              <a:rPr lang="zh-CN" altLang="en-US" sz="2800" b="1">
                <a:latin typeface="楷体" panose="02010609060101010101" pitchFamily="49" charset="-122"/>
                <a:ea typeface="楷体" panose="02010609060101010101" pitchFamily="49" charset="-122"/>
                <a:cs typeface="楷体" panose="02010609060101010101" pitchFamily="49" charset="-122"/>
              </a:rPr>
              <a:t> </a:t>
            </a:r>
            <a:r>
              <a:rPr lang="en-US" altLang="zh-CN"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latin typeface="楷体" panose="02010609060101010101" pitchFamily="49" charset="-122"/>
                <a:ea typeface="楷体" panose="02010609060101010101" pitchFamily="49" charset="-122"/>
                <a:cs typeface="楷体" panose="02010609060101010101" pitchFamily="49" charset="-122"/>
              </a:rPr>
              <a:t>——辛弃疾《念奴娇》</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l" fontAlgn="auto">
              <a:lnSpc>
                <a:spcPct val="150000"/>
              </a:lnSpc>
            </a:pPr>
            <a:r>
              <a:rPr lang="zh-CN" altLang="en-US" sz="2800" b="1">
                <a:latin typeface="楷体" panose="02010609060101010101" pitchFamily="49" charset="-122"/>
                <a:ea typeface="楷体" panose="02010609060101010101" pitchFamily="49" charset="-122"/>
                <a:cs typeface="楷体" panose="02010609060101010101" pitchFamily="49" charset="-122"/>
              </a:rPr>
              <a:t>“我识君真相，乃青兕也，力能杀人，幸勿杀我。”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l" fontAlgn="auto">
              <a:lnSpc>
                <a:spcPct val="150000"/>
              </a:lnSpc>
            </a:pPr>
            <a:r>
              <a:rPr lang="zh-CN" altLang="en-US" sz="2800" b="1">
                <a:latin typeface="楷体" panose="02010609060101010101" pitchFamily="49" charset="-122"/>
                <a:ea typeface="楷体" panose="02010609060101010101" pitchFamily="49" charset="-122"/>
                <a:cs typeface="楷体" panose="02010609060101010101" pitchFamily="49" charset="-122"/>
              </a:rPr>
              <a:t> </a:t>
            </a:r>
            <a:r>
              <a:rPr lang="en-US" altLang="zh-CN"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latin typeface="楷体" panose="02010609060101010101" pitchFamily="49" charset="-122"/>
                <a:ea typeface="楷体" panose="02010609060101010101" pitchFamily="49" charset="-122"/>
                <a:cs typeface="楷体" panose="02010609060101010101" pitchFamily="49" charset="-122"/>
              </a:rPr>
              <a:t>——义端和尚</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l" fontAlgn="auto">
              <a:lnSpc>
                <a:spcPct val="150000"/>
              </a:lnSpc>
            </a:pPr>
            <a:r>
              <a:rPr lang="zh-CN" altLang="en-US" sz="2800" b="1">
                <a:latin typeface="楷体" panose="02010609060101010101" pitchFamily="49" charset="-122"/>
                <a:ea typeface="楷体" panose="02010609060101010101" pitchFamily="49" charset="-122"/>
                <a:cs typeface="楷体" panose="02010609060101010101" pitchFamily="49" charset="-122"/>
              </a:rPr>
              <a:t>“眼光有棱，足以照映一时之豪；背胛有负，足以荷载四国之重。”</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a:p>
            <a:pPr algn="l" fontAlgn="auto">
              <a:lnSpc>
                <a:spcPct val="150000"/>
              </a:lnSpc>
            </a:pPr>
            <a:r>
              <a:rPr lang="en-US" altLang="zh-CN" sz="2800" b="1">
                <a:latin typeface="楷体" panose="02010609060101010101" pitchFamily="49" charset="-122"/>
                <a:ea typeface="楷体" panose="02010609060101010101" pitchFamily="49" charset="-122"/>
                <a:cs typeface="楷体" panose="02010609060101010101" pitchFamily="49" charset="-122"/>
              </a:rPr>
              <a:t>                                      </a:t>
            </a:r>
            <a:r>
              <a:rPr lang="zh-CN" altLang="en-US" sz="2800" b="1">
                <a:latin typeface="楷体" panose="02010609060101010101" pitchFamily="49" charset="-122"/>
                <a:ea typeface="楷体" panose="02010609060101010101" pitchFamily="49" charset="-122"/>
                <a:cs typeface="楷体" panose="02010609060101010101" pitchFamily="49" charset="-122"/>
              </a:rPr>
              <a:t>——陈亮</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fade/>
  </p:transition>
  <p:timing/>
</p:sld>
</file>

<file path=ppt/tags/tag1.xml><?xml version="1.0" encoding="utf-8"?>
<p:tagLst xmlns:p="http://schemas.openxmlformats.org/presentationml/2006/main">
  <p:tag name="AS_UNIQUEID" val="931"/>
</p:tagLst>
</file>

<file path=ppt/tags/tag10.xml><?xml version="1.0" encoding="utf-8"?>
<p:tagLst xmlns:p="http://schemas.openxmlformats.org/presentationml/2006/main">
  <p:tag name="AS_UNIQUEID" val="514"/>
</p:tagLst>
</file>

<file path=ppt/tags/tag100.xml><?xml version="1.0" encoding="utf-8"?>
<p:tagLst xmlns:p="http://schemas.openxmlformats.org/presentationml/2006/main">
  <p:tag name="AS_UNIQUEID" val="603"/>
</p:tagLst>
</file>

<file path=ppt/tags/tag101.xml><?xml version="1.0" encoding="utf-8"?>
<p:tagLst xmlns:p="http://schemas.openxmlformats.org/presentationml/2006/main">
  <p:tag name="AS_UNIQUEID" val="604"/>
</p:tagLst>
</file>

<file path=ppt/tags/tag102.xml><?xml version="1.0" encoding="utf-8"?>
<p:tagLst xmlns:p="http://schemas.openxmlformats.org/presentationml/2006/main">
  <p:tag name="AS_UNIQUEID" val="605"/>
</p:tagLst>
</file>

<file path=ppt/tags/tag103.xml><?xml version="1.0" encoding="utf-8"?>
<p:tagLst xmlns:p="http://schemas.openxmlformats.org/presentationml/2006/main">
  <p:tag name="AS_UNIQUEID" val="947"/>
</p:tagLst>
</file>

<file path=ppt/tags/tag104.xml><?xml version="1.0" encoding="utf-8"?>
<p:tagLst xmlns:p="http://schemas.openxmlformats.org/presentationml/2006/main">
  <p:tag name="AS_UNIQUEID" val="948"/>
</p:tagLst>
</file>

<file path=ppt/tags/tag105.xml><?xml version="1.0" encoding="utf-8"?>
<p:tagLst xmlns:p="http://schemas.openxmlformats.org/presentationml/2006/main">
  <p:tag name="AS_UNIQUEID" val="949"/>
</p:tagLst>
</file>

<file path=ppt/tags/tag106.xml><?xml version="1.0" encoding="utf-8"?>
<p:tagLst xmlns:p="http://schemas.openxmlformats.org/presentationml/2006/main">
  <p:tag name="AS_UNIQUEID" val="950"/>
</p:tagLst>
</file>

<file path=ppt/tags/tag107.xml><?xml version="1.0" encoding="utf-8"?>
<p:tagLst xmlns:p="http://schemas.openxmlformats.org/presentationml/2006/main">
  <p:tag name="AS_UNIQUEID" val="951"/>
</p:tagLst>
</file>

<file path=ppt/tags/tag108.xml><?xml version="1.0" encoding="utf-8"?>
<p:tagLst xmlns:p="http://schemas.openxmlformats.org/presentationml/2006/main">
  <p:tag name="AS_UNIQUEID" val="952"/>
</p:tagLst>
</file>

<file path=ppt/tags/tag109.xml><?xml version="1.0" encoding="utf-8"?>
<p:tagLst xmlns:p="http://schemas.openxmlformats.org/presentationml/2006/main">
  <p:tag name="AS_UNIQUEID" val="953"/>
</p:tagLst>
</file>

<file path=ppt/tags/tag11.xml><?xml version="1.0" encoding="utf-8"?>
<p:tagLst xmlns:p="http://schemas.openxmlformats.org/presentationml/2006/main">
  <p:tag name="AS_UNIQUEID" val="515"/>
</p:tagLst>
</file>

<file path=ppt/tags/tag110.xml><?xml version="1.0" encoding="utf-8"?>
<p:tagLst xmlns:p="http://schemas.openxmlformats.org/presentationml/2006/main">
  <p:tag name="AS_UNIQUEID" val="954"/>
</p:tagLst>
</file>

<file path=ppt/tags/tag111.xml><?xml version="1.0" encoding="utf-8"?>
<p:tagLst xmlns:p="http://schemas.openxmlformats.org/presentationml/2006/main">
  <p:tag name="AS_UNIQUEID" val="955"/>
</p:tagLst>
</file>

<file path=ppt/tags/tag112.xml><?xml version="1.0" encoding="utf-8"?>
<p:tagLst xmlns:p="http://schemas.openxmlformats.org/presentationml/2006/main">
  <p:tag name="AS_UNIQUEID" val="956"/>
</p:tagLst>
</file>

<file path=ppt/tags/tag113.xml><?xml version="1.0" encoding="utf-8"?>
<p:tagLst xmlns:p="http://schemas.openxmlformats.org/presentationml/2006/main">
  <p:tag name="AS_UNIQUEID" val="957"/>
</p:tagLst>
</file>

<file path=ppt/tags/tag114.xml><?xml version="1.0" encoding="utf-8"?>
<p:tagLst xmlns:p="http://schemas.openxmlformats.org/presentationml/2006/main">
  <p:tag name="AS_UNIQUEID" val="958"/>
</p:tagLst>
</file>

<file path=ppt/tags/tag115.xml><?xml version="1.0" encoding="utf-8"?>
<p:tagLst xmlns:p="http://schemas.openxmlformats.org/presentationml/2006/main">
  <p:tag name="AS_UNIQUEID" val="959"/>
</p:tagLst>
</file>

<file path=ppt/tags/tag116.xml><?xml version="1.0" encoding="utf-8"?>
<p:tagLst xmlns:p="http://schemas.openxmlformats.org/presentationml/2006/main">
  <p:tag name="AS_UNIQUEID" val="628"/>
</p:tagLst>
</file>

<file path=ppt/tags/tag117.xml><?xml version="1.0" encoding="utf-8"?>
<p:tagLst xmlns:p="http://schemas.openxmlformats.org/presentationml/2006/main">
  <p:tag name="AS_UNIQUEID" val="629"/>
</p:tagLst>
</file>

<file path=ppt/tags/tag118.xml><?xml version="1.0" encoding="utf-8"?>
<p:tagLst xmlns:p="http://schemas.openxmlformats.org/presentationml/2006/main">
  <p:tag name="AS_UNIQUEID" val="630"/>
</p:tagLst>
</file>

<file path=ppt/tags/tag119.xml><?xml version="1.0" encoding="utf-8"?>
<p:tagLst xmlns:p="http://schemas.openxmlformats.org/presentationml/2006/main">
  <p:tag name="AS_UNIQUEID" val="631"/>
</p:tagLst>
</file>

<file path=ppt/tags/tag12.xml><?xml version="1.0" encoding="utf-8"?>
<p:tagLst xmlns:p="http://schemas.openxmlformats.org/presentationml/2006/main">
  <p:tag name="AS_UNIQUEID" val="516"/>
</p:tagLst>
</file>

<file path=ppt/tags/tag120.xml><?xml version="1.0" encoding="utf-8"?>
<p:tagLst xmlns:p="http://schemas.openxmlformats.org/presentationml/2006/main">
  <p:tag name="AS_UNIQUEID" val="632"/>
</p:tagLst>
</file>

<file path=ppt/tags/tag121.xml><?xml version="1.0" encoding="utf-8"?>
<p:tagLst xmlns:p="http://schemas.openxmlformats.org/presentationml/2006/main">
  <p:tag name="AS_UNIQUEID" val="960"/>
</p:tagLst>
</file>

<file path=ppt/tags/tag122.xml><?xml version="1.0" encoding="utf-8"?>
<p:tagLst xmlns:p="http://schemas.openxmlformats.org/presentationml/2006/main">
  <p:tag name="AS_UNIQUEID" val="497"/>
  <p:tag name="KSO_WM_ASSEMBLE_CHIP_INDEX" val="d081c30d3909403bb34f5b4d1ee3eedf"/>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FULL_TEXT_BEAUTIFY_COPY_ID" val="5"/>
  <p:tag name="KSO_WM_TAG_VERSION" val="1.0"/>
  <p:tag name="KSO_WM_TEMPLATE_ASSEMBLE_GROUPID" val="5f867638e0d8617f8bf25025"/>
  <p:tag name="KSO_WM_TEMPLATE_ASSEMBLE_XID" val="5f867638e0d8617f8bf25025"/>
  <p:tag name="KSO_WM_TEMPLATE_CATEGORY" val="diagram"/>
  <p:tag name="KSO_WM_TEMPLATE_INDEX" val="20209040"/>
  <p:tag name="KSO_WM_UNIT_BLOCK" val="0"/>
  <p:tag name="KSO_WM_UNIT_COMPATIBLE" val="0"/>
  <p:tag name="KSO_WM_UNIT_DEC_AREA_ID" val="629ecc4ab76d4d59984d21a47a4e839e"/>
  <p:tag name="KSO_WM_UNIT_DECORATE_INFO" val=""/>
  <p:tag name="KSO_WM_UNIT_DEFAULT_FONT" val="14;20;2"/>
  <p:tag name="KSO_WM_UNIT_DIAGRAM_ISNUMVISUAL" val="0"/>
  <p:tag name="KSO_WM_UNIT_DIAGRAM_ISREFERUNIT" val="0"/>
  <p:tag name="KSO_WM_UNIT_HIGHLIGHT" val="0"/>
  <p:tag name="KSO_WM_UNIT_ID" val="diagram2020904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
  <p:tag name="KSO_WM_UNIT_SUBTYPE" val="a"/>
  <p:tag name="KSO_WM_UNIT_SUPPORT_BIG_FONT" val="1"/>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123.xml><?xml version="1.0" encoding="utf-8"?>
<p:tagLst xmlns:p="http://schemas.openxmlformats.org/presentationml/2006/main">
  <p:tag name="AS_UNIQUEID" val="961"/>
</p:tagLst>
</file>

<file path=ppt/tags/tag124.xml><?xml version="1.0" encoding="utf-8"?>
<p:tagLst xmlns:p="http://schemas.openxmlformats.org/presentationml/2006/main">
  <p:tag name="AS_UNIQUEID" val="503"/>
  <p:tag name="KSO_WM_ASSEMBLE_CHIP_INDEX" val="081a581cb43b40faba75884f9539702e"/>
  <p:tag name="KSO_WM_BEAUTIFY_FLAG" val="#wm#"/>
  <p:tag name="KSO_WM_CHIP_GROUPID" val="5e7881253197e252a37019b5"/>
  <p:tag name="KSO_WM_CHIP_XID" val="5e7881253197e252a37019b6"/>
  <p:tag name="KSO_WM_FULL_TEXT_BEAUTIFY_COPY_ID" val="10"/>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1bbfd4591e284040924c18a6f4a6be93"/>
  <p:tag name="KSO_WM_UNIT_DEFAULT_FONT" val="24;44;4"/>
  <p:tag name="KSO_WM_UNIT_DIAGRAM_ISNUMVISUAL" val="0"/>
  <p:tag name="KSO_WM_UNIT_DIAGRAM_ISREFERUNIT" val="0"/>
  <p:tag name="KSO_WM_UNIT_HIGHLIGHT" val="0"/>
  <p:tag name="KSO_WM_UNIT_ID" val="diagram202085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5"/>
</p:tagLst>
</file>

<file path=ppt/tags/tag125.xml><?xml version="1.0" encoding="utf-8"?>
<p:tagLst xmlns:p="http://schemas.openxmlformats.org/presentationml/2006/main">
  <p:tag name="AS_UNIQUEID" val="504"/>
  <p:tag name="KSO_WM_ASSEMBLE_CHIP_INDEX" val="3601a09c110446a6b1ef1bdacb2601e0"/>
  <p:tag name="KSO_WM_BEAUTIFY_FLAG" val="#wm#"/>
  <p:tag name="KSO_WM_CHIP_GROUPID" val="5e6b05596848fb12bee65ac8"/>
  <p:tag name="KSO_WM_CHIP_XID" val="5e6b05596848fb12bee65aca"/>
  <p:tag name="KSO_WM_FULL_TEXT_BEAUTIFY_COPY_ID" val="11"/>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b030d1395aec44e9a091cd4782a51995"/>
  <p:tag name="KSO_WM_UNIT_DEFAULT_FONT" val="14;20;2"/>
  <p:tag name="KSO_WM_UNIT_DIAGRAM_ISNUMVISUAL" val="0"/>
  <p:tag name="KSO_WM_UNIT_DIAGRAM_ISREFERUNIT" val="0"/>
  <p:tag name="KSO_WM_UNIT_HIGHLIGHT" val="0"/>
  <p:tag name="KSO_WM_UNIT_ID" val="diagram2020852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126.xml><?xml version="1.0" encoding="utf-8"?>
<p:tagLst xmlns:p="http://schemas.openxmlformats.org/presentationml/2006/main">
  <p:tag name="AS_UNIQUEID" val="962"/>
</p:tagLst>
</file>

<file path=ppt/tags/tag127.xml><?xml version="1.0" encoding="utf-8"?>
<p:tagLst xmlns:p="http://schemas.openxmlformats.org/presentationml/2006/main">
  <p:tag name="AS_UNIQUEID" val="503"/>
  <p:tag name="KSO_WM_ASSEMBLE_CHIP_INDEX" val="081a581cb43b40faba75884f9539702e"/>
  <p:tag name="KSO_WM_BEAUTIFY_FLAG" val="#wm#"/>
  <p:tag name="KSO_WM_CHIP_GROUPID" val="5e7881253197e252a37019b5"/>
  <p:tag name="KSO_WM_CHIP_XID" val="5e7881253197e252a37019b6"/>
  <p:tag name="KSO_WM_FULL_TEXT_BEAUTIFY_COPY_ID" val="10"/>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1bbfd4591e284040924c18a6f4a6be93"/>
  <p:tag name="KSO_WM_UNIT_DEFAULT_FONT" val="24;44;4"/>
  <p:tag name="KSO_WM_UNIT_DIAGRAM_ISNUMVISUAL" val="0"/>
  <p:tag name="KSO_WM_UNIT_DIAGRAM_ISREFERUNIT" val="0"/>
  <p:tag name="KSO_WM_UNIT_HIGHLIGHT" val="0"/>
  <p:tag name="KSO_WM_UNIT_ID" val="diagram202085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5"/>
</p:tagLst>
</file>

<file path=ppt/tags/tag128.xml><?xml version="1.0" encoding="utf-8"?>
<p:tagLst xmlns:p="http://schemas.openxmlformats.org/presentationml/2006/main">
  <p:tag name="AS_UNIQUEID" val="504"/>
  <p:tag name="KSO_WM_ASSEMBLE_CHIP_INDEX" val="3601a09c110446a6b1ef1bdacb2601e0"/>
  <p:tag name="KSO_WM_BEAUTIFY_FLAG" val="#wm#"/>
  <p:tag name="KSO_WM_CHIP_GROUPID" val="5e6b05596848fb12bee65ac8"/>
  <p:tag name="KSO_WM_CHIP_XID" val="5e6b05596848fb12bee65aca"/>
  <p:tag name="KSO_WM_FULL_TEXT_BEAUTIFY_COPY_ID" val="11"/>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b030d1395aec44e9a091cd4782a51995"/>
  <p:tag name="KSO_WM_UNIT_DEFAULT_FONT" val="14;20;2"/>
  <p:tag name="KSO_WM_UNIT_DIAGRAM_ISNUMVISUAL" val="0"/>
  <p:tag name="KSO_WM_UNIT_DIAGRAM_ISREFERUNIT" val="0"/>
  <p:tag name="KSO_WM_UNIT_HIGHLIGHT" val="0"/>
  <p:tag name="KSO_WM_UNIT_ID" val="diagram2020852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129.xml><?xml version="1.0" encoding="utf-8"?>
<p:tagLst xmlns:p="http://schemas.openxmlformats.org/presentationml/2006/main">
  <p:tag name="AS_UNIQUEID" val="963"/>
</p:tagLst>
</file>

<file path=ppt/tags/tag13.xml><?xml version="1.0" encoding="utf-8"?>
<p:tagLst xmlns:p="http://schemas.openxmlformats.org/presentationml/2006/main">
  <p:tag name="AS_UNIQUEID" val="517"/>
</p:tagLst>
</file>

<file path=ppt/tags/tag130.xml><?xml version="1.0" encoding="utf-8"?>
<p:tagLst xmlns:p="http://schemas.openxmlformats.org/presentationml/2006/main">
  <p:tag name="AS_UNIQUEID" val="639"/>
</p:tagLst>
</file>

<file path=ppt/tags/tag131.xml><?xml version="1.0" encoding="utf-8"?>
<p:tagLst xmlns:p="http://schemas.openxmlformats.org/presentationml/2006/main">
  <p:tag name="AS_UNIQUEID" val="964"/>
</p:tagLst>
</file>

<file path=ppt/tags/tag132.xml><?xml version="1.0" encoding="utf-8"?>
<p:tagLst xmlns:p="http://schemas.openxmlformats.org/presentationml/2006/main">
  <p:tag name="AS_UNIQUEID" val="503"/>
  <p:tag name="KSO_WM_ASSEMBLE_CHIP_INDEX" val="081a581cb43b40faba75884f9539702e"/>
  <p:tag name="KSO_WM_BEAUTIFY_FLAG" val="#wm#"/>
  <p:tag name="KSO_WM_CHIP_GROUPID" val="5e7881253197e252a37019b5"/>
  <p:tag name="KSO_WM_CHIP_XID" val="5e7881253197e252a37019b6"/>
  <p:tag name="KSO_WM_FULL_TEXT_BEAUTIFY_COPY_ID" val="10"/>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1bbfd4591e284040924c18a6f4a6be93"/>
  <p:tag name="KSO_WM_UNIT_DEFAULT_FONT" val="24;44;4"/>
  <p:tag name="KSO_WM_UNIT_DIAGRAM_ISNUMVISUAL" val="0"/>
  <p:tag name="KSO_WM_UNIT_DIAGRAM_ISREFERUNIT" val="0"/>
  <p:tag name="KSO_WM_UNIT_HIGHLIGHT" val="0"/>
  <p:tag name="KSO_WM_UNIT_ID" val="diagram202085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5"/>
</p:tagLst>
</file>

<file path=ppt/tags/tag133.xml><?xml version="1.0" encoding="utf-8"?>
<p:tagLst xmlns:p="http://schemas.openxmlformats.org/presentationml/2006/main">
  <p:tag name="AS_UNIQUEID" val="504"/>
  <p:tag name="KSO_WM_ASSEMBLE_CHIP_INDEX" val="3601a09c110446a6b1ef1bdacb2601e0"/>
  <p:tag name="KSO_WM_BEAUTIFY_FLAG" val="#wm#"/>
  <p:tag name="KSO_WM_CHIP_GROUPID" val="5e6b05596848fb12bee65ac8"/>
  <p:tag name="KSO_WM_CHIP_XID" val="5e6b05596848fb12bee65aca"/>
  <p:tag name="KSO_WM_FULL_TEXT_BEAUTIFY_COPY_ID" val="11"/>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b030d1395aec44e9a091cd4782a51995"/>
  <p:tag name="KSO_WM_UNIT_DEFAULT_FONT" val="14;20;2"/>
  <p:tag name="KSO_WM_UNIT_DIAGRAM_ISNUMVISUAL" val="0"/>
  <p:tag name="KSO_WM_UNIT_DIAGRAM_ISREFERUNIT" val="0"/>
  <p:tag name="KSO_WM_UNIT_HIGHLIGHT" val="0"/>
  <p:tag name="KSO_WM_UNIT_ID" val="diagram2020852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134.xml><?xml version="1.0" encoding="utf-8"?>
<p:tagLst xmlns:p="http://schemas.openxmlformats.org/presentationml/2006/main">
  <p:tag name="AS_UNIQUEID" val="641"/>
</p:tagLst>
</file>

<file path=ppt/tags/tag135.xml><?xml version="1.0" encoding="utf-8"?>
<p:tagLst xmlns:p="http://schemas.openxmlformats.org/presentationml/2006/main">
  <p:tag name="AS_UNIQUEID" val="965"/>
</p:tagLst>
</file>

<file path=ppt/tags/tag136.xml><?xml version="1.0" encoding="utf-8"?>
<p:tagLst xmlns:p="http://schemas.openxmlformats.org/presentationml/2006/main">
  <p:tag name="AS_UNIQUEID" val="503"/>
  <p:tag name="KSO_WM_ASSEMBLE_CHIP_INDEX" val="081a581cb43b40faba75884f9539702e"/>
  <p:tag name="KSO_WM_BEAUTIFY_FLAG" val="#wm#"/>
  <p:tag name="KSO_WM_CHIP_GROUPID" val="5e7881253197e252a37019b5"/>
  <p:tag name="KSO_WM_CHIP_XID" val="5e7881253197e252a37019b6"/>
  <p:tag name="KSO_WM_FULL_TEXT_BEAUTIFY_COPY_ID" val="10"/>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1bbfd4591e284040924c18a6f4a6be93"/>
  <p:tag name="KSO_WM_UNIT_DEFAULT_FONT" val="24;44;4"/>
  <p:tag name="KSO_WM_UNIT_DIAGRAM_ISNUMVISUAL" val="0"/>
  <p:tag name="KSO_WM_UNIT_DIAGRAM_ISREFERUNIT" val="0"/>
  <p:tag name="KSO_WM_UNIT_HIGHLIGHT" val="0"/>
  <p:tag name="KSO_WM_UNIT_ID" val="diagram202085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5"/>
</p:tagLst>
</file>

<file path=ppt/tags/tag137.xml><?xml version="1.0" encoding="utf-8"?>
<p:tagLst xmlns:p="http://schemas.openxmlformats.org/presentationml/2006/main">
  <p:tag name="AS_UNIQUEID" val="504"/>
  <p:tag name="KSO_WM_ASSEMBLE_CHIP_INDEX" val="3601a09c110446a6b1ef1bdacb2601e0"/>
  <p:tag name="KSO_WM_BEAUTIFY_FLAG" val="#wm#"/>
  <p:tag name="KSO_WM_CHIP_GROUPID" val="5e6b05596848fb12bee65ac8"/>
  <p:tag name="KSO_WM_CHIP_XID" val="5e6b05596848fb12bee65aca"/>
  <p:tag name="KSO_WM_FULL_TEXT_BEAUTIFY_COPY_ID" val="11"/>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b030d1395aec44e9a091cd4782a51995"/>
  <p:tag name="KSO_WM_UNIT_DEFAULT_FONT" val="14;20;2"/>
  <p:tag name="KSO_WM_UNIT_DIAGRAM_ISNUMVISUAL" val="0"/>
  <p:tag name="KSO_WM_UNIT_DIAGRAM_ISREFERUNIT" val="0"/>
  <p:tag name="KSO_WM_UNIT_HIGHLIGHT" val="0"/>
  <p:tag name="KSO_WM_UNIT_ID" val="diagram2020852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138.xml><?xml version="1.0" encoding="utf-8"?>
<p:tagLst xmlns:p="http://schemas.openxmlformats.org/presentationml/2006/main">
  <p:tag name="AS_UNIQUEID" val="966"/>
</p:tagLst>
</file>

<file path=ppt/tags/tag139.xml><?xml version="1.0" encoding="utf-8"?>
<p:tagLst xmlns:p="http://schemas.openxmlformats.org/presentationml/2006/main">
  <p:tag name="AS_UNIQUEID" val="503"/>
  <p:tag name="KSO_WM_ASSEMBLE_CHIP_INDEX" val="081a581cb43b40faba75884f9539702e"/>
  <p:tag name="KSO_WM_BEAUTIFY_FLAG" val="#wm#"/>
  <p:tag name="KSO_WM_CHIP_GROUPID" val="5e7881253197e252a37019b5"/>
  <p:tag name="KSO_WM_CHIP_XID" val="5e7881253197e252a37019b6"/>
  <p:tag name="KSO_WM_FULL_TEXT_BEAUTIFY_COPY_ID" val="10"/>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1bbfd4591e284040924c18a6f4a6be93"/>
  <p:tag name="KSO_WM_UNIT_DEFAULT_FONT" val="24;44;4"/>
  <p:tag name="KSO_WM_UNIT_DIAGRAM_ISNUMVISUAL" val="0"/>
  <p:tag name="KSO_WM_UNIT_DIAGRAM_ISREFERUNIT" val="0"/>
  <p:tag name="KSO_WM_UNIT_HIGHLIGHT" val="0"/>
  <p:tag name="KSO_WM_UNIT_ID" val="diagram202085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5"/>
</p:tagLst>
</file>

<file path=ppt/tags/tag14.xml><?xml version="1.0" encoding="utf-8"?>
<p:tagLst xmlns:p="http://schemas.openxmlformats.org/presentationml/2006/main">
  <p:tag name="AS_UNIQUEID" val="518"/>
</p:tagLst>
</file>

<file path=ppt/tags/tag140.xml><?xml version="1.0" encoding="utf-8"?>
<p:tagLst xmlns:p="http://schemas.openxmlformats.org/presentationml/2006/main">
  <p:tag name="AS_UNIQUEID" val="504"/>
  <p:tag name="KSO_WM_ASSEMBLE_CHIP_INDEX" val="3601a09c110446a6b1ef1bdacb2601e0"/>
  <p:tag name="KSO_WM_BEAUTIFY_FLAG" val="#wm#"/>
  <p:tag name="KSO_WM_CHIP_GROUPID" val="5e6b05596848fb12bee65ac8"/>
  <p:tag name="KSO_WM_CHIP_XID" val="5e6b05596848fb12bee65aca"/>
  <p:tag name="KSO_WM_FULL_TEXT_BEAUTIFY_COPY_ID" val="11"/>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b030d1395aec44e9a091cd4782a51995"/>
  <p:tag name="KSO_WM_UNIT_DEFAULT_FONT" val="14;20;2"/>
  <p:tag name="KSO_WM_UNIT_DIAGRAM_ISNUMVISUAL" val="0"/>
  <p:tag name="KSO_WM_UNIT_DIAGRAM_ISREFERUNIT" val="0"/>
  <p:tag name="KSO_WM_UNIT_HIGHLIGHT" val="0"/>
  <p:tag name="KSO_WM_UNIT_ID" val="diagram2020852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141.xml><?xml version="1.0" encoding="utf-8"?>
<p:tagLst xmlns:p="http://schemas.openxmlformats.org/presentationml/2006/main">
  <p:tag name="AS_UNIQUEID" val="967"/>
</p:tagLst>
</file>

<file path=ppt/tags/tag142.xml><?xml version="1.0" encoding="utf-8"?>
<p:tagLst xmlns:p="http://schemas.openxmlformats.org/presentationml/2006/main">
  <p:tag name="AS_UNIQUEID" val="503"/>
  <p:tag name="KSO_WM_ASSEMBLE_CHIP_INDEX" val="081a581cb43b40faba75884f9539702e"/>
  <p:tag name="KSO_WM_BEAUTIFY_FLAG" val="#wm#"/>
  <p:tag name="KSO_WM_CHIP_GROUPID" val="5e7881253197e252a37019b5"/>
  <p:tag name="KSO_WM_CHIP_XID" val="5e7881253197e252a37019b6"/>
  <p:tag name="KSO_WM_FULL_TEXT_BEAUTIFY_COPY_ID" val="10"/>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1bbfd4591e284040924c18a6f4a6be93"/>
  <p:tag name="KSO_WM_UNIT_DEFAULT_FONT" val="24;44;4"/>
  <p:tag name="KSO_WM_UNIT_DIAGRAM_ISNUMVISUAL" val="0"/>
  <p:tag name="KSO_WM_UNIT_DIAGRAM_ISREFERUNIT" val="0"/>
  <p:tag name="KSO_WM_UNIT_HIGHLIGHT" val="0"/>
  <p:tag name="KSO_WM_UNIT_ID" val="diagram202085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5"/>
</p:tagLst>
</file>

<file path=ppt/tags/tag143.xml><?xml version="1.0" encoding="utf-8"?>
<p:tagLst xmlns:p="http://schemas.openxmlformats.org/presentationml/2006/main">
  <p:tag name="AS_UNIQUEID" val="504"/>
  <p:tag name="KSO_WM_ASSEMBLE_CHIP_INDEX" val="3601a09c110446a6b1ef1bdacb2601e0"/>
  <p:tag name="KSO_WM_BEAUTIFY_FLAG" val="#wm#"/>
  <p:tag name="KSO_WM_CHIP_GROUPID" val="5e6b05596848fb12bee65ac8"/>
  <p:tag name="KSO_WM_CHIP_XID" val="5e6b05596848fb12bee65aca"/>
  <p:tag name="KSO_WM_FULL_TEXT_BEAUTIFY_COPY_ID" val="11"/>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b030d1395aec44e9a091cd4782a51995"/>
  <p:tag name="KSO_WM_UNIT_DEFAULT_FONT" val="14;20;2"/>
  <p:tag name="KSO_WM_UNIT_DIAGRAM_ISNUMVISUAL" val="0"/>
  <p:tag name="KSO_WM_UNIT_DIAGRAM_ISREFERUNIT" val="0"/>
  <p:tag name="KSO_WM_UNIT_HIGHLIGHT" val="0"/>
  <p:tag name="KSO_WM_UNIT_ID" val="diagram2020852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144.xml><?xml version="1.0" encoding="utf-8"?>
<p:tagLst xmlns:p="http://schemas.openxmlformats.org/presentationml/2006/main">
  <p:tag name="AS_UNIQUEID" val="968"/>
</p:tagLst>
</file>

<file path=ppt/tags/tag145.xml><?xml version="1.0" encoding="utf-8"?>
<p:tagLst xmlns:p="http://schemas.openxmlformats.org/presentationml/2006/main">
  <p:tag name="AS_UNIQUEID" val="503"/>
  <p:tag name="KSO_WM_ASSEMBLE_CHIP_INDEX" val="081a581cb43b40faba75884f9539702e"/>
  <p:tag name="KSO_WM_BEAUTIFY_FLAG" val="#wm#"/>
  <p:tag name="KSO_WM_CHIP_GROUPID" val="5e7881253197e252a37019b5"/>
  <p:tag name="KSO_WM_CHIP_XID" val="5e7881253197e252a37019b6"/>
  <p:tag name="KSO_WM_FULL_TEXT_BEAUTIFY_COPY_ID" val="10"/>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1bbfd4591e284040924c18a6f4a6be93"/>
  <p:tag name="KSO_WM_UNIT_DEFAULT_FONT" val="24;44;4"/>
  <p:tag name="KSO_WM_UNIT_DIAGRAM_ISNUMVISUAL" val="0"/>
  <p:tag name="KSO_WM_UNIT_DIAGRAM_ISREFERUNIT" val="0"/>
  <p:tag name="KSO_WM_UNIT_HIGHLIGHT" val="0"/>
  <p:tag name="KSO_WM_UNIT_ID" val="diagram202085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5"/>
</p:tagLst>
</file>

<file path=ppt/tags/tag146.xml><?xml version="1.0" encoding="utf-8"?>
<p:tagLst xmlns:p="http://schemas.openxmlformats.org/presentationml/2006/main">
  <p:tag name="AS_UNIQUEID" val="504"/>
  <p:tag name="KSO_WM_ASSEMBLE_CHIP_INDEX" val="3601a09c110446a6b1ef1bdacb2601e0"/>
  <p:tag name="KSO_WM_BEAUTIFY_FLAG" val="#wm#"/>
  <p:tag name="KSO_WM_CHIP_GROUPID" val="5e6b05596848fb12bee65ac8"/>
  <p:tag name="KSO_WM_CHIP_XID" val="5e6b05596848fb12bee65aca"/>
  <p:tag name="KSO_WM_FULL_TEXT_BEAUTIFY_COPY_ID" val="11"/>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b030d1395aec44e9a091cd4782a51995"/>
  <p:tag name="KSO_WM_UNIT_DEFAULT_FONT" val="14;20;2"/>
  <p:tag name="KSO_WM_UNIT_DIAGRAM_ISNUMVISUAL" val="0"/>
  <p:tag name="KSO_WM_UNIT_DIAGRAM_ISREFERUNIT" val="0"/>
  <p:tag name="KSO_WM_UNIT_HIGHLIGHT" val="0"/>
  <p:tag name="KSO_WM_UNIT_ID" val="diagram2020852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147.xml><?xml version="1.0" encoding="utf-8"?>
<p:tagLst xmlns:p="http://schemas.openxmlformats.org/presentationml/2006/main">
  <p:tag name="AS_UNIQUEID" val="969"/>
</p:tagLst>
</file>

<file path=ppt/tags/tag148.xml><?xml version="1.0" encoding="utf-8"?>
<p:tagLst xmlns:p="http://schemas.openxmlformats.org/presentationml/2006/main">
  <p:tag name="AS_UNIQUEID" val="647"/>
</p:tagLst>
</file>

<file path=ppt/tags/tag149.xml><?xml version="1.0" encoding="utf-8"?>
<p:tagLst xmlns:p="http://schemas.openxmlformats.org/presentationml/2006/main">
  <p:tag name="AS_UNIQUEID" val="970"/>
</p:tagLst>
</file>

<file path=ppt/tags/tag15.xml><?xml version="1.0" encoding="utf-8"?>
<p:tagLst xmlns:p="http://schemas.openxmlformats.org/presentationml/2006/main">
  <p:tag name="AS_UNIQUEID" val="933"/>
</p:tagLst>
</file>

<file path=ppt/tags/tag150.xml><?xml version="1.0" encoding="utf-8"?>
<p:tagLst xmlns:p="http://schemas.openxmlformats.org/presentationml/2006/main">
  <p:tag name="AS_UNIQUEID" val="649"/>
</p:tagLst>
</file>

<file path=ppt/tags/tag151.xml><?xml version="1.0" encoding="utf-8"?>
<p:tagLst xmlns:p="http://schemas.openxmlformats.org/presentationml/2006/main">
  <p:tag name="AS_UNIQUEID" val="971"/>
</p:tagLst>
</file>

<file path=ppt/tags/tag152.xml><?xml version="1.0" encoding="utf-8"?>
<p:tagLst xmlns:p="http://schemas.openxmlformats.org/presentationml/2006/main">
  <p:tag name="AS_UNIQUEID" val="651"/>
</p:tagLst>
</file>

<file path=ppt/tags/tag153.xml><?xml version="1.0" encoding="utf-8"?>
<p:tagLst xmlns:p="http://schemas.openxmlformats.org/presentationml/2006/main">
  <p:tag name="AS_UNIQUEID" val="972"/>
</p:tagLst>
</file>

<file path=ppt/tags/tag154.xml><?xml version="1.0" encoding="utf-8"?>
<p:tagLst xmlns:p="http://schemas.openxmlformats.org/presentationml/2006/main">
  <p:tag name="AS_UNIQUEID" val="653"/>
</p:tagLst>
</file>

<file path=ppt/tags/tag155.xml><?xml version="1.0" encoding="utf-8"?>
<p:tagLst xmlns:p="http://schemas.openxmlformats.org/presentationml/2006/main">
  <p:tag name="AS_UNIQUEID" val="654"/>
</p:tagLst>
</file>

<file path=ppt/tags/tag156.xml><?xml version="1.0" encoding="utf-8"?>
<p:tagLst xmlns:p="http://schemas.openxmlformats.org/presentationml/2006/main">
  <p:tag name="AS_UNIQUEID" val="973"/>
</p:tagLst>
</file>

<file path=ppt/tags/tag157.xml><?xml version="1.0" encoding="utf-8"?>
<p:tagLst xmlns:p="http://schemas.openxmlformats.org/presentationml/2006/main">
  <p:tag name="AS_UNIQUEID" val="656"/>
</p:tagLst>
</file>

<file path=ppt/tags/tag158.xml><?xml version="1.0" encoding="utf-8"?>
<p:tagLst xmlns:p="http://schemas.openxmlformats.org/presentationml/2006/main">
  <p:tag name="AS_UNIQUEID" val="657"/>
</p:tagLst>
</file>

<file path=ppt/tags/tag159.xml><?xml version="1.0" encoding="utf-8"?>
<p:tagLst xmlns:p="http://schemas.openxmlformats.org/presentationml/2006/main">
  <p:tag name="AS_UNIQUEID" val="658"/>
</p:tagLst>
</file>

<file path=ppt/tags/tag16.xml><?xml version="1.0" encoding="utf-8"?>
<p:tagLst xmlns:p="http://schemas.openxmlformats.org/presentationml/2006/main">
  <p:tag name="AS_UNIQUEID" val="520"/>
</p:tagLst>
</file>

<file path=ppt/tags/tag160.xml><?xml version="1.0" encoding="utf-8"?>
<p:tagLst xmlns:p="http://schemas.openxmlformats.org/presentationml/2006/main">
  <p:tag name="AS_UNIQUEID" val="659"/>
</p:tagLst>
</file>

<file path=ppt/tags/tag161.xml><?xml version="1.0" encoding="utf-8"?>
<p:tagLst xmlns:p="http://schemas.openxmlformats.org/presentationml/2006/main">
  <p:tag name="AS_UNIQUEID" val="660"/>
</p:tagLst>
</file>

<file path=ppt/tags/tag162.xml><?xml version="1.0" encoding="utf-8"?>
<p:tagLst xmlns:p="http://schemas.openxmlformats.org/presentationml/2006/main">
  <p:tag name="AS_UNIQUEID" val="974"/>
</p:tagLst>
</file>

<file path=ppt/tags/tag163.xml><?xml version="1.0" encoding="utf-8"?>
<p:tagLst xmlns:p="http://schemas.openxmlformats.org/presentationml/2006/main">
  <p:tag name="AS_UNIQUEID" val="975"/>
</p:tagLst>
</file>

<file path=ppt/tags/tag164.xml><?xml version="1.0" encoding="utf-8"?>
<p:tagLst xmlns:p="http://schemas.openxmlformats.org/presentationml/2006/main">
  <p:tag name="AS_UNIQUEID" val="976"/>
</p:tagLst>
</file>

<file path=ppt/tags/tag165.xml><?xml version="1.0" encoding="utf-8"?>
<p:tagLst xmlns:p="http://schemas.openxmlformats.org/presentationml/2006/main">
  <p:tag name="AS_UNIQUEID" val="977"/>
</p:tagLst>
</file>

<file path=ppt/tags/tag166.xml><?xml version="1.0" encoding="utf-8"?>
<p:tagLst xmlns:p="http://schemas.openxmlformats.org/presentationml/2006/main">
  <p:tag name="AS_UNIQUEID" val="978"/>
</p:tagLst>
</file>

<file path=ppt/tags/tag167.xml><?xml version="1.0" encoding="utf-8"?>
<p:tagLst xmlns:p="http://schemas.openxmlformats.org/presentationml/2006/main">
  <p:tag name="AS_UNIQUEID" val="607"/>
</p:tagLst>
</file>

<file path=ppt/tags/tag168.xml><?xml version="1.0" encoding="utf-8"?>
<p:tagLst xmlns:p="http://schemas.openxmlformats.org/presentationml/2006/main">
  <p:tag name="AS_UNIQUEID" val="608"/>
</p:tagLst>
</file>

<file path=ppt/tags/tag169.xml><?xml version="1.0" encoding="utf-8"?>
<p:tagLst xmlns:p="http://schemas.openxmlformats.org/presentationml/2006/main">
  <p:tag name="AS_UNIQUEID" val="609"/>
</p:tagLst>
</file>

<file path=ppt/tags/tag17.xml><?xml version="1.0" encoding="utf-8"?>
<p:tagLst xmlns:p="http://schemas.openxmlformats.org/presentationml/2006/main">
  <p:tag name="AS_UNIQUEID" val="521"/>
</p:tagLst>
</file>

<file path=ppt/tags/tag170.xml><?xml version="1.0" encoding="utf-8"?>
<p:tagLst xmlns:p="http://schemas.openxmlformats.org/presentationml/2006/main">
  <p:tag name="AS_UNIQUEID" val="979"/>
</p:tagLst>
</file>

<file path=ppt/tags/tag171.xml><?xml version="1.0" encoding="utf-8"?>
<p:tagLst xmlns:p="http://schemas.openxmlformats.org/presentationml/2006/main">
  <p:tag name="AS_UNIQUEID" val="611"/>
</p:tagLst>
</file>

<file path=ppt/tags/tag172.xml><?xml version="1.0" encoding="utf-8"?>
<p:tagLst xmlns:p="http://schemas.openxmlformats.org/presentationml/2006/main">
  <p:tag name="AS_UNIQUEID" val="612"/>
</p:tagLst>
</file>

<file path=ppt/tags/tag173.xml><?xml version="1.0" encoding="utf-8"?>
<p:tagLst xmlns:p="http://schemas.openxmlformats.org/presentationml/2006/main">
  <p:tag name="AS_UNIQUEID" val="613"/>
</p:tagLst>
</file>

<file path=ppt/tags/tag174.xml><?xml version="1.0" encoding="utf-8"?>
<p:tagLst xmlns:p="http://schemas.openxmlformats.org/presentationml/2006/main">
  <p:tag name="AS_UNIQUEID" val="614"/>
</p:tagLst>
</file>

<file path=ppt/tags/tag175.xml><?xml version="1.0" encoding="utf-8"?>
<p:tagLst xmlns:p="http://schemas.openxmlformats.org/presentationml/2006/main">
  <p:tag name="AS_UNIQUEID" val="615"/>
</p:tagLst>
</file>

<file path=ppt/tags/tag176.xml><?xml version="1.0" encoding="utf-8"?>
<p:tagLst xmlns:p="http://schemas.openxmlformats.org/presentationml/2006/main">
  <p:tag name="AS_UNIQUEID" val="616"/>
</p:tagLst>
</file>

<file path=ppt/tags/tag177.xml><?xml version="1.0" encoding="utf-8"?>
<p:tagLst xmlns:p="http://schemas.openxmlformats.org/presentationml/2006/main">
  <p:tag name="AS_UNIQUEID" val="617"/>
</p:tagLst>
</file>

<file path=ppt/tags/tag178.xml><?xml version="1.0" encoding="utf-8"?>
<p:tagLst xmlns:p="http://schemas.openxmlformats.org/presentationml/2006/main">
  <p:tag name="GENSWF_ADVANCE_TIME" val="5"/>
  <p:tag name="ISPRING_CUSTOM_TIMING_USED" val="1"/>
  <p:tag name="ISPRING_SLIDE_ID_2" val="{77F8FDB7-3558-4317-8A77-678E22367803}"/>
</p:tagLst>
</file>

<file path=ppt/tags/tag179.xml><?xml version="1.0" encoding="utf-8"?>
<p:tagLst xmlns:p="http://schemas.openxmlformats.org/presentationml/2006/main">
  <p:tag name="AS_UNIQUEID" val="980"/>
</p:tagLst>
</file>

<file path=ppt/tags/tag18.xml><?xml version="1.0" encoding="utf-8"?>
<p:tagLst xmlns:p="http://schemas.openxmlformats.org/presentationml/2006/main">
  <p:tag name="AS_UNIQUEID" val="522"/>
</p:tagLst>
</file>

<file path=ppt/tags/tag180.xml><?xml version="1.0" encoding="utf-8"?>
<p:tagLst xmlns:p="http://schemas.openxmlformats.org/presentationml/2006/main">
  <p:tag name="AS_UNIQUEID" val="981"/>
</p:tagLst>
</file>

<file path=ppt/tags/tag181.xml><?xml version="1.0" encoding="utf-8"?>
<p:tagLst xmlns:p="http://schemas.openxmlformats.org/presentationml/2006/main">
  <p:tag name="AS_UNIQUEID" val="982"/>
</p:tagLst>
</file>

<file path=ppt/tags/tag182.xml><?xml version="1.0" encoding="utf-8"?>
<p:tagLst xmlns:p="http://schemas.openxmlformats.org/presentationml/2006/main">
  <p:tag name="AS_UNIQUEID" val="983"/>
</p:tagLst>
</file>

<file path=ppt/tags/tag183.xml><?xml version="1.0" encoding="utf-8"?>
<p:tagLst xmlns:p="http://schemas.openxmlformats.org/presentationml/2006/main">
  <p:tag name="AS_UNIQUEID" val="984"/>
</p:tagLst>
</file>

<file path=ppt/tags/tag184.xml><?xml version="1.0" encoding="utf-8"?>
<p:tagLst xmlns:p="http://schemas.openxmlformats.org/presentationml/2006/main">
  <p:tag name="AS_UNIQUEID" val="985"/>
</p:tagLst>
</file>

<file path=ppt/tags/tag185.xml><?xml version="1.0" encoding="utf-8"?>
<p:tagLst xmlns:p="http://schemas.openxmlformats.org/presentationml/2006/main">
  <p:tag name="AS_UNIQUEID" val="986"/>
</p:tagLst>
</file>

<file path=ppt/tags/tag186.xml><?xml version="1.0" encoding="utf-8"?>
<p:tagLst xmlns:p="http://schemas.openxmlformats.org/presentationml/2006/main">
  <p:tag name="AS_UNIQUEID" val="987"/>
</p:tagLst>
</file>

<file path=ppt/tags/tag187.xml><?xml version="1.0" encoding="utf-8"?>
<p:tagLst xmlns:p="http://schemas.openxmlformats.org/presentationml/2006/main">
  <p:tag name="AS_UNIQUEID" val="988"/>
</p:tagLst>
</file>

<file path=ppt/tags/tag188.xml><?xml version="1.0" encoding="utf-8"?>
<p:tagLst xmlns:p="http://schemas.openxmlformats.org/presentationml/2006/main">
  <p:tag name="AS_UNIQUEID" val="989"/>
</p:tagLst>
</file>

<file path=ppt/tags/tag189.xml><?xml version="1.0" encoding="utf-8"?>
<p:tagLst xmlns:p="http://schemas.openxmlformats.org/presentationml/2006/main">
  <p:tag name="AS_UNIQUEID" val="990"/>
</p:tagLst>
</file>

<file path=ppt/tags/tag19.xml><?xml version="1.0" encoding="utf-8"?>
<p:tagLst xmlns:p="http://schemas.openxmlformats.org/presentationml/2006/main">
  <p:tag name="AS_UNIQUEID" val="523"/>
</p:tagLst>
</file>

<file path=ppt/tags/tag190.xml><?xml version="1.0" encoding="utf-8"?>
<p:tagLst xmlns:p="http://schemas.openxmlformats.org/presentationml/2006/main">
  <p:tag name="AS_UNIQUEID" val="632"/>
</p:tagLst>
</file>

<file path=ppt/tags/tag191.xml><?xml version="1.0" encoding="utf-8"?>
<p:tagLst xmlns:p="http://schemas.openxmlformats.org/presentationml/2006/main">
  <p:tag name="AS_UNIQUEID" val="991"/>
</p:tagLst>
</file>

<file path=ppt/tags/tag192.xml><?xml version="1.0" encoding="utf-8"?>
<p:tagLst xmlns:p="http://schemas.openxmlformats.org/presentationml/2006/main">
  <p:tag name="AS_UNIQUEID" val="992"/>
</p:tagLst>
</file>

<file path=ppt/tags/tag193.xml><?xml version="1.0" encoding="utf-8"?>
<p:tagLst xmlns:p="http://schemas.openxmlformats.org/presentationml/2006/main">
  <p:tag name="AS_UNIQUEID" val="993"/>
</p:tagLst>
</file>

<file path=ppt/tags/tag194.xml><?xml version="1.0" encoding="utf-8"?>
<p:tagLst xmlns:p="http://schemas.openxmlformats.org/presentationml/2006/main">
  <p:tag name="AS_UNIQUEID" val="994"/>
</p:tagLst>
</file>

<file path=ppt/tags/tag195.xml><?xml version="1.0" encoding="utf-8"?>
<p:tagLst xmlns:p="http://schemas.openxmlformats.org/presentationml/2006/main">
  <p:tag name="AS_UNIQUEID" val="995"/>
</p:tagLst>
</file>

<file path=ppt/tags/tag196.xml><?xml version="1.0" encoding="utf-8"?>
<p:tagLst xmlns:p="http://schemas.openxmlformats.org/presentationml/2006/main">
  <p:tag name="AS_UNIQUEID" val="996"/>
</p:tagLst>
</file>

<file path=ppt/tags/tag197.xml><?xml version="1.0" encoding="utf-8"?>
<p:tagLst xmlns:p="http://schemas.openxmlformats.org/presentationml/2006/main">
  <p:tag name="AS_UNIQUEID" val="997"/>
</p:tagLst>
</file>

<file path=ppt/tags/tag198.xml><?xml version="1.0" encoding="utf-8"?>
<p:tagLst xmlns:p="http://schemas.openxmlformats.org/presentationml/2006/main">
  <p:tag name="AS_UNIQUEID" val="998"/>
</p:tagLst>
</file>

<file path=ppt/tags/tag199.xml><?xml version="1.0" encoding="utf-8"?>
<p:tagLst xmlns:p="http://schemas.openxmlformats.org/presentationml/2006/main">
  <p:tag name="AS_UNIQUEID" val="999"/>
</p:tagLst>
</file>

<file path=ppt/tags/tag2.xml><?xml version="1.0" encoding="utf-8"?>
<p:tagLst xmlns:p="http://schemas.openxmlformats.org/presentationml/2006/main">
  <p:tag name="AS_UNIQUEID" val="506"/>
</p:tagLst>
</file>

<file path=ppt/tags/tag20.xml><?xml version="1.0" encoding="utf-8"?>
<p:tagLst xmlns:p="http://schemas.openxmlformats.org/presentationml/2006/main">
  <p:tag name="AS_UNIQUEID" val="524"/>
</p:tagLst>
</file>

<file path=ppt/tags/tag200.xml><?xml version="1.0" encoding="utf-8"?>
<p:tagLst xmlns:p="http://schemas.openxmlformats.org/presentationml/2006/main">
  <p:tag name="AS_UNIQUEID" val="1000"/>
</p:tagLst>
</file>

<file path=ppt/tags/tag201.xml><?xml version="1.0" encoding="utf-8"?>
<p:tagLst xmlns:p="http://schemas.openxmlformats.org/presentationml/2006/main">
  <p:tag name="AS_UNIQUEID" val="1001"/>
</p:tagLst>
</file>

<file path=ppt/tags/tag202.xml><?xml version="1.0" encoding="utf-8"?>
<p:tagLst xmlns:p="http://schemas.openxmlformats.org/presentationml/2006/main">
  <p:tag name="AS_UNIQUEID" val="1002"/>
</p:tagLst>
</file>

<file path=ppt/tags/tag203.xml><?xml version="1.0" encoding="utf-8"?>
<p:tagLst xmlns:p="http://schemas.openxmlformats.org/presentationml/2006/main">
  <p:tag name="AS_UNIQUEID" val="1003"/>
</p:tagLst>
</file>

<file path=ppt/tags/tag204.xml><?xml version="1.0" encoding="utf-8"?>
<p:tagLst xmlns:p="http://schemas.openxmlformats.org/presentationml/2006/main">
  <p:tag name="AS_UNIQUEID" val="1004"/>
</p:tagLst>
</file>

<file path=ppt/tags/tag205.xml><?xml version="1.0" encoding="utf-8"?>
<p:tagLst xmlns:p="http://schemas.openxmlformats.org/presentationml/2006/main">
  <p:tag name="AS_UNIQUEID" val="1005"/>
</p:tagLst>
</file>

<file path=ppt/tags/tag206.xml><?xml version="1.0" encoding="utf-8"?>
<p:tagLst xmlns:p="http://schemas.openxmlformats.org/presentationml/2006/main">
  <p:tag name="AS_UNIQUEID" val="1006"/>
</p:tagLst>
</file>

<file path=ppt/tags/tag207.xml><?xml version="1.0" encoding="utf-8"?>
<p:tagLst xmlns:p="http://schemas.openxmlformats.org/presentationml/2006/main">
  <p:tag name="AS_UNIQUEID" val="1007"/>
</p:tagLst>
</file>

<file path=ppt/tags/tag208.xml><?xml version="1.0" encoding="utf-8"?>
<p:tagLst xmlns:p="http://schemas.openxmlformats.org/presentationml/2006/main">
  <p:tag name="AS_UNIQUEID" val="1008"/>
</p:tagLst>
</file>

<file path=ppt/tags/tag209.xml><?xml version="1.0" encoding="utf-8"?>
<p:tagLst xmlns:p="http://schemas.openxmlformats.org/presentationml/2006/main">
  <p:tag name="AS_UNIQUEID" val="1009"/>
</p:tagLst>
</file>

<file path=ppt/tags/tag21.xml><?xml version="1.0" encoding="utf-8"?>
<p:tagLst xmlns:p="http://schemas.openxmlformats.org/presentationml/2006/main">
  <p:tag name="AS_UNIQUEID" val="934"/>
</p:tagLst>
</file>

<file path=ppt/tags/tag210.xml><?xml version="1.0" encoding="utf-8"?>
<p:tagLst xmlns:p="http://schemas.openxmlformats.org/presentationml/2006/main">
  <p:tag name="AS_UNIQUEID" val="1010"/>
</p:tagLst>
</file>

<file path=ppt/tags/tag211.xml><?xml version="1.0" encoding="utf-8"?>
<p:tagLst xmlns:p="http://schemas.openxmlformats.org/presentationml/2006/main">
  <p:tag name="AS_UNIQUEID" val="1011"/>
</p:tagLst>
</file>

<file path=ppt/tags/tag212.xml><?xml version="1.0" encoding="utf-8"?>
<p:tagLst xmlns:p="http://schemas.openxmlformats.org/presentationml/2006/main">
  <p:tag name="AS_UNIQUEID" val="1012"/>
</p:tagLst>
</file>

<file path=ppt/tags/tag213.xml><?xml version="1.0" encoding="utf-8"?>
<p:tagLst xmlns:p="http://schemas.openxmlformats.org/presentationml/2006/main">
  <p:tag name="AS_UNIQUEID" val="1013"/>
</p:tagLst>
</file>

<file path=ppt/tags/tag214.xml><?xml version="1.0" encoding="utf-8"?>
<p:tagLst xmlns:p="http://schemas.openxmlformats.org/presentationml/2006/main">
  <p:tag name="AS_UNIQUEID" val="1014"/>
</p:tagLst>
</file>

<file path=ppt/tags/tag215.xml><?xml version="1.0" encoding="utf-8"?>
<p:tagLst xmlns:p="http://schemas.openxmlformats.org/presentationml/2006/main">
  <p:tag name="AS_UNIQUEID" val="1015"/>
</p:tagLst>
</file>

<file path=ppt/tags/tag216.xml><?xml version="1.0" encoding="utf-8"?>
<p:tagLst xmlns:p="http://schemas.openxmlformats.org/presentationml/2006/main">
  <p:tag name="AS_UNIQUEID" val="1016"/>
</p:tagLst>
</file>

<file path=ppt/tags/tag217.xml><?xml version="1.0" encoding="utf-8"?>
<p:tagLst xmlns:p="http://schemas.openxmlformats.org/presentationml/2006/main">
  <p:tag name="AS_UNIQUEID" val="1017"/>
</p:tagLst>
</file>

<file path=ppt/tags/tag218.xml><?xml version="1.0" encoding="utf-8"?>
<p:tagLst xmlns:p="http://schemas.openxmlformats.org/presentationml/2006/main">
  <p:tag name="AS_UNIQUEID" val="1018"/>
</p:tagLst>
</file>

<file path=ppt/tags/tag219.xml><?xml version="1.0" encoding="utf-8"?>
<p:tagLst xmlns:p="http://schemas.openxmlformats.org/presentationml/2006/main">
  <p:tag name="AS_UNIQUEID" val="1019"/>
</p:tagLst>
</file>

<file path=ppt/tags/tag22.xml><?xml version="1.0" encoding="utf-8"?>
<p:tagLst xmlns:p="http://schemas.openxmlformats.org/presentationml/2006/main">
  <p:tag name="AS_UNIQUEID" val="526"/>
</p:tagLst>
</file>

<file path=ppt/tags/tag220.xml><?xml version="1.0" encoding="utf-8"?>
<p:tagLst xmlns:p="http://schemas.openxmlformats.org/presentationml/2006/main">
  <p:tag name="AS_UNIQUEID" val="1020"/>
</p:tagLst>
</file>

<file path=ppt/tags/tag221.xml><?xml version="1.0" encoding="utf-8"?>
<p:tagLst xmlns:p="http://schemas.openxmlformats.org/presentationml/2006/main">
  <p:tag name="AS_UNIQUEID" val="1021"/>
</p:tagLst>
</file>

<file path=ppt/tags/tag222.xml><?xml version="1.0" encoding="utf-8"?>
<p:tagLst xmlns:p="http://schemas.openxmlformats.org/presentationml/2006/main">
  <p:tag name="AS_UNIQUEID" val="1022"/>
</p:tagLst>
</file>

<file path=ppt/tags/tag223.xml><?xml version="1.0" encoding="utf-8"?>
<p:tagLst xmlns:p="http://schemas.openxmlformats.org/presentationml/2006/main">
  <p:tag name="AS_UNIQUEID" val="1023"/>
</p:tagLst>
</file>

<file path=ppt/tags/tag224.xml><?xml version="1.0" encoding="utf-8"?>
<p:tagLst xmlns:p="http://schemas.openxmlformats.org/presentationml/2006/main">
  <p:tag name="AS_UNIQUEID" val="1024"/>
</p:tagLst>
</file>

<file path=ppt/tags/tag225.xml><?xml version="1.0" encoding="utf-8"?>
<p:tagLst xmlns:p="http://schemas.openxmlformats.org/presentationml/2006/main">
  <p:tag name="AS_UNIQUEID" val="1025"/>
</p:tagLst>
</file>

<file path=ppt/tags/tag226.xml><?xml version="1.0" encoding="utf-8"?>
<p:tagLst xmlns:p="http://schemas.openxmlformats.org/presentationml/2006/main">
  <p:tag name="AS_UNIQUEID" val="1026"/>
</p:tagLst>
</file>

<file path=ppt/tags/tag227.xml><?xml version="1.0" encoding="utf-8"?>
<p:tagLst xmlns:p="http://schemas.openxmlformats.org/presentationml/2006/main">
  <p:tag name="AS_UNIQUEID" val="1027"/>
</p:tagLst>
</file>

<file path=ppt/tags/tag228.xml><?xml version="1.0" encoding="utf-8"?>
<p:tagLst xmlns:p="http://schemas.openxmlformats.org/presentationml/2006/main">
  <p:tag name="AS_UNIQUEID" val="1028"/>
</p:tagLst>
</file>

<file path=ppt/tags/tag229.xml><?xml version="1.0" encoding="utf-8"?>
<p:tagLst xmlns:p="http://schemas.openxmlformats.org/presentationml/2006/main">
  <p:tag name="AS_UNIQUEID" val="1029"/>
</p:tagLst>
</file>

<file path=ppt/tags/tag23.xml><?xml version="1.0" encoding="utf-8"?>
<p:tagLst xmlns:p="http://schemas.openxmlformats.org/presentationml/2006/main">
  <p:tag name="AS_UNIQUEID" val="527"/>
</p:tagLst>
</file>

<file path=ppt/tags/tag230.xml><?xml version="1.0" encoding="utf-8"?>
<p:tagLst xmlns:p="http://schemas.openxmlformats.org/presentationml/2006/main">
  <p:tag name="AS_UNIQUEID" val="1030"/>
</p:tagLst>
</file>

<file path=ppt/tags/tag231.xml><?xml version="1.0" encoding="utf-8"?>
<p:tagLst xmlns:p="http://schemas.openxmlformats.org/presentationml/2006/main">
  <p:tag name="AS_UNIQUEID" val="1031"/>
</p:tagLst>
</file>

<file path=ppt/tags/tag232.xml><?xml version="1.0" encoding="utf-8"?>
<p:tagLst xmlns:p="http://schemas.openxmlformats.org/presentationml/2006/main">
  <p:tag name="AS_UNIQUEID" val="1032"/>
</p:tagLst>
</file>

<file path=ppt/tags/tag233.xml><?xml version="1.0" encoding="utf-8"?>
<p:tagLst xmlns:p="http://schemas.openxmlformats.org/presentationml/2006/main">
  <p:tag name="AS_UNIQUEID" val="1033"/>
</p:tagLst>
</file>

<file path=ppt/tags/tag234.xml><?xml version="1.0" encoding="utf-8"?>
<p:tagLst xmlns:p="http://schemas.openxmlformats.org/presentationml/2006/main">
  <p:tag name="AS_UNIQUEID" val="1034"/>
</p:tagLst>
</file>

<file path=ppt/tags/tag235.xml><?xml version="1.0" encoding="utf-8"?>
<p:tagLst xmlns:p="http://schemas.openxmlformats.org/presentationml/2006/main">
  <p:tag name="AS_UNIQUEID" val="1035"/>
</p:tagLst>
</file>

<file path=ppt/tags/tag236.xml><?xml version="1.0" encoding="utf-8"?>
<p:tagLst xmlns:p="http://schemas.openxmlformats.org/presentationml/2006/main">
  <p:tag name="AS_UNIQUEID" val="1036"/>
</p:tagLst>
</file>

<file path=ppt/tags/tag237.xml><?xml version="1.0" encoding="utf-8"?>
<p:tagLst xmlns:p="http://schemas.openxmlformats.org/presentationml/2006/main">
  <p:tag name="AS_UNIQUEID" val="1037"/>
</p:tagLst>
</file>

<file path=ppt/tags/tag238.xml><?xml version="1.0" encoding="utf-8"?>
<p:tagLst xmlns:p="http://schemas.openxmlformats.org/presentationml/2006/main">
  <p:tag name="AS_UNIQUEID" val="1038"/>
</p:tagLst>
</file>

<file path=ppt/tags/tag239.xml><?xml version="1.0" encoding="utf-8"?>
<p:tagLst xmlns:p="http://schemas.openxmlformats.org/presentationml/2006/main">
  <p:tag name="AS_UNIQUEID" val="701"/>
</p:tagLst>
</file>

<file path=ppt/tags/tag24.xml><?xml version="1.0" encoding="utf-8"?>
<p:tagLst xmlns:p="http://schemas.openxmlformats.org/presentationml/2006/main">
  <p:tag name="AS_UNIQUEID" val="528"/>
</p:tagLst>
</file>

<file path=ppt/tags/tag240.xml><?xml version="1.0" encoding="utf-8"?>
<p:tagLst xmlns:p="http://schemas.openxmlformats.org/presentationml/2006/main">
  <p:tag name="AS_UNIQUEID" val="1039"/>
</p:tagLst>
</file>

<file path=ppt/tags/tag241.xml><?xml version="1.0" encoding="utf-8"?>
<p:tagLst xmlns:p="http://schemas.openxmlformats.org/presentationml/2006/main">
  <p:tag name="AS_UNIQUEID" val="1040"/>
</p:tagLst>
</file>

<file path=ppt/tags/tag242.xml><?xml version="1.0" encoding="utf-8"?>
<p:tagLst xmlns:p="http://schemas.openxmlformats.org/presentationml/2006/main">
  <p:tag name="AS_UNIQUEID" val="1041"/>
</p:tagLst>
</file>

<file path=ppt/tags/tag243.xml><?xml version="1.0" encoding="utf-8"?>
<p:tagLst xmlns:p="http://schemas.openxmlformats.org/presentationml/2006/main">
  <p:tag name="AS_UNIQUEID" val="1042"/>
</p:tagLst>
</file>

<file path=ppt/tags/tag244.xml><?xml version="1.0" encoding="utf-8"?>
<p:tagLst xmlns:p="http://schemas.openxmlformats.org/presentationml/2006/main">
  <p:tag name="AS_UNIQUEID" val="1043"/>
</p:tagLst>
</file>

<file path=ppt/tags/tag245.xml><?xml version="1.0" encoding="utf-8"?>
<p:tagLst xmlns:p="http://schemas.openxmlformats.org/presentationml/2006/main">
  <p:tag name="AS_UNIQUEID" val="701"/>
</p:tagLst>
</file>

<file path=ppt/tags/tag246.xml><?xml version="1.0" encoding="utf-8"?>
<p:tagLst xmlns:p="http://schemas.openxmlformats.org/presentationml/2006/main">
  <p:tag name="AS_UNIQUEID" val="1044"/>
</p:tagLst>
</file>

<file path=ppt/tags/tag247.xml><?xml version="1.0" encoding="utf-8"?>
<p:tagLst xmlns:p="http://schemas.openxmlformats.org/presentationml/2006/main">
  <p:tag name="AS_UNIQUEID" val="1045"/>
</p:tagLst>
</file>

<file path=ppt/tags/tag248.xml><?xml version="1.0" encoding="utf-8"?>
<p:tagLst xmlns:p="http://schemas.openxmlformats.org/presentationml/2006/main">
  <p:tag name="AS_UNIQUEID" val="1046"/>
</p:tagLst>
</file>

<file path=ppt/tags/tag249.xml><?xml version="1.0" encoding="utf-8"?>
<p:tagLst xmlns:p="http://schemas.openxmlformats.org/presentationml/2006/main">
  <p:tag name="AS_UNIQUEID" val="1047"/>
</p:tagLst>
</file>

<file path=ppt/tags/tag25.xml><?xml version="1.0" encoding="utf-8"?>
<p:tagLst xmlns:p="http://schemas.openxmlformats.org/presentationml/2006/main">
  <p:tag name="AS_UNIQUEID" val="529"/>
</p:tagLst>
</file>

<file path=ppt/tags/tag250.xml><?xml version="1.0" encoding="utf-8"?>
<p:tagLst xmlns:p="http://schemas.openxmlformats.org/presentationml/2006/main">
  <p:tag name="AS_UNIQUEID" val="1048"/>
</p:tagLst>
</file>

<file path=ppt/tags/tag251.xml><?xml version="1.0" encoding="utf-8"?>
<p:tagLst xmlns:p="http://schemas.openxmlformats.org/presentationml/2006/main">
  <p:tag name="AS_UNIQUEID" val="1049"/>
</p:tagLst>
</file>

<file path=ppt/tags/tag252.xml><?xml version="1.0" encoding="utf-8"?>
<p:tagLst xmlns:p="http://schemas.openxmlformats.org/presentationml/2006/main">
  <p:tag name="AS_UNIQUEID" val="1050"/>
</p:tagLst>
</file>

<file path=ppt/tags/tag253.xml><?xml version="1.0" encoding="utf-8"?>
<p:tagLst xmlns:p="http://schemas.openxmlformats.org/presentationml/2006/main">
  <p:tag name="AS_UNIQUEID" val="1051"/>
</p:tagLst>
</file>

<file path=ppt/tags/tag254.xml><?xml version="1.0" encoding="utf-8"?>
<p:tagLst xmlns:p="http://schemas.openxmlformats.org/presentationml/2006/main">
  <p:tag name="AS_UNIQUEID" val="701"/>
</p:tagLst>
</file>

<file path=ppt/tags/tag255.xml><?xml version="1.0" encoding="utf-8"?>
<p:tagLst xmlns:p="http://schemas.openxmlformats.org/presentationml/2006/main">
  <p:tag name="AS_UNIQUEID" val="1052"/>
</p:tagLst>
</file>

<file path=ppt/tags/tag256.xml><?xml version="1.0" encoding="utf-8"?>
<p:tagLst xmlns:p="http://schemas.openxmlformats.org/presentationml/2006/main">
  <p:tag name="AS_UNIQUEID" val="1053"/>
</p:tagLst>
</file>

<file path=ppt/tags/tag257.xml><?xml version="1.0" encoding="utf-8"?>
<p:tagLst xmlns:p="http://schemas.openxmlformats.org/presentationml/2006/main">
  <p:tag name="AS_UNIQUEID" val="1054"/>
</p:tagLst>
</file>

<file path=ppt/tags/tag258.xml><?xml version="1.0" encoding="utf-8"?>
<p:tagLst xmlns:p="http://schemas.openxmlformats.org/presentationml/2006/main">
  <p:tag name="AS_UNIQUEID" val="1055"/>
</p:tagLst>
</file>

<file path=ppt/tags/tag259.xml><?xml version="1.0" encoding="utf-8"?>
<p:tagLst xmlns:p="http://schemas.openxmlformats.org/presentationml/2006/main">
  <p:tag name="AS_UNIQUEID" val="1056"/>
</p:tagLst>
</file>

<file path=ppt/tags/tag26.xml><?xml version="1.0" encoding="utf-8"?>
<p:tagLst xmlns:p="http://schemas.openxmlformats.org/presentationml/2006/main">
  <p:tag name="AS_UNIQUEID" val="530"/>
</p:tagLst>
</file>

<file path=ppt/tags/tag260.xml><?xml version="1.0" encoding="utf-8"?>
<p:tagLst xmlns:p="http://schemas.openxmlformats.org/presentationml/2006/main">
  <p:tag name="AS_UNIQUEID" val="1057"/>
</p:tagLst>
</file>

<file path=ppt/tags/tag261.xml><?xml version="1.0" encoding="utf-8"?>
<p:tagLst xmlns:p="http://schemas.openxmlformats.org/presentationml/2006/main">
  <p:tag name="AS_UNIQUEID" val="720"/>
</p:tagLst>
</file>

<file path=ppt/tags/tag262.xml><?xml version="1.0" encoding="utf-8"?>
<p:tagLst xmlns:p="http://schemas.openxmlformats.org/presentationml/2006/main">
  <p:tag name="AS_UNIQUEID" val="721"/>
</p:tagLst>
</file>

<file path=ppt/tags/tag263.xml><?xml version="1.0" encoding="utf-8"?>
<p:tagLst xmlns:p="http://schemas.openxmlformats.org/presentationml/2006/main">
  <p:tag name="AS_UNIQUEID" val="722"/>
</p:tagLst>
</file>

<file path=ppt/tags/tag264.xml><?xml version="1.0" encoding="utf-8"?>
<p:tagLst xmlns:p="http://schemas.openxmlformats.org/presentationml/2006/main">
  <p:tag name="AS_UNIQUEID" val="723"/>
</p:tagLst>
</file>

<file path=ppt/tags/tag265.xml><?xml version="1.0" encoding="utf-8"?>
<p:tagLst xmlns:p="http://schemas.openxmlformats.org/presentationml/2006/main">
  <p:tag name="AS_UNIQUEID" val="724"/>
</p:tagLst>
</file>

<file path=ppt/tags/tag266.xml><?xml version="1.0" encoding="utf-8"?>
<p:tagLst xmlns:p="http://schemas.openxmlformats.org/presentationml/2006/main">
  <p:tag name="AS_UNIQUEID" val="725"/>
</p:tagLst>
</file>

<file path=ppt/tags/tag267.xml><?xml version="1.0" encoding="utf-8"?>
<p:tagLst xmlns:p="http://schemas.openxmlformats.org/presentationml/2006/main">
  <p:tag name="AS_UNIQUEID" val="726"/>
</p:tagLst>
</file>

<file path=ppt/tags/tag268.xml><?xml version="1.0" encoding="utf-8"?>
<p:tagLst xmlns:p="http://schemas.openxmlformats.org/presentationml/2006/main">
  <p:tag name="AS_UNIQUEID" val="727"/>
</p:tagLst>
</file>

<file path=ppt/tags/tag269.xml><?xml version="1.0" encoding="utf-8"?>
<p:tagLst xmlns:p="http://schemas.openxmlformats.org/presentationml/2006/main">
  <p:tag name="AS_UNIQUEID" val="728"/>
</p:tagLst>
</file>

<file path=ppt/tags/tag27.xml><?xml version="1.0" encoding="utf-8"?>
<p:tagLst xmlns:p="http://schemas.openxmlformats.org/presentationml/2006/main">
  <p:tag name="AS_UNIQUEID" val="531"/>
</p:tagLst>
</file>

<file path=ppt/tags/tag270.xml><?xml version="1.0" encoding="utf-8"?>
<p:tagLst xmlns:p="http://schemas.openxmlformats.org/presentationml/2006/main">
  <p:tag name="AS_UNIQUEID" val="729"/>
</p:tagLst>
</file>

<file path=ppt/tags/tag271.xml><?xml version="1.0" encoding="utf-8"?>
<p:tagLst xmlns:p="http://schemas.openxmlformats.org/presentationml/2006/main">
  <p:tag name="AS_UNIQUEID" val="730"/>
</p:tagLst>
</file>

<file path=ppt/tags/tag272.xml><?xml version="1.0" encoding="utf-8"?>
<p:tagLst xmlns:p="http://schemas.openxmlformats.org/presentationml/2006/main">
  <p:tag name="AS_UNIQUEID" val="731"/>
</p:tagLst>
</file>

<file path=ppt/tags/tag273.xml><?xml version="1.0" encoding="utf-8"?>
<p:tagLst xmlns:p="http://schemas.openxmlformats.org/presentationml/2006/main">
  <p:tag name="AS_UNIQUEID" val="732"/>
</p:tagLst>
</file>

<file path=ppt/tags/tag274.xml><?xml version="1.0" encoding="utf-8"?>
<p:tagLst xmlns:p="http://schemas.openxmlformats.org/presentationml/2006/main">
  <p:tag name="AS_UNIQUEID" val="733"/>
</p:tagLst>
</file>

<file path=ppt/tags/tag275.xml><?xml version="1.0" encoding="utf-8"?>
<p:tagLst xmlns:p="http://schemas.openxmlformats.org/presentationml/2006/main">
  <p:tag name="AS_UNIQUEID" val="734"/>
</p:tagLst>
</file>

<file path=ppt/tags/tag276.xml><?xml version="1.0" encoding="utf-8"?>
<p:tagLst xmlns:p="http://schemas.openxmlformats.org/presentationml/2006/main">
  <p:tag name="AS_UNIQUEID" val="735"/>
</p:tagLst>
</file>

<file path=ppt/tags/tag277.xml><?xml version="1.0" encoding="utf-8"?>
<p:tagLst xmlns:p="http://schemas.openxmlformats.org/presentationml/2006/main">
  <p:tag name="AS_UNIQUEID" val="736"/>
</p:tagLst>
</file>

<file path=ppt/tags/tag278.xml><?xml version="1.0" encoding="utf-8"?>
<p:tagLst xmlns:p="http://schemas.openxmlformats.org/presentationml/2006/main">
  <p:tag name="AS_UNIQUEID" val="737"/>
</p:tagLst>
</file>

<file path=ppt/tags/tag279.xml><?xml version="1.0" encoding="utf-8"?>
<p:tagLst xmlns:p="http://schemas.openxmlformats.org/presentationml/2006/main">
  <p:tag name="AS_UNIQUEID" val="738"/>
</p:tagLst>
</file>

<file path=ppt/tags/tag28.xml><?xml version="1.0" encoding="utf-8"?>
<p:tagLst xmlns:p="http://schemas.openxmlformats.org/presentationml/2006/main">
  <p:tag name="AS_UNIQUEID" val="935"/>
</p:tagLst>
</file>

<file path=ppt/tags/tag280.xml><?xml version="1.0" encoding="utf-8"?>
<p:tagLst xmlns:p="http://schemas.openxmlformats.org/presentationml/2006/main">
  <p:tag name="AS_UNIQUEID" val="739"/>
</p:tagLst>
</file>

<file path=ppt/tags/tag281.xml><?xml version="1.0" encoding="utf-8"?>
<p:tagLst xmlns:p="http://schemas.openxmlformats.org/presentationml/2006/main">
  <p:tag name="AS_UNIQUEID" val="740"/>
</p:tagLst>
</file>

<file path=ppt/tags/tag282.xml><?xml version="1.0" encoding="utf-8"?>
<p:tagLst xmlns:p="http://schemas.openxmlformats.org/presentationml/2006/main">
  <p:tag name="AS_UNIQUEID" val="1058"/>
</p:tagLst>
</file>

<file path=ppt/tags/tag283.xml><?xml version="1.0" encoding="utf-8"?>
<p:tagLst xmlns:p="http://schemas.openxmlformats.org/presentationml/2006/main">
  <p:tag name="AS_UNIQUEID" val="1059"/>
</p:tagLst>
</file>

<file path=ppt/tags/tag284.xml><?xml version="1.0" encoding="utf-8"?>
<p:tagLst xmlns:p="http://schemas.openxmlformats.org/presentationml/2006/main">
  <p:tag name="AS_UNIQUEID" val="1060"/>
</p:tagLst>
</file>

<file path=ppt/tags/tag285.xml><?xml version="1.0" encoding="utf-8"?>
<p:tagLst xmlns:p="http://schemas.openxmlformats.org/presentationml/2006/main">
  <p:tag name="AS_UNIQUEID" val="718"/>
</p:tagLst>
</file>

<file path=ppt/tags/tag286.xml><?xml version="1.0" encoding="utf-8"?>
<p:tagLst xmlns:p="http://schemas.openxmlformats.org/presentationml/2006/main">
  <p:tag name="AS_UNIQUEID" val="1061"/>
</p:tagLst>
</file>

<file path=ppt/tags/tag287.xml><?xml version="1.0" encoding="utf-8"?>
<p:tagLst xmlns:p="http://schemas.openxmlformats.org/presentationml/2006/main">
  <p:tag name="AS_UNIQUEID" val="1062"/>
</p:tagLst>
</file>

<file path=ppt/tags/tag288.xml><?xml version="1.0" encoding="utf-8"?>
<p:tagLst xmlns:p="http://schemas.openxmlformats.org/presentationml/2006/main">
  <p:tag name="AS_UNIQUEID" val="1063"/>
</p:tagLst>
</file>

<file path=ppt/tags/tag289.xml><?xml version="1.0" encoding="utf-8"?>
<p:tagLst xmlns:p="http://schemas.openxmlformats.org/presentationml/2006/main">
  <p:tag name="AS_UNIQUEID" val="1064"/>
</p:tagLst>
</file>

<file path=ppt/tags/tag29.xml><?xml version="1.0" encoding="utf-8"?>
<p:tagLst xmlns:p="http://schemas.openxmlformats.org/presentationml/2006/main">
  <p:tag name="AS_UNIQUEID" val="533"/>
</p:tagLst>
</file>

<file path=ppt/tags/tag290.xml><?xml version="1.0" encoding="utf-8"?>
<p:tagLst xmlns:p="http://schemas.openxmlformats.org/presentationml/2006/main">
  <p:tag name="AS_UNIQUEID" val="718"/>
</p:tagLst>
</file>

<file path=ppt/tags/tag291.xml><?xml version="1.0" encoding="utf-8"?>
<p:tagLst xmlns:p="http://schemas.openxmlformats.org/presentationml/2006/main">
  <p:tag name="AS_UNIQUEID" val="1065"/>
</p:tagLst>
</file>

<file path=ppt/tags/tag292.xml><?xml version="1.0" encoding="utf-8"?>
<p:tagLst xmlns:p="http://schemas.openxmlformats.org/presentationml/2006/main">
  <p:tag name="AS_UNIQUEID" val="1066"/>
</p:tagLst>
</file>

<file path=ppt/tags/tag293.xml><?xml version="1.0" encoding="utf-8"?>
<p:tagLst xmlns:p="http://schemas.openxmlformats.org/presentationml/2006/main">
  <p:tag name="AS_UNIQUEID" val="1067"/>
</p:tagLst>
</file>

<file path=ppt/tags/tag294.xml><?xml version="1.0" encoding="utf-8"?>
<p:tagLst xmlns:p="http://schemas.openxmlformats.org/presentationml/2006/main">
  <p:tag name="AS_UNIQUEID" val="1068"/>
</p:tagLst>
</file>

<file path=ppt/tags/tag295.xml><?xml version="1.0" encoding="utf-8"?>
<p:tagLst xmlns:p="http://schemas.openxmlformats.org/presentationml/2006/main">
  <p:tag name="AS_UNIQUEID" val="1069"/>
</p:tagLst>
</file>

<file path=ppt/tags/tag296.xml><?xml version="1.0" encoding="utf-8"?>
<p:tagLst xmlns:p="http://schemas.openxmlformats.org/presentationml/2006/main">
  <p:tag name="AS_UNIQUEID" val="718"/>
</p:tagLst>
</file>

<file path=ppt/tags/tag297.xml><?xml version="1.0" encoding="utf-8"?>
<p:tagLst xmlns:p="http://schemas.openxmlformats.org/presentationml/2006/main">
  <p:tag name="AS_UNIQUEID" val="1070"/>
</p:tagLst>
</file>

<file path=ppt/tags/tag298.xml><?xml version="1.0" encoding="utf-8"?>
<p:tagLst xmlns:p="http://schemas.openxmlformats.org/presentationml/2006/main">
  <p:tag name="AS_UNIQUEID" val="1071"/>
</p:tagLst>
</file>

<file path=ppt/tags/tag299.xml><?xml version="1.0" encoding="utf-8"?>
<p:tagLst xmlns:p="http://schemas.openxmlformats.org/presentationml/2006/main">
  <p:tag name="AS_UNIQUEID" val="1072"/>
</p:tagLst>
</file>

<file path=ppt/tags/tag3.xml><?xml version="1.0" encoding="utf-8"?>
<p:tagLst xmlns:p="http://schemas.openxmlformats.org/presentationml/2006/main">
  <p:tag name="AS_UNIQUEID" val="507"/>
</p:tagLst>
</file>

<file path=ppt/tags/tag30.xml><?xml version="1.0" encoding="utf-8"?>
<p:tagLst xmlns:p="http://schemas.openxmlformats.org/presentationml/2006/main">
  <p:tag name="AS_UNIQUEID" val="534"/>
</p:tagLst>
</file>

<file path=ppt/tags/tag300.xml><?xml version="1.0" encoding="utf-8"?>
<p:tagLst xmlns:p="http://schemas.openxmlformats.org/presentationml/2006/main">
  <p:tag name="AS_UNIQUEID" val="1073"/>
</p:tagLst>
</file>

<file path=ppt/tags/tag301.xml><?xml version="1.0" encoding="utf-8"?>
<p:tagLst xmlns:p="http://schemas.openxmlformats.org/presentationml/2006/main">
  <p:tag name="AS_UNIQUEID" val="1074"/>
</p:tagLst>
</file>

<file path=ppt/tags/tag302.xml><?xml version="1.0" encoding="utf-8"?>
<p:tagLst xmlns:p="http://schemas.openxmlformats.org/presentationml/2006/main">
  <p:tag name="AS_UNIQUEID" val="1075"/>
</p:tagLst>
</file>

<file path=ppt/tags/tag303.xml><?xml version="1.0" encoding="utf-8"?>
<p:tagLst xmlns:p="http://schemas.openxmlformats.org/presentationml/2006/main">
  <p:tag name="AS_UNIQUEID" val="1076"/>
</p:tagLst>
</file>

<file path=ppt/tags/tag304.xml><?xml version="1.0" encoding="utf-8"?>
<p:tagLst xmlns:p="http://schemas.openxmlformats.org/presentationml/2006/main">
  <p:tag name="AS_UNIQUEID" val="1077"/>
</p:tagLst>
</file>

<file path=ppt/tags/tag305.xml><?xml version="1.0" encoding="utf-8"?>
<p:tagLst xmlns:p="http://schemas.openxmlformats.org/presentationml/2006/main">
  <p:tag name="AS_UNIQUEID" val="1078"/>
</p:tagLst>
</file>

<file path=ppt/tags/tag306.xml><?xml version="1.0" encoding="utf-8"?>
<p:tagLst xmlns:p="http://schemas.openxmlformats.org/presentationml/2006/main">
  <p:tag name="AS_UNIQUEID" val="1079"/>
</p:tagLst>
</file>

<file path=ppt/tags/tag307.xml><?xml version="1.0" encoding="utf-8"?>
<p:tagLst xmlns:p="http://schemas.openxmlformats.org/presentationml/2006/main">
  <p:tag name="AS_UNIQUEID" val="1080"/>
</p:tagLst>
</file>

<file path=ppt/tags/tag308.xml><?xml version="1.0" encoding="utf-8"?>
<p:tagLst xmlns:p="http://schemas.openxmlformats.org/presentationml/2006/main">
  <p:tag name="AS_UNIQUEID" val="718"/>
</p:tagLst>
</file>

<file path=ppt/tags/tag309.xml><?xml version="1.0" encoding="utf-8"?>
<p:tagLst xmlns:p="http://schemas.openxmlformats.org/presentationml/2006/main">
  <p:tag name="AS_UNIQUEID" val="701"/>
</p:tagLst>
</file>

<file path=ppt/tags/tag31.xml><?xml version="1.0" encoding="utf-8"?>
<p:tagLst xmlns:p="http://schemas.openxmlformats.org/presentationml/2006/main">
  <p:tag name="AS_UNIQUEID" val="535"/>
</p:tagLst>
</file>

<file path=ppt/tags/tag310.xml><?xml version="1.0" encoding="utf-8"?>
<p:tagLst xmlns:p="http://schemas.openxmlformats.org/presentationml/2006/main">
  <p:tag name="AS_UNIQUEID" val="1081"/>
</p:tagLst>
</file>

<file path=ppt/tags/tag311.xml><?xml version="1.0" encoding="utf-8"?>
<p:tagLst xmlns:p="http://schemas.openxmlformats.org/presentationml/2006/main">
  <p:tag name="AS_UNIQUEID" val="1082"/>
</p:tagLst>
</file>

<file path=ppt/tags/tag312.xml><?xml version="1.0" encoding="utf-8"?>
<p:tagLst xmlns:p="http://schemas.openxmlformats.org/presentationml/2006/main">
  <p:tag name="AS_UNIQUEID" val="1083"/>
</p:tagLst>
</file>

<file path=ppt/tags/tag313.xml><?xml version="1.0" encoding="utf-8"?>
<p:tagLst xmlns:p="http://schemas.openxmlformats.org/presentationml/2006/main">
  <p:tag name="AS_UNIQUEID" val="1084"/>
</p:tagLst>
</file>

<file path=ppt/tags/tag314.xml><?xml version="1.0" encoding="utf-8"?>
<p:tagLst xmlns:p="http://schemas.openxmlformats.org/presentationml/2006/main">
  <p:tag name="AS_UNIQUEID" val="1085"/>
</p:tagLst>
</file>

<file path=ppt/tags/tag315.xml><?xml version="1.0" encoding="utf-8"?>
<p:tagLst xmlns:p="http://schemas.openxmlformats.org/presentationml/2006/main">
  <p:tag name="AS_UNIQUEID" val="1086"/>
</p:tagLst>
</file>

<file path=ppt/tags/tag316.xml><?xml version="1.0" encoding="utf-8"?>
<p:tagLst xmlns:p="http://schemas.openxmlformats.org/presentationml/2006/main">
  <p:tag name="AS_UNIQUEID" val="1087"/>
</p:tagLst>
</file>

<file path=ppt/tags/tag317.xml><?xml version="1.0" encoding="utf-8"?>
<p:tagLst xmlns:p="http://schemas.openxmlformats.org/presentationml/2006/main">
  <p:tag name="AS_UNIQUEID" val="1088"/>
</p:tagLst>
</file>

<file path=ppt/tags/tag318.xml><?xml version="1.0" encoding="utf-8"?>
<p:tagLst xmlns:p="http://schemas.openxmlformats.org/presentationml/2006/main">
  <p:tag name="AS_UNIQUEID" val="1089"/>
</p:tagLst>
</file>

<file path=ppt/tags/tag319.xml><?xml version="1.0" encoding="utf-8"?>
<p:tagLst xmlns:p="http://schemas.openxmlformats.org/presentationml/2006/main">
  <p:tag name="AS_UNIQUEID" val="1090"/>
</p:tagLst>
</file>

<file path=ppt/tags/tag32.xml><?xml version="1.0" encoding="utf-8"?>
<p:tagLst xmlns:p="http://schemas.openxmlformats.org/presentationml/2006/main">
  <p:tag name="AS_UNIQUEID" val="536"/>
</p:tagLst>
</file>

<file path=ppt/tags/tag320.xml><?xml version="1.0" encoding="utf-8"?>
<p:tagLst xmlns:p="http://schemas.openxmlformats.org/presentationml/2006/main">
  <p:tag name="AS_UNIQUEID" val="701"/>
</p:tagLst>
</file>

<file path=ppt/tags/tag321.xml><?xml version="1.0" encoding="utf-8"?>
<p:tagLst xmlns:p="http://schemas.openxmlformats.org/presentationml/2006/main">
  <p:tag name="AS_UNIQUEID" val="718"/>
</p:tagLst>
</file>

<file path=ppt/tags/tag322.xml><?xml version="1.0" encoding="utf-8"?>
<p:tagLst xmlns:p="http://schemas.openxmlformats.org/presentationml/2006/main">
  <p:tag name="AS_UNIQUEID" val="1091"/>
</p:tagLst>
</file>

<file path=ppt/tags/tag323.xml><?xml version="1.0" encoding="utf-8"?>
<p:tagLst xmlns:p="http://schemas.openxmlformats.org/presentationml/2006/main">
  <p:tag name="AS_UNIQUEID" val="1092"/>
</p:tagLst>
</file>

<file path=ppt/tags/tag324.xml><?xml version="1.0" encoding="utf-8"?>
<p:tagLst xmlns:p="http://schemas.openxmlformats.org/presentationml/2006/main">
  <p:tag name="AS_UNIQUEID" val="1093"/>
</p:tagLst>
</file>

<file path=ppt/tags/tag325.xml><?xml version="1.0" encoding="utf-8"?>
<p:tagLst xmlns:p="http://schemas.openxmlformats.org/presentationml/2006/main">
  <p:tag name="AS_UNIQUEID" val="1094"/>
</p:tagLst>
</file>

<file path=ppt/tags/tag326.xml><?xml version="1.0" encoding="utf-8"?>
<p:tagLst xmlns:p="http://schemas.openxmlformats.org/presentationml/2006/main">
  <p:tag name="AS_UNIQUEID" val="1095"/>
</p:tagLst>
</file>

<file path=ppt/tags/tag327.xml><?xml version="1.0" encoding="utf-8"?>
<p:tagLst xmlns:p="http://schemas.openxmlformats.org/presentationml/2006/main">
  <p:tag name="AS_UNIQUEID" val="1096"/>
</p:tagLst>
</file>

<file path=ppt/tags/tag328.xml><?xml version="1.0" encoding="utf-8"?>
<p:tagLst xmlns:p="http://schemas.openxmlformats.org/presentationml/2006/main">
  <p:tag name="AS_UNIQUEID" val="1097"/>
</p:tagLst>
</file>

<file path=ppt/tags/tag329.xml><?xml version="1.0" encoding="utf-8"?>
<p:tagLst xmlns:p="http://schemas.openxmlformats.org/presentationml/2006/main">
  <p:tag name="AS_UNIQUEID" val="1098"/>
</p:tagLst>
</file>

<file path=ppt/tags/tag33.xml><?xml version="1.0" encoding="utf-8"?>
<p:tagLst xmlns:p="http://schemas.openxmlformats.org/presentationml/2006/main">
  <p:tag name="AS_UNIQUEID" val="537"/>
</p:tagLst>
</file>

<file path=ppt/tags/tag330.xml><?xml version="1.0" encoding="utf-8"?>
<p:tagLst xmlns:p="http://schemas.openxmlformats.org/presentationml/2006/main">
  <p:tag name="AS_UNIQUEID" val="1099"/>
</p:tagLst>
</file>

<file path=ppt/tags/tag331.xml><?xml version="1.0" encoding="utf-8"?>
<p:tagLst xmlns:p="http://schemas.openxmlformats.org/presentationml/2006/main">
  <p:tag name="AS_UNIQUEID" val="1100"/>
</p:tagLst>
</file>

<file path=ppt/tags/tag332.xml><?xml version="1.0" encoding="utf-8"?>
<p:tagLst xmlns:p="http://schemas.openxmlformats.org/presentationml/2006/main">
  <p:tag name="AS_UNIQUEID" val="1101"/>
</p:tagLst>
</file>

<file path=ppt/tags/tag333.xml><?xml version="1.0" encoding="utf-8"?>
<p:tagLst xmlns:p="http://schemas.openxmlformats.org/presentationml/2006/main">
  <p:tag name="AS_UNIQUEID" val="753"/>
</p:tagLst>
</file>

<file path=ppt/tags/tag334.xml><?xml version="1.0" encoding="utf-8"?>
<p:tagLst xmlns:p="http://schemas.openxmlformats.org/presentationml/2006/main">
  <p:tag name="AS_UNIQUEID" val="1102"/>
</p:tagLst>
</file>

<file path=ppt/tags/tag335.xml><?xml version="1.0" encoding="utf-8"?>
<p:tagLst xmlns:p="http://schemas.openxmlformats.org/presentationml/2006/main">
  <p:tag name="AS_UNIQUEID" val="1103"/>
</p:tagLst>
</file>

<file path=ppt/tags/tag336.xml><?xml version="1.0" encoding="utf-8"?>
<p:tagLst xmlns:p="http://schemas.openxmlformats.org/presentationml/2006/main">
  <p:tag name="AS_UNIQUEID" val="1104"/>
</p:tagLst>
</file>

<file path=ppt/tags/tag337.xml><?xml version="1.0" encoding="utf-8"?>
<p:tagLst xmlns:p="http://schemas.openxmlformats.org/presentationml/2006/main">
  <p:tag name="AS_UNIQUEID" val="1105"/>
</p:tagLst>
</file>

<file path=ppt/tags/tag338.xml><?xml version="1.0" encoding="utf-8"?>
<p:tagLst xmlns:p="http://schemas.openxmlformats.org/presentationml/2006/main">
  <p:tag name="AS_UNIQUEID" val="1106"/>
</p:tagLst>
</file>

<file path=ppt/tags/tag339.xml><?xml version="1.0" encoding="utf-8"?>
<p:tagLst xmlns:p="http://schemas.openxmlformats.org/presentationml/2006/main">
  <p:tag name="AS_UNIQUEID" val="753"/>
</p:tagLst>
</file>

<file path=ppt/tags/tag34.xml><?xml version="1.0" encoding="utf-8"?>
<p:tagLst xmlns:p="http://schemas.openxmlformats.org/presentationml/2006/main">
  <p:tag name="AS_UNIQUEID" val="538"/>
</p:tagLst>
</file>

<file path=ppt/tags/tag340.xml><?xml version="1.0" encoding="utf-8"?>
<p:tagLst xmlns:p="http://schemas.openxmlformats.org/presentationml/2006/main">
  <p:tag name="AS_UNIQUEID" val="1107"/>
</p:tagLst>
</file>

<file path=ppt/tags/tag341.xml><?xml version="1.0" encoding="utf-8"?>
<p:tagLst xmlns:p="http://schemas.openxmlformats.org/presentationml/2006/main">
  <p:tag name="AS_UNIQUEID" val="1108"/>
</p:tagLst>
</file>

<file path=ppt/tags/tag342.xml><?xml version="1.0" encoding="utf-8"?>
<p:tagLst xmlns:p="http://schemas.openxmlformats.org/presentationml/2006/main">
  <p:tag name="AS_UNIQUEID" val="1109"/>
</p:tagLst>
</file>

<file path=ppt/tags/tag343.xml><?xml version="1.0" encoding="utf-8"?>
<p:tagLst xmlns:p="http://schemas.openxmlformats.org/presentationml/2006/main">
  <p:tag name="AS_UNIQUEID" val="1110"/>
</p:tagLst>
</file>

<file path=ppt/tags/tag344.xml><?xml version="1.0" encoding="utf-8"?>
<p:tagLst xmlns:p="http://schemas.openxmlformats.org/presentationml/2006/main">
  <p:tag name="AS_UNIQUEID" val="1111"/>
</p:tagLst>
</file>

<file path=ppt/tags/tag345.xml><?xml version="1.0" encoding="utf-8"?>
<p:tagLst xmlns:p="http://schemas.openxmlformats.org/presentationml/2006/main">
  <p:tag name="AS_UNIQUEID" val="1112"/>
</p:tagLst>
</file>

<file path=ppt/tags/tag346.xml><?xml version="1.0" encoding="utf-8"?>
<p:tagLst xmlns:p="http://schemas.openxmlformats.org/presentationml/2006/main">
  <p:tag name="AS_UNIQUEID" val="1113"/>
</p:tagLst>
</file>

<file path=ppt/tags/tag347.xml><?xml version="1.0" encoding="utf-8"?>
<p:tagLst xmlns:p="http://schemas.openxmlformats.org/presentationml/2006/main">
  <p:tag name="AS_UNIQUEID" val="1114"/>
</p:tagLst>
</file>

<file path=ppt/tags/tag348.xml><?xml version="1.0" encoding="utf-8"?>
<p:tagLst xmlns:p="http://schemas.openxmlformats.org/presentationml/2006/main">
  <p:tag name="AS_UNIQUEID" val="769"/>
</p:tagLst>
</file>

<file path=ppt/tags/tag349.xml><?xml version="1.0" encoding="utf-8"?>
<p:tagLst xmlns:p="http://schemas.openxmlformats.org/presentationml/2006/main">
  <p:tag name="AS_UNIQUEID" val="1115"/>
</p:tagLst>
</file>

<file path=ppt/tags/tag35.xml><?xml version="1.0" encoding="utf-8"?>
<p:tagLst xmlns:p="http://schemas.openxmlformats.org/presentationml/2006/main">
  <p:tag name="AS_UNIQUEID" val="539"/>
</p:tagLst>
</file>

<file path=ppt/tags/tag350.xml><?xml version="1.0" encoding="utf-8"?>
<p:tagLst xmlns:p="http://schemas.openxmlformats.org/presentationml/2006/main">
  <p:tag name="AS_UNIQUEID" val="1116"/>
</p:tagLst>
</file>

<file path=ppt/tags/tag351.xml><?xml version="1.0" encoding="utf-8"?>
<p:tagLst xmlns:p="http://schemas.openxmlformats.org/presentationml/2006/main">
  <p:tag name="AS_UNIQUEID" val="1117"/>
</p:tagLst>
</file>

<file path=ppt/tags/tag352.xml><?xml version="1.0" encoding="utf-8"?>
<p:tagLst xmlns:p="http://schemas.openxmlformats.org/presentationml/2006/main">
  <p:tag name="AS_UNIQUEID" val="1118"/>
</p:tagLst>
</file>

<file path=ppt/tags/tag353.xml><?xml version="1.0" encoding="utf-8"?>
<p:tagLst xmlns:p="http://schemas.openxmlformats.org/presentationml/2006/main">
  <p:tag name="AS_UNIQUEID" val="1119"/>
</p:tagLst>
</file>

<file path=ppt/tags/tag354.xml><?xml version="1.0" encoding="utf-8"?>
<p:tagLst xmlns:p="http://schemas.openxmlformats.org/presentationml/2006/main">
  <p:tag name="AS_UNIQUEID" val="1120"/>
</p:tagLst>
</file>

<file path=ppt/tags/tag355.xml><?xml version="1.0" encoding="utf-8"?>
<p:tagLst xmlns:p="http://schemas.openxmlformats.org/presentationml/2006/main">
  <p:tag name="AS_UNIQUEID" val="1121"/>
</p:tagLst>
</file>

<file path=ppt/tags/tag356.xml><?xml version="1.0" encoding="utf-8"?>
<p:tagLst xmlns:p="http://schemas.openxmlformats.org/presentationml/2006/main">
  <p:tag name="AS_UNIQUEID" val="1122"/>
</p:tagLst>
</file>

<file path=ppt/tags/tag357.xml><?xml version="1.0" encoding="utf-8"?>
<p:tagLst xmlns:p="http://schemas.openxmlformats.org/presentationml/2006/main">
  <p:tag name="AS_UNIQUEID" val="1123"/>
</p:tagLst>
</file>

<file path=ppt/tags/tag358.xml><?xml version="1.0" encoding="utf-8"?>
<p:tagLst xmlns:p="http://schemas.openxmlformats.org/presentationml/2006/main">
  <p:tag name="AS_UNIQUEID" val="1124"/>
</p:tagLst>
</file>

<file path=ppt/tags/tag359.xml><?xml version="1.0" encoding="utf-8"?>
<p:tagLst xmlns:p="http://schemas.openxmlformats.org/presentationml/2006/main">
  <p:tag name="AS_UNIQUEID" val="1125"/>
</p:tagLst>
</file>

<file path=ppt/tags/tag36.xml><?xml version="1.0" encoding="utf-8"?>
<p:tagLst xmlns:p="http://schemas.openxmlformats.org/presentationml/2006/main">
  <p:tag name="AS_UNIQUEID" val="540"/>
</p:tagLst>
</file>

<file path=ppt/tags/tag360.xml><?xml version="1.0" encoding="utf-8"?>
<p:tagLst xmlns:p="http://schemas.openxmlformats.org/presentationml/2006/main">
  <p:tag name="AS_UNIQUEID" val="1126"/>
</p:tagLst>
</file>

<file path=ppt/tags/tag361.xml><?xml version="1.0" encoding="utf-8"?>
<p:tagLst xmlns:p="http://schemas.openxmlformats.org/presentationml/2006/main">
  <p:tag name="AS_UNIQUEID" val="1127"/>
</p:tagLst>
</file>

<file path=ppt/tags/tag362.xml><?xml version="1.0" encoding="utf-8"?>
<p:tagLst xmlns:p="http://schemas.openxmlformats.org/presentationml/2006/main">
  <p:tag name="AS_UNIQUEID" val="1128"/>
</p:tagLst>
</file>

<file path=ppt/tags/tag363.xml><?xml version="1.0" encoding="utf-8"?>
<p:tagLst xmlns:p="http://schemas.openxmlformats.org/presentationml/2006/main">
  <p:tag name="AS_UNIQUEID" val="769"/>
</p:tagLst>
</file>

<file path=ppt/tags/tag364.xml><?xml version="1.0" encoding="utf-8"?>
<p:tagLst xmlns:p="http://schemas.openxmlformats.org/presentationml/2006/main">
  <p:tag name="AS_UNIQUEID" val="1129"/>
</p:tagLst>
</file>

<file path=ppt/tags/tag365.xml><?xml version="1.0" encoding="utf-8"?>
<p:tagLst xmlns:p="http://schemas.openxmlformats.org/presentationml/2006/main">
  <p:tag name="AS_UNIQUEID" val="1130"/>
</p:tagLst>
</file>

<file path=ppt/tags/tag366.xml><?xml version="1.0" encoding="utf-8"?>
<p:tagLst xmlns:p="http://schemas.openxmlformats.org/presentationml/2006/main">
  <p:tag name="AS_UNIQUEID" val="1131"/>
</p:tagLst>
</file>

<file path=ppt/tags/tag367.xml><?xml version="1.0" encoding="utf-8"?>
<p:tagLst xmlns:p="http://schemas.openxmlformats.org/presentationml/2006/main">
  <p:tag name="AS_UNIQUEID" val="1132"/>
</p:tagLst>
</file>

<file path=ppt/tags/tag368.xml><?xml version="1.0" encoding="utf-8"?>
<p:tagLst xmlns:p="http://schemas.openxmlformats.org/presentationml/2006/main">
  <p:tag name="AS_UNIQUEID" val="1133"/>
</p:tagLst>
</file>

<file path=ppt/tags/tag369.xml><?xml version="1.0" encoding="utf-8"?>
<p:tagLst xmlns:p="http://schemas.openxmlformats.org/presentationml/2006/main">
  <p:tag name="AS_UNIQUEID" val="769"/>
</p:tagLst>
</file>

<file path=ppt/tags/tag37.xml><?xml version="1.0" encoding="utf-8"?>
<p:tagLst xmlns:p="http://schemas.openxmlformats.org/presentationml/2006/main">
  <p:tag name="AS_UNIQUEID" val="541"/>
</p:tagLst>
</file>

<file path=ppt/tags/tag370.xml><?xml version="1.0" encoding="utf-8"?>
<p:tagLst xmlns:p="http://schemas.openxmlformats.org/presentationml/2006/main">
  <p:tag name="AS_UNIQUEID" val="1134"/>
</p:tagLst>
</file>

<file path=ppt/tags/tag371.xml><?xml version="1.0" encoding="utf-8"?>
<p:tagLst xmlns:p="http://schemas.openxmlformats.org/presentationml/2006/main">
  <p:tag name="AS_UNIQUEID" val="1135"/>
</p:tagLst>
</file>

<file path=ppt/tags/tag372.xml><?xml version="1.0" encoding="utf-8"?>
<p:tagLst xmlns:p="http://schemas.openxmlformats.org/presentationml/2006/main">
  <p:tag name="AS_UNIQUEID" val="1136"/>
</p:tagLst>
</file>

<file path=ppt/tags/tag373.xml><?xml version="1.0" encoding="utf-8"?>
<p:tagLst xmlns:p="http://schemas.openxmlformats.org/presentationml/2006/main">
  <p:tag name="AS_UNIQUEID" val="1137"/>
</p:tagLst>
</file>

<file path=ppt/tags/tag374.xml><?xml version="1.0" encoding="utf-8"?>
<p:tagLst xmlns:p="http://schemas.openxmlformats.org/presentationml/2006/main">
  <p:tag name="AS_UNIQUEID" val="1138"/>
</p:tagLst>
</file>

<file path=ppt/tags/tag375.xml><?xml version="1.0" encoding="utf-8"?>
<p:tagLst xmlns:p="http://schemas.openxmlformats.org/presentationml/2006/main">
  <p:tag name="AS_UNIQUEID" val="1139"/>
</p:tagLst>
</file>

<file path=ppt/tags/tag376.xml><?xml version="1.0" encoding="utf-8"?>
<p:tagLst xmlns:p="http://schemas.openxmlformats.org/presentationml/2006/main">
  <p:tag name="AS_UNIQUEID" val="1140"/>
</p:tagLst>
</file>

<file path=ppt/tags/tag377.xml><?xml version="1.0" encoding="utf-8"?>
<p:tagLst xmlns:p="http://schemas.openxmlformats.org/presentationml/2006/main">
  <p:tag name="AS_UNIQUEID" val="1141"/>
</p:tagLst>
</file>

<file path=ppt/tags/tag378.xml><?xml version="1.0" encoding="utf-8"?>
<p:tagLst xmlns:p="http://schemas.openxmlformats.org/presentationml/2006/main">
  <p:tag name="AS_UNIQUEID" val="1142"/>
</p:tagLst>
</file>

<file path=ppt/tags/tag379.xml><?xml version="1.0" encoding="utf-8"?>
<p:tagLst xmlns:p="http://schemas.openxmlformats.org/presentationml/2006/main">
  <p:tag name="AS_UNIQUEID" val="1143"/>
</p:tagLst>
</file>

<file path=ppt/tags/tag38.xml><?xml version="1.0" encoding="utf-8"?>
<p:tagLst xmlns:p="http://schemas.openxmlformats.org/presentationml/2006/main">
  <p:tag name="AS_UNIQUEID" val="936"/>
</p:tagLst>
</file>

<file path=ppt/tags/tag380.xml><?xml version="1.0" encoding="utf-8"?>
<p:tagLst xmlns:p="http://schemas.openxmlformats.org/presentationml/2006/main">
  <p:tag name="AS_UNIQUEID" val="1144"/>
</p:tagLst>
</file>

<file path=ppt/tags/tag381.xml><?xml version="1.0" encoding="utf-8"?>
<p:tagLst xmlns:p="http://schemas.openxmlformats.org/presentationml/2006/main">
  <p:tag name="AS_UNIQUEID" val="1145"/>
</p:tagLst>
</file>

<file path=ppt/tags/tag382.xml><?xml version="1.0" encoding="utf-8"?>
<p:tagLst xmlns:p="http://schemas.openxmlformats.org/presentationml/2006/main">
  <p:tag name="AS_UNIQUEID" val="1146"/>
</p:tagLst>
</file>

<file path=ppt/tags/tag383.xml><?xml version="1.0" encoding="utf-8"?>
<p:tagLst xmlns:p="http://schemas.openxmlformats.org/presentationml/2006/main">
  <p:tag name="AS_UNIQUEID" val="1147"/>
</p:tagLst>
</file>

<file path=ppt/tags/tag384.xml><?xml version="1.0" encoding="utf-8"?>
<p:tagLst xmlns:p="http://schemas.openxmlformats.org/presentationml/2006/main">
  <p:tag name="AS_UNIQUEID" val="1148"/>
</p:tagLst>
</file>

<file path=ppt/tags/tag385.xml><?xml version="1.0" encoding="utf-8"?>
<p:tagLst xmlns:p="http://schemas.openxmlformats.org/presentationml/2006/main">
  <p:tag name="AS_UNIQUEID" val="1149"/>
</p:tagLst>
</file>

<file path=ppt/tags/tag386.xml><?xml version="1.0" encoding="utf-8"?>
<p:tagLst xmlns:p="http://schemas.openxmlformats.org/presentationml/2006/main">
  <p:tag name="AS_UNIQUEID" val="1150"/>
</p:tagLst>
</file>

<file path=ppt/tags/tag387.xml><?xml version="1.0" encoding="utf-8"?>
<p:tagLst xmlns:p="http://schemas.openxmlformats.org/presentationml/2006/main">
  <p:tag name="AS_UNIQUEID" val="1151"/>
</p:tagLst>
</file>

<file path=ppt/tags/tag388.xml><?xml version="1.0" encoding="utf-8"?>
<p:tagLst xmlns:p="http://schemas.openxmlformats.org/presentationml/2006/main">
  <p:tag name="AS_UNIQUEID" val="1152"/>
</p:tagLst>
</file>

<file path=ppt/tags/tag389.xml><?xml version="1.0" encoding="utf-8"?>
<p:tagLst xmlns:p="http://schemas.openxmlformats.org/presentationml/2006/main">
  <p:tag name="AS_UNIQUEID" val="1153"/>
</p:tagLst>
</file>

<file path=ppt/tags/tag39.xml><?xml version="1.0" encoding="utf-8"?>
<p:tagLst xmlns:p="http://schemas.openxmlformats.org/presentationml/2006/main">
  <p:tag name="AS_UNIQUEID" val="543"/>
</p:tagLst>
</file>

<file path=ppt/tags/tag390.xml><?xml version="1.0" encoding="utf-8"?>
<p:tagLst xmlns:p="http://schemas.openxmlformats.org/presentationml/2006/main">
  <p:tag name="AS_UNIQUEID" val="1154"/>
</p:tagLst>
</file>

<file path=ppt/tags/tag391.xml><?xml version="1.0" encoding="utf-8"?>
<p:tagLst xmlns:p="http://schemas.openxmlformats.org/presentationml/2006/main">
  <p:tag name="AS_UNIQUEID" val="1155"/>
</p:tagLst>
</file>

<file path=ppt/tags/tag392.xml><?xml version="1.0" encoding="utf-8"?>
<p:tagLst xmlns:p="http://schemas.openxmlformats.org/presentationml/2006/main">
  <p:tag name="AS_UNIQUEID" val="1156"/>
</p:tagLst>
</file>

<file path=ppt/tags/tag393.xml><?xml version="1.0" encoding="utf-8"?>
<p:tagLst xmlns:p="http://schemas.openxmlformats.org/presentationml/2006/main">
  <p:tag name="AS_UNIQUEID" val="1157"/>
</p:tagLst>
</file>

<file path=ppt/tags/tag394.xml><?xml version="1.0" encoding="utf-8"?>
<p:tagLst xmlns:p="http://schemas.openxmlformats.org/presentationml/2006/main">
  <p:tag name="AS_UNIQUEID" val="1158"/>
</p:tagLst>
</file>

<file path=ppt/tags/tag395.xml><?xml version="1.0" encoding="utf-8"?>
<p:tagLst xmlns:p="http://schemas.openxmlformats.org/presentationml/2006/main">
  <p:tag name="AS_UNIQUEID" val="1159"/>
</p:tagLst>
</file>

<file path=ppt/tags/tag396.xml><?xml version="1.0" encoding="utf-8"?>
<p:tagLst xmlns:p="http://schemas.openxmlformats.org/presentationml/2006/main">
  <p:tag name="AS_UNIQUEID" val="1160"/>
</p:tagLst>
</file>

<file path=ppt/tags/tag397.xml><?xml version="1.0" encoding="utf-8"?>
<p:tagLst xmlns:p="http://schemas.openxmlformats.org/presentationml/2006/main">
  <p:tag name="AS_UNIQUEID" val="1161"/>
</p:tagLst>
</file>

<file path=ppt/tags/tag398.xml><?xml version="1.0" encoding="utf-8"?>
<p:tagLst xmlns:p="http://schemas.openxmlformats.org/presentationml/2006/main">
  <p:tag name="AS_UNIQUEID" val="1162"/>
</p:tagLst>
</file>

<file path=ppt/tags/tag399.xml><?xml version="1.0" encoding="utf-8"?>
<p:tagLst xmlns:p="http://schemas.openxmlformats.org/presentationml/2006/main">
  <p:tag name="AS_UNIQUEID" val="1163"/>
</p:tagLst>
</file>

<file path=ppt/tags/tag4.xml><?xml version="1.0" encoding="utf-8"?>
<p:tagLst xmlns:p="http://schemas.openxmlformats.org/presentationml/2006/main">
  <p:tag name="AS_UNIQUEID" val="508"/>
</p:tagLst>
</file>

<file path=ppt/tags/tag40.xml><?xml version="1.0" encoding="utf-8"?>
<p:tagLst xmlns:p="http://schemas.openxmlformats.org/presentationml/2006/main">
  <p:tag name="AS_UNIQUEID" val="544"/>
</p:tagLst>
</file>

<file path=ppt/tags/tag400.xml><?xml version="1.0" encoding="utf-8"?>
<p:tagLst xmlns:p="http://schemas.openxmlformats.org/presentationml/2006/main">
  <p:tag name="AS_UNIQUEID" val="1164"/>
</p:tagLst>
</file>

<file path=ppt/tags/tag401.xml><?xml version="1.0" encoding="utf-8"?>
<p:tagLst xmlns:p="http://schemas.openxmlformats.org/presentationml/2006/main">
  <p:tag name="AS_UNIQUEID" val="1165"/>
</p:tagLst>
</file>

<file path=ppt/tags/tag402.xml><?xml version="1.0" encoding="utf-8"?>
<p:tagLst xmlns:p="http://schemas.openxmlformats.org/presentationml/2006/main">
  <p:tag name="AS_UNIQUEID" val="1166"/>
</p:tagLst>
</file>

<file path=ppt/tags/tag403.xml><?xml version="1.0" encoding="utf-8"?>
<p:tagLst xmlns:p="http://schemas.openxmlformats.org/presentationml/2006/main">
  <p:tag name="AS_UNIQUEID" val="1167"/>
</p:tagLst>
</file>

<file path=ppt/tags/tag404.xml><?xml version="1.0" encoding="utf-8"?>
<p:tagLst xmlns:p="http://schemas.openxmlformats.org/presentationml/2006/main">
  <p:tag name="AS_UNIQUEID" val="1168"/>
</p:tagLst>
</file>

<file path=ppt/tags/tag405.xml><?xml version="1.0" encoding="utf-8"?>
<p:tagLst xmlns:p="http://schemas.openxmlformats.org/presentationml/2006/main">
  <p:tag name="AS_UNIQUEID" val="1169"/>
</p:tagLst>
</file>

<file path=ppt/tags/tag406.xml><?xml version="1.0" encoding="utf-8"?>
<p:tagLst xmlns:p="http://schemas.openxmlformats.org/presentationml/2006/main">
  <p:tag name="AS_UNIQUEID" val="1170"/>
</p:tagLst>
</file>

<file path=ppt/tags/tag407.xml><?xml version="1.0" encoding="utf-8"?>
<p:tagLst xmlns:p="http://schemas.openxmlformats.org/presentationml/2006/main">
  <p:tag name="AS_UNIQUEID" val="1171"/>
</p:tagLst>
</file>

<file path=ppt/tags/tag408.xml><?xml version="1.0" encoding="utf-8"?>
<p:tagLst xmlns:p="http://schemas.openxmlformats.org/presentationml/2006/main">
  <p:tag name="AS_UNIQUEID" val="1172"/>
</p:tagLst>
</file>

<file path=ppt/tags/tag409.xml><?xml version="1.0" encoding="utf-8"?>
<p:tagLst xmlns:p="http://schemas.openxmlformats.org/presentationml/2006/main">
  <p:tag name="AS_UNIQUEID" val="1173"/>
</p:tagLst>
</file>

<file path=ppt/tags/tag41.xml><?xml version="1.0" encoding="utf-8"?>
<p:tagLst xmlns:p="http://schemas.openxmlformats.org/presentationml/2006/main">
  <p:tag name="AS_UNIQUEID" val="545"/>
</p:tagLst>
</file>

<file path=ppt/tags/tag410.xml><?xml version="1.0" encoding="utf-8"?>
<p:tagLst xmlns:p="http://schemas.openxmlformats.org/presentationml/2006/main">
  <p:tag name="AS_UNIQUEID" val="1174"/>
</p:tagLst>
</file>

<file path=ppt/tags/tag411.xml><?xml version="1.0" encoding="utf-8"?>
<p:tagLst xmlns:p="http://schemas.openxmlformats.org/presentationml/2006/main">
  <p:tag name="AS_UNIQUEID" val="1175"/>
</p:tagLst>
</file>

<file path=ppt/tags/tag412.xml><?xml version="1.0" encoding="utf-8"?>
<p:tagLst xmlns:p="http://schemas.openxmlformats.org/presentationml/2006/main">
  <p:tag name="AS_UNIQUEID" val="1176"/>
</p:tagLst>
</file>

<file path=ppt/tags/tag413.xml><?xml version="1.0" encoding="utf-8"?>
<p:tagLst xmlns:p="http://schemas.openxmlformats.org/presentationml/2006/main">
  <p:tag name="AS_UNIQUEID" val="1177"/>
</p:tagLst>
</file>

<file path=ppt/tags/tag414.xml><?xml version="1.0" encoding="utf-8"?>
<p:tagLst xmlns:p="http://schemas.openxmlformats.org/presentationml/2006/main">
  <p:tag name="AS_UNIQUEID" val="1178"/>
</p:tagLst>
</file>

<file path=ppt/tags/tag415.xml><?xml version="1.0" encoding="utf-8"?>
<p:tagLst xmlns:p="http://schemas.openxmlformats.org/presentationml/2006/main">
  <p:tag name="AS_UNIQUEID" val="1179"/>
</p:tagLst>
</file>

<file path=ppt/tags/tag416.xml><?xml version="1.0" encoding="utf-8"?>
<p:tagLst xmlns:p="http://schemas.openxmlformats.org/presentationml/2006/main">
  <p:tag name="AS_UNIQUEID" val="1180"/>
</p:tagLst>
</file>

<file path=ppt/tags/tag417.xml><?xml version="1.0" encoding="utf-8"?>
<p:tagLst xmlns:p="http://schemas.openxmlformats.org/presentationml/2006/main">
  <p:tag name="AS_UNIQUEID" val="1181"/>
</p:tagLst>
</file>

<file path=ppt/tags/tag418.xml><?xml version="1.0" encoding="utf-8"?>
<p:tagLst xmlns:p="http://schemas.openxmlformats.org/presentationml/2006/main">
  <p:tag name="AS_UNIQUEID" val="1182"/>
</p:tagLst>
</file>

<file path=ppt/tags/tag419.xml><?xml version="1.0" encoding="utf-8"?>
<p:tagLst xmlns:p="http://schemas.openxmlformats.org/presentationml/2006/main">
  <p:tag name="AS_UNIQUEID" val="1183"/>
</p:tagLst>
</file>

<file path=ppt/tags/tag42.xml><?xml version="1.0" encoding="utf-8"?>
<p:tagLst xmlns:p="http://schemas.openxmlformats.org/presentationml/2006/main">
  <p:tag name="AS_UNIQUEID" val="546"/>
</p:tagLst>
</file>

<file path=ppt/tags/tag420.xml><?xml version="1.0" encoding="utf-8"?>
<p:tagLst xmlns:p="http://schemas.openxmlformats.org/presentationml/2006/main">
  <p:tag name="AS_UNIQUEID" val="1184"/>
</p:tagLst>
</file>

<file path=ppt/tags/tag421.xml><?xml version="1.0" encoding="utf-8"?>
<p:tagLst xmlns:p="http://schemas.openxmlformats.org/presentationml/2006/main">
  <p:tag name="AS_UNIQUEID" val="1185"/>
</p:tagLst>
</file>

<file path=ppt/tags/tag422.xml><?xml version="1.0" encoding="utf-8"?>
<p:tagLst xmlns:p="http://schemas.openxmlformats.org/presentationml/2006/main">
  <p:tag name="AS_UNIQUEID" val="1186"/>
</p:tagLst>
</file>

<file path=ppt/tags/tag423.xml><?xml version="1.0" encoding="utf-8"?>
<p:tagLst xmlns:p="http://schemas.openxmlformats.org/presentationml/2006/main">
  <p:tag name="AS_UNIQUEID" val="1187"/>
</p:tagLst>
</file>

<file path=ppt/tags/tag424.xml><?xml version="1.0" encoding="utf-8"?>
<p:tagLst xmlns:p="http://schemas.openxmlformats.org/presentationml/2006/main">
  <p:tag name="AS_UNIQUEID" val="1188"/>
</p:tagLst>
</file>

<file path=ppt/tags/tag425.xml><?xml version="1.0" encoding="utf-8"?>
<p:tagLst xmlns:p="http://schemas.openxmlformats.org/presentationml/2006/main">
  <p:tag name="AS_UNIQUEID" val="1189"/>
</p:tagLst>
</file>

<file path=ppt/tags/tag426.xml><?xml version="1.0" encoding="utf-8"?>
<p:tagLst xmlns:p="http://schemas.openxmlformats.org/presentationml/2006/main">
  <p:tag name="AS_UNIQUEID" val="1190"/>
</p:tagLst>
</file>

<file path=ppt/tags/tag427.xml><?xml version="1.0" encoding="utf-8"?>
<p:tagLst xmlns:p="http://schemas.openxmlformats.org/presentationml/2006/main">
  <p:tag name="AS_UNIQUEID" val="1191"/>
</p:tagLst>
</file>

<file path=ppt/tags/tag428.xml><?xml version="1.0" encoding="utf-8"?>
<p:tagLst xmlns:p="http://schemas.openxmlformats.org/presentationml/2006/main">
  <p:tag name="AS_UNIQUEID" val="1192"/>
</p:tagLst>
</file>

<file path=ppt/tags/tag429.xml><?xml version="1.0" encoding="utf-8"?>
<p:tagLst xmlns:p="http://schemas.openxmlformats.org/presentationml/2006/main">
  <p:tag name="AS_UNIQUEID" val="1193"/>
</p:tagLst>
</file>

<file path=ppt/tags/tag43.xml><?xml version="1.0" encoding="utf-8"?>
<p:tagLst xmlns:p="http://schemas.openxmlformats.org/presentationml/2006/main">
  <p:tag name="AS_UNIQUEID" val="937"/>
</p:tagLst>
</file>

<file path=ppt/tags/tag430.xml><?xml version="1.0" encoding="utf-8"?>
<p:tagLst xmlns:p="http://schemas.openxmlformats.org/presentationml/2006/main">
  <p:tag name="AS_UNIQUEID" val="1194"/>
</p:tagLst>
</file>

<file path=ppt/tags/tag431.xml><?xml version="1.0" encoding="utf-8"?>
<p:tagLst xmlns:p="http://schemas.openxmlformats.org/presentationml/2006/main">
  <p:tag name="AS_UNIQUEID" val="1195"/>
</p:tagLst>
</file>

<file path=ppt/tags/tag432.xml><?xml version="1.0" encoding="utf-8"?>
<p:tagLst xmlns:p="http://schemas.openxmlformats.org/presentationml/2006/main">
  <p:tag name="AS_UNIQUEID" val="1196"/>
</p:tagLst>
</file>

<file path=ppt/tags/tag433.xml><?xml version="1.0" encoding="utf-8"?>
<p:tagLst xmlns:p="http://schemas.openxmlformats.org/presentationml/2006/main">
  <p:tag name="AS_UNIQUEID" val="1197"/>
</p:tagLst>
</file>

<file path=ppt/tags/tag434.xml><?xml version="1.0" encoding="utf-8"?>
<p:tagLst xmlns:p="http://schemas.openxmlformats.org/presentationml/2006/main">
  <p:tag name="AS_UNIQUEID" val="1198"/>
</p:tagLst>
</file>

<file path=ppt/tags/tag435.xml><?xml version="1.0" encoding="utf-8"?>
<p:tagLst xmlns:p="http://schemas.openxmlformats.org/presentationml/2006/main">
  <p:tag name="AS_UNIQUEID" val="1199"/>
</p:tagLst>
</file>

<file path=ppt/tags/tag436.xml><?xml version="1.0" encoding="utf-8"?>
<p:tagLst xmlns:p="http://schemas.openxmlformats.org/presentationml/2006/main">
  <p:tag name="AS_UNIQUEID" val="1200"/>
</p:tagLst>
</file>

<file path=ppt/tags/tag437.xml><?xml version="1.0" encoding="utf-8"?>
<p:tagLst xmlns:p="http://schemas.openxmlformats.org/presentationml/2006/main">
  <p:tag name="AS_UNIQUEID" val="1201"/>
</p:tagLst>
</file>

<file path=ppt/tags/tag438.xml><?xml version="1.0" encoding="utf-8"?>
<p:tagLst xmlns:p="http://schemas.openxmlformats.org/presentationml/2006/main">
  <p:tag name="AS_UNIQUEID" val="1202"/>
</p:tagLst>
</file>

<file path=ppt/tags/tag439.xml><?xml version="1.0" encoding="utf-8"?>
<p:tagLst xmlns:p="http://schemas.openxmlformats.org/presentationml/2006/main">
  <p:tag name="AS_UNIQUEID" val="1203"/>
</p:tagLst>
</file>

<file path=ppt/tags/tag44.xml><?xml version="1.0" encoding="utf-8"?>
<p:tagLst xmlns:p="http://schemas.openxmlformats.org/presentationml/2006/main">
  <p:tag name="AS_UNIQUEID" val="548"/>
</p:tagLst>
</file>

<file path=ppt/tags/tag440.xml><?xml version="1.0" encoding="utf-8"?>
<p:tagLst xmlns:p="http://schemas.openxmlformats.org/presentationml/2006/main">
  <p:tag name="AS_UNIQUEID" val="1204"/>
</p:tagLst>
</file>

<file path=ppt/tags/tag441.xml><?xml version="1.0" encoding="utf-8"?>
<p:tagLst xmlns:p="http://schemas.openxmlformats.org/presentationml/2006/main">
  <p:tag name="AS_UNIQUEID" val="1205"/>
</p:tagLst>
</file>

<file path=ppt/tags/tag442.xml><?xml version="1.0" encoding="utf-8"?>
<p:tagLst xmlns:p="http://schemas.openxmlformats.org/presentationml/2006/main">
  <p:tag name="AS_UNIQUEID" val="1206"/>
</p:tagLst>
</file>

<file path=ppt/tags/tag443.xml><?xml version="1.0" encoding="utf-8"?>
<p:tagLst xmlns:p="http://schemas.openxmlformats.org/presentationml/2006/main">
  <p:tag name="AS_UNIQUEID" val="1207"/>
</p:tagLst>
</file>

<file path=ppt/tags/tag444.xml><?xml version="1.0" encoding="utf-8"?>
<p:tagLst xmlns:p="http://schemas.openxmlformats.org/presentationml/2006/main">
  <p:tag name="AS_UNIQUEID" val="1208"/>
</p:tagLst>
</file>

<file path=ppt/tags/tag445.xml><?xml version="1.0" encoding="utf-8"?>
<p:tagLst xmlns:p="http://schemas.openxmlformats.org/presentationml/2006/main">
  <p:tag name="AS_UNIQUEID" val="1209"/>
</p:tagLst>
</file>

<file path=ppt/tags/tag446.xml><?xml version="1.0" encoding="utf-8"?>
<p:tagLst xmlns:p="http://schemas.openxmlformats.org/presentationml/2006/main">
  <p:tag name="AS_UNIQUEID" val="1210"/>
</p:tagLst>
</file>

<file path=ppt/tags/tag447.xml><?xml version="1.0" encoding="utf-8"?>
<p:tagLst xmlns:p="http://schemas.openxmlformats.org/presentationml/2006/main">
  <p:tag name="AS_UNIQUEID" val="1211"/>
</p:tagLst>
</file>

<file path=ppt/tags/tag448.xml><?xml version="1.0" encoding="utf-8"?>
<p:tagLst xmlns:p="http://schemas.openxmlformats.org/presentationml/2006/main">
  <p:tag name="AS_UNIQUEID" val="1212"/>
</p:tagLst>
</file>

<file path=ppt/tags/tag449.xml><?xml version="1.0" encoding="utf-8"?>
<p:tagLst xmlns:p="http://schemas.openxmlformats.org/presentationml/2006/main">
  <p:tag name="AS_UNIQUEID" val="1213"/>
</p:tagLst>
</file>

<file path=ppt/tags/tag45.xml><?xml version="1.0" encoding="utf-8"?>
<p:tagLst xmlns:p="http://schemas.openxmlformats.org/presentationml/2006/main">
  <p:tag name="AS_UNIQUEID" val="549"/>
</p:tagLst>
</file>

<file path=ppt/tags/tag450.xml><?xml version="1.0" encoding="utf-8"?>
<p:tagLst xmlns:p="http://schemas.openxmlformats.org/presentationml/2006/main">
  <p:tag name="AS_UNIQUEID" val="1214"/>
</p:tagLst>
</file>

<file path=ppt/tags/tag451.xml><?xml version="1.0" encoding="utf-8"?>
<p:tagLst xmlns:p="http://schemas.openxmlformats.org/presentationml/2006/main">
  <p:tag name="AS_UNIQUEID" val="1215"/>
</p:tagLst>
</file>

<file path=ppt/tags/tag452.xml><?xml version="1.0" encoding="utf-8"?>
<p:tagLst xmlns:p="http://schemas.openxmlformats.org/presentationml/2006/main">
  <p:tag name="AS_UNIQUEID" val="1216"/>
</p:tagLst>
</file>

<file path=ppt/tags/tag453.xml><?xml version="1.0" encoding="utf-8"?>
<p:tagLst xmlns:p="http://schemas.openxmlformats.org/presentationml/2006/main">
  <p:tag name="AS_UNIQUEID" val="1217"/>
</p:tagLst>
</file>

<file path=ppt/tags/tag454.xml><?xml version="1.0" encoding="utf-8"?>
<p:tagLst xmlns:p="http://schemas.openxmlformats.org/presentationml/2006/main">
  <p:tag name="AS_UNIQUEID" val="1218"/>
</p:tagLst>
</file>

<file path=ppt/tags/tag455.xml><?xml version="1.0" encoding="utf-8"?>
<p:tagLst xmlns:p="http://schemas.openxmlformats.org/presentationml/2006/main">
  <p:tag name="AS_UNIQUEID" val="1219"/>
</p:tagLst>
</file>

<file path=ppt/tags/tag456.xml><?xml version="1.0" encoding="utf-8"?>
<p:tagLst xmlns:p="http://schemas.openxmlformats.org/presentationml/2006/main">
  <p:tag name="AS_UNIQUEID" val="1220"/>
</p:tagLst>
</file>

<file path=ppt/tags/tag457.xml><?xml version="1.0" encoding="utf-8"?>
<p:tagLst xmlns:p="http://schemas.openxmlformats.org/presentationml/2006/main">
  <p:tag name="AS_UNIQUEID" val="1221"/>
</p:tagLst>
</file>

<file path=ppt/tags/tag458.xml><?xml version="1.0" encoding="utf-8"?>
<p:tagLst xmlns:p="http://schemas.openxmlformats.org/presentationml/2006/main">
  <p:tag name="AS_UNIQUEID" val="1222"/>
</p:tagLst>
</file>

<file path=ppt/tags/tag459.xml><?xml version="1.0" encoding="utf-8"?>
<p:tagLst xmlns:p="http://schemas.openxmlformats.org/presentationml/2006/main">
  <p:tag name="AS_UNIQUEID" val="619"/>
</p:tagLst>
</file>

<file path=ppt/tags/tag46.xml><?xml version="1.0" encoding="utf-8"?>
<p:tagLst xmlns:p="http://schemas.openxmlformats.org/presentationml/2006/main">
  <p:tag name="AS_UNIQUEID" val="550"/>
</p:tagLst>
</file>

<file path=ppt/tags/tag460.xml><?xml version="1.0" encoding="utf-8"?>
<p:tagLst xmlns:p="http://schemas.openxmlformats.org/presentationml/2006/main">
  <p:tag name="AS_UNIQUEID" val="1223"/>
</p:tagLst>
</file>

<file path=ppt/tags/tag461.xml><?xml version="1.0" encoding="utf-8"?>
<p:tagLst xmlns:p="http://schemas.openxmlformats.org/presentationml/2006/main">
  <p:tag name="AS_UNIQUEID" val="621"/>
</p:tagLst>
</file>

<file path=ppt/tags/tag462.xml><?xml version="1.0" encoding="utf-8"?>
<p:tagLst xmlns:p="http://schemas.openxmlformats.org/presentationml/2006/main">
  <p:tag name="AS_UNIQUEID" val="622"/>
</p:tagLst>
</file>

<file path=ppt/tags/tag463.xml><?xml version="1.0" encoding="utf-8"?>
<p:tagLst xmlns:p="http://schemas.openxmlformats.org/presentationml/2006/main">
  <p:tag name="AS_UNIQUEID" val="623"/>
</p:tagLst>
</file>

<file path=ppt/tags/tag464.xml><?xml version="1.0" encoding="utf-8"?>
<p:tagLst xmlns:p="http://schemas.openxmlformats.org/presentationml/2006/main">
  <p:tag name="AS_UNIQUEID" val="624"/>
</p:tagLst>
</file>

<file path=ppt/tags/tag465.xml><?xml version="1.0" encoding="utf-8"?>
<p:tagLst xmlns:p="http://schemas.openxmlformats.org/presentationml/2006/main">
  <p:tag name="AS_UNIQUEID" val="625"/>
</p:tagLst>
</file>

<file path=ppt/tags/tag466.xml><?xml version="1.0" encoding="utf-8"?>
<p:tagLst xmlns:p="http://schemas.openxmlformats.org/presentationml/2006/main">
  <p:tag name="AS_UNIQUEID" val="626"/>
</p:tagLst>
</file>

<file path=ppt/tags/tag467.xml><?xml version="1.0" encoding="utf-8"?>
<p:tagLst xmlns:p="http://schemas.openxmlformats.org/presentationml/2006/main">
  <p:tag name="AS_UNIQUEID" val="1224"/>
</p:tagLst>
</file>

<file path=ppt/tags/tag468.xml><?xml version="1.0" encoding="utf-8"?>
<p:tagLst xmlns:p="http://schemas.openxmlformats.org/presentationml/2006/main">
  <p:tag name="AS_UNIQUEID" val="673"/>
</p:tagLst>
</file>

<file path=ppt/tags/tag469.xml><?xml version="1.0" encoding="utf-8"?>
<p:tagLst xmlns:p="http://schemas.openxmlformats.org/presentationml/2006/main">
  <p:tag name="AS_UNIQUEID" val="674"/>
</p:tagLst>
</file>

<file path=ppt/tags/tag47.xml><?xml version="1.0" encoding="utf-8"?>
<p:tagLst xmlns:p="http://schemas.openxmlformats.org/presentationml/2006/main">
  <p:tag name="AS_UNIQUEID" val="938"/>
</p:tagLst>
</file>

<file path=ppt/tags/tag470.xml><?xml version="1.0" encoding="utf-8"?>
<p:tagLst xmlns:p="http://schemas.openxmlformats.org/presentationml/2006/main">
  <p:tag name="AS_UNIQUEID" val="675"/>
</p:tagLst>
</file>

<file path=ppt/tags/tag471.xml><?xml version="1.0" encoding="utf-8"?>
<p:tagLst xmlns:p="http://schemas.openxmlformats.org/presentationml/2006/main">
  <p:tag name="AS_UNIQUEID" val="676"/>
</p:tagLst>
</file>

<file path=ppt/tags/tag472.xml><?xml version="1.0" encoding="utf-8"?>
<p:tagLst xmlns:p="http://schemas.openxmlformats.org/presentationml/2006/main">
  <p:tag name="AS_UNIQUEID" val="677"/>
</p:tagLst>
</file>

<file path=ppt/tags/tag473.xml><?xml version="1.0" encoding="utf-8"?>
<p:tagLst xmlns:p="http://schemas.openxmlformats.org/presentationml/2006/main">
  <p:tag name="AS_UNIQUEID" val="678"/>
</p:tagLst>
</file>

<file path=ppt/tags/tag474.xml><?xml version="1.0" encoding="utf-8"?>
<p:tagLst xmlns:p="http://schemas.openxmlformats.org/presentationml/2006/main">
  <p:tag name="AS_UNIQUEID" val="1225"/>
</p:tagLst>
</file>

<file path=ppt/tags/tag475.xml><?xml version="1.0" encoding="utf-8"?>
<p:tagLst xmlns:p="http://schemas.openxmlformats.org/presentationml/2006/main">
  <p:tag name="AS_UNIQUEID" val="821"/>
</p:tagLst>
</file>

<file path=ppt/tags/tag476.xml><?xml version="1.0" encoding="utf-8"?>
<p:tagLst xmlns:p="http://schemas.openxmlformats.org/presentationml/2006/main">
  <p:tag name="AS_UNIQUEID" val="822"/>
</p:tagLst>
</file>

<file path=ppt/tags/tag477.xml><?xml version="1.0" encoding="utf-8"?>
<p:tagLst xmlns:p="http://schemas.openxmlformats.org/presentationml/2006/main">
  <p:tag name="AS_UNIQUEID" val="823"/>
</p:tagLst>
</file>

<file path=ppt/tags/tag478.xml><?xml version="1.0" encoding="utf-8"?>
<p:tagLst xmlns:p="http://schemas.openxmlformats.org/presentationml/2006/main">
  <p:tag name="AS_UNIQUEID" val="824"/>
</p:tagLst>
</file>

<file path=ppt/tags/tag479.xml><?xml version="1.0" encoding="utf-8"?>
<p:tagLst xmlns:p="http://schemas.openxmlformats.org/presentationml/2006/main">
  <p:tag name="AS_UNIQUEID" val="825"/>
</p:tagLst>
</file>

<file path=ppt/tags/tag48.xml><?xml version="1.0" encoding="utf-8"?>
<p:tagLst xmlns:p="http://schemas.openxmlformats.org/presentationml/2006/main">
  <p:tag name="AS_UNIQUEID" val="552"/>
</p:tagLst>
</file>

<file path=ppt/tags/tag480.xml><?xml version="1.0" encoding="utf-8"?>
<p:tagLst xmlns:p="http://schemas.openxmlformats.org/presentationml/2006/main">
  <p:tag name="AS_UNIQUEID" val="826"/>
</p:tagLst>
</file>

<file path=ppt/tags/tag481.xml><?xml version="1.0" encoding="utf-8"?>
<p:tagLst xmlns:p="http://schemas.openxmlformats.org/presentationml/2006/main">
  <p:tag name="AS_UNIQUEID" val="827"/>
</p:tagLst>
</file>

<file path=ppt/tags/tag482.xml><?xml version="1.0" encoding="utf-8"?>
<p:tagLst xmlns:p="http://schemas.openxmlformats.org/presentationml/2006/main">
  <p:tag name="AS_UNIQUEID" val="828"/>
</p:tagLst>
</file>

<file path=ppt/tags/tag483.xml><?xml version="1.0" encoding="utf-8"?>
<p:tagLst xmlns:p="http://schemas.openxmlformats.org/presentationml/2006/main">
  <p:tag name="AS_UNIQUEID" val="829"/>
</p:tagLst>
</file>

<file path=ppt/tags/tag484.xml><?xml version="1.0" encoding="utf-8"?>
<p:tagLst xmlns:p="http://schemas.openxmlformats.org/presentationml/2006/main">
  <p:tag name="AS_UNIQUEID" val="830"/>
</p:tagLst>
</file>

<file path=ppt/tags/tag485.xml><?xml version="1.0" encoding="utf-8"?>
<p:tagLst xmlns:p="http://schemas.openxmlformats.org/presentationml/2006/main">
  <p:tag name="AS_UNIQUEID" val="831"/>
</p:tagLst>
</file>

<file path=ppt/tags/tag486.xml><?xml version="1.0" encoding="utf-8"?>
<p:tagLst xmlns:p="http://schemas.openxmlformats.org/presentationml/2006/main">
  <p:tag name="AS_UNIQUEID" val="832"/>
</p:tagLst>
</file>

<file path=ppt/tags/tag487.xml><?xml version="1.0" encoding="utf-8"?>
<p:tagLst xmlns:p="http://schemas.openxmlformats.org/presentationml/2006/main">
  <p:tag name="AS_UNIQUEID" val="833"/>
</p:tagLst>
</file>

<file path=ppt/tags/tag488.xml><?xml version="1.0" encoding="utf-8"?>
<p:tagLst xmlns:p="http://schemas.openxmlformats.org/presentationml/2006/main">
  <p:tag name="AS_UNIQUEID" val="834"/>
</p:tagLst>
</file>

<file path=ppt/tags/tag489.xml><?xml version="1.0" encoding="utf-8"?>
<p:tagLst xmlns:p="http://schemas.openxmlformats.org/presentationml/2006/main">
  <p:tag name="AS_UNIQUEID" val="835"/>
</p:tagLst>
</file>

<file path=ppt/tags/tag49.xml><?xml version="1.0" encoding="utf-8"?>
<p:tagLst xmlns:p="http://schemas.openxmlformats.org/presentationml/2006/main">
  <p:tag name="AS_UNIQUEID" val="553"/>
</p:tagLst>
</file>

<file path=ppt/tags/tag490.xml><?xml version="1.0" encoding="utf-8"?>
<p:tagLst xmlns:p="http://schemas.openxmlformats.org/presentationml/2006/main">
  <p:tag name="AS_UNIQUEID" val="836"/>
</p:tagLst>
</file>

<file path=ppt/tags/tag491.xml><?xml version="1.0" encoding="utf-8"?>
<p:tagLst xmlns:p="http://schemas.openxmlformats.org/presentationml/2006/main">
  <p:tag name="AS_UNIQUEID" val="837"/>
</p:tagLst>
</file>

<file path=ppt/tags/tag492.xml><?xml version="1.0" encoding="utf-8"?>
<p:tagLst xmlns:p="http://schemas.openxmlformats.org/presentationml/2006/main">
  <p:tag name="AS_UNIQUEID" val="838"/>
</p:tagLst>
</file>

<file path=ppt/tags/tag493.xml><?xml version="1.0" encoding="utf-8"?>
<p:tagLst xmlns:p="http://schemas.openxmlformats.org/presentationml/2006/main">
  <p:tag name="AS_UNIQUEID" val="839"/>
</p:tagLst>
</file>

<file path=ppt/tags/tag494.xml><?xml version="1.0" encoding="utf-8"?>
<p:tagLst xmlns:p="http://schemas.openxmlformats.org/presentationml/2006/main">
  <p:tag name="AS_UNIQUEID" val="840"/>
</p:tagLst>
</file>

<file path=ppt/tags/tag495.xml><?xml version="1.0" encoding="utf-8"?>
<p:tagLst xmlns:p="http://schemas.openxmlformats.org/presentationml/2006/main">
  <p:tag name="AS_UNIQUEID" val="841"/>
</p:tagLst>
</file>

<file path=ppt/tags/tag496.xml><?xml version="1.0" encoding="utf-8"?>
<p:tagLst xmlns:p="http://schemas.openxmlformats.org/presentationml/2006/main">
  <p:tag name="AS_UNIQUEID" val="842"/>
</p:tagLst>
</file>

<file path=ppt/tags/tag497.xml><?xml version="1.0" encoding="utf-8"?>
<p:tagLst xmlns:p="http://schemas.openxmlformats.org/presentationml/2006/main">
  <p:tag name="AS_UNIQUEID" val="843"/>
</p:tagLst>
</file>

<file path=ppt/tags/tag498.xml><?xml version="1.0" encoding="utf-8"?>
<p:tagLst xmlns:p="http://schemas.openxmlformats.org/presentationml/2006/main">
  <p:tag name="AS_UNIQUEID" val="844"/>
</p:tagLst>
</file>

<file path=ppt/tags/tag499.xml><?xml version="1.0" encoding="utf-8"?>
<p:tagLst xmlns:p="http://schemas.openxmlformats.org/presentationml/2006/main">
  <p:tag name="AS_UNIQUEID" val="845"/>
</p:tagLst>
</file>

<file path=ppt/tags/tag5.xml><?xml version="1.0" encoding="utf-8"?>
<p:tagLst xmlns:p="http://schemas.openxmlformats.org/presentationml/2006/main">
  <p:tag name="AS_UNIQUEID" val="509"/>
</p:tagLst>
</file>

<file path=ppt/tags/tag50.xml><?xml version="1.0" encoding="utf-8"?>
<p:tagLst xmlns:p="http://schemas.openxmlformats.org/presentationml/2006/main">
  <p:tag name="AS_UNIQUEID" val="554"/>
</p:tagLst>
</file>

<file path=ppt/tags/tag500.xml><?xml version="1.0" encoding="utf-8"?>
<p:tagLst xmlns:p="http://schemas.openxmlformats.org/presentationml/2006/main">
  <p:tag name="AS_UNIQUEID" val="846"/>
</p:tagLst>
</file>

<file path=ppt/tags/tag501.xml><?xml version="1.0" encoding="utf-8"?>
<p:tagLst xmlns:p="http://schemas.openxmlformats.org/presentationml/2006/main">
  <p:tag name="AS_UNIQUEID" val="847"/>
</p:tagLst>
</file>

<file path=ppt/tags/tag502.xml><?xml version="1.0" encoding="utf-8"?>
<p:tagLst xmlns:p="http://schemas.openxmlformats.org/presentationml/2006/main">
  <p:tag name="AS_UNIQUEID" val="848"/>
</p:tagLst>
</file>

<file path=ppt/tags/tag503.xml><?xml version="1.0" encoding="utf-8"?>
<p:tagLst xmlns:p="http://schemas.openxmlformats.org/presentationml/2006/main">
  <p:tag name="AS_UNIQUEID" val="1226"/>
</p:tagLst>
</file>

<file path=ppt/tags/tag504.xml><?xml version="1.0" encoding="utf-8"?>
<p:tagLst xmlns:p="http://schemas.openxmlformats.org/presentationml/2006/main">
  <p:tag name="AS_UNIQUEID" val="850"/>
</p:tagLst>
</file>

<file path=ppt/tags/tag505.xml><?xml version="1.0" encoding="utf-8"?>
<p:tagLst xmlns:p="http://schemas.openxmlformats.org/presentationml/2006/main">
  <p:tag name="AS_UNIQUEID" val="851"/>
</p:tagLst>
</file>

<file path=ppt/tags/tag506.xml><?xml version="1.0" encoding="utf-8"?>
<p:tagLst xmlns:p="http://schemas.openxmlformats.org/presentationml/2006/main">
  <p:tag name="AS_UNIQUEID" val="852"/>
</p:tagLst>
</file>

<file path=ppt/tags/tag507.xml><?xml version="1.0" encoding="utf-8"?>
<p:tagLst xmlns:p="http://schemas.openxmlformats.org/presentationml/2006/main">
  <p:tag name="AS_UNIQUEID" val="853"/>
</p:tagLst>
</file>

<file path=ppt/tags/tag508.xml><?xml version="1.0" encoding="utf-8"?>
<p:tagLst xmlns:p="http://schemas.openxmlformats.org/presentationml/2006/main">
  <p:tag name="AS_UNIQUEID" val="854"/>
</p:tagLst>
</file>

<file path=ppt/tags/tag509.xml><?xml version="1.0" encoding="utf-8"?>
<p:tagLst xmlns:p="http://schemas.openxmlformats.org/presentationml/2006/main">
  <p:tag name="AS_UNIQUEID" val="855"/>
</p:tagLst>
</file>

<file path=ppt/tags/tag51.xml><?xml version="1.0" encoding="utf-8"?>
<p:tagLst xmlns:p="http://schemas.openxmlformats.org/presentationml/2006/main">
  <p:tag name="AS_UNIQUEID" val="555"/>
</p:tagLst>
</file>

<file path=ppt/tags/tag510.xml><?xml version="1.0" encoding="utf-8"?>
<p:tagLst xmlns:p="http://schemas.openxmlformats.org/presentationml/2006/main">
  <p:tag name="AS_UNIQUEID" val="856"/>
</p:tagLst>
</file>

<file path=ppt/tags/tag511.xml><?xml version="1.0" encoding="utf-8"?>
<p:tagLst xmlns:p="http://schemas.openxmlformats.org/presentationml/2006/main">
  <p:tag name="AS_UNIQUEID" val="857"/>
</p:tagLst>
</file>

<file path=ppt/tags/tag512.xml><?xml version="1.0" encoding="utf-8"?>
<p:tagLst xmlns:p="http://schemas.openxmlformats.org/presentationml/2006/main">
  <p:tag name="AS_UNIQUEID" val="858"/>
</p:tagLst>
</file>

<file path=ppt/tags/tag513.xml><?xml version="1.0" encoding="utf-8"?>
<p:tagLst xmlns:p="http://schemas.openxmlformats.org/presentationml/2006/main">
  <p:tag name="AS_UNIQUEID" val="859"/>
</p:tagLst>
</file>

<file path=ppt/tags/tag514.xml><?xml version="1.0" encoding="utf-8"?>
<p:tagLst xmlns:p="http://schemas.openxmlformats.org/presentationml/2006/main">
  <p:tag name="AS_UNIQUEID" val="860"/>
</p:tagLst>
</file>

<file path=ppt/tags/tag515.xml><?xml version="1.0" encoding="utf-8"?>
<p:tagLst xmlns:p="http://schemas.openxmlformats.org/presentationml/2006/main">
  <p:tag name="AS_UNIQUEID" val="861"/>
</p:tagLst>
</file>

<file path=ppt/tags/tag516.xml><?xml version="1.0" encoding="utf-8"?>
<p:tagLst xmlns:p="http://schemas.openxmlformats.org/presentationml/2006/main">
  <p:tag name="AS_UNIQUEID" val="862"/>
</p:tagLst>
</file>

<file path=ppt/tags/tag517.xml><?xml version="1.0" encoding="utf-8"?>
<p:tagLst xmlns:p="http://schemas.openxmlformats.org/presentationml/2006/main">
  <p:tag name="AS_UNIQUEID" val="863"/>
</p:tagLst>
</file>

<file path=ppt/tags/tag518.xml><?xml version="1.0" encoding="utf-8"?>
<p:tagLst xmlns:p="http://schemas.openxmlformats.org/presentationml/2006/main">
  <p:tag name="AS_UNIQUEID" val="864"/>
</p:tagLst>
</file>

<file path=ppt/tags/tag519.xml><?xml version="1.0" encoding="utf-8"?>
<p:tagLst xmlns:p="http://schemas.openxmlformats.org/presentationml/2006/main">
  <p:tag name="AS_UNIQUEID" val="865"/>
</p:tagLst>
</file>

<file path=ppt/tags/tag52.xml><?xml version="1.0" encoding="utf-8"?>
<p:tagLst xmlns:p="http://schemas.openxmlformats.org/presentationml/2006/main">
  <p:tag name="AS_UNIQUEID" val="556"/>
</p:tagLst>
</file>

<file path=ppt/tags/tag520.xml><?xml version="1.0" encoding="utf-8"?>
<p:tagLst xmlns:p="http://schemas.openxmlformats.org/presentationml/2006/main">
  <p:tag name="AS_UNIQUEID" val="866"/>
</p:tagLst>
</file>

<file path=ppt/tags/tag521.xml><?xml version="1.0" encoding="utf-8"?>
<p:tagLst xmlns:p="http://schemas.openxmlformats.org/presentationml/2006/main">
  <p:tag name="AS_UNIQUEID" val="1227"/>
</p:tagLst>
</file>

<file path=ppt/tags/tag522.xml><?xml version="1.0" encoding="utf-8"?>
<p:tagLst xmlns:p="http://schemas.openxmlformats.org/presentationml/2006/main">
  <p:tag name="AS_UNIQUEID" val="868"/>
</p:tagLst>
</file>

<file path=ppt/tags/tag523.xml><?xml version="1.0" encoding="utf-8"?>
<p:tagLst xmlns:p="http://schemas.openxmlformats.org/presentationml/2006/main">
  <p:tag name="AS_UNIQUEID" val="1228"/>
</p:tagLst>
</file>

<file path=ppt/tags/tag524.xml><?xml version="1.0" encoding="utf-8"?>
<p:tagLst xmlns:p="http://schemas.openxmlformats.org/presentationml/2006/main">
  <p:tag name="AS_UNIQUEID" val="870"/>
</p:tagLst>
</file>

<file path=ppt/tags/tag525.xml><?xml version="1.0" encoding="utf-8"?>
<p:tagLst xmlns:p="http://schemas.openxmlformats.org/presentationml/2006/main">
  <p:tag name="AS_UNIQUEID" val="871"/>
</p:tagLst>
</file>

<file path=ppt/tags/tag526.xml><?xml version="1.0" encoding="utf-8"?>
<p:tagLst xmlns:p="http://schemas.openxmlformats.org/presentationml/2006/main">
  <p:tag name="AS_UNIQUEID" val="872"/>
</p:tagLst>
</file>

<file path=ppt/tags/tag527.xml><?xml version="1.0" encoding="utf-8"?>
<p:tagLst xmlns:p="http://schemas.openxmlformats.org/presentationml/2006/main">
  <p:tag name="AS_UNIQUEID" val="873"/>
</p:tagLst>
</file>

<file path=ppt/tags/tag528.xml><?xml version="1.0" encoding="utf-8"?>
<p:tagLst xmlns:p="http://schemas.openxmlformats.org/presentationml/2006/main">
  <p:tag name="AS_UNIQUEID" val="874"/>
</p:tagLst>
</file>

<file path=ppt/tags/tag529.xml><?xml version="1.0" encoding="utf-8"?>
<p:tagLst xmlns:p="http://schemas.openxmlformats.org/presentationml/2006/main">
  <p:tag name="AS_UNIQUEID" val="875"/>
</p:tagLst>
</file>

<file path=ppt/tags/tag53.xml><?xml version="1.0" encoding="utf-8"?>
<p:tagLst xmlns:p="http://schemas.openxmlformats.org/presentationml/2006/main">
  <p:tag name="AS_UNIQUEID" val="557"/>
</p:tagLst>
</file>

<file path=ppt/tags/tag530.xml><?xml version="1.0" encoding="utf-8"?>
<p:tagLst xmlns:p="http://schemas.openxmlformats.org/presentationml/2006/main">
  <p:tag name="AS_UNIQUEID" val="876"/>
</p:tagLst>
</file>

<file path=ppt/tags/tag531.xml><?xml version="1.0" encoding="utf-8"?>
<p:tagLst xmlns:p="http://schemas.openxmlformats.org/presentationml/2006/main">
  <p:tag name="AS_UNIQUEID" val="877"/>
</p:tagLst>
</file>

<file path=ppt/tags/tag532.xml><?xml version="1.0" encoding="utf-8"?>
<p:tagLst xmlns:p="http://schemas.openxmlformats.org/presentationml/2006/main">
  <p:tag name="AS_UNIQUEID" val="878"/>
</p:tagLst>
</file>

<file path=ppt/tags/tag533.xml><?xml version="1.0" encoding="utf-8"?>
<p:tagLst xmlns:p="http://schemas.openxmlformats.org/presentationml/2006/main">
  <p:tag name="AS_UNIQUEID" val="879"/>
</p:tagLst>
</file>

<file path=ppt/tags/tag534.xml><?xml version="1.0" encoding="utf-8"?>
<p:tagLst xmlns:p="http://schemas.openxmlformats.org/presentationml/2006/main">
  <p:tag name="AS_UNIQUEID" val="880"/>
</p:tagLst>
</file>

<file path=ppt/tags/tag535.xml><?xml version="1.0" encoding="utf-8"?>
<p:tagLst xmlns:p="http://schemas.openxmlformats.org/presentationml/2006/main">
  <p:tag name="AS_UNIQUEID" val="881"/>
</p:tagLst>
</file>

<file path=ppt/tags/tag536.xml><?xml version="1.0" encoding="utf-8"?>
<p:tagLst xmlns:p="http://schemas.openxmlformats.org/presentationml/2006/main">
  <p:tag name="AS_UNIQUEID" val="882"/>
</p:tagLst>
</file>

<file path=ppt/tags/tag537.xml><?xml version="1.0" encoding="utf-8"?>
<p:tagLst xmlns:p="http://schemas.openxmlformats.org/presentationml/2006/main">
  <p:tag name="AS_UNIQUEID" val="883"/>
</p:tagLst>
</file>

<file path=ppt/tags/tag538.xml><?xml version="1.0" encoding="utf-8"?>
<p:tagLst xmlns:p="http://schemas.openxmlformats.org/presentationml/2006/main">
  <p:tag name="AS_UNIQUEID" val="884"/>
</p:tagLst>
</file>

<file path=ppt/tags/tag539.xml><?xml version="1.0" encoding="utf-8"?>
<p:tagLst xmlns:p="http://schemas.openxmlformats.org/presentationml/2006/main">
  <p:tag name="AS_UNIQUEID" val="885"/>
</p:tagLst>
</file>

<file path=ppt/tags/tag54.xml><?xml version="1.0" encoding="utf-8"?>
<p:tagLst xmlns:p="http://schemas.openxmlformats.org/presentationml/2006/main">
  <p:tag name="AS_UNIQUEID" val="939"/>
</p:tagLst>
</file>

<file path=ppt/tags/tag540.xml><?xml version="1.0" encoding="utf-8"?>
<p:tagLst xmlns:p="http://schemas.openxmlformats.org/presentationml/2006/main">
  <p:tag name="AS_UNIQUEID" val="886"/>
</p:tagLst>
</file>

<file path=ppt/tags/tag541.xml><?xml version="1.0" encoding="utf-8"?>
<p:tagLst xmlns:p="http://schemas.openxmlformats.org/presentationml/2006/main">
  <p:tag name="AS_UNIQUEID" val="887"/>
</p:tagLst>
</file>

<file path=ppt/tags/tag542.xml><?xml version="1.0" encoding="utf-8"?>
<p:tagLst xmlns:p="http://schemas.openxmlformats.org/presentationml/2006/main">
  <p:tag name="AS_UNIQUEID" val="888"/>
</p:tagLst>
</file>

<file path=ppt/tags/tag543.xml><?xml version="1.0" encoding="utf-8"?>
<p:tagLst xmlns:p="http://schemas.openxmlformats.org/presentationml/2006/main">
  <p:tag name="AS_UNIQUEID" val="889"/>
</p:tagLst>
</file>

<file path=ppt/tags/tag544.xml><?xml version="1.0" encoding="utf-8"?>
<p:tagLst xmlns:p="http://schemas.openxmlformats.org/presentationml/2006/main">
  <p:tag name="AS_UNIQUEID" val="890"/>
</p:tagLst>
</file>

<file path=ppt/tags/tag545.xml><?xml version="1.0" encoding="utf-8"?>
<p:tagLst xmlns:p="http://schemas.openxmlformats.org/presentationml/2006/main">
  <p:tag name="AS_UNIQUEID" val="891"/>
</p:tagLst>
</file>

<file path=ppt/tags/tag546.xml><?xml version="1.0" encoding="utf-8"?>
<p:tagLst xmlns:p="http://schemas.openxmlformats.org/presentationml/2006/main">
  <p:tag name="AS_UNIQUEID" val="892"/>
</p:tagLst>
</file>

<file path=ppt/tags/tag547.xml><?xml version="1.0" encoding="utf-8"?>
<p:tagLst xmlns:p="http://schemas.openxmlformats.org/presentationml/2006/main">
  <p:tag name="AS_UNIQUEID" val="893"/>
</p:tagLst>
</file>

<file path=ppt/tags/tag548.xml><?xml version="1.0" encoding="utf-8"?>
<p:tagLst xmlns:p="http://schemas.openxmlformats.org/presentationml/2006/main">
  <p:tag name="AS_UNIQUEID" val="894"/>
</p:tagLst>
</file>

<file path=ppt/tags/tag549.xml><?xml version="1.0" encoding="utf-8"?>
<p:tagLst xmlns:p="http://schemas.openxmlformats.org/presentationml/2006/main">
  <p:tag name="AS_UNIQUEID" val="1229"/>
</p:tagLst>
</file>

<file path=ppt/tags/tag55.xml><?xml version="1.0" encoding="utf-8"?>
<p:tagLst xmlns:p="http://schemas.openxmlformats.org/presentationml/2006/main">
  <p:tag name="AS_UNIQUEID" val="559"/>
</p:tagLst>
</file>

<file path=ppt/tags/tag550.xml><?xml version="1.0" encoding="utf-8"?>
<p:tagLst xmlns:p="http://schemas.openxmlformats.org/presentationml/2006/main">
  <p:tag name="AS_UNIQUEID" val="896"/>
</p:tagLst>
</file>

<file path=ppt/tags/tag551.xml><?xml version="1.0" encoding="utf-8"?>
<p:tagLst xmlns:p="http://schemas.openxmlformats.org/presentationml/2006/main">
  <p:tag name="AS_UNIQUEID" val="897"/>
</p:tagLst>
</file>

<file path=ppt/tags/tag552.xml><?xml version="1.0" encoding="utf-8"?>
<p:tagLst xmlns:p="http://schemas.openxmlformats.org/presentationml/2006/main">
  <p:tag name="AS_UNIQUEID" val="898"/>
</p:tagLst>
</file>

<file path=ppt/tags/tag553.xml><?xml version="1.0" encoding="utf-8"?>
<p:tagLst xmlns:p="http://schemas.openxmlformats.org/presentationml/2006/main">
  <p:tag name="AS_UNIQUEID" val="899"/>
</p:tagLst>
</file>

<file path=ppt/tags/tag554.xml><?xml version="1.0" encoding="utf-8"?>
<p:tagLst xmlns:p="http://schemas.openxmlformats.org/presentationml/2006/main">
  <p:tag name="AS_UNIQUEID" val="900"/>
</p:tagLst>
</file>

<file path=ppt/tags/tag555.xml><?xml version="1.0" encoding="utf-8"?>
<p:tagLst xmlns:p="http://schemas.openxmlformats.org/presentationml/2006/main">
  <p:tag name="AS_UNIQUEID" val="901"/>
</p:tagLst>
</file>

<file path=ppt/tags/tag556.xml><?xml version="1.0" encoding="utf-8"?>
<p:tagLst xmlns:p="http://schemas.openxmlformats.org/presentationml/2006/main">
  <p:tag name="AS_UNIQUEID" val="1230"/>
</p:tagLst>
</file>

<file path=ppt/tags/tag557.xml><?xml version="1.0" encoding="utf-8"?>
<p:tagLst xmlns:p="http://schemas.openxmlformats.org/presentationml/2006/main">
  <p:tag name="AS_UNIQUEID" val="1231"/>
</p:tagLst>
</file>

<file path=ppt/tags/tag558.xml><?xml version="1.0" encoding="utf-8"?>
<p:tagLst xmlns:p="http://schemas.openxmlformats.org/presentationml/2006/main">
  <p:tag name="AS_UNIQUEID" val="1232"/>
</p:tagLst>
</file>

<file path=ppt/tags/tag559.xml><?xml version="1.0" encoding="utf-8"?>
<p:tagLst xmlns:p="http://schemas.openxmlformats.org/presentationml/2006/main">
  <p:tag name="AS_UNIQUEID" val="1233"/>
</p:tagLst>
</file>

<file path=ppt/tags/tag56.xml><?xml version="1.0" encoding="utf-8"?>
<p:tagLst xmlns:p="http://schemas.openxmlformats.org/presentationml/2006/main">
  <p:tag name="AS_UNIQUEID" val="560"/>
</p:tagLst>
</file>

<file path=ppt/tags/tag560.xml><?xml version="1.0" encoding="utf-8"?>
<p:tagLst xmlns:p="http://schemas.openxmlformats.org/presentationml/2006/main">
  <p:tag name="AS_UNIQUEID" val="898"/>
</p:tagLst>
</file>

<file path=ppt/tags/tag561.xml><?xml version="1.0" encoding="utf-8"?>
<p:tagLst xmlns:p="http://schemas.openxmlformats.org/presentationml/2006/main">
  <p:tag name="AS_UNIQUEID" val="897"/>
</p:tagLst>
</file>

<file path=ppt/tags/tag562.xml><?xml version="1.0" encoding="utf-8"?>
<p:tagLst xmlns:p="http://schemas.openxmlformats.org/presentationml/2006/main">
  <p:tag name="AS_UNIQUEID" val="899"/>
</p:tagLst>
</file>

<file path=ppt/tags/tag563.xml><?xml version="1.0" encoding="utf-8"?>
<p:tagLst xmlns:p="http://schemas.openxmlformats.org/presentationml/2006/main">
  <p:tag name="AS_UNIQUEID" val="1234"/>
</p:tagLst>
</file>

<file path=ppt/tags/tag564.xml><?xml version="1.0" encoding="utf-8"?>
<p:tagLst xmlns:p="http://schemas.openxmlformats.org/presentationml/2006/main">
  <p:tag name="AS_UNIQUEID" val="1235"/>
</p:tagLst>
</file>

<file path=ppt/tags/tag565.xml><?xml version="1.0" encoding="utf-8"?>
<p:tagLst xmlns:p="http://schemas.openxmlformats.org/presentationml/2006/main">
  <p:tag name="AS_UNIQUEID" val="1236"/>
</p:tagLst>
</file>

<file path=ppt/tags/tag566.xml><?xml version="1.0" encoding="utf-8"?>
<p:tagLst xmlns:p="http://schemas.openxmlformats.org/presentationml/2006/main">
  <p:tag name="AS_UNIQUEID" val="1237"/>
</p:tagLst>
</file>

<file path=ppt/tags/tag567.xml><?xml version="1.0" encoding="utf-8"?>
<p:tagLst xmlns:p="http://schemas.openxmlformats.org/presentationml/2006/main">
  <p:tag name="AS_UNIQUEID" val="1238"/>
</p:tagLst>
</file>

<file path=ppt/tags/tag568.xml><?xml version="1.0" encoding="utf-8"?>
<p:tagLst xmlns:p="http://schemas.openxmlformats.org/presentationml/2006/main">
  <p:tag name="AS_UNIQUEID" val="1239"/>
</p:tagLst>
</file>

<file path=ppt/tags/tag569.xml><?xml version="1.0" encoding="utf-8"?>
<p:tagLst xmlns:p="http://schemas.openxmlformats.org/presentationml/2006/main">
  <p:tag name="AS_UNIQUEID" val="1240"/>
</p:tagLst>
</file>

<file path=ppt/tags/tag57.xml><?xml version="1.0" encoding="utf-8"?>
<p:tagLst xmlns:p="http://schemas.openxmlformats.org/presentationml/2006/main">
  <p:tag name="AS_UNIQUEID" val="561"/>
</p:tagLst>
</file>

<file path=ppt/tags/tag570.xml><?xml version="1.0" encoding="utf-8"?>
<p:tagLst xmlns:p="http://schemas.openxmlformats.org/presentationml/2006/main">
  <p:tag name="AS_UNIQUEID" val="1241"/>
</p:tagLst>
</file>

<file path=ppt/tags/tag571.xml><?xml version="1.0" encoding="utf-8"?>
<p:tagLst xmlns:p="http://schemas.openxmlformats.org/presentationml/2006/main">
  <p:tag name="AS_UNIQUEID" val="1242"/>
</p:tagLst>
</file>

<file path=ppt/tags/tag572.xml><?xml version="1.0" encoding="utf-8"?>
<p:tagLst xmlns:p="http://schemas.openxmlformats.org/presentationml/2006/main">
  <p:tag name="AS_UNIQUEID" val="1243"/>
</p:tagLst>
</file>

<file path=ppt/tags/tag573.xml><?xml version="1.0" encoding="utf-8"?>
<p:tagLst xmlns:p="http://schemas.openxmlformats.org/presentationml/2006/main">
  <p:tag name="AS_UNIQUEID" val="1244"/>
</p:tagLst>
</file>

<file path=ppt/tags/tag574.xml><?xml version="1.0" encoding="utf-8"?>
<p:tagLst xmlns:p="http://schemas.openxmlformats.org/presentationml/2006/main">
  <p:tag name="AS_UNIQUEID" val="1245"/>
</p:tagLst>
</file>

<file path=ppt/tags/tag575.xml><?xml version="1.0" encoding="utf-8"?>
<p:tagLst xmlns:p="http://schemas.openxmlformats.org/presentationml/2006/main">
  <p:tag name="AS_UNIQUEID" val="1246"/>
</p:tagLst>
</file>

<file path=ppt/tags/tag576.xml><?xml version="1.0" encoding="utf-8"?>
<p:tagLst xmlns:p="http://schemas.openxmlformats.org/presentationml/2006/main">
  <p:tag name="AS_UNIQUEID" val="1247"/>
</p:tagLst>
</file>

<file path=ppt/tags/tag577.xml><?xml version="1.0" encoding="utf-8"?>
<p:tagLst xmlns:p="http://schemas.openxmlformats.org/presentationml/2006/main">
  <p:tag name="AS_UNIQUEID" val="1248"/>
</p:tagLst>
</file>

<file path=ppt/tags/tag578.xml><?xml version="1.0" encoding="utf-8"?>
<p:tagLst xmlns:p="http://schemas.openxmlformats.org/presentationml/2006/main">
  <p:tag name="AS_UNIQUEID" val="467"/>
  <p:tag name="KSO_WM_ASSEMBLE_CHIP_INDEX" val="4214a0760f6a445a9ae044312313cb8d"/>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fc93c58547e52881966b1"/>
  <p:tag name="KSO_WM_TEMPLATE_ASSEMBLE_XID" val="5f9fc93c58547e52881966b1"/>
  <p:tag name="KSO_WM_TEMPLATE_CATEGORY" val="diagram"/>
  <p:tag name="KSO_WM_TEMPLATE_INDEX" val="20213582"/>
  <p:tag name="KSO_WM_UNIT_BLOCK" val="0"/>
  <p:tag name="KSO_WM_UNIT_COMPATIBLE" val="0"/>
  <p:tag name="KSO_WM_UNIT_DEC_AREA_ID" val="220baa61c1c84ce0ae42cd7896e3c39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35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0"/>
  <p:tag name="KSO_WM_UNIT_SMARTLAYOUT_COMPRESS_INFO" val="{&#10;    &quot;id&quot;: &quot;2020-11-02T16:54:20&quot;,&#10;    &quot;max&quot;: 4.8999212598425004,&#10;    &quot;topChanged&quot;: 0&#10;}&#10;"/>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5"/>
</p:tagLst>
</file>

<file path=ppt/tags/tag579.xml><?xml version="1.0" encoding="utf-8"?>
<p:tagLst xmlns:p="http://schemas.openxmlformats.org/presentationml/2006/main">
  <p:tag name="AS_UNIQUEID" val="1249"/>
</p:tagLst>
</file>

<file path=ppt/tags/tag58.xml><?xml version="1.0" encoding="utf-8"?>
<p:tagLst xmlns:p="http://schemas.openxmlformats.org/presentationml/2006/main">
  <p:tag name="AS_UNIQUEID" val="562"/>
</p:tagLst>
</file>

<file path=ppt/tags/tag580.xml><?xml version="1.0" encoding="utf-8"?>
<p:tagLst xmlns:p="http://schemas.openxmlformats.org/presentationml/2006/main">
  <p:tag name="AS_UNIQUEID" val="1250"/>
</p:tagLst>
</file>

<file path=ppt/tags/tag581.xml><?xml version="1.0" encoding="utf-8"?>
<p:tagLst xmlns:p="http://schemas.openxmlformats.org/presentationml/2006/main">
  <p:tag name="AS_UNIQUEID" val="467"/>
  <p:tag name="KSO_WM_ASSEMBLE_CHIP_INDEX" val="4214a0760f6a445a9ae044312313cb8d"/>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9fc93c58547e52881966b1"/>
  <p:tag name="KSO_WM_TEMPLATE_ASSEMBLE_XID" val="5f9fc93c58547e52881966b1"/>
  <p:tag name="KSO_WM_TEMPLATE_CATEGORY" val="diagram"/>
  <p:tag name="KSO_WM_TEMPLATE_INDEX" val="20213582"/>
  <p:tag name="KSO_WM_UNIT_BLOCK" val="0"/>
  <p:tag name="KSO_WM_UNIT_COMPATIBLE" val="0"/>
  <p:tag name="KSO_WM_UNIT_DEC_AREA_ID" val="220baa61c1c84ce0ae42cd7896e3c39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358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0"/>
  <p:tag name="KSO_WM_UNIT_SMARTLAYOUT_COMPRESS_INFO" val="{&#10;    &quot;id&quot;: &quot;2020-11-02T16:54:20&quot;,&#10;    &quot;max&quot;: 4.8999212598425004,&#10;    &quot;topChanged&quot;: 0&#10;}&#10;"/>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5"/>
</p:tagLst>
</file>

<file path=ppt/tags/tag582.xml><?xml version="1.0" encoding="utf-8"?>
<p:tagLst xmlns:p="http://schemas.openxmlformats.org/presentationml/2006/main">
  <p:tag name="AS_UNIQUEID" val="1251"/>
</p:tagLst>
</file>

<file path=ppt/tags/tag583.xml><?xml version="1.0" encoding="utf-8"?>
<p:tagLst xmlns:p="http://schemas.openxmlformats.org/presentationml/2006/main">
  <p:tag name="AS_UNIQUEID" val="1252"/>
</p:tagLst>
</file>

<file path=ppt/tags/tag584.xml><?xml version="1.0" encoding="utf-8"?>
<p:tagLst xmlns:p="http://schemas.openxmlformats.org/presentationml/2006/main">
  <p:tag name="AS_UNIQUEID" val="905"/>
</p:tagLst>
</file>

<file path=ppt/tags/tag585.xml><?xml version="1.0" encoding="utf-8"?>
<p:tagLst xmlns:p="http://schemas.openxmlformats.org/presentationml/2006/main">
  <p:tag name="AS_UNIQUEID" val="906"/>
</p:tagLst>
</file>

<file path=ppt/tags/tag586.xml><?xml version="1.0" encoding="utf-8"?>
<p:tagLst xmlns:p="http://schemas.openxmlformats.org/presentationml/2006/main">
  <p:tag name="AS_UNIQUEID" val="907"/>
</p:tagLst>
</file>

<file path=ppt/tags/tag587.xml><?xml version="1.0" encoding="utf-8"?>
<p:tagLst xmlns:p="http://schemas.openxmlformats.org/presentationml/2006/main">
  <p:tag name="AS_UNIQUEID" val="908"/>
</p:tagLst>
</file>

<file path=ppt/tags/tag588.xml><?xml version="1.0" encoding="utf-8"?>
<p:tagLst xmlns:p="http://schemas.openxmlformats.org/presentationml/2006/main">
  <p:tag name="AS_UNIQUEID" val="1253"/>
</p:tagLst>
</file>

<file path=ppt/tags/tag589.xml><?xml version="1.0" encoding="utf-8"?>
<p:tagLst xmlns:p="http://schemas.openxmlformats.org/presentationml/2006/main">
  <p:tag name="AS_UNIQUEID" val="910"/>
</p:tagLst>
</file>

<file path=ppt/tags/tag59.xml><?xml version="1.0" encoding="utf-8"?>
<p:tagLst xmlns:p="http://schemas.openxmlformats.org/presentationml/2006/main">
  <p:tag name="AS_UNIQUEID" val="563"/>
</p:tagLst>
</file>

<file path=ppt/tags/tag590.xml><?xml version="1.0" encoding="utf-8"?>
<p:tagLst xmlns:p="http://schemas.openxmlformats.org/presentationml/2006/main">
  <p:tag name="AS_UNIQUEID" val="911"/>
</p:tagLst>
</file>

<file path=ppt/tags/tag591.xml><?xml version="1.0" encoding="utf-8"?>
<p:tagLst xmlns:p="http://schemas.openxmlformats.org/presentationml/2006/main">
  <p:tag name="AS_UNIQUEID" val="912"/>
</p:tagLst>
</file>

<file path=ppt/tags/tag592.xml><?xml version="1.0" encoding="utf-8"?>
<p:tagLst xmlns:p="http://schemas.openxmlformats.org/presentationml/2006/main">
  <p:tag name="AS_UNIQUEID" val="913"/>
</p:tagLst>
</file>

<file path=ppt/tags/tag593.xml><?xml version="1.0" encoding="utf-8"?>
<p:tagLst xmlns:p="http://schemas.openxmlformats.org/presentationml/2006/main">
  <p:tag name="AS_UNIQUEID" val="914"/>
</p:tagLst>
</file>

<file path=ppt/tags/tag594.xml><?xml version="1.0" encoding="utf-8"?>
<p:tagLst xmlns:p="http://schemas.openxmlformats.org/presentationml/2006/main">
  <p:tag name="AS_UNIQUEID" val="915"/>
</p:tagLst>
</file>

<file path=ppt/tags/tag595.xml><?xml version="1.0" encoding="utf-8"?>
<p:tagLst xmlns:p="http://schemas.openxmlformats.org/presentationml/2006/main">
  <p:tag name="AS_UNIQUEID" val="1254"/>
</p:tagLst>
</file>

<file path=ppt/tags/tag596.xml><?xml version="1.0" encoding="utf-8"?>
<p:tagLst xmlns:p="http://schemas.openxmlformats.org/presentationml/2006/main">
  <p:tag name="AS_UNIQUEID" val="917"/>
</p:tagLst>
</file>

<file path=ppt/tags/tag597.xml><?xml version="1.0" encoding="utf-8"?>
<p:tagLst xmlns:p="http://schemas.openxmlformats.org/presentationml/2006/main">
  <p:tag name="AS_UNIQUEID" val="918"/>
</p:tagLst>
</file>

<file path=ppt/tags/tag598.xml><?xml version="1.0" encoding="utf-8"?>
<p:tagLst xmlns:p="http://schemas.openxmlformats.org/presentationml/2006/main">
  <p:tag name="AS_UNIQUEID" val="919"/>
</p:tagLst>
</file>

<file path=ppt/tags/tag599.xml><?xml version="1.0" encoding="utf-8"?>
<p:tagLst xmlns:p="http://schemas.openxmlformats.org/presentationml/2006/main">
  <p:tag name="AS_UNIQUEID" val="920"/>
</p:tagLst>
</file>

<file path=ppt/tags/tag6.xml><?xml version="1.0" encoding="utf-8"?>
<p:tagLst xmlns:p="http://schemas.openxmlformats.org/presentationml/2006/main">
  <p:tag name="AS_UNIQUEID" val="510"/>
</p:tagLst>
</file>

<file path=ppt/tags/tag60.xml><?xml version="1.0" encoding="utf-8"?>
<p:tagLst xmlns:p="http://schemas.openxmlformats.org/presentationml/2006/main">
  <p:tag name="AS_UNIQUEID" val="564"/>
</p:tagLst>
</file>

<file path=ppt/tags/tag600.xml><?xml version="1.0" encoding="utf-8"?>
<p:tagLst xmlns:p="http://schemas.openxmlformats.org/presentationml/2006/main">
  <p:tag name="AS_UNIQUEID" val="921"/>
</p:tagLst>
</file>

<file path=ppt/tags/tag601.xml><?xml version="1.0" encoding="utf-8"?>
<p:tagLst xmlns:p="http://schemas.openxmlformats.org/presentationml/2006/main">
  <p:tag name="AS_UNIQUEID" val="1255"/>
</p:tagLst>
</file>

<file path=ppt/tags/tag602.xml><?xml version="1.0" encoding="utf-8"?>
<p:tagLst xmlns:p="http://schemas.openxmlformats.org/presentationml/2006/main">
  <p:tag name="AS_UNIQUEID" val="923"/>
</p:tagLst>
</file>

<file path=ppt/tags/tag603.xml><?xml version="1.0" encoding="utf-8"?>
<p:tagLst xmlns:p="http://schemas.openxmlformats.org/presentationml/2006/main">
  <p:tag name="AS_UNIQUEID" val="924"/>
</p:tagLst>
</file>

<file path=ppt/tags/tag604.xml><?xml version="1.0" encoding="utf-8"?>
<p:tagLst xmlns:p="http://schemas.openxmlformats.org/presentationml/2006/main">
  <p:tag name="AS_UNIQUEID" val="925"/>
</p:tagLst>
</file>

<file path=ppt/tags/tag605.xml><?xml version="1.0" encoding="utf-8"?>
<p:tagLst xmlns:p="http://schemas.openxmlformats.org/presentationml/2006/main">
  <p:tag name="AS_UNIQUEID" val="926"/>
</p:tagLst>
</file>

<file path=ppt/tags/tag606.xml><?xml version="1.0" encoding="utf-8"?>
<p:tagLst xmlns:p="http://schemas.openxmlformats.org/presentationml/2006/main">
  <p:tag name="AS_UNIQUEID" val="927"/>
</p:tagLst>
</file>

<file path=ppt/tags/tag607.xml><?xml version="1.0" encoding="utf-8"?>
<p:tagLst xmlns:p="http://schemas.openxmlformats.org/presentationml/2006/main">
  <p:tag name="AS_UNIQUEID" val="928"/>
</p:tagLst>
</file>

<file path=ppt/tags/tag608.xml><?xml version="1.0" encoding="utf-8"?>
<p:tagLst xmlns:p="http://schemas.openxmlformats.org/presentationml/2006/main">
  <p:tag name="AS_UNIQUEID" val="929"/>
</p:tagLst>
</file>

<file path=ppt/tags/tag609.xml><?xml version="1.0" encoding="utf-8"?>
<p:tagLst xmlns:p="http://schemas.openxmlformats.org/presentationml/2006/main">
  <p:tag name="AS_UNIQUEID" val="930"/>
</p:tagLst>
</file>

<file path=ppt/tags/tag61.xml><?xml version="1.0" encoding="utf-8"?>
<p:tagLst xmlns:p="http://schemas.openxmlformats.org/presentationml/2006/main">
  <p:tag name="AS_UNIQUEID" val="940"/>
</p:tagLst>
</file>

<file path=ppt/tags/tag610.xml><?xml version="1.0" encoding="utf-8"?>
<p:tagLst xmlns:p="http://schemas.openxmlformats.org/presentationml/2006/main">
  <p:tag name="AS_UNIQUEID" val="1256"/>
</p:tagLst>
</file>

<file path=ppt/tags/tag611.xml><?xml version="1.0" encoding="utf-8"?>
<p:tagLst xmlns:p="http://schemas.openxmlformats.org/presentationml/2006/main">
  <p:tag name="AS_UNIQUEID" val="1257"/>
</p:tagLst>
</file>

<file path=ppt/tags/tag612.xml><?xml version="1.0" encoding="utf-8"?>
<p:tagLst xmlns:p="http://schemas.openxmlformats.org/presentationml/2006/main">
  <p:tag name="AS_UNIQUEID" val="1258"/>
</p:tagLst>
</file>

<file path=ppt/tags/tag613.xml><?xml version="1.0" encoding="utf-8"?>
<p:tagLst xmlns:p="http://schemas.openxmlformats.org/presentationml/2006/main">
  <p:tag name="AS_UNIQUEID" val="1259"/>
</p:tagLst>
</file>

<file path=ppt/tags/tag614.xml><?xml version="1.0" encoding="utf-8"?>
<p:tagLst xmlns:p="http://schemas.openxmlformats.org/presentationml/2006/main">
  <p:tag name="AS_UNIQUEID" val="1260"/>
</p:tagLst>
</file>

<file path=ppt/tags/tag615.xml><?xml version="1.0" encoding="utf-8"?>
<p:tagLst xmlns:p="http://schemas.openxmlformats.org/presentationml/2006/main">
  <p:tag name="AS_OS" val="Unix 3.10 unknown"/>
  <p:tag name="AS_RELEASE_DATE" val="2020.11.30"/>
  <p:tag name="AS_TITLE" val="Aspose.Slides for Java"/>
  <p:tag name="AS_VERSION" val="20.11"/>
  <p:tag name="COMMONDATA" val="eyJoZGlkIjoiMTlmNDAzOGYzMTJlMTAwYWE4MDExNDBjN2MyZjczYmYifQ=="/>
  <p:tag name="ISPRING_PRESENTATION_TITLE" val="PowerPoint 演示文稿"/>
  <p:tag name="KSO_WPP_MARK_KEY" val="ff391a6b-38c9-4478-81db-819a64580eee"/>
</p:tagLst>
</file>

<file path=ppt/tags/tag62.xml><?xml version="1.0" encoding="utf-8"?>
<p:tagLst xmlns:p="http://schemas.openxmlformats.org/presentationml/2006/main">
  <p:tag name="AS_UNIQUEID" val="566"/>
</p:tagLst>
</file>

<file path=ppt/tags/tag63.xml><?xml version="1.0" encoding="utf-8"?>
<p:tagLst xmlns:p="http://schemas.openxmlformats.org/presentationml/2006/main">
  <p:tag name="AS_UNIQUEID" val="567"/>
</p:tagLst>
</file>

<file path=ppt/tags/tag64.xml><?xml version="1.0" encoding="utf-8"?>
<p:tagLst xmlns:p="http://schemas.openxmlformats.org/presentationml/2006/main">
  <p:tag name="AS_UNIQUEID" val="568"/>
</p:tagLst>
</file>

<file path=ppt/tags/tag65.xml><?xml version="1.0" encoding="utf-8"?>
<p:tagLst xmlns:p="http://schemas.openxmlformats.org/presentationml/2006/main">
  <p:tag name="AS_UNIQUEID" val="569"/>
</p:tagLst>
</file>

<file path=ppt/tags/tag66.xml><?xml version="1.0" encoding="utf-8"?>
<p:tagLst xmlns:p="http://schemas.openxmlformats.org/presentationml/2006/main">
  <p:tag name="AS_UNIQUEID" val="570"/>
</p:tagLst>
</file>

<file path=ppt/tags/tag67.xml><?xml version="1.0" encoding="utf-8"?>
<p:tagLst xmlns:p="http://schemas.openxmlformats.org/presentationml/2006/main">
  <p:tag name="AS_UNIQUEID" val="941"/>
</p:tagLst>
</file>

<file path=ppt/tags/tag68.xml><?xml version="1.0" encoding="utf-8"?>
<p:tagLst xmlns:p="http://schemas.openxmlformats.org/presentationml/2006/main">
  <p:tag name="AS_UNIQUEID" val="572"/>
</p:tagLst>
</file>

<file path=ppt/tags/tag69.xml><?xml version="1.0" encoding="utf-8"?>
<p:tagLst xmlns:p="http://schemas.openxmlformats.org/presentationml/2006/main">
  <p:tag name="AS_UNIQUEID" val="573"/>
</p:tagLst>
</file>

<file path=ppt/tags/tag7.xml><?xml version="1.0" encoding="utf-8"?>
<p:tagLst xmlns:p="http://schemas.openxmlformats.org/presentationml/2006/main">
  <p:tag name="AS_UNIQUEID" val="932"/>
</p:tagLst>
</file>

<file path=ppt/tags/tag70.xml><?xml version="1.0" encoding="utf-8"?>
<p:tagLst xmlns:p="http://schemas.openxmlformats.org/presentationml/2006/main">
  <p:tag name="AS_UNIQUEID" val="574"/>
</p:tagLst>
</file>

<file path=ppt/tags/tag71.xml><?xml version="1.0" encoding="utf-8"?>
<p:tagLst xmlns:p="http://schemas.openxmlformats.org/presentationml/2006/main">
  <p:tag name="AS_UNIQUEID" val="575"/>
</p:tagLst>
</file>

<file path=ppt/tags/tag72.xml><?xml version="1.0" encoding="utf-8"?>
<p:tagLst xmlns:p="http://schemas.openxmlformats.org/presentationml/2006/main">
  <p:tag name="AS_UNIQUEID" val="576"/>
</p:tagLst>
</file>

<file path=ppt/tags/tag73.xml><?xml version="1.0" encoding="utf-8"?>
<p:tagLst xmlns:p="http://schemas.openxmlformats.org/presentationml/2006/main">
  <p:tag name="AS_UNIQUEID" val="942"/>
</p:tagLst>
</file>

<file path=ppt/tags/tag74.xml><?xml version="1.0" encoding="utf-8"?>
<p:tagLst xmlns:p="http://schemas.openxmlformats.org/presentationml/2006/main">
  <p:tag name="AS_UNIQUEID" val="578"/>
</p:tagLst>
</file>

<file path=ppt/tags/tag75.xml><?xml version="1.0" encoding="utf-8"?>
<p:tagLst xmlns:p="http://schemas.openxmlformats.org/presentationml/2006/main">
  <p:tag name="AS_UNIQUEID" val="579"/>
</p:tagLst>
</file>

<file path=ppt/tags/tag76.xml><?xml version="1.0" encoding="utf-8"?>
<p:tagLst xmlns:p="http://schemas.openxmlformats.org/presentationml/2006/main">
  <p:tag name="AS_UNIQUEID" val="580"/>
</p:tagLst>
</file>

<file path=ppt/tags/tag77.xml><?xml version="1.0" encoding="utf-8"?>
<p:tagLst xmlns:p="http://schemas.openxmlformats.org/presentationml/2006/main">
  <p:tag name="AS_UNIQUEID" val="581"/>
</p:tagLst>
</file>

<file path=ppt/tags/tag78.xml><?xml version="1.0" encoding="utf-8"?>
<p:tagLst xmlns:p="http://schemas.openxmlformats.org/presentationml/2006/main">
  <p:tag name="AS_UNIQUEID" val="582"/>
</p:tagLst>
</file>

<file path=ppt/tags/tag79.xml><?xml version="1.0" encoding="utf-8"?>
<p:tagLst xmlns:p="http://schemas.openxmlformats.org/presentationml/2006/main">
  <p:tag name="AS_UNIQUEID" val="583"/>
</p:tagLst>
</file>

<file path=ppt/tags/tag8.xml><?xml version="1.0" encoding="utf-8"?>
<p:tagLst xmlns:p="http://schemas.openxmlformats.org/presentationml/2006/main">
  <p:tag name="AS_UNIQUEID" val="512"/>
</p:tagLst>
</file>

<file path=ppt/tags/tag80.xml><?xml version="1.0" encoding="utf-8"?>
<p:tagLst xmlns:p="http://schemas.openxmlformats.org/presentationml/2006/main">
  <p:tag name="AS_UNIQUEID" val="943"/>
</p:tagLst>
</file>

<file path=ppt/tags/tag81.xml><?xml version="1.0" encoding="utf-8"?>
<p:tagLst xmlns:p="http://schemas.openxmlformats.org/presentationml/2006/main">
  <p:tag name="AS_UNIQUEID" val="944"/>
</p:tagLst>
</file>

<file path=ppt/tags/tag82.xml><?xml version="1.0" encoding="utf-8"?>
<p:tagLst xmlns:p="http://schemas.openxmlformats.org/presentationml/2006/main">
  <p:tag name="AS_UNIQUEID" val="585"/>
</p:tagLst>
</file>

<file path=ppt/tags/tag83.xml><?xml version="1.0" encoding="utf-8"?>
<p:tagLst xmlns:p="http://schemas.openxmlformats.org/presentationml/2006/main">
  <p:tag name="AS_UNIQUEID" val="586"/>
</p:tagLst>
</file>

<file path=ppt/tags/tag84.xml><?xml version="1.0" encoding="utf-8"?>
<p:tagLst xmlns:p="http://schemas.openxmlformats.org/presentationml/2006/main">
  <p:tag name="AS_UNIQUEID" val="587"/>
</p:tagLst>
</file>

<file path=ppt/tags/tag85.xml><?xml version="1.0" encoding="utf-8"?>
<p:tagLst xmlns:p="http://schemas.openxmlformats.org/presentationml/2006/main">
  <p:tag name="AS_UNIQUEID" val="588"/>
</p:tagLst>
</file>

<file path=ppt/tags/tag86.xml><?xml version="1.0" encoding="utf-8"?>
<p:tagLst xmlns:p="http://schemas.openxmlformats.org/presentationml/2006/main">
  <p:tag name="AS_UNIQUEID" val="589"/>
</p:tagLst>
</file>

<file path=ppt/tags/tag87.xml><?xml version="1.0" encoding="utf-8"?>
<p:tagLst xmlns:p="http://schemas.openxmlformats.org/presentationml/2006/main">
  <p:tag name="AS_UNIQUEID" val="590"/>
</p:tagLst>
</file>

<file path=ppt/tags/tag88.xml><?xml version="1.0" encoding="utf-8"?>
<p:tagLst xmlns:p="http://schemas.openxmlformats.org/presentationml/2006/main">
  <p:tag name="AS_UNIQUEID" val="945"/>
</p:tagLst>
</file>

<file path=ppt/tags/tag89.xml><?xml version="1.0" encoding="utf-8"?>
<p:tagLst xmlns:p="http://schemas.openxmlformats.org/presentationml/2006/main">
  <p:tag name="AS_UNIQUEID" val="592"/>
</p:tagLst>
</file>

<file path=ppt/tags/tag9.xml><?xml version="1.0" encoding="utf-8"?>
<p:tagLst xmlns:p="http://schemas.openxmlformats.org/presentationml/2006/main">
  <p:tag name="AS_UNIQUEID" val="513"/>
</p:tagLst>
</file>

<file path=ppt/tags/tag90.xml><?xml version="1.0" encoding="utf-8"?>
<p:tagLst xmlns:p="http://schemas.openxmlformats.org/presentationml/2006/main">
  <p:tag name="AS_UNIQUEID" val="593"/>
</p:tagLst>
</file>

<file path=ppt/tags/tag91.xml><?xml version="1.0" encoding="utf-8"?>
<p:tagLst xmlns:p="http://schemas.openxmlformats.org/presentationml/2006/main">
  <p:tag name="AS_UNIQUEID" val="594"/>
</p:tagLst>
</file>

<file path=ppt/tags/tag92.xml><?xml version="1.0" encoding="utf-8"?>
<p:tagLst xmlns:p="http://schemas.openxmlformats.org/presentationml/2006/main">
  <p:tag name="AS_UNIQUEID" val="946"/>
</p:tagLst>
</file>

<file path=ppt/tags/tag93.xml><?xml version="1.0" encoding="utf-8"?>
<p:tagLst xmlns:p="http://schemas.openxmlformats.org/presentationml/2006/main">
  <p:tag name="AS_UNIQUEID" val="596"/>
</p:tagLst>
</file>

<file path=ppt/tags/tag94.xml><?xml version="1.0" encoding="utf-8"?>
<p:tagLst xmlns:p="http://schemas.openxmlformats.org/presentationml/2006/main">
  <p:tag name="AS_UNIQUEID" val="597"/>
</p:tagLst>
</file>

<file path=ppt/tags/tag95.xml><?xml version="1.0" encoding="utf-8"?>
<p:tagLst xmlns:p="http://schemas.openxmlformats.org/presentationml/2006/main">
  <p:tag name="AS_UNIQUEID" val="598"/>
</p:tagLst>
</file>

<file path=ppt/tags/tag96.xml><?xml version="1.0" encoding="utf-8"?>
<p:tagLst xmlns:p="http://schemas.openxmlformats.org/presentationml/2006/main">
  <p:tag name="AS_UNIQUEID" val="599"/>
</p:tagLst>
</file>

<file path=ppt/tags/tag97.xml><?xml version="1.0" encoding="utf-8"?>
<p:tagLst xmlns:p="http://schemas.openxmlformats.org/presentationml/2006/main">
  <p:tag name="AS_UNIQUEID" val="600"/>
</p:tagLst>
</file>

<file path=ppt/tags/tag98.xml><?xml version="1.0" encoding="utf-8"?>
<p:tagLst xmlns:p="http://schemas.openxmlformats.org/presentationml/2006/main">
  <p:tag name="AS_UNIQUEID" val="601"/>
</p:tagLst>
</file>

<file path=ppt/tags/tag99.xml><?xml version="1.0" encoding="utf-8"?>
<p:tagLst xmlns:p="http://schemas.openxmlformats.org/presentationml/2006/main">
  <p:tag name="AS_UNIQUEID" val="602"/>
</p:tagLst>
</file>

<file path=ppt/theme/theme1.xml><?xml version="1.0" encoding="utf-8"?>
<a:theme xmlns:r="http://schemas.openxmlformats.org/officeDocument/2006/relationships"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451</Paragraphs>
  <Slides>81</Slides>
  <Notes>3</Notes>
  <TotalTime>0</TotalTime>
  <HiddenSlides>0</HiddenSlides>
  <MMClips>0</MMClips>
  <ScaleCrop>0</ScaleCrop>
  <HeadingPairs>
    <vt:vector baseType="variant" size="6">
      <vt:variant>
        <vt:lpstr>Fonts used</vt:lpstr>
      </vt:variant>
      <vt:variant>
        <vt:i4>24</vt:i4>
      </vt:variant>
      <vt:variant>
        <vt:lpstr>Theme</vt:lpstr>
      </vt:variant>
      <vt:variant>
        <vt:i4>1</vt:i4>
      </vt:variant>
      <vt:variant>
        <vt:lpstr>Slide Titles</vt:lpstr>
      </vt:variant>
      <vt:variant>
        <vt:i4>81</vt:i4>
      </vt:variant>
    </vt:vector>
  </HeadingPairs>
  <TitlesOfParts>
    <vt:vector baseType="lpstr" size="106">
      <vt:lpstr>Arial</vt:lpstr>
      <vt:lpstr>等线 Light</vt:lpstr>
      <vt:lpstr>等线</vt:lpstr>
      <vt:lpstr>Calibri</vt:lpstr>
      <vt:lpstr>宋体</vt:lpstr>
      <vt:lpstr>楷体</vt:lpstr>
      <vt:lpstr>仿宋</vt:lpstr>
      <vt:lpstr>Times New Roman</vt:lpstr>
      <vt:lpstr>霞鹜文楷</vt:lpstr>
      <vt:lpstr>微软雅黑</vt:lpstr>
      <vt:lpstr>Segoe UI</vt:lpstr>
      <vt:lpstr>Wingdings</vt:lpstr>
      <vt:lpstr>楷体_GB2312</vt:lpstr>
      <vt:lpstr>方正舒体</vt:lpstr>
      <vt:lpstr>黑体</vt:lpstr>
      <vt:lpstr>华文彩云</vt:lpstr>
      <vt:lpstr>华文细黑</vt:lpstr>
      <vt:lpstr>华文行楷</vt:lpstr>
      <vt:lpstr>仿宋_GB2312</vt:lpstr>
      <vt:lpstr>隶书</vt:lpstr>
      <vt:lpstr>幼圆</vt:lpstr>
      <vt:lpstr>华文新魏</vt:lpstr>
      <vt:lpstr>腾祥铁山楷书繁</vt:lpstr>
      <vt:lpstr>Wingdings 2</vt:lpstr>
      <vt:lpstr>第一PPT，www.1ppt.com</vt:lpstr>
      <vt:lpstr>PowerPoint Presentation</vt:lpstr>
      <vt:lpstr>学习目标：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写作特色：</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2022-07-15T10:12:25.365</cp:lastPrinted>
  <dcterms:created xsi:type="dcterms:W3CDTF">2022-07-15T10:12:25Z</dcterms:created>
  <dcterms:modified xsi:type="dcterms:W3CDTF">2022-07-15T02:12:27Z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