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handoutMasterIdLst>
    <p:handoutMasterId r:id="rId26"/>
  </p:handoutMasterIdLst>
  <p:sldIdLst>
    <p:sldId id="523" r:id="rId2"/>
    <p:sldId id="429" r:id="rId3"/>
    <p:sldId id="411" r:id="rId4"/>
    <p:sldId id="542" r:id="rId5"/>
    <p:sldId id="543" r:id="rId6"/>
    <p:sldId id="549" r:id="rId7"/>
    <p:sldId id="550" r:id="rId8"/>
    <p:sldId id="551" r:id="rId9"/>
    <p:sldId id="540" r:id="rId10"/>
    <p:sldId id="524" r:id="rId11"/>
    <p:sldId id="574" r:id="rId12"/>
    <p:sldId id="552" r:id="rId13"/>
    <p:sldId id="431" r:id="rId14"/>
    <p:sldId id="553" r:id="rId15"/>
    <p:sldId id="554" r:id="rId16"/>
    <p:sldId id="575" r:id="rId17"/>
    <p:sldId id="555" r:id="rId18"/>
    <p:sldId id="556" r:id="rId19"/>
    <p:sldId id="530" r:id="rId20"/>
    <p:sldId id="566" r:id="rId21"/>
    <p:sldId id="571" r:id="rId22"/>
    <p:sldId id="572" r:id="rId23"/>
    <p:sldId id="539" r:id="rId24"/>
  </p:sldIdLst>
  <p:sldSz cx="9144000" cy="5143500" type="screen16x9"/>
  <p:notesSz cx="6858000" cy="9144000"/>
  <p:custDataLst>
    <p:tags r:id="rId2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李永宾" initials="李永宾"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34" autoAdjust="0"/>
    <p:restoredTop sz="94660"/>
  </p:normalViewPr>
  <p:slideViewPr>
    <p:cSldViewPr>
      <p:cViewPr varScale="1">
        <p:scale>
          <a:sx n="84" d="100"/>
          <a:sy n="84" d="100"/>
        </p:scale>
        <p:origin x="-84" y="-414"/>
      </p:cViewPr>
      <p:guideLst>
        <p:guide orient="horz" pos="1620"/>
        <p:guide pos="2880"/>
      </p:guideLst>
    </p:cSldViewPr>
  </p:slideViewPr>
  <p:notesTextViewPr>
    <p:cViewPr>
      <p:scale>
        <a:sx n="100" d="100"/>
        <a:sy n="100" d="100"/>
      </p:scale>
      <p:origin x="0" y="0"/>
    </p:cViewPr>
  </p:notesTextViewPr>
  <p:notesViewPr>
    <p:cSldViewPr>
      <p:cViewPr varScale="1">
        <p:scale>
          <a:sx n="57" d="100"/>
          <a:sy n="57" d="100"/>
        </p:scale>
        <p:origin x="2808"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3#1">
  <dgm:title val=""/>
  <dgm:desc val=""/>
  <dgm:catLst>
    <dgm:cat type="colorful" pri="10300"/>
  </dgm:catLst>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1">
  <dgm:title val=""/>
  <dgm:desc val=""/>
  <dgm:catLst>
    <dgm:cat type="colorful" pri="10400"/>
  </dgm:catLst>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FB08C12C-F850-4F33-BA63-8AEECB095BA8}" type="doc">
      <dgm:prSet loTypeId="urn:microsoft.com/office/officeart/2008/layout/RadialCluster#1" loCatId="cycle" qsTypeId="urn:microsoft.com/office/officeart/2005/8/quickstyle/simple1#1" qsCatId="simple" csTypeId="urn:microsoft.com/office/officeart/2005/8/colors/colorful3#1" csCatId="colorful" phldr="1"/>
      <dgm:spPr/>
      <dgm:t>
        <a:bodyPr/>
        <a:lstStyle/>
        <a:p>
          <a:endParaRPr lang="zh-CN" altLang="en-US"/>
        </a:p>
      </dgm:t>
    </dgm:pt>
    <dgm:pt modelId="{02E61CDA-089A-45B8-868A-0FBD814F74D2}" type="parTrans" cxnId="{F4D94CA3-F573-4DBD-8E78-B6D99C7094B9}">
      <dgm:prSet custT="1"/>
      <dgm:spPr/>
      <dgm:t>
        <a:bodyPr/>
        <a:lstStyle/>
        <a:p>
          <a:endParaRPr lang="zh-CN" altLang="en-US" sz="1000">
            <a:latin typeface="黑体" panose="02010609060101010101" pitchFamily="49" charset="-122"/>
            <a:ea typeface="黑体" panose="02010609060101010101" pitchFamily="49" charset="-122"/>
          </a:endParaRPr>
        </a:p>
      </dgm:t>
    </dgm:pt>
    <dgm:pt modelId="{BB27F6A4-313B-42A0-BF2F-836821E1C5D6}">
      <dgm:prSet phldrT="[文本]" custT="1"/>
      <dgm:spPr/>
      <dgm:t>
        <a:bodyPr/>
        <a:lstStyle/>
        <a:p>
          <a:r>
            <a:rPr lang="zh-CN" altLang="en-US" sz="1000" smtClean="0">
              <a:latin typeface="黑体" panose="02010609060101010101" pitchFamily="49" charset="-122"/>
              <a:ea typeface="黑体" panose="02010609060101010101" pitchFamily="49" charset="-122"/>
            </a:rPr>
            <a:t>古希腊三哲</a:t>
          </a:r>
          <a:endParaRPr lang="zh-CN" altLang="en-US" sz="1000">
            <a:latin typeface="黑体" panose="02010609060101010101" pitchFamily="49" charset="-122"/>
            <a:ea typeface="黑体" panose="02010609060101010101" pitchFamily="49" charset="-122"/>
          </a:endParaRPr>
        </a:p>
      </dgm:t>
    </dgm:pt>
    <dgm:pt modelId="{E872B8A5-4A23-429C-8715-01C34627DA17}" type="parTrans" cxnId="{B55CA93B-7C2C-4ACD-B7CA-BA11126D16E4}">
      <dgm:prSet custT="1"/>
      <dgm:spPr/>
      <dgm:t>
        <a:bodyPr/>
        <a:lstStyle/>
        <a:p>
          <a:endParaRPr lang="zh-CN" altLang="en-US" sz="1000">
            <a:latin typeface="黑体" panose="02010609060101010101" pitchFamily="49" charset="-122"/>
            <a:ea typeface="黑体" panose="02010609060101010101" pitchFamily="49" charset="-122"/>
          </a:endParaRPr>
        </a:p>
      </dgm:t>
    </dgm:pt>
    <dgm:pt modelId="{CCD9DAEA-0D50-4B7A-AEC3-A93DEA358E98}">
      <dgm:prSet phldrT="[文本]" custT="1"/>
      <dgm:spPr/>
      <dgm:t>
        <a:bodyPr/>
        <a:lstStyle/>
        <a:p>
          <a:r>
            <a:rPr lang="zh-CN" altLang="en-US" sz="1000" smtClean="0">
              <a:latin typeface="黑体" panose="02010609060101010101" pitchFamily="49" charset="-122"/>
              <a:ea typeface="黑体" panose="02010609060101010101" pitchFamily="49" charset="-122"/>
            </a:rPr>
            <a:t>苏格拉底</a:t>
          </a:r>
          <a:endParaRPr lang="zh-CN" altLang="en-US" sz="1000">
            <a:latin typeface="黑体" panose="02010609060101010101" pitchFamily="49" charset="-122"/>
            <a:ea typeface="黑体" panose="02010609060101010101" pitchFamily="49" charset="-122"/>
          </a:endParaRPr>
        </a:p>
      </dgm:t>
    </dgm:pt>
    <dgm:pt modelId="{A8E27678-E261-4495-B0D6-04A106078332}" type="sibTrans" cxnId="{B55CA93B-7C2C-4ACD-B7CA-BA11126D16E4}">
      <dgm:prSet custT="1"/>
      <dgm:spPr/>
      <dgm:t>
        <a:bodyPr/>
        <a:lstStyle/>
        <a:p>
          <a:endParaRPr lang="zh-CN" altLang="en-US" sz="1000">
            <a:latin typeface="黑体" panose="02010609060101010101" pitchFamily="49" charset="-122"/>
            <a:ea typeface="黑体" panose="02010609060101010101" pitchFamily="49" charset="-122"/>
          </a:endParaRPr>
        </a:p>
      </dgm:t>
    </dgm:pt>
    <dgm:pt modelId="{2D761127-271C-44F2-B9FF-E837574C6130}" type="parTrans" cxnId="{E44A69D9-77D6-4B07-A18E-0A977B693E45}">
      <dgm:prSet custT="1"/>
      <dgm:spPr/>
      <dgm:t>
        <a:bodyPr/>
        <a:lstStyle/>
        <a:p>
          <a:endParaRPr lang="zh-CN" altLang="en-US" sz="1000">
            <a:latin typeface="黑体" panose="02010609060101010101" pitchFamily="49" charset="-122"/>
            <a:ea typeface="黑体" panose="02010609060101010101" pitchFamily="49" charset="-122"/>
          </a:endParaRPr>
        </a:p>
      </dgm:t>
    </dgm:pt>
    <dgm:pt modelId="{CC9837C0-F325-40AD-9E95-D52CF7260FB1}">
      <dgm:prSet phldrT="[文本]" custT="1"/>
      <dgm:spPr/>
      <dgm:t>
        <a:bodyPr/>
        <a:lstStyle/>
        <a:p>
          <a:r>
            <a:rPr lang="zh-CN" altLang="en-US" sz="1000" smtClean="0">
              <a:latin typeface="黑体" panose="02010609060101010101" pitchFamily="49" charset="-122"/>
              <a:ea typeface="黑体" panose="02010609060101010101" pitchFamily="49" charset="-122"/>
            </a:rPr>
            <a:t>亚里士多德</a:t>
          </a:r>
          <a:endParaRPr lang="zh-CN" altLang="en-US" sz="1000">
            <a:latin typeface="黑体" panose="02010609060101010101" pitchFamily="49" charset="-122"/>
            <a:ea typeface="黑体" panose="02010609060101010101" pitchFamily="49" charset="-122"/>
          </a:endParaRPr>
        </a:p>
      </dgm:t>
    </dgm:pt>
    <dgm:pt modelId="{1707A9D1-E2C5-4675-A883-41FEAC5EF0EB}" type="sibTrans" cxnId="{E44A69D9-77D6-4B07-A18E-0A977B693E45}">
      <dgm:prSet custT="1"/>
      <dgm:spPr/>
      <dgm:t>
        <a:bodyPr/>
        <a:lstStyle/>
        <a:p>
          <a:endParaRPr lang="zh-CN" altLang="en-US" sz="1000">
            <a:latin typeface="黑体" panose="02010609060101010101" pitchFamily="49" charset="-122"/>
            <a:ea typeface="黑体" panose="02010609060101010101" pitchFamily="49" charset="-122"/>
          </a:endParaRPr>
        </a:p>
      </dgm:t>
    </dgm:pt>
    <dgm:pt modelId="{8AB5D7CB-97A1-494E-8A3C-F39795A2000E}" type="parTrans" cxnId="{E080B3E0-C27A-4B55-BAFF-EE1F0B0D51A0}">
      <dgm:prSet custT="1"/>
      <dgm:spPr/>
      <dgm:t>
        <a:bodyPr/>
        <a:lstStyle/>
        <a:p>
          <a:endParaRPr lang="zh-CN" altLang="en-US" sz="1000">
            <a:latin typeface="黑体" panose="02010609060101010101" pitchFamily="49" charset="-122"/>
            <a:ea typeface="黑体" panose="02010609060101010101" pitchFamily="49" charset="-122"/>
          </a:endParaRPr>
        </a:p>
      </dgm:t>
    </dgm:pt>
    <dgm:pt modelId="{121F9DA8-EDA4-4383-B227-C99FD3559118}">
      <dgm:prSet phldrT="[文本]" custT="1"/>
      <dgm:spPr/>
      <dgm:t>
        <a:bodyPr/>
        <a:lstStyle/>
        <a:p>
          <a:r>
            <a:rPr lang="zh-CN" altLang="en-US" sz="1000" smtClean="0">
              <a:latin typeface="黑体" panose="02010609060101010101" pitchFamily="49" charset="-122"/>
              <a:ea typeface="黑体" panose="02010609060101010101" pitchFamily="49" charset="-122"/>
            </a:rPr>
            <a:t>柏拉图</a:t>
          </a:r>
          <a:endParaRPr lang="zh-CN" altLang="en-US" sz="1000">
            <a:latin typeface="黑体" panose="02010609060101010101" pitchFamily="49" charset="-122"/>
            <a:ea typeface="黑体" panose="02010609060101010101" pitchFamily="49" charset="-122"/>
          </a:endParaRPr>
        </a:p>
      </dgm:t>
    </dgm:pt>
    <dgm:pt modelId="{61957EEB-F4BD-4F23-9413-097EB43D247C}" type="sibTrans" cxnId="{E080B3E0-C27A-4B55-BAFF-EE1F0B0D51A0}">
      <dgm:prSet custT="1"/>
      <dgm:spPr/>
      <dgm:t>
        <a:bodyPr/>
        <a:lstStyle/>
        <a:p>
          <a:endParaRPr lang="zh-CN" altLang="en-US" sz="1000">
            <a:latin typeface="黑体" panose="02010609060101010101" pitchFamily="49" charset="-122"/>
            <a:ea typeface="黑体" panose="02010609060101010101" pitchFamily="49" charset="-122"/>
          </a:endParaRPr>
        </a:p>
      </dgm:t>
    </dgm:pt>
    <dgm:pt modelId="{B0A78DAE-15BB-428F-AEFC-64F812828864}" type="sibTrans" cxnId="{F4D94CA3-F573-4DBD-8E78-B6D99C7094B9}">
      <dgm:prSet custT="1"/>
      <dgm:spPr/>
      <dgm:t>
        <a:bodyPr/>
        <a:lstStyle/>
        <a:p>
          <a:endParaRPr lang="zh-CN" altLang="en-US" sz="1000">
            <a:latin typeface="黑体" panose="02010609060101010101" pitchFamily="49" charset="-122"/>
            <a:ea typeface="黑体" panose="02010609060101010101" pitchFamily="49" charset="-122"/>
          </a:endParaRPr>
        </a:p>
      </dgm:t>
    </dgm:pt>
    <dgm:pt modelId="{071E889F-B748-4D76-BA73-43A4C9B58C93}" type="pres">
      <dgm:prSet presAssocID="{FB08C12C-F850-4F33-BA63-8AEECB095BA8}" presName="Name0" presStyleCnt="0">
        <dgm:presLayoutVars>
          <dgm:chMax val="1"/>
          <dgm:chPref val="1"/>
          <dgm:dir/>
          <dgm:animOne val="branch"/>
          <dgm:animLvl val="lvl"/>
        </dgm:presLayoutVars>
      </dgm:prSet>
      <dgm:spPr/>
      <dgm:t>
        <a:bodyPr/>
        <a:lstStyle/>
        <a:p>
          <a:endParaRPr lang="zh-CN" altLang="en-US"/>
        </a:p>
      </dgm:t>
    </dgm:pt>
    <dgm:pt modelId="{A5EB46D6-82BF-42AA-BD8F-5A10C50E5478}" type="pres">
      <dgm:prSet presAssocID="{BB27F6A4-313B-42A0-BF2F-836821E1C5D6}" presName="singleCycle" presStyleCnt="0"/>
      <dgm:spPr/>
      <dgm:t>
        <a:bodyPr/>
        <a:lstStyle/>
        <a:p>
          <a:endParaRPr lang="zh-CN" altLang="en-US"/>
        </a:p>
      </dgm:t>
    </dgm:pt>
    <dgm:pt modelId="{C5654004-F3C9-4E52-A097-1D75F35011A4}" type="pres">
      <dgm:prSet presAssocID="{BB27F6A4-313B-42A0-BF2F-836821E1C5D6}" presName="singleCenter" presStyleLbl="node1" presStyleIdx="0" presStyleCnt="4">
        <dgm:presLayoutVars>
          <dgm:chMax val="7"/>
          <dgm:chPref val="7"/>
        </dgm:presLayoutVars>
      </dgm:prSet>
      <dgm:spPr/>
      <dgm:t>
        <a:bodyPr/>
        <a:lstStyle/>
        <a:p>
          <a:endParaRPr lang="zh-CN" altLang="en-US"/>
        </a:p>
      </dgm:t>
    </dgm:pt>
    <dgm:pt modelId="{01EED44C-11E0-4FEE-BDDE-7670B4007F23}" type="pres">
      <dgm:prSet presAssocID="{E872B8A5-4A23-429C-8715-01C34627DA17}" presName="Name56" presStyleLbl="parChTrans1D2" presStyleIdx="0" presStyleCnt="3"/>
      <dgm:spPr/>
      <dgm:t>
        <a:bodyPr/>
        <a:lstStyle/>
        <a:p>
          <a:endParaRPr lang="zh-CN" altLang="en-US"/>
        </a:p>
      </dgm:t>
    </dgm:pt>
    <dgm:pt modelId="{1F9A1D5A-CD0C-4879-9DDA-FEF2A736929A}" type="pres">
      <dgm:prSet presAssocID="{CCD9DAEA-0D50-4B7A-AEC3-A93DEA358E98}" presName="text0" presStyleLbl="node1" presStyleIdx="1" presStyleCnt="4" custScaleX="142282" custScaleY="119498">
        <dgm:presLayoutVars>
          <dgm:bulletEnabled val="1"/>
        </dgm:presLayoutVars>
      </dgm:prSet>
      <dgm:spPr/>
      <dgm:t>
        <a:bodyPr/>
        <a:lstStyle/>
        <a:p>
          <a:endParaRPr lang="zh-CN" altLang="en-US"/>
        </a:p>
      </dgm:t>
    </dgm:pt>
    <dgm:pt modelId="{B17E07CA-34EC-4C42-812F-D1D5FAB7CB9B}" type="pres">
      <dgm:prSet presAssocID="{2D761127-271C-44F2-B9FF-E837574C6130}" presName="Name56" presStyleLbl="parChTrans1D2" presStyleIdx="1" presStyleCnt="3"/>
      <dgm:spPr/>
      <dgm:t>
        <a:bodyPr/>
        <a:lstStyle/>
        <a:p>
          <a:endParaRPr lang="zh-CN" altLang="en-US"/>
        </a:p>
      </dgm:t>
    </dgm:pt>
    <dgm:pt modelId="{69EAEC34-1A99-41BE-B6E1-B4D08EA55776}" type="pres">
      <dgm:prSet presAssocID="{CC9837C0-F325-40AD-9E95-D52CF7260FB1}" presName="text0" presStyleLbl="node1" presStyleIdx="2" presStyleCnt="4" custScaleX="123976" custScaleY="124882">
        <dgm:presLayoutVars>
          <dgm:bulletEnabled val="1"/>
        </dgm:presLayoutVars>
      </dgm:prSet>
      <dgm:spPr/>
      <dgm:t>
        <a:bodyPr/>
        <a:lstStyle/>
        <a:p>
          <a:endParaRPr lang="zh-CN" altLang="en-US"/>
        </a:p>
      </dgm:t>
    </dgm:pt>
    <dgm:pt modelId="{37FF6C54-F7BC-4951-BB24-FC89CB51DA3B}" type="pres">
      <dgm:prSet presAssocID="{8AB5D7CB-97A1-494E-8A3C-F39795A2000E}" presName="Name56" presStyleLbl="parChTrans1D2" presStyleIdx="2" presStyleCnt="3"/>
      <dgm:spPr/>
      <dgm:t>
        <a:bodyPr/>
        <a:lstStyle/>
        <a:p>
          <a:endParaRPr lang="zh-CN" altLang="en-US"/>
        </a:p>
      </dgm:t>
    </dgm:pt>
    <dgm:pt modelId="{29B18D27-22FA-4C86-B19B-130D76687C4F}" type="pres">
      <dgm:prSet presAssocID="{121F9DA8-EDA4-4383-B227-C99FD3559118}" presName="text0" presStyleLbl="node1" presStyleIdx="3" presStyleCnt="4" custScaleX="144561" custScaleY="122190">
        <dgm:presLayoutVars>
          <dgm:bulletEnabled val="1"/>
        </dgm:presLayoutVars>
      </dgm:prSet>
      <dgm:spPr/>
      <dgm:t>
        <a:bodyPr/>
        <a:lstStyle/>
        <a:p>
          <a:endParaRPr lang="zh-CN" altLang="en-US"/>
        </a:p>
      </dgm:t>
    </dgm:pt>
  </dgm:ptLst>
  <dgm:cxnLst>
    <dgm:cxn modelId="{26E8F01D-DA23-4D6B-8403-A29CAEBA992D}" type="presOf" srcId="{BB27F6A4-313B-42A0-BF2F-836821E1C5D6}" destId="{C5654004-F3C9-4E52-A097-1D75F35011A4}" srcOrd="0" destOrd="0" presId="urn:microsoft.com/office/officeart/2008/layout/RadialCluster#1"/>
    <dgm:cxn modelId="{F4D94CA3-F573-4DBD-8E78-B6D99C7094B9}" srcId="{FB08C12C-F850-4F33-BA63-8AEECB095BA8}" destId="{BB27F6A4-313B-42A0-BF2F-836821E1C5D6}" srcOrd="0" destOrd="0" parTransId="{02E61CDA-089A-45B8-868A-0FBD814F74D2}" sibTransId="{B0A78DAE-15BB-428F-AEFC-64F812828864}"/>
    <dgm:cxn modelId="{E080B3E0-C27A-4B55-BAFF-EE1F0B0D51A0}" srcId="{BB27F6A4-313B-42A0-BF2F-836821E1C5D6}" destId="{121F9DA8-EDA4-4383-B227-C99FD3559118}" srcOrd="2" destOrd="0" parTransId="{8AB5D7CB-97A1-494E-8A3C-F39795A2000E}" sibTransId="{61957EEB-F4BD-4F23-9413-097EB43D247C}"/>
    <dgm:cxn modelId="{EF553C1A-AF7D-45CB-A32E-B85136F7B144}" type="presOf" srcId="{CC9837C0-F325-40AD-9E95-D52CF7260FB1}" destId="{69EAEC34-1A99-41BE-B6E1-B4D08EA55776}" srcOrd="0" destOrd="0" presId="urn:microsoft.com/office/officeart/2008/layout/RadialCluster#1"/>
    <dgm:cxn modelId="{BE7EB005-1218-4206-BD20-0E4A55020133}" type="presOf" srcId="{8AB5D7CB-97A1-494E-8A3C-F39795A2000E}" destId="{37FF6C54-F7BC-4951-BB24-FC89CB51DA3B}" srcOrd="0" destOrd="0" presId="urn:microsoft.com/office/officeart/2008/layout/RadialCluster#1"/>
    <dgm:cxn modelId="{71E52827-A268-46A4-8CF8-E359A60B415C}" type="presOf" srcId="{CCD9DAEA-0D50-4B7A-AEC3-A93DEA358E98}" destId="{1F9A1D5A-CD0C-4879-9DDA-FEF2A736929A}" srcOrd="0" destOrd="0" presId="urn:microsoft.com/office/officeart/2008/layout/RadialCluster#1"/>
    <dgm:cxn modelId="{B55CA93B-7C2C-4ACD-B7CA-BA11126D16E4}" srcId="{BB27F6A4-313B-42A0-BF2F-836821E1C5D6}" destId="{CCD9DAEA-0D50-4B7A-AEC3-A93DEA358E98}" srcOrd="0" destOrd="0" parTransId="{E872B8A5-4A23-429C-8715-01C34627DA17}" sibTransId="{A8E27678-E261-4495-B0D6-04A106078332}"/>
    <dgm:cxn modelId="{E44A69D9-77D6-4B07-A18E-0A977B693E45}" srcId="{BB27F6A4-313B-42A0-BF2F-836821E1C5D6}" destId="{CC9837C0-F325-40AD-9E95-D52CF7260FB1}" srcOrd="1" destOrd="0" parTransId="{2D761127-271C-44F2-B9FF-E837574C6130}" sibTransId="{1707A9D1-E2C5-4675-A883-41FEAC5EF0EB}"/>
    <dgm:cxn modelId="{D502E6A9-0CA9-42CF-A9E2-76FF6916D6A6}" type="presOf" srcId="{2D761127-271C-44F2-B9FF-E837574C6130}" destId="{B17E07CA-34EC-4C42-812F-D1D5FAB7CB9B}" srcOrd="0" destOrd="0" presId="urn:microsoft.com/office/officeart/2008/layout/RadialCluster#1"/>
    <dgm:cxn modelId="{8AC38C7E-B3E8-48BD-AE68-29F82D4C9212}" type="presOf" srcId="{121F9DA8-EDA4-4383-B227-C99FD3559118}" destId="{29B18D27-22FA-4C86-B19B-130D76687C4F}" srcOrd="0" destOrd="0" presId="urn:microsoft.com/office/officeart/2008/layout/RadialCluster#1"/>
    <dgm:cxn modelId="{B80CE015-872D-45AE-8A59-CF997610A4CC}" type="presOf" srcId="{FB08C12C-F850-4F33-BA63-8AEECB095BA8}" destId="{071E889F-B748-4D76-BA73-43A4C9B58C93}" srcOrd="0" destOrd="0" presId="urn:microsoft.com/office/officeart/2008/layout/RadialCluster#1"/>
    <dgm:cxn modelId="{06E516A3-AC8D-43E9-8AC0-CE414EA4AF2C}" type="presOf" srcId="{E872B8A5-4A23-429C-8715-01C34627DA17}" destId="{01EED44C-11E0-4FEE-BDDE-7670B4007F23}" srcOrd="0" destOrd="0" presId="urn:microsoft.com/office/officeart/2008/layout/RadialCluster#1"/>
    <dgm:cxn modelId="{BCA90E0D-512D-45BD-9755-2D8E9677769F}" type="presParOf" srcId="{071E889F-B748-4D76-BA73-43A4C9B58C93}" destId="{A5EB46D6-82BF-42AA-BD8F-5A10C50E5478}" srcOrd="0" destOrd="0" presId="urn:microsoft.com/office/officeart/2008/layout/RadialCluster#1"/>
    <dgm:cxn modelId="{B345B0ED-0887-4918-A8EC-BAB41E471B3C}" type="presParOf" srcId="{A5EB46D6-82BF-42AA-BD8F-5A10C50E5478}" destId="{C5654004-F3C9-4E52-A097-1D75F35011A4}" srcOrd="0" destOrd="0" presId="urn:microsoft.com/office/officeart/2008/layout/RadialCluster#1"/>
    <dgm:cxn modelId="{F9FA66DD-4037-43F3-BD0B-99AAD3483337}" type="presParOf" srcId="{A5EB46D6-82BF-42AA-BD8F-5A10C50E5478}" destId="{01EED44C-11E0-4FEE-BDDE-7670B4007F23}" srcOrd="1" destOrd="0" presId="urn:microsoft.com/office/officeart/2008/layout/RadialCluster#1"/>
    <dgm:cxn modelId="{39FF134F-D464-4AD1-89DB-4DD1CE8F1809}" type="presParOf" srcId="{A5EB46D6-82BF-42AA-BD8F-5A10C50E5478}" destId="{1F9A1D5A-CD0C-4879-9DDA-FEF2A736929A}" srcOrd="2" destOrd="0" presId="urn:microsoft.com/office/officeart/2008/layout/RadialCluster#1"/>
    <dgm:cxn modelId="{99C84FDA-6FF2-409F-B311-CEB727533907}" type="presParOf" srcId="{A5EB46D6-82BF-42AA-BD8F-5A10C50E5478}" destId="{B17E07CA-34EC-4C42-812F-D1D5FAB7CB9B}" srcOrd="3" destOrd="0" presId="urn:microsoft.com/office/officeart/2008/layout/RadialCluster#1"/>
    <dgm:cxn modelId="{008EC1FE-CC0A-4FE8-AEE4-EF73F40A1910}" type="presParOf" srcId="{A5EB46D6-82BF-42AA-BD8F-5A10C50E5478}" destId="{69EAEC34-1A99-41BE-B6E1-B4D08EA55776}" srcOrd="4" destOrd="0" presId="urn:microsoft.com/office/officeart/2008/layout/RadialCluster#1"/>
    <dgm:cxn modelId="{F81BBA01-775A-47B1-8294-2A57B209E2B4}" type="presParOf" srcId="{A5EB46D6-82BF-42AA-BD8F-5A10C50E5478}" destId="{37FF6C54-F7BC-4951-BB24-FC89CB51DA3B}" srcOrd="5" destOrd="0" presId="urn:microsoft.com/office/officeart/2008/layout/RadialCluster#1"/>
    <dgm:cxn modelId="{B6976A9C-E063-4EAB-896C-68E2C142DF64}" type="presParOf" srcId="{A5EB46D6-82BF-42AA-BD8F-5A10C50E5478}" destId="{29B18D27-22FA-4C86-B19B-130D76687C4F}" srcOrd="6" destOrd="0" presId="urn:microsoft.com/office/officeart/2008/layout/RadialCluster#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B08C12C-F850-4F33-BA63-8AEECB095BA8}" type="doc">
      <dgm:prSet loTypeId="urn:microsoft.com/office/officeart/2008/layout/RadialCluster#2" loCatId="cycle" qsTypeId="urn:microsoft.com/office/officeart/2005/8/quickstyle/simple1#2" qsCatId="simple" csTypeId="urn:microsoft.com/office/officeart/2005/8/colors/colorful4#1" csCatId="colorful" phldr="1"/>
      <dgm:spPr/>
      <dgm:t>
        <a:bodyPr/>
        <a:lstStyle/>
        <a:p>
          <a:endParaRPr lang="zh-CN" altLang="en-US"/>
        </a:p>
      </dgm:t>
    </dgm:pt>
    <dgm:pt modelId="{02E61CDA-089A-45B8-868A-0FBD814F74D2}" type="parTrans" cxnId="{9D975354-0338-4230-8026-6443F82D5455}">
      <dgm:prSet custT="1"/>
      <dgm:spPr/>
      <dgm:t>
        <a:bodyPr/>
        <a:lstStyle/>
        <a:p>
          <a:endParaRPr lang="zh-CN" altLang="en-US" sz="1000">
            <a:latin typeface="黑体" panose="02010609060101010101" pitchFamily="49" charset="-122"/>
            <a:ea typeface="黑体" panose="02010609060101010101" pitchFamily="49" charset="-122"/>
          </a:endParaRPr>
        </a:p>
      </dgm:t>
    </dgm:pt>
    <dgm:pt modelId="{BB27F6A4-313B-42A0-BF2F-836821E1C5D6}">
      <dgm:prSet phldrT="[文本]" custT="1"/>
      <dgm:spPr/>
      <dgm:t>
        <a:bodyPr/>
        <a:lstStyle/>
        <a:p>
          <a:r>
            <a:rPr lang="zh-CN" altLang="en-US" sz="1000" smtClean="0">
              <a:latin typeface="黑体" panose="02010609060101010101" pitchFamily="49" charset="-122"/>
              <a:ea typeface="黑体" panose="02010609060101010101" pitchFamily="49" charset="-122"/>
            </a:rPr>
            <a:t>柏拉图创造的概念</a:t>
          </a:r>
          <a:endParaRPr lang="zh-CN" altLang="en-US" sz="1000">
            <a:latin typeface="黑体" panose="02010609060101010101" pitchFamily="49" charset="-122"/>
            <a:ea typeface="黑体" panose="02010609060101010101" pitchFamily="49" charset="-122"/>
          </a:endParaRPr>
        </a:p>
      </dgm:t>
    </dgm:pt>
    <dgm:pt modelId="{E872B8A5-4A23-429C-8715-01C34627DA17}" type="parTrans" cxnId="{9141F601-940E-4872-AA95-B6E456C79966}">
      <dgm:prSet custT="1"/>
      <dgm:spPr/>
      <dgm:t>
        <a:bodyPr/>
        <a:lstStyle/>
        <a:p>
          <a:endParaRPr lang="zh-CN" altLang="en-US" sz="1000">
            <a:latin typeface="黑体" panose="02010609060101010101" pitchFamily="49" charset="-122"/>
            <a:ea typeface="黑体" panose="02010609060101010101" pitchFamily="49" charset="-122"/>
          </a:endParaRPr>
        </a:p>
      </dgm:t>
    </dgm:pt>
    <dgm:pt modelId="{CCD9DAEA-0D50-4B7A-AEC3-A93DEA358E98}">
      <dgm:prSet phldrT="[文本]" custT="1"/>
      <dgm:spPr/>
      <dgm:t>
        <a:bodyPr/>
        <a:lstStyle/>
        <a:p>
          <a:r>
            <a:rPr lang="zh-CN" altLang="en-US" sz="1000" smtClean="0">
              <a:latin typeface="黑体" panose="02010609060101010101" pitchFamily="49" charset="-122"/>
              <a:ea typeface="黑体" panose="02010609060101010101" pitchFamily="49" charset="-122"/>
            </a:rPr>
            <a:t>柏拉图思想</a:t>
          </a:r>
          <a:endParaRPr lang="zh-CN" altLang="en-US" sz="1000">
            <a:latin typeface="黑体" panose="02010609060101010101" pitchFamily="49" charset="-122"/>
            <a:ea typeface="黑体" panose="02010609060101010101" pitchFamily="49" charset="-122"/>
          </a:endParaRPr>
        </a:p>
      </dgm:t>
    </dgm:pt>
    <dgm:pt modelId="{A8E27678-E261-4495-B0D6-04A106078332}" type="sibTrans" cxnId="{9141F601-940E-4872-AA95-B6E456C79966}">
      <dgm:prSet custT="1"/>
      <dgm:spPr/>
      <dgm:t>
        <a:bodyPr/>
        <a:lstStyle/>
        <a:p>
          <a:endParaRPr lang="zh-CN" altLang="en-US" sz="1000">
            <a:latin typeface="黑体" panose="02010609060101010101" pitchFamily="49" charset="-122"/>
            <a:ea typeface="黑体" panose="02010609060101010101" pitchFamily="49" charset="-122"/>
          </a:endParaRPr>
        </a:p>
      </dgm:t>
    </dgm:pt>
    <dgm:pt modelId="{2D761127-271C-44F2-B9FF-E837574C6130}" type="parTrans" cxnId="{13660C39-F736-4AFB-ABEA-7A9D14AAEF2B}">
      <dgm:prSet custT="1"/>
      <dgm:spPr/>
      <dgm:t>
        <a:bodyPr/>
        <a:lstStyle/>
        <a:p>
          <a:endParaRPr lang="zh-CN" altLang="en-US" sz="1000">
            <a:latin typeface="黑体" panose="02010609060101010101" pitchFamily="49" charset="-122"/>
            <a:ea typeface="黑体" panose="02010609060101010101" pitchFamily="49" charset="-122"/>
          </a:endParaRPr>
        </a:p>
      </dgm:t>
    </dgm:pt>
    <dgm:pt modelId="{CC9837C0-F325-40AD-9E95-D52CF7260FB1}">
      <dgm:prSet phldrT="[文本]" custT="1"/>
      <dgm:spPr/>
      <dgm:t>
        <a:bodyPr/>
        <a:lstStyle/>
        <a:p>
          <a:r>
            <a:rPr lang="zh-CN" altLang="en-US" sz="1000" smtClean="0">
              <a:latin typeface="黑体" panose="02010609060101010101" pitchFamily="49" charset="-122"/>
              <a:ea typeface="黑体" panose="02010609060101010101" pitchFamily="49" charset="-122"/>
            </a:rPr>
            <a:t>柏拉图式爱情</a:t>
          </a:r>
          <a:endParaRPr lang="zh-CN" altLang="en-US" sz="1000">
            <a:latin typeface="黑体" panose="02010609060101010101" pitchFamily="49" charset="-122"/>
            <a:ea typeface="黑体" panose="02010609060101010101" pitchFamily="49" charset="-122"/>
          </a:endParaRPr>
        </a:p>
      </dgm:t>
    </dgm:pt>
    <dgm:pt modelId="{1707A9D1-E2C5-4675-A883-41FEAC5EF0EB}" type="sibTrans" cxnId="{13660C39-F736-4AFB-ABEA-7A9D14AAEF2B}">
      <dgm:prSet custT="1"/>
      <dgm:spPr/>
      <dgm:t>
        <a:bodyPr/>
        <a:lstStyle/>
        <a:p>
          <a:endParaRPr lang="zh-CN" altLang="en-US" sz="1000">
            <a:latin typeface="黑体" panose="02010609060101010101" pitchFamily="49" charset="-122"/>
            <a:ea typeface="黑体" panose="02010609060101010101" pitchFamily="49" charset="-122"/>
          </a:endParaRPr>
        </a:p>
      </dgm:t>
    </dgm:pt>
    <dgm:pt modelId="{8AB5D7CB-97A1-494E-8A3C-F39795A2000E}" type="parTrans" cxnId="{85CCDF3B-90C7-4D78-B80E-92C6AD974A63}">
      <dgm:prSet custT="1"/>
      <dgm:spPr/>
      <dgm:t>
        <a:bodyPr/>
        <a:lstStyle/>
        <a:p>
          <a:endParaRPr lang="zh-CN" altLang="en-US" sz="1000">
            <a:latin typeface="黑体" panose="02010609060101010101" pitchFamily="49" charset="-122"/>
            <a:ea typeface="黑体" panose="02010609060101010101" pitchFamily="49" charset="-122"/>
          </a:endParaRPr>
        </a:p>
      </dgm:t>
    </dgm:pt>
    <dgm:pt modelId="{121F9DA8-EDA4-4383-B227-C99FD3559118}">
      <dgm:prSet phldrT="[文本]" custT="1"/>
      <dgm:spPr/>
      <dgm:t>
        <a:bodyPr/>
        <a:lstStyle/>
        <a:p>
          <a:r>
            <a:rPr lang="zh-CN" altLang="en-US" sz="1000" smtClean="0">
              <a:latin typeface="黑体" panose="02010609060101010101" pitchFamily="49" charset="-122"/>
              <a:ea typeface="黑体" panose="02010609060101010101" pitchFamily="49" charset="-122"/>
            </a:rPr>
            <a:t>柏拉图主义</a:t>
          </a:r>
          <a:endParaRPr lang="zh-CN" altLang="en-US" sz="1000">
            <a:latin typeface="黑体" panose="02010609060101010101" pitchFamily="49" charset="-122"/>
            <a:ea typeface="黑体" panose="02010609060101010101" pitchFamily="49" charset="-122"/>
          </a:endParaRPr>
        </a:p>
      </dgm:t>
    </dgm:pt>
    <dgm:pt modelId="{61957EEB-F4BD-4F23-9413-097EB43D247C}" type="sibTrans" cxnId="{85CCDF3B-90C7-4D78-B80E-92C6AD974A63}">
      <dgm:prSet custT="1"/>
      <dgm:spPr/>
      <dgm:t>
        <a:bodyPr/>
        <a:lstStyle/>
        <a:p>
          <a:endParaRPr lang="zh-CN" altLang="en-US" sz="1000">
            <a:latin typeface="黑体" panose="02010609060101010101" pitchFamily="49" charset="-122"/>
            <a:ea typeface="黑体" panose="02010609060101010101" pitchFamily="49" charset="-122"/>
          </a:endParaRPr>
        </a:p>
      </dgm:t>
    </dgm:pt>
    <dgm:pt modelId="{B0A78DAE-15BB-428F-AEFC-64F812828864}" type="sibTrans" cxnId="{9D975354-0338-4230-8026-6443F82D5455}">
      <dgm:prSet custT="1"/>
      <dgm:spPr/>
      <dgm:t>
        <a:bodyPr/>
        <a:lstStyle/>
        <a:p>
          <a:endParaRPr lang="zh-CN" altLang="en-US" sz="1000">
            <a:latin typeface="黑体" panose="02010609060101010101" pitchFamily="49" charset="-122"/>
            <a:ea typeface="黑体" panose="02010609060101010101" pitchFamily="49" charset="-122"/>
          </a:endParaRPr>
        </a:p>
      </dgm:t>
    </dgm:pt>
    <dgm:pt modelId="{071E889F-B748-4D76-BA73-43A4C9B58C93}" type="pres">
      <dgm:prSet presAssocID="{FB08C12C-F850-4F33-BA63-8AEECB095BA8}" presName="Name0" presStyleCnt="0">
        <dgm:presLayoutVars>
          <dgm:chMax val="1"/>
          <dgm:chPref val="1"/>
          <dgm:dir/>
          <dgm:animOne val="branch"/>
          <dgm:animLvl val="lvl"/>
        </dgm:presLayoutVars>
      </dgm:prSet>
      <dgm:spPr/>
      <dgm:t>
        <a:bodyPr/>
        <a:lstStyle/>
        <a:p>
          <a:endParaRPr lang="zh-CN" altLang="en-US"/>
        </a:p>
      </dgm:t>
    </dgm:pt>
    <dgm:pt modelId="{A5EB46D6-82BF-42AA-BD8F-5A10C50E5478}" type="pres">
      <dgm:prSet presAssocID="{BB27F6A4-313B-42A0-BF2F-836821E1C5D6}" presName="singleCycle" presStyleCnt="0"/>
      <dgm:spPr/>
      <dgm:t>
        <a:bodyPr/>
        <a:lstStyle/>
        <a:p>
          <a:endParaRPr lang="zh-CN" altLang="en-US"/>
        </a:p>
      </dgm:t>
    </dgm:pt>
    <dgm:pt modelId="{C5654004-F3C9-4E52-A097-1D75F35011A4}" type="pres">
      <dgm:prSet presAssocID="{BB27F6A4-313B-42A0-BF2F-836821E1C5D6}" presName="singleCenter" presStyleLbl="node1" presStyleIdx="0" presStyleCnt="4">
        <dgm:presLayoutVars>
          <dgm:chMax val="7"/>
          <dgm:chPref val="7"/>
        </dgm:presLayoutVars>
      </dgm:prSet>
      <dgm:spPr/>
      <dgm:t>
        <a:bodyPr/>
        <a:lstStyle/>
        <a:p>
          <a:endParaRPr lang="zh-CN" altLang="en-US"/>
        </a:p>
      </dgm:t>
    </dgm:pt>
    <dgm:pt modelId="{01EED44C-11E0-4FEE-BDDE-7670B4007F23}" type="pres">
      <dgm:prSet presAssocID="{E872B8A5-4A23-429C-8715-01C34627DA17}" presName="Name56" presStyleLbl="parChTrans1D2" presStyleIdx="0" presStyleCnt="3"/>
      <dgm:spPr/>
      <dgm:t>
        <a:bodyPr/>
        <a:lstStyle/>
        <a:p>
          <a:endParaRPr lang="zh-CN" altLang="en-US"/>
        </a:p>
      </dgm:t>
    </dgm:pt>
    <dgm:pt modelId="{1F9A1D5A-CD0C-4879-9DDA-FEF2A736929A}" type="pres">
      <dgm:prSet presAssocID="{CCD9DAEA-0D50-4B7A-AEC3-A93DEA358E98}" presName="text0" presStyleLbl="node1" presStyleIdx="1" presStyleCnt="4" custScaleX="193539" custScaleY="57311">
        <dgm:presLayoutVars>
          <dgm:bulletEnabled val="1"/>
        </dgm:presLayoutVars>
      </dgm:prSet>
      <dgm:spPr/>
      <dgm:t>
        <a:bodyPr/>
        <a:lstStyle/>
        <a:p>
          <a:endParaRPr lang="zh-CN" altLang="en-US"/>
        </a:p>
      </dgm:t>
    </dgm:pt>
    <dgm:pt modelId="{B17E07CA-34EC-4C42-812F-D1D5FAB7CB9B}" type="pres">
      <dgm:prSet presAssocID="{2D761127-271C-44F2-B9FF-E837574C6130}" presName="Name56" presStyleLbl="parChTrans1D2" presStyleIdx="1" presStyleCnt="3"/>
      <dgm:spPr/>
      <dgm:t>
        <a:bodyPr/>
        <a:lstStyle/>
        <a:p>
          <a:endParaRPr lang="zh-CN" altLang="en-US"/>
        </a:p>
      </dgm:t>
    </dgm:pt>
    <dgm:pt modelId="{69EAEC34-1A99-41BE-B6E1-B4D08EA55776}" type="pres">
      <dgm:prSet presAssocID="{CC9837C0-F325-40AD-9E95-D52CF7260FB1}" presName="text0" presStyleLbl="node1" presStyleIdx="2" presStyleCnt="4" custScaleX="188319" custScaleY="65473">
        <dgm:presLayoutVars>
          <dgm:bulletEnabled val="1"/>
        </dgm:presLayoutVars>
      </dgm:prSet>
      <dgm:spPr/>
      <dgm:t>
        <a:bodyPr/>
        <a:lstStyle/>
        <a:p>
          <a:endParaRPr lang="zh-CN" altLang="en-US"/>
        </a:p>
      </dgm:t>
    </dgm:pt>
    <dgm:pt modelId="{37FF6C54-F7BC-4951-BB24-FC89CB51DA3B}" type="pres">
      <dgm:prSet presAssocID="{8AB5D7CB-97A1-494E-8A3C-F39795A2000E}" presName="Name56" presStyleLbl="parChTrans1D2" presStyleIdx="2" presStyleCnt="3"/>
      <dgm:spPr/>
      <dgm:t>
        <a:bodyPr/>
        <a:lstStyle/>
        <a:p>
          <a:endParaRPr lang="zh-CN" altLang="en-US"/>
        </a:p>
      </dgm:t>
    </dgm:pt>
    <dgm:pt modelId="{29B18D27-22FA-4C86-B19B-130D76687C4F}" type="pres">
      <dgm:prSet presAssocID="{121F9DA8-EDA4-4383-B227-C99FD3559118}" presName="text0" presStyleLbl="node1" presStyleIdx="3" presStyleCnt="4" custScaleX="171256" custScaleY="62917">
        <dgm:presLayoutVars>
          <dgm:bulletEnabled val="1"/>
        </dgm:presLayoutVars>
      </dgm:prSet>
      <dgm:spPr/>
      <dgm:t>
        <a:bodyPr/>
        <a:lstStyle/>
        <a:p>
          <a:endParaRPr lang="zh-CN" altLang="en-US"/>
        </a:p>
      </dgm:t>
    </dgm:pt>
  </dgm:ptLst>
  <dgm:cxnLst>
    <dgm:cxn modelId="{85CCDF3B-90C7-4D78-B80E-92C6AD974A63}" srcId="{BB27F6A4-313B-42A0-BF2F-836821E1C5D6}" destId="{121F9DA8-EDA4-4383-B227-C99FD3559118}" srcOrd="2" destOrd="0" parTransId="{8AB5D7CB-97A1-494E-8A3C-F39795A2000E}" sibTransId="{61957EEB-F4BD-4F23-9413-097EB43D247C}"/>
    <dgm:cxn modelId="{B155DC16-11DC-422A-8AFF-D319F9FE953A}" type="presOf" srcId="{FB08C12C-F850-4F33-BA63-8AEECB095BA8}" destId="{071E889F-B748-4D76-BA73-43A4C9B58C93}" srcOrd="0" destOrd="0" presId="urn:microsoft.com/office/officeart/2008/layout/RadialCluster#2"/>
    <dgm:cxn modelId="{07497DA4-353E-443B-9965-595760054E4D}" type="presOf" srcId="{E872B8A5-4A23-429C-8715-01C34627DA17}" destId="{01EED44C-11E0-4FEE-BDDE-7670B4007F23}" srcOrd="0" destOrd="0" presId="urn:microsoft.com/office/officeart/2008/layout/RadialCluster#2"/>
    <dgm:cxn modelId="{1A7FE02C-5436-4DDE-B3B9-CEE59092C1FC}" type="presOf" srcId="{2D761127-271C-44F2-B9FF-E837574C6130}" destId="{B17E07CA-34EC-4C42-812F-D1D5FAB7CB9B}" srcOrd="0" destOrd="0" presId="urn:microsoft.com/office/officeart/2008/layout/RadialCluster#2"/>
    <dgm:cxn modelId="{9141F601-940E-4872-AA95-B6E456C79966}" srcId="{BB27F6A4-313B-42A0-BF2F-836821E1C5D6}" destId="{CCD9DAEA-0D50-4B7A-AEC3-A93DEA358E98}" srcOrd="0" destOrd="0" parTransId="{E872B8A5-4A23-429C-8715-01C34627DA17}" sibTransId="{A8E27678-E261-4495-B0D6-04A106078332}"/>
    <dgm:cxn modelId="{23661AD2-5B3A-4C4D-94A1-8E420E475997}" type="presOf" srcId="{BB27F6A4-313B-42A0-BF2F-836821E1C5D6}" destId="{C5654004-F3C9-4E52-A097-1D75F35011A4}" srcOrd="0" destOrd="0" presId="urn:microsoft.com/office/officeart/2008/layout/RadialCluster#2"/>
    <dgm:cxn modelId="{13660C39-F736-4AFB-ABEA-7A9D14AAEF2B}" srcId="{BB27F6A4-313B-42A0-BF2F-836821E1C5D6}" destId="{CC9837C0-F325-40AD-9E95-D52CF7260FB1}" srcOrd="1" destOrd="0" parTransId="{2D761127-271C-44F2-B9FF-E837574C6130}" sibTransId="{1707A9D1-E2C5-4675-A883-41FEAC5EF0EB}"/>
    <dgm:cxn modelId="{A9C53059-8E1B-429B-AD31-D1F53699BE7E}" type="presOf" srcId="{8AB5D7CB-97A1-494E-8A3C-F39795A2000E}" destId="{37FF6C54-F7BC-4951-BB24-FC89CB51DA3B}" srcOrd="0" destOrd="0" presId="urn:microsoft.com/office/officeart/2008/layout/RadialCluster#2"/>
    <dgm:cxn modelId="{15EEBA35-E6FE-4AE6-B99B-7B02CAB1E7E3}" type="presOf" srcId="{121F9DA8-EDA4-4383-B227-C99FD3559118}" destId="{29B18D27-22FA-4C86-B19B-130D76687C4F}" srcOrd="0" destOrd="0" presId="urn:microsoft.com/office/officeart/2008/layout/RadialCluster#2"/>
    <dgm:cxn modelId="{A6FC2D68-2AC0-4D98-BBC0-C6935B26B5A7}" type="presOf" srcId="{CCD9DAEA-0D50-4B7A-AEC3-A93DEA358E98}" destId="{1F9A1D5A-CD0C-4879-9DDA-FEF2A736929A}" srcOrd="0" destOrd="0" presId="urn:microsoft.com/office/officeart/2008/layout/RadialCluster#2"/>
    <dgm:cxn modelId="{E5F42DA7-1C39-4054-BF25-7C3F33DCEABE}" type="presOf" srcId="{CC9837C0-F325-40AD-9E95-D52CF7260FB1}" destId="{69EAEC34-1A99-41BE-B6E1-B4D08EA55776}" srcOrd="0" destOrd="0" presId="urn:microsoft.com/office/officeart/2008/layout/RadialCluster#2"/>
    <dgm:cxn modelId="{9D975354-0338-4230-8026-6443F82D5455}" srcId="{FB08C12C-F850-4F33-BA63-8AEECB095BA8}" destId="{BB27F6A4-313B-42A0-BF2F-836821E1C5D6}" srcOrd="0" destOrd="0" parTransId="{02E61CDA-089A-45B8-868A-0FBD814F74D2}" sibTransId="{B0A78DAE-15BB-428F-AEFC-64F812828864}"/>
    <dgm:cxn modelId="{24694299-83C7-4ABC-ABDA-E711A68A715C}" type="presParOf" srcId="{071E889F-B748-4D76-BA73-43A4C9B58C93}" destId="{A5EB46D6-82BF-42AA-BD8F-5A10C50E5478}" srcOrd="0" destOrd="0" presId="urn:microsoft.com/office/officeart/2008/layout/RadialCluster#2"/>
    <dgm:cxn modelId="{673EB45A-E45E-4288-9711-F71113EB5FD7}" type="presParOf" srcId="{A5EB46D6-82BF-42AA-BD8F-5A10C50E5478}" destId="{C5654004-F3C9-4E52-A097-1D75F35011A4}" srcOrd="0" destOrd="0" presId="urn:microsoft.com/office/officeart/2008/layout/RadialCluster#2"/>
    <dgm:cxn modelId="{4DD9ED54-6095-4F6C-A14C-014354841CD0}" type="presParOf" srcId="{A5EB46D6-82BF-42AA-BD8F-5A10C50E5478}" destId="{01EED44C-11E0-4FEE-BDDE-7670B4007F23}" srcOrd="1" destOrd="0" presId="urn:microsoft.com/office/officeart/2008/layout/RadialCluster#2"/>
    <dgm:cxn modelId="{85B0F5F9-F2EF-4EF2-9C9C-707693C5AB74}" type="presParOf" srcId="{A5EB46D6-82BF-42AA-BD8F-5A10C50E5478}" destId="{1F9A1D5A-CD0C-4879-9DDA-FEF2A736929A}" srcOrd="2" destOrd="0" presId="urn:microsoft.com/office/officeart/2008/layout/RadialCluster#2"/>
    <dgm:cxn modelId="{46EB18F8-4918-424A-A4FC-6FD544208B33}" type="presParOf" srcId="{A5EB46D6-82BF-42AA-BD8F-5A10C50E5478}" destId="{B17E07CA-34EC-4C42-812F-D1D5FAB7CB9B}" srcOrd="3" destOrd="0" presId="urn:microsoft.com/office/officeart/2008/layout/RadialCluster#2"/>
    <dgm:cxn modelId="{18229565-F7D6-4FFB-B4E2-3BF4511AE280}" type="presParOf" srcId="{A5EB46D6-82BF-42AA-BD8F-5A10C50E5478}" destId="{69EAEC34-1A99-41BE-B6E1-B4D08EA55776}" srcOrd="4" destOrd="0" presId="urn:microsoft.com/office/officeart/2008/layout/RadialCluster#2"/>
    <dgm:cxn modelId="{E286785D-8E77-4584-9EFF-ED8E01E2D9DC}" type="presParOf" srcId="{A5EB46D6-82BF-42AA-BD8F-5A10C50E5478}" destId="{37FF6C54-F7BC-4951-BB24-FC89CB51DA3B}" srcOrd="5" destOrd="0" presId="urn:microsoft.com/office/officeart/2008/layout/RadialCluster#2"/>
    <dgm:cxn modelId="{92717A58-995A-4843-85E5-086B714C906E}" type="presParOf" srcId="{A5EB46D6-82BF-42AA-BD8F-5A10C50E5478}" destId="{29B18D27-22FA-4C86-B19B-130D76687C4F}" srcOrd="6" destOrd="0" presId="urn:microsoft.com/office/officeart/2008/layout/RadialCluster#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54004-F3C9-4E52-A097-1D75F35011A4}">
      <dsp:nvSpPr>
        <dsp:cNvPr id="0" name=""/>
        <dsp:cNvSpPr/>
      </dsp:nvSpPr>
      <dsp:spPr>
        <a:xfrm>
          <a:off x="2141078" y="1017398"/>
          <a:ext cx="659893" cy="659893"/>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古希腊三哲</a:t>
          </a:r>
          <a:endParaRPr lang="zh-CN" altLang="en-US" sz="1000" kern="1200">
            <a:latin typeface="黑体" panose="02010609060101010101" pitchFamily="49" charset="-122"/>
            <a:ea typeface="黑体" panose="02010609060101010101" pitchFamily="49" charset="-122"/>
          </a:endParaRPr>
        </a:p>
      </dsp:txBody>
      <dsp:txXfrm>
        <a:off x="2173291" y="1049611"/>
        <a:ext cx="595467" cy="595467"/>
      </dsp:txXfrm>
    </dsp:sp>
    <dsp:sp modelId="{01EED44C-11E0-4FEE-BDDE-7670B4007F23}">
      <dsp:nvSpPr>
        <dsp:cNvPr id="0" name=""/>
        <dsp:cNvSpPr/>
      </dsp:nvSpPr>
      <dsp:spPr>
        <a:xfrm rot="16200000">
          <a:off x="2261132" y="807506"/>
          <a:ext cx="419784" cy="0"/>
        </a:xfrm>
        <a:custGeom>
          <a:avLst/>
          <a:gdLst/>
          <a:ahLst/>
          <a:cxnLst/>
          <a:rect l="0" t="0" r="0" b="0"/>
          <a:pathLst>
            <a:path>
              <a:moveTo>
                <a:pt x="0" y="0"/>
              </a:moveTo>
              <a:lnTo>
                <a:pt x="419784"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9A1D5A-CD0C-4879-9DDA-FEF2A736929A}">
      <dsp:nvSpPr>
        <dsp:cNvPr id="0" name=""/>
        <dsp:cNvSpPr/>
      </dsp:nvSpPr>
      <dsp:spPr>
        <a:xfrm>
          <a:off x="2156490" y="69279"/>
          <a:ext cx="629069" cy="528334"/>
        </a:xfrm>
        <a:prstGeom prst="roundRect">
          <a:avLst/>
        </a:prstGeom>
        <a:solidFill>
          <a:schemeClr val="accent3">
            <a:hueOff val="3750088"/>
            <a:satOff val="-5627"/>
            <a:lumOff val="-91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苏格拉底</a:t>
          </a:r>
          <a:endParaRPr lang="zh-CN" altLang="en-US" sz="1000" kern="1200">
            <a:latin typeface="黑体" panose="02010609060101010101" pitchFamily="49" charset="-122"/>
            <a:ea typeface="黑体" panose="02010609060101010101" pitchFamily="49" charset="-122"/>
          </a:endParaRPr>
        </a:p>
      </dsp:txBody>
      <dsp:txXfrm>
        <a:off x="2182281" y="95070"/>
        <a:ext cx="577487" cy="476752"/>
      </dsp:txXfrm>
    </dsp:sp>
    <dsp:sp modelId="{B17E07CA-34EC-4C42-812F-D1D5FAB7CB9B}">
      <dsp:nvSpPr>
        <dsp:cNvPr id="0" name=""/>
        <dsp:cNvSpPr/>
      </dsp:nvSpPr>
      <dsp:spPr>
        <a:xfrm rot="1800000">
          <a:off x="2779773" y="1616951"/>
          <a:ext cx="316444" cy="0"/>
        </a:xfrm>
        <a:custGeom>
          <a:avLst/>
          <a:gdLst/>
          <a:ahLst/>
          <a:cxnLst/>
          <a:rect l="0" t="0" r="0" b="0"/>
          <a:pathLst>
            <a:path>
              <a:moveTo>
                <a:pt x="0" y="0"/>
              </a:moveTo>
              <a:lnTo>
                <a:pt x="316444"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EAEC34-1A99-41BE-B6E1-B4D08EA55776}">
      <dsp:nvSpPr>
        <dsp:cNvPr id="0" name=""/>
        <dsp:cNvSpPr/>
      </dsp:nvSpPr>
      <dsp:spPr>
        <a:xfrm>
          <a:off x="3075020" y="1578225"/>
          <a:ext cx="548133" cy="552138"/>
        </a:xfrm>
        <a:prstGeom prst="roundRect">
          <a:avLst/>
        </a:prstGeom>
        <a:solidFill>
          <a:schemeClr val="accent3">
            <a:hueOff val="7500176"/>
            <a:satOff val="-11253"/>
            <a:lumOff val="-183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亚里士多德</a:t>
          </a:r>
          <a:endParaRPr lang="zh-CN" altLang="en-US" sz="1000" kern="1200">
            <a:latin typeface="黑体" panose="02010609060101010101" pitchFamily="49" charset="-122"/>
            <a:ea typeface="黑体" panose="02010609060101010101" pitchFamily="49" charset="-122"/>
          </a:endParaRPr>
        </a:p>
      </dsp:txBody>
      <dsp:txXfrm>
        <a:off x="3101778" y="1604983"/>
        <a:ext cx="494617" cy="498622"/>
      </dsp:txXfrm>
    </dsp:sp>
    <dsp:sp modelId="{37FF6C54-F7BC-4951-BB24-FC89CB51DA3B}">
      <dsp:nvSpPr>
        <dsp:cNvPr id="0" name=""/>
        <dsp:cNvSpPr/>
      </dsp:nvSpPr>
      <dsp:spPr>
        <a:xfrm rot="9000000">
          <a:off x="1894858" y="1603814"/>
          <a:ext cx="263898" cy="0"/>
        </a:xfrm>
        <a:custGeom>
          <a:avLst/>
          <a:gdLst/>
          <a:ahLst/>
          <a:cxnLst/>
          <a:rect l="0" t="0" r="0" b="0"/>
          <a:pathLst>
            <a:path>
              <a:moveTo>
                <a:pt x="0" y="0"/>
              </a:moveTo>
              <a:lnTo>
                <a:pt x="263898" y="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18D27-22FA-4C86-B19B-130D76687C4F}">
      <dsp:nvSpPr>
        <dsp:cNvPr id="0" name=""/>
        <dsp:cNvSpPr/>
      </dsp:nvSpPr>
      <dsp:spPr>
        <a:xfrm>
          <a:off x="1273390" y="1584176"/>
          <a:ext cx="639145" cy="540236"/>
        </a:xfrm>
        <a:prstGeom prst="roundRect">
          <a:avLst/>
        </a:prstGeom>
        <a:solidFill>
          <a:schemeClr val="accent3">
            <a:hueOff val="11250264"/>
            <a:satOff val="-16880"/>
            <a:lumOff val="-274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柏拉图</a:t>
          </a:r>
          <a:endParaRPr lang="zh-CN" altLang="en-US" sz="1000" kern="1200">
            <a:latin typeface="黑体" panose="02010609060101010101" pitchFamily="49" charset="-122"/>
            <a:ea typeface="黑体" panose="02010609060101010101" pitchFamily="49" charset="-122"/>
          </a:endParaRPr>
        </a:p>
      </dsp:txBody>
      <dsp:txXfrm>
        <a:off x="1299762" y="1610548"/>
        <a:ext cx="586401" cy="4874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654004-F3C9-4E52-A097-1D75F35011A4}">
      <dsp:nvSpPr>
        <dsp:cNvPr id="0" name=""/>
        <dsp:cNvSpPr/>
      </dsp:nvSpPr>
      <dsp:spPr>
        <a:xfrm>
          <a:off x="1520369" y="1029368"/>
          <a:ext cx="669677" cy="66967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柏拉图创造的概念</a:t>
          </a:r>
          <a:endParaRPr lang="zh-CN" altLang="en-US" sz="1000" kern="1200">
            <a:latin typeface="黑体" panose="02010609060101010101" pitchFamily="49" charset="-122"/>
            <a:ea typeface="黑体" panose="02010609060101010101" pitchFamily="49" charset="-122"/>
          </a:endParaRPr>
        </a:p>
      </dsp:txBody>
      <dsp:txXfrm>
        <a:off x="1553060" y="1062059"/>
        <a:ext cx="604295" cy="604295"/>
      </dsp:txXfrm>
    </dsp:sp>
    <dsp:sp modelId="{01EED44C-11E0-4FEE-BDDE-7670B4007F23}">
      <dsp:nvSpPr>
        <dsp:cNvPr id="0" name=""/>
        <dsp:cNvSpPr/>
      </dsp:nvSpPr>
      <dsp:spPr>
        <a:xfrm rot="16200000">
          <a:off x="1572448" y="746608"/>
          <a:ext cx="565520" cy="0"/>
        </a:xfrm>
        <a:custGeom>
          <a:avLst/>
          <a:gdLst/>
          <a:ahLst/>
          <a:cxnLst/>
          <a:rect l="0" t="0" r="0" b="0"/>
          <a:pathLst>
            <a:path>
              <a:moveTo>
                <a:pt x="0" y="0"/>
              </a:moveTo>
              <a:lnTo>
                <a:pt x="565520"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F9A1D5A-CD0C-4879-9DDA-FEF2A736929A}">
      <dsp:nvSpPr>
        <dsp:cNvPr id="0" name=""/>
        <dsp:cNvSpPr/>
      </dsp:nvSpPr>
      <dsp:spPr>
        <a:xfrm>
          <a:off x="1421019" y="206702"/>
          <a:ext cx="868378" cy="257145"/>
        </a:xfrm>
        <a:prstGeom prst="roundRect">
          <a:avLst/>
        </a:prstGeom>
        <a:solidFill>
          <a:schemeClr val="accent4">
            <a:hueOff val="-1488257"/>
            <a:satOff val="8966"/>
            <a:lumOff val="71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柏拉图思想</a:t>
          </a:r>
          <a:endParaRPr lang="zh-CN" altLang="en-US" sz="1000" kern="1200">
            <a:latin typeface="黑体" panose="02010609060101010101" pitchFamily="49" charset="-122"/>
            <a:ea typeface="黑体" panose="02010609060101010101" pitchFamily="49" charset="-122"/>
          </a:endParaRPr>
        </a:p>
      </dsp:txBody>
      <dsp:txXfrm>
        <a:off x="1433572" y="219255"/>
        <a:ext cx="843272" cy="232039"/>
      </dsp:txXfrm>
    </dsp:sp>
    <dsp:sp modelId="{B17E07CA-34EC-4C42-812F-D1D5FAB7CB9B}">
      <dsp:nvSpPr>
        <dsp:cNvPr id="0" name=""/>
        <dsp:cNvSpPr/>
      </dsp:nvSpPr>
      <dsp:spPr>
        <a:xfrm rot="1800000">
          <a:off x="2166700" y="1644657"/>
          <a:ext cx="348526" cy="0"/>
        </a:xfrm>
        <a:custGeom>
          <a:avLst/>
          <a:gdLst/>
          <a:ahLst/>
          <a:cxnLst/>
          <a:rect l="0" t="0" r="0" b="0"/>
          <a:pathLst>
            <a:path>
              <a:moveTo>
                <a:pt x="0" y="0"/>
              </a:moveTo>
              <a:lnTo>
                <a:pt x="348526"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EAEC34-1A99-41BE-B6E1-B4D08EA55776}">
      <dsp:nvSpPr>
        <dsp:cNvPr id="0" name=""/>
        <dsp:cNvSpPr/>
      </dsp:nvSpPr>
      <dsp:spPr>
        <a:xfrm>
          <a:off x="2323811" y="1731789"/>
          <a:ext cx="844957" cy="293766"/>
        </a:xfrm>
        <a:prstGeom prst="roundRect">
          <a:avLst/>
        </a:prstGeom>
        <a:solidFill>
          <a:schemeClr val="accent4">
            <a:hueOff val="-2976513"/>
            <a:satOff val="17933"/>
            <a:lumOff val="143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柏拉图式爱情</a:t>
          </a:r>
          <a:endParaRPr lang="zh-CN" altLang="en-US" sz="1000" kern="1200">
            <a:latin typeface="黑体" panose="02010609060101010101" pitchFamily="49" charset="-122"/>
            <a:ea typeface="黑体" panose="02010609060101010101" pitchFamily="49" charset="-122"/>
          </a:endParaRPr>
        </a:p>
      </dsp:txBody>
      <dsp:txXfrm>
        <a:off x="2338151" y="1746129"/>
        <a:ext cx="816277" cy="265086"/>
      </dsp:txXfrm>
    </dsp:sp>
    <dsp:sp modelId="{37FF6C54-F7BC-4951-BB24-FC89CB51DA3B}">
      <dsp:nvSpPr>
        <dsp:cNvPr id="0" name=""/>
        <dsp:cNvSpPr/>
      </dsp:nvSpPr>
      <dsp:spPr>
        <a:xfrm rot="9000000">
          <a:off x="1184490" y="1647525"/>
          <a:ext cx="359994" cy="0"/>
        </a:xfrm>
        <a:custGeom>
          <a:avLst/>
          <a:gdLst/>
          <a:ahLst/>
          <a:cxnLst/>
          <a:rect l="0" t="0" r="0" b="0"/>
          <a:pathLst>
            <a:path>
              <a:moveTo>
                <a:pt x="0" y="0"/>
              </a:moveTo>
              <a:lnTo>
                <a:pt x="359994" y="0"/>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B18D27-22FA-4C86-B19B-130D76687C4F}">
      <dsp:nvSpPr>
        <dsp:cNvPr id="0" name=""/>
        <dsp:cNvSpPr/>
      </dsp:nvSpPr>
      <dsp:spPr>
        <a:xfrm>
          <a:off x="579928" y="1737523"/>
          <a:ext cx="768398" cy="282298"/>
        </a:xfrm>
        <a:prstGeom prst="roundRect">
          <a:avLst/>
        </a:prstGeom>
        <a:solidFill>
          <a:schemeClr val="accent4">
            <a:hueOff val="-4464770"/>
            <a:satOff val="26899"/>
            <a:lumOff val="215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444500">
            <a:lnSpc>
              <a:spcPct val="90000"/>
            </a:lnSpc>
            <a:spcBef>
              <a:spcPct val="0"/>
            </a:spcBef>
            <a:spcAft>
              <a:spcPct val="35000"/>
            </a:spcAft>
          </a:pPr>
          <a:r>
            <a:rPr lang="zh-CN" altLang="en-US" sz="1000" kern="1200" smtClean="0">
              <a:latin typeface="黑体" panose="02010609060101010101" pitchFamily="49" charset="-122"/>
              <a:ea typeface="黑体" panose="02010609060101010101" pitchFamily="49" charset="-122"/>
            </a:rPr>
            <a:t>柏拉图主义</a:t>
          </a:r>
          <a:endParaRPr lang="zh-CN" altLang="en-US" sz="1000" kern="1200">
            <a:latin typeface="黑体" panose="02010609060101010101" pitchFamily="49" charset="-122"/>
            <a:ea typeface="黑体" panose="02010609060101010101" pitchFamily="49" charset="-122"/>
          </a:endParaRPr>
        </a:p>
      </dsp:txBody>
      <dsp:txXfrm>
        <a:off x="593709" y="1751304"/>
        <a:ext cx="740836" cy="254736"/>
      </dsp:txXfrm>
    </dsp:sp>
  </dsp:spTree>
</dsp:drawing>
</file>

<file path=ppt/diagrams/layout1.xml><?xml version="1.0" encoding="utf-8"?>
<dgm:layoutDef xmlns:dgm="http://schemas.openxmlformats.org/drawingml/2006/diagram" xmlns:a="http://schemas.openxmlformats.org/drawingml/2006/main" uniqueId="urn:microsoft.com/office/officeart/2008/layout/RadialCluster#1">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2">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stAng" val="90"/>
                              <dgm:param type="ctrShpMap" val="fNode"/>
                            </dgm:alg>
                          </dgm:if>
                          <dgm:if name="Name67" axis="ch ch" ptType="node node" st="1 1" cnt="1 0" func="cnt" op="equ" val="2">
                            <dgm:alg type="cycle">
                              <dgm:param type="stAng" val="45"/>
                              <dgm:param type="spanAng" val="90"/>
                              <dgm:param type="ctrShpMap" val="fNode"/>
                            </dgm:alg>
                          </dgm:if>
                          <dgm:else name="Name68">
                            <dgm:alg type="cycle">
                              <dgm:param type="stAng" val="0"/>
                              <dgm:param type="spanAng" val="180"/>
                              <dgm:param type="ctrShpMap" val="fNode"/>
                            </dgm:alg>
                          </dgm:else>
                        </dgm:choose>
                      </dgm:if>
                      <dgm:if name="Name69" axis="ch" ptType="node" func="cnt" op="equ" val="2">
                        <dgm:choose name="Name70">
                          <dgm:if name="Name71" axis="ch ch" ptType="node node" st="1 1" cnt="1 0" func="cnt" op="equ" val="1">
                            <dgm:alg type="cycle">
                              <dgm:param type="stAng" val="0"/>
                              <dgm:param type="ctrShpMap" val="fNode"/>
                            </dgm:alg>
                          </dgm:if>
                          <dgm:if name="Name72" axis="ch ch" ptType="node node" st="1 1" cnt="1 0" func="cnt" op="equ" val="2">
                            <dgm:alg type="cycle">
                              <dgm:param type="stAng" val="315"/>
                              <dgm:param type="spanAng" val="90"/>
                              <dgm:param type="ctrShpMap" val="fNode"/>
                            </dgm:alg>
                          </dgm:if>
                          <dgm:else name="Name73">
                            <dgm:alg type="cycle">
                              <dgm:param type="stAng" val="270"/>
                              <dgm:param type="spanAng" val="180"/>
                              <dgm:param type="ctrShpMap" val="fNode"/>
                            </dgm:alg>
                          </dgm:else>
                        </dgm:choose>
                      </dgm:if>
                      <dgm:if name="Name74" axis="ch" ptType="node" func="cnt" op="equ" val="3">
                        <dgm:choose name="Name75">
                          <dgm:if name="Name76" axis="ch ch" ptType="node node" st="1 1" cnt="1 0" func="cnt" op="equ" val="1">
                            <dgm:alg type="cycle">
                              <dgm:param type="stAng" val="0"/>
                              <dgm:param type="ctrShpMap" val="fNode"/>
                            </dgm:alg>
                          </dgm:if>
                          <dgm:if name="Name77" axis="ch ch" ptType="node node" st="1 1" cnt="1 0" func="cnt" op="equ" val="2">
                            <dgm:alg type="cycle">
                              <dgm:param type="stAng" val="315"/>
                              <dgm:param type="spanAng" val="90"/>
                              <dgm:param type="ctrShpMap" val="fNode"/>
                            </dgm:alg>
                          </dgm:if>
                          <dgm:else name="Name78">
                            <dgm:alg type="cycle">
                              <dgm:param type="stAng" val="270"/>
                              <dgm:param type="spanAng" val="180"/>
                              <dgm:param type="ctrShpMap" val="fNode"/>
                            </dgm:alg>
                          </dgm:else>
                        </dgm:choose>
                      </dgm:if>
                      <dgm:if name="Name79" axis="ch" ptType="node" func="cnt" op="equ" val="4">
                        <dgm:choose name="Name80">
                          <dgm:if name="Name81" axis="ch ch" ptType="node node" st="1 1" cnt="1 0" func="cnt" op="equ" val="1">
                            <dgm:alg type="cycle">
                              <dgm:param type="stAng" val="0"/>
                              <dgm:param type="ctrShpMap" val="fNode"/>
                            </dgm:alg>
                          </dgm:if>
                          <dgm:if name="Name82" axis="ch ch" ptType="node node" st="1 1" cnt="1 0" func="cnt" op="equ" val="2">
                            <dgm:alg type="cycle">
                              <dgm:param type="stAng" val="315"/>
                              <dgm:param type="spanAng" val="90"/>
                              <dgm:param type="ctrShpMap" val="fNode"/>
                            </dgm:alg>
                          </dgm:if>
                          <dgm:else name="Name83">
                            <dgm:alg type="cycle">
                              <dgm:param type="stAng" val="292.5"/>
                              <dgm:param type="spanAng" val="135"/>
                              <dgm:param type="ctrShpMap" val="fNode"/>
                            </dgm:alg>
                          </dgm:else>
                        </dgm:choose>
                      </dgm:if>
                      <dgm:if name="Name84" axis="ch" ptType="node" func="cnt" op="equ" val="5">
                        <dgm:choose name="Name85">
                          <dgm:if name="Name86" axis="ch ch" ptType="node node" st="1 1" cnt="1 0" func="cnt" op="equ" val="1">
                            <dgm:alg type="cycle">
                              <dgm:param type="stAng" val="0"/>
                              <dgm:param type="ctrShpMap" val="fNode"/>
                            </dgm:alg>
                          </dgm:if>
                          <dgm:if name="Name87" axis="ch ch" ptType="node node" st="1 1" cnt="1 0" func="cnt" op="equ" val="2">
                            <dgm:alg type="cycle">
                              <dgm:param type="stAng" val="315"/>
                              <dgm:param type="spanAng" val="90"/>
                              <dgm:param type="ctrShpMap" val="fNode"/>
                            </dgm:alg>
                          </dgm:if>
                          <dgm:else name="Name88">
                            <dgm:alg type="cycle">
                              <dgm:param type="stAng" val="0"/>
                              <dgm:param type="spanAng" val="360"/>
                              <dgm:param type="ctrShpMap" val="fNode"/>
                            </dgm:alg>
                          </dgm:else>
                        </dgm:choose>
                      </dgm:if>
                      <dgm:if name="Name89" axis="ch" ptType="node" func="cnt" op="equ" val="6">
                        <dgm:choose name="Name90">
                          <dgm:if name="Name91" axis="ch ch" ptType="node node" st="1 1" cnt="1 0" func="cnt" op="equ" val="1">
                            <dgm:alg type="cycle">
                              <dgm:param type="stAng" val="0"/>
                              <dgm:param type="ctrShpMap" val="fNode"/>
                            </dgm:alg>
                          </dgm:if>
                          <dgm:if name="Name92" axis="ch ch" ptType="node node" st="1 1" cnt="1 0" func="cnt" op="equ" val="2">
                            <dgm:alg type="cycle">
                              <dgm:param type="stAng" val="315"/>
                              <dgm:param type="spanAng" val="90"/>
                              <dgm:param type="ctrShpMap" val="fNode"/>
                            </dgm:alg>
                          </dgm:if>
                          <dgm:else name="Name93">
                            <dgm:alg type="cycle">
                              <dgm:param type="stAng" val="0"/>
                              <dgm:param type="spanAng" val="360"/>
                              <dgm:param type="ctrShpMap" val="fNode"/>
                            </dgm:alg>
                          </dgm:else>
                        </dgm:choose>
                      </dgm:if>
                      <dgm:if name="Name94" axis="ch" ptType="node" func="cnt" op="gte" val="7">
                        <dgm:choose name="Name95">
                          <dgm:if name="Name96" axis="ch ch" ptType="node node" st="1 1" cnt="1 0" func="cnt" op="equ" val="1">
                            <dgm:alg type="cycle">
                              <dgm:param type="stAng" val="0"/>
                              <dgm:param type="ctrShpMap" val="fNode"/>
                            </dgm:alg>
                          </dgm:if>
                          <dgm:if name="Name97" axis="ch ch" ptType="node node" st="1 1" cnt="1 0" func="cnt" op="equ" val="2">
                            <dgm:alg type="cycle">
                              <dgm:param type="stAng" val="315"/>
                              <dgm:param type="spanAng" val="90"/>
                              <dgm:param type="ctrShpMap" val="fNode"/>
                            </dgm:alg>
                          </dgm:if>
                          <dgm:else name="Name98">
                            <dgm:alg type="cycle">
                              <dgm:param type="stAng" val="0"/>
                              <dgm:param type="spanAng" val="360"/>
                              <dgm:param type="ctrShpMap" val="fNode"/>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stAng" val="270"/>
                              <dgm:param type="ctrShpMap" val="fNode"/>
                            </dgm:alg>
                          </dgm:if>
                          <dgm:if name="Name105" axis="ch ch" ptType="node node" st="1 1" cnt="1 0" func="cnt" op="equ" val="2">
                            <dgm:alg type="cycle">
                              <dgm:param type="stAng" val="315"/>
                              <dgm:param type="spanAng" val="-90"/>
                              <dgm:param type="ctrShpMap" val="fNode"/>
                            </dgm:alg>
                          </dgm:if>
                          <dgm:else name="Name106">
                            <dgm:alg type="cycle">
                              <dgm:param type="stAng" val="0"/>
                              <dgm:param type="spanAng" val="-180"/>
                              <dgm:param type="ctrShpMap" val="fNode"/>
                            </dgm:alg>
                          </dgm:else>
                        </dgm:choose>
                      </dgm:if>
                      <dgm:if name="Name107" axis="ch" ptType="node" func="cnt" op="equ" val="2">
                        <dgm:choose name="Name108">
                          <dgm:if name="Name109" axis="ch ch" ptType="node node" st="1 1" cnt="1 0" func="cnt" op="equ" val="1">
                            <dgm:alg type="cycle">
                              <dgm:param type="stAng" val="0"/>
                              <dgm:param type="ctrShpMap" val="fNode"/>
                            </dgm:alg>
                          </dgm:if>
                          <dgm:if name="Name110" axis="ch ch" ptType="node node" st="1 1" cnt="1 0" func="cnt" op="equ" val="2">
                            <dgm:alg type="cycle">
                              <dgm:param type="stAng" val="45"/>
                              <dgm:param type="spanAng" val="-90"/>
                              <dgm:param type="ctrShpMap" val="fNode"/>
                            </dgm:alg>
                          </dgm:if>
                          <dgm:else name="Name111">
                            <dgm:alg type="cycle">
                              <dgm:param type="stAng" val="90"/>
                              <dgm:param type="spanAng" val="-180"/>
                              <dgm:param type="ctrShpMap" val="fNode"/>
                            </dgm:alg>
                          </dgm:else>
                        </dgm:choose>
                      </dgm:if>
                      <dgm:if name="Name112" axis="ch" ptType="node" func="cnt" op="equ" val="3">
                        <dgm:choose name="Name113">
                          <dgm:if name="Name114" axis="ch ch" ptType="node node" st="1 1" cnt="1 0" func="cnt" op="equ" val="1">
                            <dgm:alg type="cycle">
                              <dgm:param type="stAng" val="0"/>
                              <dgm:param type="ctrShpMap" val="fNode"/>
                            </dgm:alg>
                          </dgm:if>
                          <dgm:if name="Name115" axis="ch ch" ptType="node node" st="1 1" cnt="1 0" func="cnt" op="equ" val="2">
                            <dgm:alg type="cycle">
                              <dgm:param type="stAng" val="45"/>
                              <dgm:param type="spanAng" val="-90"/>
                              <dgm:param type="ctrShpMap" val="fNode"/>
                            </dgm:alg>
                          </dgm:if>
                          <dgm:else name="Name116">
                            <dgm:alg type="cycle">
                              <dgm:param type="stAng" val="90"/>
                              <dgm:param type="spanAng" val="-180"/>
                              <dgm:param type="ctrShpMap" val="fNode"/>
                            </dgm:alg>
                          </dgm:else>
                        </dgm:choose>
                      </dgm:if>
                      <dgm:if name="Name117" axis="ch" ptType="node" func="cnt" op="equ" val="4">
                        <dgm:choose name="Name118">
                          <dgm:if name="Name119" axis="ch ch" ptType="node node" st="1 1" cnt="1 0" func="cnt" op="equ" val="1">
                            <dgm:alg type="cycle">
                              <dgm:param type="stAng" val="0"/>
                              <dgm:param type="ctrShpMap" val="fNode"/>
                            </dgm:alg>
                          </dgm:if>
                          <dgm:if name="Name120" axis="ch ch" ptType="node node" st="1 1" cnt="1 0" func="cnt" op="equ" val="2">
                            <dgm:alg type="cycle">
                              <dgm:param type="stAng" val="45"/>
                              <dgm:param type="spanAng" val="-90"/>
                              <dgm:param type="ctrShpMap" val="fNode"/>
                            </dgm:alg>
                          </dgm:if>
                          <dgm:else name="Name121">
                            <dgm:alg type="cycle">
                              <dgm:param type="stAng" val="67.5"/>
                              <dgm:param type="spanAng" val="-135"/>
                              <dgm:param type="ctrShpMap" val="fNode"/>
                            </dgm:alg>
                          </dgm:else>
                        </dgm:choose>
                      </dgm:if>
                      <dgm:if name="Name122" axis="ch" ptType="node" func="cnt" op="equ" val="5">
                        <dgm:choose name="Name123">
                          <dgm:if name="Name124" axis="ch ch" ptType="node node" st="1 1" cnt="1 0" func="cnt" op="equ" val="1">
                            <dgm:alg type="cycle">
                              <dgm:param type="stAng" val="0"/>
                              <dgm:param type="ctrShpMap" val="fNode"/>
                            </dgm:alg>
                          </dgm:if>
                          <dgm:if name="Name125" axis="ch ch" ptType="node node" st="1 1" cnt="1 0" func="cnt" op="equ" val="2">
                            <dgm:alg type="cycle">
                              <dgm:param type="stAng" val="45"/>
                              <dgm:param type="spanAng" val="-90"/>
                              <dgm:param type="ctrShpMap" val="fNode"/>
                            </dgm:alg>
                          </dgm:if>
                          <dgm:else name="Name126">
                            <dgm:alg type="cycle">
                              <dgm:param type="stAng" val="0"/>
                              <dgm:param type="spanAng" val="-360"/>
                              <dgm:param type="ctrShpMap" val="fNode"/>
                            </dgm:alg>
                          </dgm:else>
                        </dgm:choose>
                      </dgm:if>
                      <dgm:if name="Name127" axis="ch" ptType="node" func="cnt" op="equ" val="6">
                        <dgm:choose name="Name128">
                          <dgm:if name="Name129" axis="ch ch" ptType="node node" st="1 1" cnt="1 0" func="cnt" op="equ" val="1">
                            <dgm:alg type="cycle">
                              <dgm:param type="stAng" val="0"/>
                              <dgm:param type="ctrShpMap" val="fNode"/>
                            </dgm:alg>
                          </dgm:if>
                          <dgm:if name="Name130" axis="ch ch" ptType="node node" st="1 1" cnt="1 0" func="cnt" op="equ" val="2">
                            <dgm:alg type="cycle">
                              <dgm:param type="stAng" val="45"/>
                              <dgm:param type="spanAng" val="-90"/>
                              <dgm:param type="ctrShpMap" val="fNode"/>
                            </dgm:alg>
                          </dgm:if>
                          <dgm:else name="Name131">
                            <dgm:alg type="cycle">
                              <dgm:param type="stAng" val="0"/>
                              <dgm:param type="spanAng" val="-360"/>
                              <dgm:param type="ctrShpMap" val="fNode"/>
                            </dgm:alg>
                          </dgm:else>
                        </dgm:choose>
                      </dgm:if>
                      <dgm:if name="Name132" axis="ch" ptType="node" func="cnt" op="gte" val="7">
                        <dgm:choose name="Name133">
                          <dgm:if name="Name134" axis="ch ch" ptType="node node" st="1 1" cnt="1 0" func="cnt" op="equ" val="1">
                            <dgm:alg type="cycle">
                              <dgm:param type="stAng" val="0"/>
                              <dgm:param type="ctrShpMap" val="fNode"/>
                            </dgm:alg>
                          </dgm:if>
                          <dgm:if name="Name135" axis="ch ch" ptType="node node" st="1 1" cnt="1 0" func="cnt" op="equ" val="2">
                            <dgm:alg type="cycle">
                              <dgm:param type="stAng" val="45"/>
                              <dgm:param type="spanAng" val="-90"/>
                              <dgm:param type="ctrShpMap" val="fNode"/>
                            </dgm:alg>
                          </dgm:if>
                          <dgm:else name="Name136">
                            <dgm:alg type="cycle">
                              <dgm:param type="stAng" val="0"/>
                              <dgm:param type="spanAng" val="-360"/>
                              <dgm:param type="ctrShpMap" val="fNode"/>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srcNode" val="textCenter"/>
                    <dgm:param type="dstNode" val="childCenter1"/>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stAng" val="180"/>
                              <dgm:param type="ctrShpMap" val="fNode"/>
                            </dgm:alg>
                          </dgm:if>
                          <dgm:if name="Name154" axis="ch ch" ptType="node node" st="2 1" cnt="1 0" func="cnt" op="equ" val="2">
                            <dgm:alg type="cycle">
                              <dgm:param type="stAng" val="135"/>
                              <dgm:param type="spanAng" val="90"/>
                              <dgm:param type="ctrShpMap" val="fNode"/>
                            </dgm:alg>
                          </dgm:if>
                          <dgm:else name="Name155">
                            <dgm:alg type="cycle">
                              <dgm:param type="stAng" val="90"/>
                              <dgm:param type="spanAng" val="180"/>
                              <dgm:param type="ctrShpMap" val="fNode"/>
                            </dgm:alg>
                          </dgm:else>
                        </dgm:choose>
                      </dgm:if>
                      <dgm:if name="Name156" axis="ch" ptType="node" func="cnt" op="equ" val="3">
                        <dgm:choose name="Name157">
                          <dgm:if name="Name158" axis="ch ch" ptType="node node" st="2 1" cnt="1 0" func="cnt" op="equ" val="1">
                            <dgm:alg type="cycle">
                              <dgm:param type="stAng" val="120"/>
                              <dgm:param type="ctrShpMap" val="fNode"/>
                              <dgm:param type="horzAlign" val="r"/>
                              <dgm:param type="vertAlign" val="b"/>
                            </dgm:alg>
                          </dgm:if>
                          <dgm:if name="Name159" axis="ch ch" ptType="node node" st="2 1" cnt="1 0" func="cnt" op="equ" val="2">
                            <dgm:alg type="cycle">
                              <dgm:param type="stAng" val="75"/>
                              <dgm:param type="spanAng" val="90"/>
                              <dgm:param type="ctrShpMap" val="fNode"/>
                              <dgm:param type="horzAlign" val="r"/>
                              <dgm:param type="vertAlign" val="b"/>
                            </dgm:alg>
                          </dgm:if>
                          <dgm:else name="Name160">
                            <dgm:alg type="cycle">
                              <dgm:param type="stAng" val="30"/>
                              <dgm:param type="spanAng" val="180"/>
                              <dgm:param type="ctrShpMap" val="fNode"/>
                            </dgm:alg>
                          </dgm:else>
                        </dgm:choose>
                      </dgm:if>
                      <dgm:if name="Name161" axis="ch" ptType="node" func="cnt" op="equ" val="4">
                        <dgm:choose name="Name162">
                          <dgm:if name="Name163" axis="ch ch" ptType="node node" st="2 1" cnt="1 0" func="cnt" op="equ" val="1">
                            <dgm:alg type="cycle">
                              <dgm:param type="stAng" val="90"/>
                              <dgm:param type="ctrShpMap" val="fNode"/>
                            </dgm:alg>
                          </dgm:if>
                          <dgm:if name="Name164" axis="ch ch" ptType="node node" st="2 1" cnt="1 0" func="cnt" op="equ" val="2">
                            <dgm:alg type="cycle">
                              <dgm:param type="stAng" val="45"/>
                              <dgm:param type="spanAng" val="90"/>
                              <dgm:param type="ctrShpMap" val="fNode"/>
                            </dgm:alg>
                          </dgm:if>
                          <dgm:else name="Name165">
                            <dgm:alg type="cycle">
                              <dgm:param type="stAng" val="22.5"/>
                              <dgm:param type="spanAng" val="135"/>
                              <dgm:param type="ctrShpMap" val="fNode"/>
                            </dgm:alg>
                          </dgm:else>
                        </dgm:choose>
                      </dgm:if>
                      <dgm:if name="Name166" axis="ch" ptType="node" func="cnt" op="equ" val="5">
                        <dgm:choose name="Name167">
                          <dgm:if name="Name168" axis="ch ch" ptType="node node" st="2 1" cnt="1 0" func="cnt" op="equ" val="1">
                            <dgm:alg type="cycle">
                              <dgm:param type="stAng" val="72"/>
                              <dgm:param type="ctrShpMap" val="fNode"/>
                            </dgm:alg>
                          </dgm:if>
                          <dgm:if name="Name169" axis="ch ch" ptType="node node" st="2 1" cnt="1 0" func="cnt" op="equ" val="2">
                            <dgm:alg type="cycle">
                              <dgm:param type="stAng" val="27"/>
                              <dgm:param type="spanAng" val="90"/>
                              <dgm:param type="ctrShpMap" val="fNode"/>
                            </dgm:alg>
                          </dgm:if>
                          <dgm:else name="Name170">
                            <dgm:alg type="cycle">
                              <dgm:param type="stAng" val="0"/>
                              <dgm:param type="spanAng" val="360"/>
                              <dgm:param type="ctrShpMap" val="fNode"/>
                            </dgm:alg>
                          </dgm:else>
                        </dgm:choose>
                      </dgm:if>
                      <dgm:if name="Name171" axis="ch" ptType="node" func="cnt" op="equ" val="6">
                        <dgm:choose name="Name172">
                          <dgm:if name="Name173" axis="ch ch" ptType="node node" st="2 1" cnt="1 0" func="cnt" op="equ" val="1">
                            <dgm:alg type="cycle">
                              <dgm:param type="stAng" val="60"/>
                              <dgm:param type="ctrShpMap" val="fNode"/>
                            </dgm:alg>
                          </dgm:if>
                          <dgm:if name="Name174" axis="ch ch" ptType="node node" st="2 1" cnt="1 0" func="cnt" op="equ" val="2">
                            <dgm:alg type="cycle">
                              <dgm:param type="stAng" val="15"/>
                              <dgm:param type="spanAng" val="90"/>
                              <dgm:param type="ctrShpMap" val="fNode"/>
                            </dgm:alg>
                          </dgm:if>
                          <dgm:else name="Name175">
                            <dgm:alg type="cycle">
                              <dgm:param type="stAng" val="0"/>
                              <dgm:param type="spanAng" val="360"/>
                              <dgm:param type="ctrShpMap" val="fNode"/>
                            </dgm:alg>
                          </dgm:else>
                        </dgm:choose>
                      </dgm:if>
                      <dgm:if name="Name176" axis="ch" ptType="node" func="cnt" op="gte" val="7">
                        <dgm:choose name="Name177">
                          <dgm:if name="Name178" axis="ch ch" ptType="node node" st="2 1" cnt="1 0" func="cnt" op="equ" val="1">
                            <dgm:alg type="cycle">
                              <dgm:param type="stAng" val="51"/>
                              <dgm:param type="ctrShpMap" val="fNode"/>
                            </dgm:alg>
                          </dgm:if>
                          <dgm:if name="Name179" axis="ch ch" ptType="node node" st="2 1" cnt="1 0" func="cnt" op="equ" val="2">
                            <dgm:alg type="cycle">
                              <dgm:param type="stAng" val="6"/>
                              <dgm:param type="spanAng" val="90"/>
                              <dgm:param type="ctrShpMap" val="fNode"/>
                            </dgm:alg>
                          </dgm:if>
                          <dgm:else name="Name180">
                            <dgm:alg type="cycle">
                              <dgm:param type="stAng" val="0"/>
                              <dgm:param type="spanAng" val="360"/>
                              <dgm:param type="ctrShpMap" val="fNode"/>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stAng" val="180"/>
                              <dgm:param type="ctrShpMap" val="fNode"/>
                            </dgm:alg>
                          </dgm:if>
                          <dgm:if name="Name187" axis="ch ch" ptType="node node" st="2 1" cnt="1 0" func="cnt" op="equ" val="2">
                            <dgm:alg type="cycle">
                              <dgm:param type="stAng" val="225"/>
                              <dgm:param type="spanAng" val="-90"/>
                              <dgm:param type="ctrShpMap" val="fNode"/>
                            </dgm:alg>
                          </dgm:if>
                          <dgm:else name="Name188">
                            <dgm:alg type="cycle">
                              <dgm:param type="stAng" val="270"/>
                              <dgm:param type="spanAng" val="-180"/>
                              <dgm:param type="ctrShpMap" val="fNode"/>
                            </dgm:alg>
                          </dgm:else>
                        </dgm:choose>
                      </dgm:if>
                      <dgm:if name="Name189" axis="ch" ptType="node" func="cnt" op="equ" val="3">
                        <dgm:choose name="Name190">
                          <dgm:if name="Name191" axis="ch ch" ptType="node node" st="2 1" cnt="1 0" func="cnt" op="equ" val="1">
                            <dgm:alg type="cycle">
                              <dgm:param type="stAng" val="240"/>
                              <dgm:param type="ctrShpMap" val="fNode"/>
                              <dgm:param type="horzAlign" val="l"/>
                              <dgm:param type="vertAlign" val="b"/>
                            </dgm:alg>
                          </dgm:if>
                          <dgm:if name="Name192" axis="ch ch" ptType="node node" st="2 1" cnt="1 0" func="cnt" op="equ" val="2">
                            <dgm:alg type="cycle">
                              <dgm:param type="stAng" val="285"/>
                              <dgm:param type="spanAng" val="-90"/>
                              <dgm:param type="ctrShpMap" val="fNode"/>
                              <dgm:param type="horzAlign" val="l"/>
                              <dgm:param type="vertAlign" val="b"/>
                            </dgm:alg>
                          </dgm:if>
                          <dgm:else name="Name193">
                            <dgm:alg type="cycle">
                              <dgm:param type="stAng" val="330"/>
                              <dgm:param type="spanAng" val="-180"/>
                              <dgm:param type="ctrShpMap" val="fNode"/>
                            </dgm:alg>
                          </dgm:else>
                        </dgm:choose>
                      </dgm:if>
                      <dgm:if name="Name194" axis="ch" ptType="node" func="cnt" op="equ" val="4">
                        <dgm:choose name="Name195">
                          <dgm:if name="Name196" axis="ch ch" ptType="node node" st="2 1" cnt="1 0" func="cnt" op="equ" val="1">
                            <dgm:alg type="cycle">
                              <dgm:param type="stAng" val="270"/>
                              <dgm:param type="ctrShpMap" val="fNode"/>
                            </dgm:alg>
                          </dgm:if>
                          <dgm:if name="Name197" axis="ch ch" ptType="node node" st="2 1" cnt="1 0" func="cnt" op="equ" val="2">
                            <dgm:alg type="cycle">
                              <dgm:param type="stAng" val="315"/>
                              <dgm:param type="spanAng" val="-90"/>
                              <dgm:param type="ctrShpMap" val="fNode"/>
                            </dgm:alg>
                          </dgm:if>
                          <dgm:else name="Name198">
                            <dgm:alg type="cycle">
                              <dgm:param type="stAng" val="337.5"/>
                              <dgm:param type="spanAng" val="-135"/>
                              <dgm:param type="ctrShpMap" val="fNode"/>
                            </dgm:alg>
                          </dgm:else>
                        </dgm:choose>
                      </dgm:if>
                      <dgm:if name="Name199" axis="ch" ptType="node" func="cnt" op="equ" val="5">
                        <dgm:choose name="Name200">
                          <dgm:if name="Name201" axis="ch ch" ptType="node node" st="2 1" cnt="1 0" func="cnt" op="equ" val="1">
                            <dgm:alg type="cycle">
                              <dgm:param type="stAng" val="288"/>
                              <dgm:param type="ctrShpMap" val="fNode"/>
                            </dgm:alg>
                          </dgm:if>
                          <dgm:if name="Name202" axis="ch ch" ptType="node node" st="2 1" cnt="1 0" func="cnt" op="equ" val="2">
                            <dgm:alg type="cycle">
                              <dgm:param type="stAng" val="333"/>
                              <dgm:param type="spanAng" val="-90"/>
                              <dgm:param type="ctrShpMap" val="fNode"/>
                            </dgm:alg>
                          </dgm:if>
                          <dgm:else name="Name203">
                            <dgm:alg type="cycle">
                              <dgm:param type="stAng" val="0"/>
                              <dgm:param type="spanAng" val="-360"/>
                              <dgm:param type="ctrShpMap" val="fNode"/>
                            </dgm:alg>
                          </dgm:else>
                        </dgm:choose>
                      </dgm:if>
                      <dgm:if name="Name204" axis="ch" ptType="node" func="cnt" op="equ" val="6">
                        <dgm:choose name="Name205">
                          <dgm:if name="Name206" axis="ch ch" ptType="node node" st="2 1" cnt="1 0" func="cnt" op="equ" val="1">
                            <dgm:alg type="cycle">
                              <dgm:param type="stAng" val="300"/>
                              <dgm:param type="ctrShpMap" val="fNode"/>
                            </dgm:alg>
                          </dgm:if>
                          <dgm:if name="Name207" axis="ch ch" ptType="node node" st="2 1" cnt="1 0" func="cnt" op="equ" val="2">
                            <dgm:alg type="cycle">
                              <dgm:param type="stAng" val="345"/>
                              <dgm:param type="spanAng" val="-90"/>
                              <dgm:param type="ctrShpMap" val="fNode"/>
                            </dgm:alg>
                          </dgm:if>
                          <dgm:else name="Name208">
                            <dgm:alg type="cycle">
                              <dgm:param type="stAng" val="0"/>
                              <dgm:param type="spanAng" val="-360"/>
                              <dgm:param type="ctrShpMap" val="fNode"/>
                            </dgm:alg>
                          </dgm:else>
                        </dgm:choose>
                      </dgm:if>
                      <dgm:if name="Name209" axis="ch" ptType="node" func="cnt" op="gte" val="7">
                        <dgm:choose name="Name210">
                          <dgm:if name="Name211" axis="ch ch" ptType="node node" st="2 1" cnt="1 0" func="cnt" op="equ" val="1">
                            <dgm:alg type="cycle">
                              <dgm:param type="stAng" val="308"/>
                              <dgm:param type="ctrShpMap" val="fNode"/>
                            </dgm:alg>
                          </dgm:if>
                          <dgm:if name="Name212" axis="ch ch" ptType="node node" st="2 1" cnt="1 0" func="cnt" op="equ" val="2">
                            <dgm:alg type="cycle">
                              <dgm:param type="stAng" val="353"/>
                              <dgm:param type="spanAng" val="-90"/>
                              <dgm:param type="ctrShpMap" val="fNode"/>
                            </dgm:alg>
                          </dgm:if>
                          <dgm:else name="Name213">
                            <dgm:alg type="cycle">
                              <dgm:param type="stAng" val="0"/>
                              <dgm:param type="spanAng" val="-360"/>
                              <dgm:param type="ctrShpMap" val="fNode"/>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srcNode" val="textCenter"/>
                    <dgm:param type="dstNode" val="childCenter2"/>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stAng" val="240"/>
                              <dgm:param type="ctrShpMap" val="fNode"/>
                              <dgm:param type="horzAlign" val="l"/>
                              <dgm:param type="vertAlign" val="b"/>
                            </dgm:alg>
                          </dgm:if>
                          <dgm:if name="Name231" axis="ch ch" ptType="node node" st="3 1" cnt="1 0" func="cnt" op="equ" val="2">
                            <dgm:alg type="cycle">
                              <dgm:param type="stAng" val="195"/>
                              <dgm:param type="spanAng" val="90"/>
                              <dgm:param type="ctrShpMap" val="fNode"/>
                              <dgm:param type="horzAlign" val="l"/>
                              <dgm:param type="vertAlign" val="b"/>
                            </dgm:alg>
                          </dgm:if>
                          <dgm:else name="Name232">
                            <dgm:alg type="cycle">
                              <dgm:param type="stAng" val="150"/>
                              <dgm:param type="spanAng" val="180"/>
                              <dgm:param type="ctrShpMap" val="fNode"/>
                            </dgm:alg>
                          </dgm:else>
                        </dgm:choose>
                      </dgm:if>
                      <dgm:if name="Name233" axis="ch" ptType="node" func="cnt" op="equ" val="4">
                        <dgm:choose name="Name234">
                          <dgm:if name="Name235" axis="ch ch" ptType="node node" st="3 1" cnt="1 0" func="cnt" op="equ" val="1">
                            <dgm:alg type="cycle">
                              <dgm:param type="stAng" val="180"/>
                              <dgm:param type="ctrShpMap" val="fNode"/>
                            </dgm:alg>
                          </dgm:if>
                          <dgm:if name="Name236" axis="ch ch" ptType="node node" st="3 1" cnt="1 0" func="cnt" op="equ" val="2">
                            <dgm:alg type="cycle">
                              <dgm:param type="stAng" val="135"/>
                              <dgm:param type="spanAng" val="90"/>
                              <dgm:param type="ctrShpMap" val="fNode"/>
                            </dgm:alg>
                          </dgm:if>
                          <dgm:else name="Name237">
                            <dgm:alg type="cycle">
                              <dgm:param type="stAng" val="112.5"/>
                              <dgm:param type="spanAng" val="135"/>
                              <dgm:param type="ctrShpMap" val="fNode"/>
                            </dgm:alg>
                          </dgm:else>
                        </dgm:choose>
                      </dgm:if>
                      <dgm:if name="Name238" axis="ch" ptType="node" func="cnt" op="equ" val="5">
                        <dgm:choose name="Name239">
                          <dgm:if name="Name240" axis="ch ch" ptType="node node" st="3 1" cnt="1 0" func="cnt" op="equ" val="1">
                            <dgm:alg type="cycle">
                              <dgm:param type="stAng" val="144"/>
                              <dgm:param type="ctrShpMap" val="fNode"/>
                            </dgm:alg>
                          </dgm:if>
                          <dgm:if name="Name241" axis="ch ch" ptType="node node" st="3 1" cnt="1 0" func="cnt" op="equ" val="2">
                            <dgm:alg type="cycle">
                              <dgm:param type="stAng" val="99"/>
                              <dgm:param type="spanAng" val="90"/>
                              <dgm:param type="ctrShpMap" val="fNode"/>
                            </dgm:alg>
                          </dgm:if>
                          <dgm:else name="Name242">
                            <dgm:alg type="cycle">
                              <dgm:param type="stAng" val="0"/>
                              <dgm:param type="spanAng" val="360"/>
                              <dgm:param type="ctrShpMap" val="fNode"/>
                            </dgm:alg>
                          </dgm:else>
                        </dgm:choose>
                      </dgm:if>
                      <dgm:if name="Name243" axis="ch" ptType="node" func="cnt" op="equ" val="6">
                        <dgm:choose name="Name244">
                          <dgm:if name="Name245" axis="ch ch" ptType="node node" st="3 1" cnt="1 0" func="cnt" op="equ" val="1">
                            <dgm:alg type="cycle">
                              <dgm:param type="stAng" val="120"/>
                              <dgm:param type="ctrShpMap" val="fNode"/>
                            </dgm:alg>
                          </dgm:if>
                          <dgm:if name="Name246" axis="ch ch" ptType="node node" st="3 1" cnt="1 0" func="cnt" op="equ" val="2">
                            <dgm:alg type="cycle">
                              <dgm:param type="stAng" val="75"/>
                              <dgm:param type="spanAng" val="90"/>
                              <dgm:param type="ctrShpMap" val="fNode"/>
                            </dgm:alg>
                          </dgm:if>
                          <dgm:else name="Name247">
                            <dgm:alg type="cycle">
                              <dgm:param type="stAng" val="0"/>
                              <dgm:param type="spanAng" val="360"/>
                              <dgm:param type="ctrShpMap" val="fNode"/>
                            </dgm:alg>
                          </dgm:else>
                        </dgm:choose>
                      </dgm:if>
                      <dgm:if name="Name248" axis="ch" ptType="node" func="cnt" op="gte" val="7">
                        <dgm:choose name="Name249">
                          <dgm:if name="Name250" axis="ch ch" ptType="node node" st="3 1" cnt="1 0" func="cnt" op="equ" val="1">
                            <dgm:alg type="cycle">
                              <dgm:param type="stAng" val="102"/>
                              <dgm:param type="ctrShpMap" val="fNode"/>
                            </dgm:alg>
                          </dgm:if>
                          <dgm:if name="Name251" axis="ch ch" ptType="node node" st="3 1" cnt="1 0" func="cnt" op="equ" val="2">
                            <dgm:alg type="cycle">
                              <dgm:param type="stAng" val="57"/>
                              <dgm:param type="spanAng" val="90"/>
                              <dgm:param type="ctrShpMap" val="fNode"/>
                            </dgm:alg>
                          </dgm:if>
                          <dgm:else name="Name252">
                            <dgm:alg type="cycle">
                              <dgm:param type="stAng" val="0"/>
                              <dgm:param type="spanAng" val="360"/>
                              <dgm:param type="ctrShpMap" val="fNode"/>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stAng" val="120"/>
                              <dgm:param type="ctrShpMap" val="fNode"/>
                              <dgm:param type="horzAlign" val="r"/>
                              <dgm:param type="vertAlign" val="b"/>
                            </dgm:alg>
                          </dgm:if>
                          <dgm:if name="Name259" axis="ch ch" ptType="node node" st="3 1" cnt="1 0" func="cnt" op="equ" val="2">
                            <dgm:alg type="cycle">
                              <dgm:param type="stAng" val="165"/>
                              <dgm:param type="spanAng" val="-90"/>
                              <dgm:param type="ctrShpMap" val="fNode"/>
                              <dgm:param type="horzAlign" val="r"/>
                              <dgm:param type="vertAlign" val="b"/>
                            </dgm:alg>
                          </dgm:if>
                          <dgm:else name="Name260">
                            <dgm:alg type="cycle">
                              <dgm:param type="stAng" val="210"/>
                              <dgm:param type="spanAng" val="-180"/>
                              <dgm:param type="ctrShpMap" val="fNode"/>
                            </dgm:alg>
                          </dgm:else>
                        </dgm:choose>
                      </dgm:if>
                      <dgm:if name="Name261" axis="ch" ptType="node" func="cnt" op="equ" val="4">
                        <dgm:choose name="Name262">
                          <dgm:if name="Name263" axis="ch ch" ptType="node node" st="3 1" cnt="1 0" func="cnt" op="equ" val="1">
                            <dgm:alg type="cycle">
                              <dgm:param type="stAng" val="180"/>
                              <dgm:param type="ctrShpMap" val="fNode"/>
                            </dgm:alg>
                          </dgm:if>
                          <dgm:if name="Name264" axis="ch ch" ptType="node node" st="3 1" cnt="1 0" func="cnt" op="equ" val="2">
                            <dgm:alg type="cycle">
                              <dgm:param type="stAng" val="225"/>
                              <dgm:param type="spanAng" val="-90"/>
                              <dgm:param type="ctrShpMap" val="fNode"/>
                            </dgm:alg>
                          </dgm:if>
                          <dgm:else name="Name265">
                            <dgm:alg type="cycle">
                              <dgm:param type="stAng" val="247.5"/>
                              <dgm:param type="spanAng" val="-135"/>
                              <dgm:param type="ctrShpMap" val="fNode"/>
                            </dgm:alg>
                          </dgm:else>
                        </dgm:choose>
                      </dgm:if>
                      <dgm:if name="Name266" axis="ch" ptType="node" func="cnt" op="equ" val="5">
                        <dgm:choose name="Name267">
                          <dgm:if name="Name268" axis="ch ch" ptType="node node" st="3 1" cnt="1 0" func="cnt" op="equ" val="1">
                            <dgm:alg type="cycle">
                              <dgm:param type="stAng" val="216"/>
                              <dgm:param type="ctrShpMap" val="fNode"/>
                            </dgm:alg>
                          </dgm:if>
                          <dgm:if name="Name269" axis="ch ch" ptType="node node" st="3 1" cnt="1 0" func="cnt" op="equ" val="2">
                            <dgm:alg type="cycle">
                              <dgm:param type="stAng" val="261"/>
                              <dgm:param type="spanAng" val="-90"/>
                              <dgm:param type="ctrShpMap" val="fNode"/>
                            </dgm:alg>
                          </dgm:if>
                          <dgm:else name="Name270">
                            <dgm:alg type="cycle">
                              <dgm:param type="stAng" val="0"/>
                              <dgm:param type="spanAng" val="-360"/>
                              <dgm:param type="ctrShpMap" val="fNode"/>
                            </dgm:alg>
                          </dgm:else>
                        </dgm:choose>
                      </dgm:if>
                      <dgm:if name="Name271" axis="ch" ptType="node" func="cnt" op="equ" val="6">
                        <dgm:choose name="Name272">
                          <dgm:if name="Name273" axis="ch ch" ptType="node node" st="3 1" cnt="1 0" func="cnt" op="equ" val="1">
                            <dgm:alg type="cycle">
                              <dgm:param type="stAng" val="240"/>
                              <dgm:param type="ctrShpMap" val="fNode"/>
                            </dgm:alg>
                          </dgm:if>
                          <dgm:if name="Name274" axis="ch ch" ptType="node node" st="3 1" cnt="1 0" func="cnt" op="equ" val="2">
                            <dgm:alg type="cycle">
                              <dgm:param type="stAng" val="285"/>
                              <dgm:param type="spanAng" val="-90"/>
                              <dgm:param type="ctrShpMap" val="fNode"/>
                            </dgm:alg>
                          </dgm:if>
                          <dgm:else name="Name275">
                            <dgm:alg type="cycle">
                              <dgm:param type="stAng" val="0"/>
                              <dgm:param type="spanAng" val="-360"/>
                              <dgm:param type="ctrShpMap" val="fNode"/>
                            </dgm:alg>
                          </dgm:else>
                        </dgm:choose>
                      </dgm:if>
                      <dgm:if name="Name276" axis="ch" ptType="node" func="cnt" op="gte" val="7">
                        <dgm:choose name="Name277">
                          <dgm:if name="Name278" axis="ch ch" ptType="node node" st="3 1" cnt="1 0" func="cnt" op="equ" val="1">
                            <dgm:alg type="cycle">
                              <dgm:param type="stAng" val="257"/>
                              <dgm:param type="ctrShpMap" val="fNode"/>
                            </dgm:alg>
                          </dgm:if>
                          <dgm:if name="Name279" axis="ch ch" ptType="node node" st="3 1" cnt="1 0" func="cnt" op="equ" val="2">
                            <dgm:alg type="cycle">
                              <dgm:param type="stAng" val="302"/>
                              <dgm:param type="spanAng" val="-90"/>
                              <dgm:param type="ctrShpMap" val="fNode"/>
                            </dgm:alg>
                          </dgm:if>
                          <dgm:else name="Name280">
                            <dgm:alg type="cycle">
                              <dgm:param type="stAng" val="0"/>
                              <dgm:param type="spanAng" val="-360"/>
                              <dgm:param type="ctrShpMap" val="fNode"/>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srcNode" val="textCenter"/>
                    <dgm:param type="dstNode" val="childCenter3"/>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stAng" val="270"/>
                              <dgm:param type="ctrShpMap" val="fNode"/>
                            </dgm:alg>
                          </dgm:if>
                          <dgm:if name="Name298" axis="ch ch" ptType="node node" st="4 1" cnt="1 0" func="cnt" op="equ" val="2">
                            <dgm:alg type="cycle">
                              <dgm:param type="stAng" val="225"/>
                              <dgm:param type="spanAng" val="90"/>
                              <dgm:param type="ctrShpMap" val="fNode"/>
                            </dgm:alg>
                          </dgm:if>
                          <dgm:else name="Name299">
                            <dgm:alg type="cycle">
                              <dgm:param type="stAng" val="202.5"/>
                              <dgm:param type="spanAng" val="135"/>
                              <dgm:param type="ctrShpMap" val="fNode"/>
                            </dgm:alg>
                          </dgm:else>
                        </dgm:choose>
                      </dgm:if>
                      <dgm:if name="Name300" axis="ch" ptType="node" func="cnt" op="equ" val="5">
                        <dgm:choose name="Name301">
                          <dgm:if name="Name302" axis="ch ch" ptType="node node" st="4 1" cnt="1 0" func="cnt" op="equ" val="1">
                            <dgm:alg type="cycle">
                              <dgm:param type="stAng" val="216"/>
                              <dgm:param type="ctrShpMap" val="fNode"/>
                            </dgm:alg>
                          </dgm:if>
                          <dgm:if name="Name303" axis="ch ch" ptType="node node" st="4 1" cnt="1 0" func="cnt" op="equ" val="2">
                            <dgm:alg type="cycle">
                              <dgm:param type="stAng" val="171"/>
                              <dgm:param type="spanAng" val="90"/>
                              <dgm:param type="ctrShpMap" val="fNode"/>
                            </dgm:alg>
                          </dgm:if>
                          <dgm:else name="Name304">
                            <dgm:alg type="cycle">
                              <dgm:param type="stAng" val="0"/>
                              <dgm:param type="spanAng" val="360"/>
                              <dgm:param type="ctrShpMap" val="fNode"/>
                            </dgm:alg>
                          </dgm:else>
                        </dgm:choose>
                      </dgm:if>
                      <dgm:if name="Name305" axis="ch" ptType="node" func="cnt" op="equ" val="6">
                        <dgm:choose name="Name306">
                          <dgm:if name="Name307" axis="ch ch" ptType="node node" st="4 1" cnt="1 0" func="cnt" op="equ" val="1">
                            <dgm:alg type="cycle">
                              <dgm:param type="stAng" val="180"/>
                              <dgm:param type="ctrShpMap" val="fNode"/>
                            </dgm:alg>
                          </dgm:if>
                          <dgm:if name="Name308" axis="ch ch" ptType="node node" st="4 1" cnt="1 0" func="cnt" op="equ" val="2">
                            <dgm:alg type="cycle">
                              <dgm:param type="stAng" val="135"/>
                              <dgm:param type="spanAng" val="90"/>
                              <dgm:param type="ctrShpMap" val="fNode"/>
                            </dgm:alg>
                          </dgm:if>
                          <dgm:else name="Name309">
                            <dgm:alg type="cycle">
                              <dgm:param type="stAng" val="0"/>
                              <dgm:param type="spanAng" val="360"/>
                              <dgm:param type="ctrShpMap" val="fNode"/>
                            </dgm:alg>
                          </dgm:else>
                        </dgm:choose>
                      </dgm:if>
                      <dgm:if name="Name310" axis="ch" ptType="node" func="cnt" op="gte" val="7">
                        <dgm:choose name="Name311">
                          <dgm:if name="Name312" axis="ch ch" ptType="node node" st="4 1" cnt="1 0" func="cnt" op="equ" val="1">
                            <dgm:alg type="cycle">
                              <dgm:param type="stAng" val="154"/>
                              <dgm:param type="ctrShpMap" val="fNode"/>
                            </dgm:alg>
                          </dgm:if>
                          <dgm:if name="Name313" axis="ch ch" ptType="node node" st="4 1" cnt="1 0" func="cnt" op="equ" val="2">
                            <dgm:alg type="cycle">
                              <dgm:param type="stAng" val="109"/>
                              <dgm:param type="spanAng" val="90"/>
                              <dgm:param type="ctrShpMap" val="fNode"/>
                            </dgm:alg>
                          </dgm:if>
                          <dgm:else name="Name314">
                            <dgm:alg type="cycle">
                              <dgm:param type="stAng" val="0"/>
                              <dgm:param type="spanAng" val="360"/>
                              <dgm:param type="ctrShpMap" val="fNode"/>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stAng" val="90"/>
                              <dgm:param type="ctrShpMap" val="fNode"/>
                            </dgm:alg>
                          </dgm:if>
                          <dgm:if name="Name321" axis="ch ch" ptType="node node" st="4 1" cnt="1 0" func="cnt" op="equ" val="2">
                            <dgm:alg type="cycle">
                              <dgm:param type="stAng" val="135"/>
                              <dgm:param type="spanAng" val="-90"/>
                              <dgm:param type="ctrShpMap" val="fNode"/>
                            </dgm:alg>
                          </dgm:if>
                          <dgm:else name="Name322">
                            <dgm:alg type="cycle">
                              <dgm:param type="stAng" val="157.5"/>
                              <dgm:param type="spanAng" val="-135"/>
                              <dgm:param type="ctrShpMap" val="fNode"/>
                            </dgm:alg>
                          </dgm:else>
                        </dgm:choose>
                      </dgm:if>
                      <dgm:if name="Name323" axis="ch" ptType="node" func="cnt" op="equ" val="5">
                        <dgm:choose name="Name324">
                          <dgm:if name="Name325" axis="ch ch" ptType="node node" st="4 1" cnt="1 0" func="cnt" op="equ" val="1">
                            <dgm:alg type="cycle">
                              <dgm:param type="stAng" val="144"/>
                              <dgm:param type="ctrShpMap" val="fNode"/>
                            </dgm:alg>
                          </dgm:if>
                          <dgm:if name="Name326" axis="ch ch" ptType="node node" st="4 1" cnt="1 0" func="cnt" op="equ" val="2">
                            <dgm:alg type="cycle">
                              <dgm:param type="stAng" val="189"/>
                              <dgm:param type="spanAng" val="-90"/>
                              <dgm:param type="ctrShpMap" val="fNode"/>
                            </dgm:alg>
                          </dgm:if>
                          <dgm:else name="Name327">
                            <dgm:alg type="cycle">
                              <dgm:param type="stAng" val="0"/>
                              <dgm:param type="spanAng" val="-360"/>
                              <dgm:param type="ctrShpMap" val="fNode"/>
                            </dgm:alg>
                          </dgm:else>
                        </dgm:choose>
                      </dgm:if>
                      <dgm:if name="Name328" axis="ch" ptType="node" func="cnt" op="equ" val="6">
                        <dgm:choose name="Name329">
                          <dgm:if name="Name330" axis="ch ch" ptType="node node" st="4 1" cnt="1 0" func="cnt" op="equ" val="1">
                            <dgm:alg type="cycle">
                              <dgm:param type="stAng" val="180"/>
                              <dgm:param type="ctrShpMap" val="fNode"/>
                            </dgm:alg>
                          </dgm:if>
                          <dgm:if name="Name331" axis="ch ch" ptType="node node" st="4 1" cnt="1 0" func="cnt" op="equ" val="2">
                            <dgm:alg type="cycle">
                              <dgm:param type="stAng" val="225"/>
                              <dgm:param type="spanAng" val="-90"/>
                              <dgm:param type="ctrShpMap" val="fNode"/>
                            </dgm:alg>
                          </dgm:if>
                          <dgm:else name="Name332">
                            <dgm:alg type="cycle">
                              <dgm:param type="stAng" val="0"/>
                              <dgm:param type="spanAng" val="-360"/>
                              <dgm:param type="ctrShpMap" val="fNode"/>
                            </dgm:alg>
                          </dgm:else>
                        </dgm:choose>
                      </dgm:if>
                      <dgm:if name="Name333" axis="ch" ptType="node" func="cnt" op="gte" val="7">
                        <dgm:choose name="Name334">
                          <dgm:if name="Name335" axis="ch ch" ptType="node node" st="4 1" cnt="1 0" func="cnt" op="equ" val="1">
                            <dgm:alg type="cycle">
                              <dgm:param type="stAng" val="205"/>
                              <dgm:param type="ctrShpMap" val="fNode"/>
                            </dgm:alg>
                          </dgm:if>
                          <dgm:if name="Name336" axis="ch ch" ptType="node node" st="4 1" cnt="1 0" func="cnt" op="equ" val="2">
                            <dgm:alg type="cycle">
                              <dgm:param type="stAng" val="250"/>
                              <dgm:param type="spanAng" val="-90"/>
                              <dgm:param type="ctrShpMap" val="fNode"/>
                            </dgm:alg>
                          </dgm:if>
                          <dgm:else name="Name337">
                            <dgm:alg type="cycle">
                              <dgm:param type="stAng" val="0"/>
                              <dgm:param type="spanAng" val="-360"/>
                              <dgm:param type="ctrShpMap" val="fNode"/>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srcNode" val="textCenter"/>
                    <dgm:param type="dstNode" val="childCenter4"/>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stAng" val="288"/>
                              <dgm:param type="ctrShpMap" val="fNode"/>
                            </dgm:alg>
                          </dgm:if>
                          <dgm:if name="Name355" axis="ch ch" ptType="node node" st="5 1" cnt="1 0" func="cnt" op="equ" val="2">
                            <dgm:alg type="cycle">
                              <dgm:param type="stAng" val="243"/>
                              <dgm:param type="spanAng" val="90"/>
                              <dgm:param type="ctrShpMap" val="fNode"/>
                            </dgm:alg>
                          </dgm:if>
                          <dgm:else name="Name356">
                            <dgm:alg type="cycle">
                              <dgm:param type="stAng" val="0"/>
                              <dgm:param type="spanAng" val="360"/>
                              <dgm:param type="ctrShpMap" val="fNode"/>
                            </dgm:alg>
                          </dgm:else>
                        </dgm:choose>
                      </dgm:if>
                      <dgm:if name="Name357" axis="ch" ptType="node" func="cnt" op="equ" val="6">
                        <dgm:choose name="Name358">
                          <dgm:if name="Name359" axis="ch ch" ptType="node node" st="5 1" cnt="1 0" func="cnt" op="equ" val="1">
                            <dgm:alg type="cycle">
                              <dgm:param type="stAng" val="240"/>
                              <dgm:param type="ctrShpMap" val="fNode"/>
                            </dgm:alg>
                          </dgm:if>
                          <dgm:if name="Name360" axis="ch ch" ptType="node node" st="5 1" cnt="1 0" func="cnt" op="equ" val="2">
                            <dgm:alg type="cycle">
                              <dgm:param type="stAng" val="195"/>
                              <dgm:param type="spanAng" val="90"/>
                              <dgm:param type="ctrShpMap" val="fNode"/>
                            </dgm:alg>
                          </dgm:if>
                          <dgm:else name="Name361">
                            <dgm:alg type="cycle">
                              <dgm:param type="stAng" val="0"/>
                              <dgm:param type="spanAng" val="360"/>
                              <dgm:param type="ctrShpMap" val="fNode"/>
                            </dgm:alg>
                          </dgm:else>
                        </dgm:choose>
                      </dgm:if>
                      <dgm:if name="Name362" axis="ch" ptType="node" func="cnt" op="gte" val="7">
                        <dgm:choose name="Name363">
                          <dgm:if name="Name364" axis="ch ch" ptType="node node" st="5 1" cnt="1 0" func="cnt" op="equ" val="1">
                            <dgm:alg type="cycle">
                              <dgm:param type="stAng" val="205"/>
                              <dgm:param type="ctrShpMap" val="fNode"/>
                            </dgm:alg>
                          </dgm:if>
                          <dgm:if name="Name365" axis="ch ch" ptType="node node" st="5 1" cnt="1 0" func="cnt" op="equ" val="2">
                            <dgm:alg type="cycle">
                              <dgm:param type="stAng" val="160"/>
                              <dgm:param type="spanAng" val="90"/>
                              <dgm:param type="ctrShpMap" val="fNode"/>
                            </dgm:alg>
                          </dgm:if>
                          <dgm:else name="Name366">
                            <dgm:alg type="cycle">
                              <dgm:param type="stAng" val="0"/>
                              <dgm:param type="spanAng" val="360"/>
                              <dgm:param type="ctrShpMap" val="fNode"/>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stAng" val="72"/>
                              <dgm:param type="ctrShpMap" val="fNode"/>
                            </dgm:alg>
                          </dgm:if>
                          <dgm:if name="Name373" axis="ch ch" ptType="node node" st="5 1" cnt="1 0" func="cnt" op="equ" val="2">
                            <dgm:alg type="cycle">
                              <dgm:param type="stAng" val="117"/>
                              <dgm:param type="spanAng" val="-90"/>
                              <dgm:param type="ctrShpMap" val="fNode"/>
                            </dgm:alg>
                          </dgm:if>
                          <dgm:else name="Name374">
                            <dgm:alg type="cycle">
                              <dgm:param type="stAng" val="0"/>
                              <dgm:param type="spanAng" val="-360"/>
                              <dgm:param type="ctrShpMap" val="fNode"/>
                            </dgm:alg>
                          </dgm:else>
                        </dgm:choose>
                      </dgm:if>
                      <dgm:if name="Name375" axis="ch" ptType="node" func="cnt" op="equ" val="6">
                        <dgm:choose name="Name376">
                          <dgm:if name="Name377" axis="ch ch" ptType="node node" st="5 1" cnt="1 0" func="cnt" op="equ" val="1">
                            <dgm:alg type="cycle">
                              <dgm:param type="stAng" val="120"/>
                              <dgm:param type="ctrShpMap" val="fNode"/>
                            </dgm:alg>
                          </dgm:if>
                          <dgm:if name="Name378" axis="ch ch" ptType="node node" st="5 1" cnt="1 0" func="cnt" op="equ" val="2">
                            <dgm:alg type="cycle">
                              <dgm:param type="stAng" val="165"/>
                              <dgm:param type="spanAng" val="-90"/>
                              <dgm:param type="ctrShpMap" val="fNode"/>
                            </dgm:alg>
                          </dgm:if>
                          <dgm:else name="Name379">
                            <dgm:alg type="cycle">
                              <dgm:param type="stAng" val="0"/>
                              <dgm:param type="spanAng" val="-360"/>
                              <dgm:param type="ctrShpMap" val="fNode"/>
                            </dgm:alg>
                          </dgm:else>
                        </dgm:choose>
                      </dgm:if>
                      <dgm:if name="Name380" axis="ch" ptType="node" func="cnt" op="gte" val="7">
                        <dgm:choose name="Name381">
                          <dgm:if name="Name382" axis="ch ch" ptType="node node" st="5 1" cnt="1 0" func="cnt" op="equ" val="1">
                            <dgm:alg type="cycle">
                              <dgm:param type="stAng" val="154"/>
                              <dgm:param type="ctrShpMap" val="fNode"/>
                            </dgm:alg>
                          </dgm:if>
                          <dgm:if name="Name383" axis="ch ch" ptType="node node" st="5 1" cnt="1 0" func="cnt" op="equ" val="2">
                            <dgm:alg type="cycle">
                              <dgm:param type="stAng" val="199"/>
                              <dgm:param type="spanAng" val="-90"/>
                              <dgm:param type="ctrShpMap" val="fNode"/>
                            </dgm:alg>
                          </dgm:if>
                          <dgm:else name="Name384">
                            <dgm:alg type="cycle">
                              <dgm:param type="stAng" val="0"/>
                              <dgm:param type="spanAng" val="-360"/>
                              <dgm:param type="ctrShpMap" val="fNode"/>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srcNode" val="textCenter"/>
                    <dgm:param type="dstNode" val="childCenter5"/>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stAng" val="300"/>
                              <dgm:param type="ctrShpMap" val="fNode"/>
                            </dgm:alg>
                          </dgm:if>
                          <dgm:if name="Name402" axis="ch ch" ptType="node node" st="6 1" cnt="1 0" func="cnt" op="equ" val="2">
                            <dgm:alg type="cycle">
                              <dgm:param type="stAng" val="255"/>
                              <dgm:param type="spanAng" val="90"/>
                              <dgm:param type="ctrShpMap" val="fNode"/>
                            </dgm:alg>
                          </dgm:if>
                          <dgm:else name="Name403">
                            <dgm:alg type="cycle">
                              <dgm:param type="stAng" val="0"/>
                              <dgm:param type="spanAng" val="360"/>
                              <dgm:param type="ctrShpMap" val="fNode"/>
                            </dgm:alg>
                          </dgm:else>
                        </dgm:choose>
                      </dgm:if>
                      <dgm:if name="Name404" axis="ch" ptType="node" func="cnt" op="gte" val="7">
                        <dgm:choose name="Name405">
                          <dgm:if name="Name406" axis="ch ch" ptType="node node" st="6 1" cnt="1 0" func="cnt" op="equ" val="1">
                            <dgm:alg type="cycle">
                              <dgm:param type="stAng" val="257"/>
                              <dgm:param type="ctrShpMap" val="fNode"/>
                            </dgm:alg>
                          </dgm:if>
                          <dgm:if name="Name407" axis="ch ch" ptType="node node" st="6 1" cnt="1 0" func="cnt" op="equ" val="2">
                            <dgm:alg type="cycle">
                              <dgm:param type="stAng" val="212"/>
                              <dgm:param type="spanAng" val="90"/>
                              <dgm:param type="ctrShpMap" val="fNode"/>
                            </dgm:alg>
                          </dgm:if>
                          <dgm:else name="Name408">
                            <dgm:alg type="cycle">
                              <dgm:param type="stAng" val="0"/>
                              <dgm:param type="spanAng" val="360"/>
                              <dgm:param type="ctrShpMap" val="fNode"/>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stAng" val="60"/>
                              <dgm:param type="ctrShpMap" val="fNode"/>
                            </dgm:alg>
                          </dgm:if>
                          <dgm:if name="Name415" axis="ch ch" ptType="node node" st="6 1" cnt="1 0" func="cnt" op="equ" val="2">
                            <dgm:alg type="cycle">
                              <dgm:param type="stAng" val="105"/>
                              <dgm:param type="spanAng" val="-90"/>
                              <dgm:param type="ctrShpMap" val="fNode"/>
                            </dgm:alg>
                          </dgm:if>
                          <dgm:else name="Name416">
                            <dgm:alg type="cycle">
                              <dgm:param type="stAng" val="0"/>
                              <dgm:param type="spanAng" val="-360"/>
                              <dgm:param type="ctrShpMap" val="fNode"/>
                            </dgm:alg>
                          </dgm:else>
                        </dgm:choose>
                      </dgm:if>
                      <dgm:if name="Name417" axis="ch" ptType="node" func="cnt" op="gte" val="7">
                        <dgm:choose name="Name418">
                          <dgm:if name="Name419" axis="ch ch" ptType="node node" st="6 1" cnt="1 0" func="cnt" op="equ" val="1">
                            <dgm:alg type="cycle">
                              <dgm:param type="stAng" val="102"/>
                              <dgm:param type="ctrShpMap" val="fNode"/>
                            </dgm:alg>
                          </dgm:if>
                          <dgm:if name="Name420" axis="ch ch" ptType="node node" st="6 1" cnt="1 0" func="cnt" op="equ" val="2">
                            <dgm:alg type="cycle">
                              <dgm:param type="stAng" val="147"/>
                              <dgm:param type="spanAng" val="-90"/>
                              <dgm:param type="ctrShpMap" val="fNode"/>
                            </dgm:alg>
                          </dgm:if>
                          <dgm:else name="Name421">
                            <dgm:alg type="cycle">
                              <dgm:param type="stAng" val="0"/>
                              <dgm:param type="spanAng" val="-360"/>
                              <dgm:param type="ctrShpMap" val="fNode"/>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srcNode" val="textCenter"/>
                    <dgm:param type="dstNode" val="childCenter6"/>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stAng" val="308"/>
                              <dgm:param type="ctrShpMap" val="fNode"/>
                            </dgm:alg>
                          </dgm:if>
                          <dgm:if name="Name439" axis="ch ch" ptType="node node" st="7 1" cnt="1 0" func="cnt" op="equ" val="2">
                            <dgm:alg type="cycle">
                              <dgm:param type="stAng" val="263"/>
                              <dgm:param type="spanAng" val="90"/>
                              <dgm:param type="ctrShpMap" val="fNode"/>
                            </dgm:alg>
                          </dgm:if>
                          <dgm:else name="Name440">
                            <dgm:alg type="cycle">
                              <dgm:param type="stAng" val="0"/>
                              <dgm:param type="spanAng" val="360"/>
                              <dgm:param type="ctrShpMap" val="fNode"/>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stAng" val="51"/>
                              <dgm:param type="ctrShpMap" val="fNode"/>
                            </dgm:alg>
                          </dgm:if>
                          <dgm:if name="Name447" axis="ch ch" ptType="node node" st="7 1" cnt="1 0" func="cnt" op="equ" val="2">
                            <dgm:alg type="cycle">
                              <dgm:param type="stAng" val="96"/>
                              <dgm:param type="spanAng" val="-90"/>
                              <dgm:param type="ctrShpMap" val="fNode"/>
                            </dgm:alg>
                          </dgm:if>
                          <dgm:else name="Name448">
                            <dgm:alg type="cycle">
                              <dgm:param type="stAng" val="0"/>
                              <dgm:param type="spanAng" val="-360"/>
                              <dgm:param type="ctrShpMap" val="fNode"/>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Sty" val="noArr"/>
                          <dgm:param type="endSty" val="noArr"/>
                          <dgm:param type="begPts" val="auto"/>
                          <dgm:param type="endPts" val="auto"/>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srcNode" val="textCenter"/>
                    <dgm:param type="dstNode" val="childCenter7"/>
                    <dgm:param type="dim" val="1D"/>
                    <dgm:param type="endSty" val="noArr"/>
                    <dgm:param type="begPts" val="auto"/>
                    <dgm:param type="endPts" val="auto"/>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C239276-F692-4FB5-960D-6ECED991B84A}" type="datetimeFigureOut">
              <a:rPr lang="zh-CN" altLang="en-US" smtClean="0"/>
              <a:t>2021-9-13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BCD3F43-125C-4622-81C3-731234AE2DCE}" type="slidenum">
              <a:rPr lang="zh-CN" altLang="en-US" smtClean="0"/>
              <a:t>‹#›</a:t>
            </a:fld>
            <a:endParaRPr lang="zh-CN" altLang="en-US"/>
          </a:p>
        </p:txBody>
      </p:sp>
    </p:spTree>
    <p:extLst>
      <p:ext uri="{BB962C8B-B14F-4D97-AF65-F5344CB8AC3E}">
        <p14:creationId xmlns:p14="http://schemas.microsoft.com/office/powerpoint/2010/main" val="26029277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C7A8007-5084-48F5-A51F-5EF90EA8CCEE}"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7B74BD-509B-4AE4-98A9-8EA600F96356}" type="slidenum">
              <a:rPr lang="zh-CN" altLang="en-US" smtClean="0"/>
              <a:t>‹#›</a:t>
            </a:fld>
            <a:endParaRPr lang="zh-CN" altLang="en-US"/>
          </a:p>
        </p:txBody>
      </p:sp>
    </p:spTree>
    <p:extLst>
      <p:ext uri="{BB962C8B-B14F-4D97-AF65-F5344CB8AC3E}">
        <p14:creationId xmlns:p14="http://schemas.microsoft.com/office/powerpoint/2010/main" val="289759709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ct val="0"/>
              </a:spcBef>
              <a:spcAft>
                <a:spcPct val="0"/>
              </a:spcAft>
              <a:defRPr/>
            </a:pPr>
            <a:endParaRPr lang="zh-CN" altLang="en-US" sz="1200"/>
          </a:p>
        </p:txBody>
      </p:sp>
      <p:sp>
        <p:nvSpPr>
          <p:cNvPr id="98308"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4500" b="1">
                <a:solidFill>
                  <a:srgbClr val="FF0000"/>
                </a:solidFill>
                <a:latin typeface="Arial" panose="020B0604020202020204" pitchFamily="34" charset="0"/>
                <a:ea typeface="宋体" panose="02010600030101010101" pitchFamily="2" charset="-122"/>
              </a:defRPr>
            </a:lvl1pPr>
            <a:lvl2pPr marL="742950" indent="-285750">
              <a:defRPr sz="4500" b="1">
                <a:solidFill>
                  <a:srgbClr val="FF0000"/>
                </a:solidFill>
                <a:latin typeface="Arial" panose="020B0604020202020204" pitchFamily="34" charset="0"/>
                <a:ea typeface="宋体" panose="02010600030101010101" pitchFamily="2" charset="-122"/>
              </a:defRPr>
            </a:lvl2pPr>
            <a:lvl3pPr marL="1143000" indent="-228600">
              <a:defRPr sz="4500" b="1">
                <a:solidFill>
                  <a:srgbClr val="FF0000"/>
                </a:solidFill>
                <a:latin typeface="Arial" panose="020B0604020202020204" pitchFamily="34" charset="0"/>
                <a:ea typeface="宋体" panose="02010600030101010101" pitchFamily="2" charset="-122"/>
              </a:defRPr>
            </a:lvl3pPr>
            <a:lvl4pPr marL="1600200" indent="-228600">
              <a:defRPr sz="4500" b="1">
                <a:solidFill>
                  <a:srgbClr val="FF0000"/>
                </a:solidFill>
                <a:latin typeface="Arial" panose="020B0604020202020204" pitchFamily="34" charset="0"/>
                <a:ea typeface="宋体" panose="02010600030101010101" pitchFamily="2" charset="-122"/>
              </a:defRPr>
            </a:lvl4pPr>
            <a:lvl5pPr marL="2057400" indent="-228600">
              <a:defRPr sz="4500" b="1">
                <a:solidFill>
                  <a:srgbClr val="FF0000"/>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9pPr>
          </a:lstStyle>
          <a:p>
            <a:pPr algn="r" eaLnBrk="1" hangingPunct="1"/>
            <a:fld id="{BE48D8D5-B318-4A44-94BB-C0FDB6088416}" type="slidenum">
              <a:rPr lang="zh-CN" altLang="en-US" sz="1200" b="0">
                <a:solidFill>
                  <a:schemeClr val="tx1"/>
                </a:solidFill>
                <a:latin typeface="Calibri"/>
              </a:rPr>
              <a:t>20</a:t>
            </a:fld>
            <a:endParaRPr lang="en-US" altLang="zh-CN" sz="1200" b="0">
              <a:solidFill>
                <a:schemeClr val="tx1"/>
              </a:solidFill>
              <a:latin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ct val="0"/>
              </a:spcBef>
              <a:spcAft>
                <a:spcPct val="0"/>
              </a:spcAft>
              <a:defRPr/>
            </a:pPr>
            <a:endParaRPr lang="zh-CN" altLang="en-US" sz="1200"/>
          </a:p>
        </p:txBody>
      </p:sp>
      <p:sp>
        <p:nvSpPr>
          <p:cNvPr id="108548"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4500" b="1">
                <a:solidFill>
                  <a:srgbClr val="FF0000"/>
                </a:solidFill>
                <a:latin typeface="Arial" panose="020B0604020202020204" pitchFamily="34" charset="0"/>
                <a:ea typeface="宋体" panose="02010600030101010101" pitchFamily="2" charset="-122"/>
              </a:defRPr>
            </a:lvl1pPr>
            <a:lvl2pPr marL="742950" indent="-285750">
              <a:defRPr sz="4500" b="1">
                <a:solidFill>
                  <a:srgbClr val="FF0000"/>
                </a:solidFill>
                <a:latin typeface="Arial" panose="020B0604020202020204" pitchFamily="34" charset="0"/>
                <a:ea typeface="宋体" panose="02010600030101010101" pitchFamily="2" charset="-122"/>
              </a:defRPr>
            </a:lvl2pPr>
            <a:lvl3pPr marL="1143000" indent="-228600">
              <a:defRPr sz="4500" b="1">
                <a:solidFill>
                  <a:srgbClr val="FF0000"/>
                </a:solidFill>
                <a:latin typeface="Arial" panose="020B0604020202020204" pitchFamily="34" charset="0"/>
                <a:ea typeface="宋体" panose="02010600030101010101" pitchFamily="2" charset="-122"/>
              </a:defRPr>
            </a:lvl3pPr>
            <a:lvl4pPr marL="1600200" indent="-228600">
              <a:defRPr sz="4500" b="1">
                <a:solidFill>
                  <a:srgbClr val="FF0000"/>
                </a:solidFill>
                <a:latin typeface="Arial" panose="020B0604020202020204" pitchFamily="34" charset="0"/>
                <a:ea typeface="宋体" panose="02010600030101010101" pitchFamily="2" charset="-122"/>
              </a:defRPr>
            </a:lvl4pPr>
            <a:lvl5pPr marL="2057400" indent="-228600">
              <a:defRPr sz="4500" b="1">
                <a:solidFill>
                  <a:srgbClr val="FF0000"/>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9pPr>
          </a:lstStyle>
          <a:p>
            <a:pPr algn="r" eaLnBrk="1" hangingPunct="1"/>
            <a:fld id="{C42C89A7-BADC-44F8-B4AC-26D4397E7ACF}" type="slidenum">
              <a:rPr lang="zh-CN" altLang="en-US" sz="1200" b="0">
                <a:solidFill>
                  <a:schemeClr val="tx1"/>
                </a:solidFill>
                <a:latin typeface="Calibri"/>
              </a:rPr>
              <a:t>21</a:t>
            </a:fld>
            <a:endParaRPr lang="en-US" altLang="zh-CN" sz="1200" b="0">
              <a:solidFill>
                <a:schemeClr val="tx1"/>
              </a:solidFill>
              <a:latin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ct val="0"/>
              </a:spcBef>
              <a:spcAft>
                <a:spcPct val="0"/>
              </a:spcAft>
              <a:defRPr/>
            </a:pPr>
            <a:endParaRPr lang="zh-CN" altLang="en-US" sz="1200"/>
          </a:p>
        </p:txBody>
      </p:sp>
      <p:sp>
        <p:nvSpPr>
          <p:cNvPr id="110596" name="灯片编号占位符 3"/>
          <p:cNvSpPr txBox="1">
            <a:spLocks noGrp="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4500" b="1">
                <a:solidFill>
                  <a:srgbClr val="FF0000"/>
                </a:solidFill>
                <a:latin typeface="Arial" panose="020B0604020202020204" pitchFamily="34" charset="0"/>
                <a:ea typeface="宋体" panose="02010600030101010101" pitchFamily="2" charset="-122"/>
              </a:defRPr>
            </a:lvl1pPr>
            <a:lvl2pPr marL="742950" indent="-285750">
              <a:defRPr sz="4500" b="1">
                <a:solidFill>
                  <a:srgbClr val="FF0000"/>
                </a:solidFill>
                <a:latin typeface="Arial" panose="020B0604020202020204" pitchFamily="34" charset="0"/>
                <a:ea typeface="宋体" panose="02010600030101010101" pitchFamily="2" charset="-122"/>
              </a:defRPr>
            </a:lvl2pPr>
            <a:lvl3pPr marL="1143000" indent="-228600">
              <a:defRPr sz="4500" b="1">
                <a:solidFill>
                  <a:srgbClr val="FF0000"/>
                </a:solidFill>
                <a:latin typeface="Arial" panose="020B0604020202020204" pitchFamily="34" charset="0"/>
                <a:ea typeface="宋体" panose="02010600030101010101" pitchFamily="2" charset="-122"/>
              </a:defRPr>
            </a:lvl3pPr>
            <a:lvl4pPr marL="1600200" indent="-228600">
              <a:defRPr sz="4500" b="1">
                <a:solidFill>
                  <a:srgbClr val="FF0000"/>
                </a:solidFill>
                <a:latin typeface="Arial" panose="020B0604020202020204" pitchFamily="34" charset="0"/>
                <a:ea typeface="宋体" panose="02010600030101010101" pitchFamily="2" charset="-122"/>
              </a:defRPr>
            </a:lvl4pPr>
            <a:lvl5pPr marL="2057400" indent="-228600">
              <a:defRPr sz="4500" b="1">
                <a:solidFill>
                  <a:srgbClr val="FF0000"/>
                </a:solidFill>
                <a:latin typeface="Arial" panose="020B0604020202020204" pitchFamily="34" charset="0"/>
                <a:ea typeface="宋体" panose="02010600030101010101" pitchFamily="2" charset="-122"/>
              </a:defRPr>
            </a:lvl5pPr>
            <a:lvl6pPr marL="25146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6pPr>
            <a:lvl7pPr marL="29718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7pPr>
            <a:lvl8pPr marL="34290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8pPr>
            <a:lvl9pPr marL="3886200" indent="-228600" defTabSz="913130" eaLnBrk="0" fontAlgn="base" hangingPunct="0">
              <a:spcBef>
                <a:spcPct val="0"/>
              </a:spcBef>
              <a:spcAft>
                <a:spcPct val="0"/>
              </a:spcAft>
              <a:defRPr sz="4500" b="1">
                <a:solidFill>
                  <a:srgbClr val="FF0000"/>
                </a:solidFill>
                <a:latin typeface="Arial" panose="020B0604020202020204" pitchFamily="34" charset="0"/>
                <a:ea typeface="宋体" panose="02010600030101010101" pitchFamily="2" charset="-122"/>
              </a:defRPr>
            </a:lvl9pPr>
          </a:lstStyle>
          <a:p>
            <a:pPr algn="r" eaLnBrk="1" hangingPunct="1"/>
            <a:fld id="{DC1C4EB5-EF24-4BCC-8C13-90D757F8B85F}" type="slidenum">
              <a:rPr lang="zh-CN" altLang="en-US" sz="1200" b="0">
                <a:solidFill>
                  <a:schemeClr val="tx1"/>
                </a:solidFill>
                <a:latin typeface="Calibri"/>
              </a:rPr>
              <a:t>22</a:t>
            </a:fld>
            <a:endParaRPr lang="en-US" altLang="zh-CN" sz="1200" b="0">
              <a:solidFill>
                <a:schemeClr val="tx1"/>
              </a:solidFill>
              <a:latin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23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fld id="{8B95DDBD-A80D-439F-93C4-1EC24A87E21B}" type="slidenum">
              <a:rPr lang="zh-CN" altLang="zh-CN" sz="1200" smtClean="0">
                <a:latin typeface="Arial" panose="020B0604020202020204" pitchFamily="34" charset="0"/>
                <a:ea typeface="宋体" panose="02010600030101010101" pitchFamily="2" charset="-122"/>
              </a:rPr>
              <a:t>4</a:t>
            </a:fld>
            <a:endParaRPr lang="zh-CN" altLang="zh-CN" sz="1200" smtClean="0">
              <a:latin typeface="Arial" panose="020B0604020202020204" pitchFamily="3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33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smtClean="0"/>
          </a:p>
        </p:txBody>
      </p:sp>
      <p:sp>
        <p:nvSpPr>
          <p:cNvPr id="133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fld id="{8B95DDBD-A80D-439F-93C4-1EC24A87E21B}" type="slidenum">
              <a:rPr lang="zh-CN" altLang="zh-CN" sz="1200" smtClean="0">
                <a:latin typeface="Arial" panose="020B0604020202020204" pitchFamily="34" charset="0"/>
                <a:ea typeface="宋体" panose="02010600030101010101" pitchFamily="2" charset="-122"/>
              </a:rPr>
              <a:t>5</a:t>
            </a:fld>
            <a:endParaRPr lang="zh-CN" altLang="zh-CN" sz="1200" smtClean="0">
              <a:latin typeface="Arial" panose="020B060402020202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13</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14</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67B74BD-509B-4AE4-98A9-8EA600F96356}" type="slidenum">
              <a:rPr lang="zh-CN" altLang="en-US" smtClean="0"/>
              <a:t>19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a:prstGeom prst="rect">
            <a:avLst/>
          </a:prstGeom>
        </p:spPr>
        <p:txBody>
          <a:bodyPr>
            <a:noAutofit/>
          </a:bodyPr>
          <a:lstStyle>
            <a:lvl1pPr>
              <a:defRPr sz="7200">
                <a:solidFill>
                  <a:srgbClr val="595959"/>
                </a:solidFill>
              </a:defRPr>
            </a:lvl1p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2021-9-13</a:t>
            </a:fld>
            <a:endParaRPr lang="zh-CN" altLang="en-US"/>
          </a:p>
        </p:txBody>
      </p:sp>
      <p:sp>
        <p:nvSpPr>
          <p:cNvPr id="5" name="页脚占位符 4"/>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457200" y="4767264"/>
            <a:ext cx="2133600" cy="273844"/>
          </a:xfrm>
          <a:prstGeom prst="rect">
            <a:avLst/>
          </a:prstGeom>
        </p:spPr>
        <p:txBody>
          <a:bodyPr/>
          <a:lstStyle/>
          <a:p>
            <a:fld id="{530820CF-B880-4189-942D-D702A7CBA730}" type="datetimeFigureOut">
              <a:rPr lang="zh-CN" altLang="en-US" smtClean="0"/>
              <a:t>2021-9-13</a:t>
            </a:fld>
            <a:endParaRPr lang="zh-CN" altLang="en-US"/>
          </a:p>
        </p:txBody>
      </p:sp>
      <p:sp>
        <p:nvSpPr>
          <p:cNvPr id="4" name="页脚占位符 3"/>
          <p:cNvSpPr>
            <a:spLocks noGrp="1"/>
          </p:cNvSpPr>
          <p:nvPr>
            <p:ph type="ftr" sz="quarter" idx="11"/>
          </p:nvPr>
        </p:nvSpPr>
        <p:spPr>
          <a:xfrm>
            <a:off x="3124200" y="4767264"/>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4"/>
            <a:ext cx="2133600" cy="273844"/>
          </a:xfrm>
          <a:prstGeom prst="rect">
            <a:avLst/>
          </a:prstGeom>
        </p:spPr>
        <p:txBody>
          <a:bodyPr/>
          <a:lstStyle/>
          <a:p>
            <a:fld id="{0C913308-F349-4B6D-A68A-DD1791B4A57B}" type="slidenum">
              <a:rPr lang="zh-CN" altLang="en-US" smtClean="0"/>
              <a:t>‹#›</a:t>
            </a:fld>
            <a:endParaRPr lang="zh-CN" altLang="en-US"/>
          </a:p>
        </p:txBody>
      </p:sp>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flipH="1">
            <a:off x="5868144" y="2836058"/>
            <a:ext cx="3097842" cy="2075929"/>
          </a:xfrm>
          <a:prstGeom prst="rect">
            <a:avLst/>
          </a:prstGeom>
        </p:spPr>
      </p:pic>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80" y="2112502"/>
            <a:ext cx="5486654" cy="980456"/>
          </a:xfrm>
        </p:spPr>
        <p:txBody>
          <a:bodyPr/>
          <a:lstStyle>
            <a:lvl1pPr algn="ctr">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C34FCE23-231B-4CFE-A76F-252AEF0EE017}"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628680" y="3092958"/>
            <a:ext cx="5486654" cy="569738"/>
          </a:xfrm>
        </p:spPr>
        <p:txBody>
          <a:bodyPr/>
          <a:lstStyle>
            <a:lvl1pPr marL="0" indent="0" algn="ctr">
              <a:buNone/>
              <a:defRPr sz="1575"/>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单击此处编辑母版副标题样式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143054" y="1659636"/>
            <a:ext cx="5104874" cy="972836"/>
          </a:xfrm>
        </p:spPr>
        <p:txBody>
          <a:bodyPr anchor="ctr" anchorCtr="0"/>
          <a:lstStyle>
            <a:lvl1pPr algn="ctr">
              <a:defRPr sz="3375">
                <a:solidFill>
                  <a:schemeClr val="tx1">
                    <a:lumMod val="65000"/>
                    <a:lumOff val="35000"/>
                  </a:schemeClr>
                </a:solidFill>
              </a:defRPr>
            </a:lvl1pPr>
          </a:lstStyle>
          <a:p>
            <a:r>
              <a:rPr lang="zh-CN" altLang="en-US"/>
              <a:t>再 见</a:t>
            </a:r>
          </a:p>
        </p:txBody>
      </p:sp>
      <p:sp>
        <p:nvSpPr>
          <p:cNvPr id="4" name="日期占位符 3"/>
          <p:cNvSpPr>
            <a:spLocks noGrp="1"/>
          </p:cNvSpPr>
          <p:nvPr>
            <p:ph type="dt" sz="half" idx="10"/>
          </p:nvPr>
        </p:nvSpPr>
        <p:spPr/>
        <p:txBody>
          <a:bodyPr/>
          <a:lstStyle>
            <a:lvl1pPr>
              <a:defRPr>
                <a:solidFill>
                  <a:schemeClr val="tx1"/>
                </a:solidFill>
              </a:defRPr>
            </a:lvl1pPr>
          </a:lstStyle>
          <a:p>
            <a:fld id="{C34FCE23-231B-4CFE-A76F-252AEF0EE017}"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solidFill>
                  <a:schemeClr val="tx1"/>
                </a:solidFill>
              </a:defRPr>
            </a:lvl1pPr>
          </a:lstStyle>
          <a:p>
            <a:endParaRPr lang="zh-CN" altLang="en-US"/>
          </a:p>
        </p:txBody>
      </p:sp>
      <p:sp>
        <p:nvSpPr>
          <p:cNvPr id="6" name="灯片编号占位符 5"/>
          <p:cNvSpPr>
            <a:spLocks noGrp="1"/>
          </p:cNvSpPr>
          <p:nvPr>
            <p:ph type="sldNum" sz="quarter" idx="12"/>
          </p:nvPr>
        </p:nvSpPr>
        <p:spPr/>
        <p:txBody>
          <a:bodyPr/>
          <a:lstStyle>
            <a:lvl1pPr>
              <a:defRPr>
                <a:solidFill>
                  <a:schemeClr val="tx1"/>
                </a:solidFill>
              </a:defRPr>
            </a:lvl1pPr>
          </a:lstStyle>
          <a:p>
            <a:fld id="{BF6536A5-DAEE-4F65-B2D5-30A7A77F84CB}"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1563862"/>
            <a:ext cx="5486400" cy="980456"/>
          </a:xfrm>
          <a:prstGeom prst="rect">
            <a:avLst/>
          </a:prstGeom>
        </p:spPr>
        <p:txBody>
          <a:bodyPr/>
          <a:lstStyle>
            <a:lvl1pPr algn="ctr">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C34FCE23-231B-4CFE-A76F-252AEF0EE017}" type="datetimeFigureOut">
              <a:rPr lang="zh-CN" altLang="en-US" smtClean="0">
                <a:solidFill>
                  <a:prstClr val="black">
                    <a:tint val="75000"/>
                  </a:prstClr>
                </a:solidFill>
              </a:rPr>
              <a:t>2021-9-13</a:t>
            </a:fld>
            <a:endParaRPr lang="zh-CN" altLang="en-US">
              <a:solidFill>
                <a:prstClr val="black">
                  <a:tint val="75000"/>
                </a:prstClr>
              </a:solidFill>
            </a:endParaRPr>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BF6536A5-DAEE-4F65-B2D5-30A7A77F84CB}" type="slidenum">
              <a:rPr lang="zh-CN" altLang="en-US" smtClean="0">
                <a:solidFill>
                  <a:prstClr val="black">
                    <a:tint val="75000"/>
                  </a:prstClr>
                </a:solidFill>
              </a:rPr>
              <a:t>‹#›</a:t>
            </a:fld>
            <a:endParaRPr lang="zh-CN" altLang="en-US">
              <a:solidFill>
                <a:prstClr val="black">
                  <a:tint val="75000"/>
                </a:prstClr>
              </a:solidFill>
            </a:endParaRPr>
          </a:p>
        </p:txBody>
      </p:sp>
      <p:sp>
        <p:nvSpPr>
          <p:cNvPr id="9" name="副标题 2"/>
          <p:cNvSpPr>
            <a:spLocks noGrp="1"/>
          </p:cNvSpPr>
          <p:nvPr>
            <p:ph type="subTitle" idx="1"/>
          </p:nvPr>
        </p:nvSpPr>
        <p:spPr>
          <a:xfrm>
            <a:off x="628650" y="2544318"/>
            <a:ext cx="5486400" cy="569738"/>
          </a:xfrm>
          <a:prstGeom prst="rect">
            <a:avLst/>
          </a:prstGeom>
        </p:spPr>
        <p:txBody>
          <a:bodyPr/>
          <a:lstStyle>
            <a:lvl1pPr marL="0" indent="0" algn="ctr">
              <a:buNone/>
              <a:defRPr sz="21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28753" y="273431"/>
            <a:ext cx="7886495" cy="994174"/>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28753" y="1369669"/>
            <a:ext cx="7886495" cy="3263514"/>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753" y="4766747"/>
            <a:ext cx="2057620" cy="274690"/>
          </a:xfrm>
          <a:prstGeom prst="rect">
            <a:avLst/>
          </a:prstGeom>
        </p:spPr>
        <p:txBody>
          <a:bodyPr/>
          <a:lstStyle>
            <a:lvl1pPr>
              <a:defRPr/>
            </a:lvl1pPr>
          </a:lstStyle>
          <a:p>
            <a:pPr>
              <a:defRPr/>
            </a:pPr>
            <a:fld id="{C1251B8A-D628-43F4-B6E2-BCD25A81E0AD}" type="datetimeFigureOut">
              <a:rPr lang="en-US"/>
              <a:t>9/13/2021</a:t>
            </a:fld>
            <a:endParaRPr lang="en-US"/>
          </a:p>
        </p:txBody>
      </p:sp>
      <p:sp>
        <p:nvSpPr>
          <p:cNvPr id="5" name="页脚占位符 4"/>
          <p:cNvSpPr>
            <a:spLocks noGrp="1"/>
          </p:cNvSpPr>
          <p:nvPr>
            <p:ph type="ftr" sz="quarter" idx="11"/>
          </p:nvPr>
        </p:nvSpPr>
        <p:spPr>
          <a:xfrm>
            <a:off x="3029100" y="4766747"/>
            <a:ext cx="3085801" cy="274690"/>
          </a:xfrm>
          <a:prstGeom prst="rect">
            <a:avLst/>
          </a:prstGeom>
        </p:spPr>
        <p:txBody>
          <a:bodyPr/>
          <a:lstStyle>
            <a:lvl1pPr>
              <a:defRPr/>
            </a:lvl1pPr>
          </a:lstStyle>
          <a:p>
            <a:pPr>
              <a:defRPr/>
            </a:pPr>
            <a:endParaRPr lang="en-US"/>
          </a:p>
        </p:txBody>
      </p:sp>
      <p:sp>
        <p:nvSpPr>
          <p:cNvPr id="6" name="灯片编号占位符 5"/>
          <p:cNvSpPr>
            <a:spLocks noGrp="1"/>
          </p:cNvSpPr>
          <p:nvPr>
            <p:ph type="sldNum" sz="quarter" idx="12"/>
          </p:nvPr>
        </p:nvSpPr>
        <p:spPr>
          <a:xfrm>
            <a:off x="6457628" y="4766747"/>
            <a:ext cx="2057620" cy="274690"/>
          </a:xfrm>
          <a:prstGeom prst="rect">
            <a:avLst/>
          </a:prstGeom>
        </p:spPr>
        <p:txBody>
          <a:bodyPr/>
          <a:lstStyle>
            <a:lvl1pPr>
              <a:defRPr/>
            </a:lvl1pPr>
          </a:lstStyle>
          <a:p>
            <a:pPr>
              <a:defRPr/>
            </a:pPr>
            <a:fld id="{E82823BD-1911-497F-BD4D-67AE7F0B8C8A}" type="slidenum">
              <a:rPr lang="zh-CN" altLang="en-US"/>
              <a:t>‹#›</a:t>
            </a:fld>
            <a:endParaRPr lang="en-US" altLang="zh-CN"/>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ransition/>
  <p:txStyles>
    <p:titleStyle>
      <a:lvl1pPr algn="ctr" defTabSz="914400" rtl="0" eaLnBrk="1" latinLnBrk="0" hangingPunct="1">
        <a:spcBef>
          <a:spcPct val="0"/>
        </a:spcBef>
        <a:buNone/>
        <a:defRPr sz="3600" kern="1200">
          <a:solidFill>
            <a:schemeClr val="accent6">
              <a:lumMod val="50000"/>
            </a:schemeClr>
          </a:solidFill>
          <a:latin typeface="黑体" panose="02010609060101010101" pitchFamily="49" charset="-122"/>
          <a:ea typeface="黑体" panose="02010609060101010101" pitchFamily="49"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2800" kern="1200">
          <a:solidFill>
            <a:schemeClr val="accent6">
              <a:lumMod val="50000"/>
            </a:schemeClr>
          </a:solidFill>
          <a:latin typeface="黑体" panose="02010609060101010101" pitchFamily="49" charset="-122"/>
          <a:ea typeface="黑体" panose="02010609060101010101" pitchFamily="49"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2pPr>
      <a:lvl3pPr marL="11430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3pPr>
      <a:lvl4pPr marL="16002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4pPr>
      <a:lvl5pPr marL="2057400" indent="-228600" algn="l" defTabSz="914400" rtl="0" eaLnBrk="1" latinLnBrk="0" hangingPunct="1">
        <a:spcBef>
          <a:spcPct val="20000"/>
        </a:spcBef>
        <a:buFont typeface="Arial" panose="020B0604020202020204" pitchFamily="34" charset="0"/>
        <a:buChar char="»"/>
        <a:defRPr sz="28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image" Target="../media/image8.png"/><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p:nvPr/>
        </p:nvSpPr>
        <p:spPr>
          <a:xfrm>
            <a:off x="3149842" y="1323392"/>
            <a:ext cx="5724636" cy="768195"/>
          </a:xfrm>
          <a:prstGeom prst="rect">
            <a:avLst/>
          </a:prstGeom>
        </p:spPr>
        <p:txBody>
          <a:bodyPr>
            <a:noAutofit/>
          </a:bodyPr>
          <a:lstStyle>
            <a:lvl1pPr algn="ctr" defTabSz="914400" rtl="0" eaLnBrk="1" latinLnBrk="0" hangingPunct="1">
              <a:spcBef>
                <a:spcPct val="0"/>
              </a:spcBef>
              <a:buNone/>
              <a:defRPr sz="7200" kern="1200">
                <a:solidFill>
                  <a:srgbClr val="595959"/>
                </a:solidFill>
                <a:latin typeface="黑体" panose="02010609060101010101" pitchFamily="49" charset="-122"/>
                <a:ea typeface="黑体" panose="02010609060101010101" pitchFamily="49" charset="-122"/>
                <a:cs typeface="+mj-cs"/>
              </a:defRPr>
            </a:lvl1pPr>
          </a:lstStyle>
          <a:p>
            <a:r>
              <a:rPr lang="zh-CN" altLang="en-US" sz="3600" b="1" smtClean="0">
                <a:solidFill>
                  <a:schemeClr val="accent6">
                    <a:lumMod val="50000"/>
                  </a:schemeClr>
                </a:solidFill>
                <a:cs typeface="Kaiti SC"/>
                <a:sym typeface="+mn-ea"/>
              </a:rPr>
              <a:t>人应当坚持正义</a:t>
            </a:r>
            <a:endParaRPr lang="zh-CN" altLang="en-US" sz="3600" b="1">
              <a:solidFill>
                <a:schemeClr val="accent6">
                  <a:lumMod val="50000"/>
                </a:schemeClr>
              </a:solidFill>
              <a:cs typeface="Kaiti SC"/>
              <a:sym typeface="+mn-ea"/>
            </a:endParaRPr>
          </a:p>
        </p:txBody>
      </p:sp>
      <p:sp>
        <p:nvSpPr>
          <p:cNvPr id="5" name="标题 1"/>
          <p:cNvSpPr>
            <a:spLocks noGrp="1"/>
          </p:cNvSpPr>
          <p:nvPr/>
        </p:nvSpPr>
        <p:spPr>
          <a:xfrm>
            <a:off x="4968044" y="2187488"/>
            <a:ext cx="2088232" cy="504056"/>
          </a:xfrm>
          <a:prstGeom prst="rect">
            <a:avLst/>
          </a:prstGeom>
        </p:spPr>
        <p:txBody>
          <a:bodyPr vert="horz" lIns="68580" tIns="34290" rIns="68580" bIns="34290" rtlCol="0" anchor="ctr">
            <a:noAutofit/>
          </a:bodyPr>
          <a:lstStyle>
            <a:lvl1pPr algn="ctr" defTabSz="685800" rtl="0" eaLnBrk="1" latinLnBrk="0" hangingPunct="1">
              <a:lnSpc>
                <a:spcPct val="100000"/>
              </a:lnSpc>
              <a:spcBef>
                <a:spcPct val="0"/>
              </a:spcBef>
              <a:buNone/>
              <a:defRPr sz="33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a:lstStyle>
          <a:p>
            <a:r>
              <a:rPr lang="zh-CN" altLang="en-US" sz="2800" smtClean="0">
                <a:solidFill>
                  <a:schemeClr val="accent6">
                    <a:lumMod val="50000"/>
                  </a:schemeClr>
                </a:solidFill>
                <a:latin typeface="黑体" panose="02010609060101010101" pitchFamily="49" charset="-122"/>
                <a:cs typeface="Kaiti SC"/>
                <a:sym typeface="+mn-ea"/>
              </a:rPr>
              <a:t>教学课件</a:t>
            </a:r>
            <a:endParaRPr lang="zh-CN" altLang="en-US" sz="2800">
              <a:solidFill>
                <a:schemeClr val="accent6">
                  <a:lumMod val="50000"/>
                </a:schemeClr>
              </a:solidFill>
              <a:latin typeface="黑体" panose="02010609060101010101" pitchFamily="49" charset="-122"/>
              <a:cs typeface="Kaiti SC"/>
              <a:sym typeface="+mn-ea"/>
            </a:endParaRPr>
          </a:p>
        </p:txBody>
      </p:sp>
      <p:cxnSp>
        <p:nvCxnSpPr>
          <p:cNvPr id="6" name="直接连接符 5"/>
          <p:cNvCxnSpPr/>
          <p:nvPr/>
        </p:nvCxnSpPr>
        <p:spPr>
          <a:xfrm>
            <a:off x="3347864" y="1995686"/>
            <a:ext cx="5544616" cy="0"/>
          </a:xfrm>
          <a:prstGeom prst="line">
            <a:avLst/>
          </a:prstGeom>
          <a:ln w="1905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sp>
        <p:nvSpPr>
          <p:cNvPr id="7" name="标题 1"/>
          <p:cNvSpPr>
            <a:spLocks noGrp="1"/>
          </p:cNvSpPr>
          <p:nvPr/>
        </p:nvSpPr>
        <p:spPr>
          <a:xfrm>
            <a:off x="2915816" y="555526"/>
            <a:ext cx="2016224" cy="324036"/>
          </a:xfrm>
          <a:prstGeom prst="rect">
            <a:avLst/>
          </a:prstGeom>
          <a:solidFill>
            <a:schemeClr val="bg1">
              <a:lumMod val="95000"/>
            </a:schemeClr>
          </a:solidFill>
        </p:spPr>
        <p:txBody>
          <a:bodyPr vert="horz" lIns="68580" tIns="34290" rIns="68580" bIns="34290" rtlCol="0" anchor="ctr">
            <a:noAutofit/>
          </a:bodyPr>
          <a:lstStyle>
            <a:lvl1pPr algn="ctr" defTabSz="685800" rtl="0" eaLnBrk="1" latinLnBrk="0" hangingPunct="1">
              <a:lnSpc>
                <a:spcPct val="100000"/>
              </a:lnSpc>
              <a:spcBef>
                <a:spcPct val="0"/>
              </a:spcBef>
              <a:buNone/>
              <a:defRPr sz="3300" b="1" kern="1200" baseline="0">
                <a:solidFill>
                  <a:schemeClr val="tx1">
                    <a:lumMod val="65000"/>
                    <a:lumOff val="35000"/>
                  </a:schemeClr>
                </a:solidFill>
                <a:latin typeface="Times New Roman" panose="02020603050405020304" pitchFamily="18" charset="0"/>
                <a:ea typeface="黑体" panose="02010609060101010101" pitchFamily="49" charset="-122"/>
                <a:cs typeface="+mj-cs"/>
              </a:defRPr>
            </a:lvl1pPr>
          </a:lstStyle>
          <a:p>
            <a:r>
              <a:rPr lang="zh-CN" altLang="en-US" sz="2000" smtClean="0">
                <a:solidFill>
                  <a:schemeClr val="accent6">
                    <a:lumMod val="50000"/>
                  </a:schemeClr>
                </a:solidFill>
                <a:latin typeface="黑体" panose="02010609060101010101" pitchFamily="49" charset="-122"/>
                <a:cs typeface="Kaiti SC"/>
                <a:sym typeface="+mn-ea"/>
              </a:rPr>
              <a:t>思辨性阅读表达</a:t>
            </a:r>
            <a:endParaRPr lang="zh-CN" altLang="en-US" sz="2000">
              <a:solidFill>
                <a:schemeClr val="accent6">
                  <a:lumMod val="50000"/>
                </a:schemeClr>
              </a:solidFill>
              <a:latin typeface="黑体" panose="02010609060101010101" pitchFamily="49" charset="-122"/>
              <a:cs typeface="Kaiti SC"/>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自我研习</a:t>
            </a:r>
            <a:endParaRPr lang="zh-CN" altLang="en-US" sz="3200">
              <a:solidFill>
                <a:schemeClr val="bg1"/>
              </a:solidFill>
            </a:endParaRPr>
          </a:p>
        </p:txBody>
      </p:sp>
      <p:grpSp>
        <p:nvGrpSpPr>
          <p:cNvPr id="3" name="组合 2"/>
          <p:cNvGrpSpPr/>
          <p:nvPr/>
        </p:nvGrpSpPr>
        <p:grpSpPr>
          <a:xfrm>
            <a:off x="179512" y="653550"/>
            <a:ext cx="1908874" cy="648072"/>
            <a:chOff x="179512" y="653550"/>
            <a:chExt cx="1908874" cy="648072"/>
          </a:xfrm>
        </p:grpSpPr>
        <p:pic>
          <p:nvPicPr>
            <p:cNvPr id="4" name="图片 3"/>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6" name="矩形 5"/>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背景介绍</a:t>
              </a:r>
              <a:endParaRPr lang="zh-CN" altLang="en-US" sz="2000">
                <a:solidFill>
                  <a:schemeClr val="bg1"/>
                </a:solidFill>
                <a:latin typeface="黑体" panose="02010609060101010101" pitchFamily="49" charset="-122"/>
                <a:ea typeface="黑体" panose="02010609060101010101" pitchFamily="49" charset="-122"/>
              </a:endParaRPr>
            </a:p>
          </p:txBody>
        </p:sp>
      </p:grpSp>
      <p:sp>
        <p:nvSpPr>
          <p:cNvPr id="2" name="矩形 1"/>
          <p:cNvSpPr/>
          <p:nvPr/>
        </p:nvSpPr>
        <p:spPr>
          <a:xfrm>
            <a:off x="683568" y="1652326"/>
            <a:ext cx="2449928" cy="46166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雅典民主政治的黄金时期</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8" name="矩形 7"/>
          <p:cNvSpPr/>
          <p:nvPr/>
        </p:nvSpPr>
        <p:spPr>
          <a:xfrm>
            <a:off x="3568440" y="1652325"/>
            <a:ext cx="1728192" cy="46166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伯罗奔尼撒战争</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5655724" y="1589654"/>
            <a:ext cx="2575198" cy="830997"/>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雅典由盛转衰，政治动荡</a:t>
            </a:r>
            <a:endParaRPr lang="en-US" altLang="zh-CN" sz="1600" kern="100" smtClean="0">
              <a:latin typeface="黑体" panose="02010609060101010101" pitchFamily="49" charset="-122"/>
              <a:ea typeface="黑体" panose="02010609060101010101" pitchFamily="49" charset="-122"/>
              <a:cs typeface="Times New Roman" panose="02020603050405020304" pitchFamily="18" charset="0"/>
            </a:endParaRPr>
          </a:p>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价值观混乱</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10" name="云形标注 9"/>
          <p:cNvSpPr/>
          <p:nvPr/>
        </p:nvSpPr>
        <p:spPr>
          <a:xfrm>
            <a:off x="6660232" y="653550"/>
            <a:ext cx="2016224" cy="936104"/>
          </a:xfrm>
          <a:prstGeom prst="cloudCallout">
            <a:avLst>
              <a:gd name="adj1" fmla="val -70274"/>
              <a:gd name="adj2" fmla="val 59298"/>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mtClean="0">
                <a:solidFill>
                  <a:schemeClr val="tx1"/>
                </a:solidFill>
              </a:rPr>
              <a:t>你联想到中国历史的某个时期了吗？</a:t>
            </a:r>
            <a:endParaRPr lang="zh-CN" altLang="en-US">
              <a:solidFill>
                <a:schemeClr val="tx1"/>
              </a:solidFill>
            </a:endParaRPr>
          </a:p>
        </p:txBody>
      </p:sp>
      <p:sp>
        <p:nvSpPr>
          <p:cNvPr id="11" name="矩形 10"/>
          <p:cNvSpPr/>
          <p:nvPr/>
        </p:nvSpPr>
        <p:spPr>
          <a:xfrm>
            <a:off x="5650161" y="2941256"/>
            <a:ext cx="2575198" cy="830997"/>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挽救雅典社会需要重振道德，改善政治。</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12" name="矩形 11"/>
          <p:cNvSpPr/>
          <p:nvPr/>
        </p:nvSpPr>
        <p:spPr>
          <a:xfrm>
            <a:off x="2577418" y="2941255"/>
            <a:ext cx="2719214" cy="830997"/>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“正义”在政治秩序混乱的雅典具有重要的公用价值。</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6463" y="1816455"/>
            <a:ext cx="531977" cy="191974"/>
          </a:xfrm>
          <a:prstGeom prst="rect">
            <a:avLst/>
          </a:prstGeom>
        </p:spPr>
      </p:pic>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99599" y="1787170"/>
            <a:ext cx="531977" cy="191974"/>
          </a:xfrm>
          <a:prstGeom prst="rect">
            <a:avLst/>
          </a:prstGeom>
        </p:spPr>
      </p:pic>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6601165" y="2590653"/>
            <a:ext cx="531977" cy="191974"/>
          </a:xfrm>
          <a:prstGeom prst="rect">
            <a:avLst/>
          </a:prstGeom>
        </p:spPr>
      </p:pic>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524205">
            <a:off x="5303469" y="3304948"/>
            <a:ext cx="531977" cy="191974"/>
          </a:xfrm>
          <a:prstGeom prst="rect">
            <a:avLst/>
          </a:prstGeom>
        </p:spPr>
      </p:pic>
      <p:pic>
        <p:nvPicPr>
          <p:cNvPr id="17" name="图片 16"/>
          <p:cNvPicPr>
            <a:picLocks noChangeAspect="1"/>
          </p:cNvPicPr>
          <p:nvPr/>
        </p:nvPicPr>
        <p:blipFill>
          <a:blip r:embed="rId4"/>
          <a:stretch>
            <a:fillRect/>
          </a:stretch>
        </p:blipFill>
        <p:spPr>
          <a:xfrm>
            <a:off x="323528" y="3363838"/>
            <a:ext cx="2164298" cy="1442865"/>
          </a:xfrm>
          <a:prstGeom prst="rect">
            <a:avLst/>
          </a:prstGeom>
        </p:spPr>
      </p:pic>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自我研习</a:t>
            </a:r>
            <a:endParaRPr lang="zh-CN" altLang="en-US" sz="3200">
              <a:solidFill>
                <a:schemeClr val="bg1"/>
              </a:solidFill>
            </a:endParaRPr>
          </a:p>
        </p:txBody>
      </p:sp>
      <p:grpSp>
        <p:nvGrpSpPr>
          <p:cNvPr id="3" name="组合 2"/>
          <p:cNvGrpSpPr/>
          <p:nvPr/>
        </p:nvGrpSpPr>
        <p:grpSpPr>
          <a:xfrm>
            <a:off x="179512" y="653550"/>
            <a:ext cx="1908874" cy="648072"/>
            <a:chOff x="179512" y="653550"/>
            <a:chExt cx="1908874" cy="648072"/>
          </a:xfrm>
        </p:grpSpPr>
        <p:pic>
          <p:nvPicPr>
            <p:cNvPr id="4" name="图片 3"/>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6" name="矩形 5"/>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背景介绍</a:t>
              </a:r>
              <a:endParaRPr lang="zh-CN" altLang="en-US" sz="2000">
                <a:solidFill>
                  <a:schemeClr val="bg1"/>
                </a:solidFill>
                <a:latin typeface="黑体" panose="02010609060101010101" pitchFamily="49" charset="-122"/>
                <a:ea typeface="黑体" panose="02010609060101010101" pitchFamily="49" charset="-122"/>
              </a:endParaRPr>
            </a:p>
          </p:txBody>
        </p:sp>
      </p:grpSp>
      <p:sp>
        <p:nvSpPr>
          <p:cNvPr id="2" name="矩形 1"/>
          <p:cNvSpPr/>
          <p:nvPr/>
        </p:nvSpPr>
        <p:spPr>
          <a:xfrm>
            <a:off x="3023000" y="932110"/>
            <a:ext cx="5186232" cy="738664"/>
          </a:xfrm>
          <a:prstGeom prst="rect">
            <a:avLst/>
          </a:prstGeom>
        </p:spPr>
        <p:txBody>
          <a:bodyPr wrap="square">
            <a:spAutoFit/>
          </a:bodyPr>
          <a:lstStyle/>
          <a:p>
            <a:pPr indent="457200" algn="just">
              <a:lnSpc>
                <a:spcPct val="150000"/>
              </a:lnSpc>
              <a:spcAft>
                <a:spcPct val="0"/>
              </a:spcAft>
              <a:tabLst>
                <a:tab pos="4800600" algn="l"/>
              </a:tabLst>
            </a:pP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公元前</a:t>
            </a:r>
            <a:r>
              <a:rPr lang="en-US" altLang="zh-CN" sz="1400" kern="100">
                <a:latin typeface="黑体" panose="02010609060101010101" pitchFamily="49" charset="-122"/>
                <a:ea typeface="黑体" panose="02010609060101010101" pitchFamily="49" charset="-122"/>
                <a:cs typeface="Courier New" panose="02070309020205020404" pitchFamily="49" charset="0"/>
              </a:rPr>
              <a:t>399</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年，一代哲学家苏格拉底被三位雅典公民提起了公诉，起诉的罪名包括引诱青年罪、亵渎神圣罪、敬事新神罪</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1400" kern="100" smtClean="0">
              <a:latin typeface="黑体" panose="02010609060101010101" pitchFamily="49" charset="-122"/>
              <a:ea typeface="黑体" panose="02010609060101010101" pitchFamily="49" charset="-122"/>
              <a:cs typeface="Times New Roman" panose="02020603050405020304" pitchFamily="18" charset="0"/>
            </a:endParaRPr>
          </a:p>
        </p:txBody>
      </p:sp>
      <p:pic>
        <p:nvPicPr>
          <p:cNvPr id="7" name="图片 6"/>
          <p:cNvPicPr>
            <a:picLocks noChangeAspect="1"/>
          </p:cNvPicPr>
          <p:nvPr/>
        </p:nvPicPr>
        <p:blipFill>
          <a:blip r:embed="rId3"/>
          <a:stretch>
            <a:fillRect/>
          </a:stretch>
        </p:blipFill>
        <p:spPr>
          <a:xfrm>
            <a:off x="227355" y="1760388"/>
            <a:ext cx="2638053" cy="1747232"/>
          </a:xfrm>
          <a:prstGeom prst="rect">
            <a:avLst/>
          </a:prstGeom>
        </p:spPr>
      </p:pic>
      <p:sp>
        <p:nvSpPr>
          <p:cNvPr id="8" name="矩形 7"/>
          <p:cNvSpPr/>
          <p:nvPr/>
        </p:nvSpPr>
        <p:spPr>
          <a:xfrm>
            <a:off x="2987824" y="1760388"/>
            <a:ext cx="5904656" cy="1384995"/>
          </a:xfrm>
          <a:prstGeom prst="rect">
            <a:avLst/>
          </a:prstGeom>
        </p:spPr>
        <p:txBody>
          <a:bodyPr wrap="square">
            <a:spAutoFit/>
          </a:bodyPr>
          <a:lstStyle/>
          <a:p>
            <a:pPr indent="457200" algn="just">
              <a:lnSpc>
                <a:spcPct val="150000"/>
              </a:lnSpc>
              <a:spcAft>
                <a:spcPct val="0"/>
              </a:spcAft>
              <a:tabLst>
                <a:tab pos="4800600" algn="l"/>
              </a:tabLst>
            </a:pP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在</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提起公诉之后，苏格拉底有无数的机会逃跑。他是一位大哲学家，也是一位教育家，他有广泛的人脉。只要他愿意，他的学生会帮助他逃离的</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。当时</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的雅典城邦也希望他逃走，这样就代表这个人屈服了，对他的审判是无奈之举，因为他们根本就没有把握搞定这个出口成章的大演讲家</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1400" kern="1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9" name="矩形 8"/>
          <p:cNvSpPr/>
          <p:nvPr/>
        </p:nvSpPr>
        <p:spPr>
          <a:xfrm>
            <a:off x="3026586" y="3268948"/>
            <a:ext cx="5865894" cy="738664"/>
          </a:xfrm>
          <a:prstGeom prst="rect">
            <a:avLst/>
          </a:prstGeom>
        </p:spPr>
        <p:txBody>
          <a:bodyPr wrap="square">
            <a:spAutoFit/>
          </a:bodyPr>
          <a:lstStyle/>
          <a:p>
            <a:pPr indent="457200" algn="just">
              <a:lnSpc>
                <a:spcPct val="150000"/>
              </a:lnSpc>
              <a:spcAft>
                <a:spcPct val="0"/>
              </a:spcAft>
              <a:tabLst>
                <a:tab pos="4800600" algn="l"/>
              </a:tabLst>
            </a:pP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但</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最终的结果是雅典法庭以“不敬神明”的罪名判处哲学家苏格拉底死刑</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a:t>
            </a:r>
            <a:endParaRPr lang="en-US" altLang="zh-CN" sz="1400" kern="100" smtClean="0">
              <a:latin typeface="黑体" panose="02010609060101010101" pitchFamily="49" charset="-122"/>
              <a:ea typeface="黑体" panose="02010609060101010101" pitchFamily="49" charset="-122"/>
              <a:cs typeface="Times New Roman" panose="02020603050405020304" pitchFamily="18" charset="0"/>
            </a:endParaRPr>
          </a:p>
        </p:txBody>
      </p:sp>
      <p:sp>
        <p:nvSpPr>
          <p:cNvPr id="10" name="矩形 9"/>
          <p:cNvSpPr/>
          <p:nvPr/>
        </p:nvSpPr>
        <p:spPr>
          <a:xfrm>
            <a:off x="3059832" y="4227934"/>
            <a:ext cx="5688632" cy="688202"/>
          </a:xfrm>
          <a:prstGeom prst="rect">
            <a:avLst/>
          </a:prstGeom>
        </p:spPr>
        <p:txBody>
          <a:bodyPr wrap="square">
            <a:spAutoFit/>
          </a:bodyPr>
          <a:lstStyle/>
          <a:p>
            <a:pPr indent="457200" algn="just">
              <a:lnSpc>
                <a:spcPct val="150000"/>
              </a:lnSpc>
              <a:spcAft>
                <a:spcPct val="0"/>
              </a:spcAft>
              <a:tabLst>
                <a:tab pos="4800600" algn="l"/>
              </a:tabLst>
            </a:pP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判决</a:t>
            </a:r>
            <a:r>
              <a:rPr lang="zh-CN" altLang="zh-CN" sz="1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执行前夕，苏格拉底的朋友格黎东潜入监狱，试图劝说他越狱逃跑。文章的节选部分就是由此开始。</a:t>
            </a:r>
            <a:endParaRPr lang="zh-CN" altLang="zh-CN" sz="8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pic>
        <p:nvPicPr>
          <p:cNvPr id="11" name="图片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1880" y="1671410"/>
            <a:ext cx="2921380" cy="98508"/>
          </a:xfrm>
          <a:prstGeom prst="rect">
            <a:avLst/>
          </a:prstGeom>
        </p:spPr>
      </p:pic>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91880" y="3145499"/>
            <a:ext cx="2921380" cy="98508"/>
          </a:xfrm>
          <a:prstGeom prst="rect">
            <a:avLst/>
          </a:prstGeom>
        </p:spPr>
      </p:pic>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63888" y="4068519"/>
            <a:ext cx="2921380" cy="98508"/>
          </a:xfrm>
          <a:prstGeom prst="rect">
            <a:avLst/>
          </a:prstGeom>
        </p:spPr>
      </p:pic>
      <p:sp>
        <p:nvSpPr>
          <p:cNvPr id="14" name="矩形 13"/>
          <p:cNvSpPr/>
          <p:nvPr/>
        </p:nvSpPr>
        <p:spPr>
          <a:xfrm>
            <a:off x="332152" y="3766269"/>
            <a:ext cx="2428458" cy="923330"/>
          </a:xfrm>
          <a:prstGeom prst="rect">
            <a:avLst/>
          </a:prstGeom>
          <a:ln>
            <a:solidFill>
              <a:schemeClr val="accent1"/>
            </a:solidFill>
          </a:ln>
        </p:spPr>
        <p:txBody>
          <a:bodyPr wrap="square">
            <a:spAutoFit/>
          </a:bodyPr>
          <a:lstStyle/>
          <a:p>
            <a:r>
              <a:rPr lang="en-US" altLang="zh-CN"/>
              <a:t>《</a:t>
            </a:r>
            <a:r>
              <a:rPr lang="zh-CN" altLang="en-US"/>
              <a:t>苏格拉底之死</a:t>
            </a:r>
            <a:r>
              <a:rPr lang="en-US" altLang="zh-CN"/>
              <a:t>》(The Death of Socrates)</a:t>
            </a:r>
            <a:r>
              <a:rPr lang="zh-CN" altLang="en-US"/>
              <a:t>是法国画家雅克</a:t>
            </a:r>
            <a:r>
              <a:rPr lang="en-US" altLang="zh-CN"/>
              <a:t>·</a:t>
            </a:r>
            <a:r>
              <a:rPr lang="zh-CN" altLang="en-US"/>
              <a:t>大卫在</a:t>
            </a:r>
            <a:r>
              <a:rPr lang="en-US" altLang="zh-CN"/>
              <a:t>1787</a:t>
            </a:r>
            <a:r>
              <a:rPr lang="zh-CN" altLang="en-US"/>
              <a:t>年创作的油画，现藏于纽约大都会博物馆。</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整体感知</a:t>
            </a:r>
          </a:p>
        </p:txBody>
      </p:sp>
      <p:sp>
        <p:nvSpPr>
          <p:cNvPr id="2" name="矩形 1"/>
          <p:cNvSpPr/>
          <p:nvPr/>
        </p:nvSpPr>
        <p:spPr>
          <a:xfrm>
            <a:off x="764096" y="850978"/>
            <a:ext cx="7551712" cy="1200329"/>
          </a:xfrm>
          <a:prstGeom prst="rect">
            <a:avLst/>
          </a:prstGeom>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节选部分是</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苏格拉底长篇论述的序幕和铺垫部分，主要讲述的</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是苏格拉底</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不赞同逃跑，针对格黎东的建议，层层铺垫，步步设问，详细阐述了自己的道德信念，说服格黎东放弃越狱的建议</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23" name="矩形 22"/>
          <p:cNvSpPr/>
          <p:nvPr/>
        </p:nvSpPr>
        <p:spPr>
          <a:xfrm>
            <a:off x="924152" y="2315426"/>
            <a:ext cx="6296136" cy="46166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通读全文，看看</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苏格拉底</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与</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格黎东</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之间分别讨论了哪几个问题。</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30" name="矩形 29"/>
          <p:cNvSpPr/>
          <p:nvPr/>
        </p:nvSpPr>
        <p:spPr>
          <a:xfrm>
            <a:off x="1691680" y="3147814"/>
            <a:ext cx="3123067" cy="461665"/>
          </a:xfrm>
          <a:prstGeom prst="rect">
            <a:avLst/>
          </a:prstGeom>
        </p:spPr>
        <p:txBody>
          <a:bodyPr wrap="square">
            <a:spAutoFit/>
          </a:bodyPr>
          <a:lstStyle/>
          <a:p>
            <a:pPr marL="285750" indent="-285750" algn="just">
              <a:lnSpc>
                <a:spcPct val="150000"/>
              </a:lnSpc>
              <a:spcAft>
                <a:spcPct val="0"/>
              </a:spcAft>
              <a:buFont typeface="Wingdings" panose="05000000000000000000" pitchFamily="2" charset="2"/>
              <a:buChar char="Ø"/>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讨论人的行事应该听从谁</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31" name="矩形 30"/>
          <p:cNvSpPr/>
          <p:nvPr/>
        </p:nvSpPr>
        <p:spPr>
          <a:xfrm>
            <a:off x="1715183" y="3656847"/>
            <a:ext cx="3267083" cy="461665"/>
          </a:xfrm>
          <a:prstGeom prst="rect">
            <a:avLst/>
          </a:prstGeom>
        </p:spPr>
        <p:txBody>
          <a:bodyPr wrap="square">
            <a:spAutoFit/>
          </a:bodyPr>
          <a:lstStyle/>
          <a:p>
            <a:pPr marL="285750" indent="-285750" algn="just">
              <a:lnSpc>
                <a:spcPct val="150000"/>
              </a:lnSpc>
              <a:spcAft>
                <a:spcPct val="0"/>
              </a:spcAft>
              <a:buFont typeface="Wingdings" panose="05000000000000000000" pitchFamily="2" charset="2"/>
              <a:buChar char="Ø"/>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讨论人行事与否的判断标准</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32" name="矩形 31"/>
          <p:cNvSpPr/>
          <p:nvPr/>
        </p:nvSpPr>
        <p:spPr>
          <a:xfrm>
            <a:off x="1715183" y="4165881"/>
            <a:ext cx="2960290" cy="461665"/>
          </a:xfrm>
          <a:prstGeom prst="rect">
            <a:avLst/>
          </a:prstGeom>
        </p:spPr>
        <p:txBody>
          <a:bodyPr wrap="square">
            <a:spAutoFit/>
          </a:bodyPr>
          <a:lstStyle/>
          <a:p>
            <a:pPr marL="285750" indent="-285750" algn="just">
              <a:lnSpc>
                <a:spcPct val="150000"/>
              </a:lnSpc>
              <a:spcAft>
                <a:spcPct val="0"/>
              </a:spcAft>
              <a:buFont typeface="Wingdings" panose="05000000000000000000" pitchFamily="2" charset="2"/>
              <a:buChar char="Ø"/>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讨论不正当的判断标准</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pic>
        <p:nvPicPr>
          <p:cNvPr id="33" name="图片 3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715" y="2903121"/>
            <a:ext cx="3516032" cy="1969116"/>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课文研读</a:t>
            </a:r>
            <a:endParaRPr lang="zh-CN" altLang="en-US" sz="3200">
              <a:solidFill>
                <a:schemeClr val="bg1"/>
              </a:solidFill>
            </a:endParaRPr>
          </a:p>
        </p:txBody>
      </p:sp>
      <p:grpSp>
        <p:nvGrpSpPr>
          <p:cNvPr id="3" name="组合 2"/>
          <p:cNvGrpSpPr/>
          <p:nvPr/>
        </p:nvGrpSpPr>
        <p:grpSpPr>
          <a:xfrm>
            <a:off x="610414" y="843558"/>
            <a:ext cx="1453037" cy="493313"/>
            <a:chOff x="179512" y="653550"/>
            <a:chExt cx="1453037" cy="493313"/>
          </a:xfrm>
        </p:grpSpPr>
        <p:pic>
          <p:nvPicPr>
            <p:cNvPr id="4" name="图片 3"/>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453037" cy="493313"/>
            </a:xfrm>
            <a:prstGeom prst="rect">
              <a:avLst/>
            </a:prstGeom>
          </p:spPr>
        </p:pic>
        <p:sp>
          <p:nvSpPr>
            <p:cNvPr id="6" name="矩形 5"/>
            <p:cNvSpPr/>
            <p:nvPr/>
          </p:nvSpPr>
          <p:spPr>
            <a:xfrm>
              <a:off x="179694" y="715540"/>
              <a:ext cx="1116011" cy="369332"/>
            </a:xfrm>
            <a:prstGeom prst="rect">
              <a:avLst/>
            </a:prstGeom>
          </p:spPr>
          <p:txBody>
            <a:bodyPr wrap="none">
              <a:spAutoFit/>
            </a:bodyPr>
            <a:lstStyle/>
            <a:p>
              <a:r>
                <a:rPr lang="zh-CN" altLang="en-US" sz="18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文本析读</a:t>
              </a:r>
              <a:endParaRPr lang="zh-CN" altLang="en-US" sz="1800">
                <a:solidFill>
                  <a:schemeClr val="bg1"/>
                </a:solidFill>
                <a:latin typeface="黑体" panose="02010609060101010101" pitchFamily="49" charset="-122"/>
                <a:ea typeface="黑体" panose="02010609060101010101" pitchFamily="49" charset="-122"/>
              </a:endParaRPr>
            </a:p>
          </p:txBody>
        </p:sp>
      </p:grpSp>
      <p:sp>
        <p:nvSpPr>
          <p:cNvPr id="7" name="矩形 6"/>
          <p:cNvSpPr/>
          <p:nvPr/>
        </p:nvSpPr>
        <p:spPr>
          <a:xfrm>
            <a:off x="963638" y="1303736"/>
            <a:ext cx="7551712" cy="46166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600" kern="100">
                <a:latin typeface="黑体" panose="02010609060101010101" pitchFamily="49" charset="-122"/>
                <a:ea typeface="黑体" panose="02010609060101010101" pitchFamily="49" charset="-122"/>
                <a:cs typeface="Times New Roman" panose="02020603050405020304" pitchFamily="18" charset="0"/>
              </a:rPr>
              <a:t>      1</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．苏格拉底的第一段长篇大论可以分为几个层次？主要叙述了哪些内容？</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2" name="矩形 1"/>
          <p:cNvSpPr/>
          <p:nvPr/>
        </p:nvSpPr>
        <p:spPr>
          <a:xfrm>
            <a:off x="1043608" y="1849341"/>
            <a:ext cx="2520280" cy="461665"/>
          </a:xfrm>
          <a:prstGeom prst="rect">
            <a:avLst/>
          </a:prstGeom>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可以</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分为两个层次</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8" name="矩形 7"/>
          <p:cNvSpPr/>
          <p:nvPr/>
        </p:nvSpPr>
        <p:spPr>
          <a:xfrm>
            <a:off x="924862" y="2597645"/>
            <a:ext cx="1584176" cy="461665"/>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第一</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个</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层次</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2524911" y="2569327"/>
            <a:ext cx="5995773" cy="830997"/>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那个</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过去为苏格拉底所服膺的道理，是不是在受到死亡威胁的时候就改变了，就不再为他信奉了</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10" name="矩形 9"/>
          <p:cNvSpPr/>
          <p:nvPr/>
        </p:nvSpPr>
        <p:spPr>
          <a:xfrm>
            <a:off x="963639" y="3591202"/>
            <a:ext cx="1232098" cy="461665"/>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第二</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个</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层次</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11" name="矩形 10"/>
          <p:cNvSpPr/>
          <p:nvPr/>
        </p:nvSpPr>
        <p:spPr>
          <a:xfrm>
            <a:off x="2627785" y="3658645"/>
            <a:ext cx="4968552" cy="461665"/>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主要强调</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有些人的意见要听，有些人的意见不必听。</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课文研读</a:t>
            </a:r>
            <a:endParaRPr lang="zh-CN" altLang="en-US" sz="3200">
              <a:solidFill>
                <a:schemeClr val="bg1"/>
              </a:solidFill>
            </a:endParaRPr>
          </a:p>
        </p:txBody>
      </p:sp>
      <p:grpSp>
        <p:nvGrpSpPr>
          <p:cNvPr id="3" name="组合 2"/>
          <p:cNvGrpSpPr/>
          <p:nvPr/>
        </p:nvGrpSpPr>
        <p:grpSpPr>
          <a:xfrm>
            <a:off x="610414" y="843558"/>
            <a:ext cx="1453037" cy="493313"/>
            <a:chOff x="179512" y="653550"/>
            <a:chExt cx="1453037" cy="493313"/>
          </a:xfrm>
        </p:grpSpPr>
        <p:pic>
          <p:nvPicPr>
            <p:cNvPr id="4" name="图片 3"/>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453037" cy="493313"/>
            </a:xfrm>
            <a:prstGeom prst="rect">
              <a:avLst/>
            </a:prstGeom>
          </p:spPr>
        </p:pic>
        <p:sp>
          <p:nvSpPr>
            <p:cNvPr id="6" name="矩形 5"/>
            <p:cNvSpPr/>
            <p:nvPr/>
          </p:nvSpPr>
          <p:spPr>
            <a:xfrm>
              <a:off x="179694" y="715540"/>
              <a:ext cx="1116011" cy="369332"/>
            </a:xfrm>
            <a:prstGeom prst="rect">
              <a:avLst/>
            </a:prstGeom>
          </p:spPr>
          <p:txBody>
            <a:bodyPr wrap="none">
              <a:spAutoFit/>
            </a:bodyPr>
            <a:lstStyle/>
            <a:p>
              <a:r>
                <a:rPr lang="zh-CN" altLang="en-US" sz="18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文本析读</a:t>
              </a:r>
              <a:endParaRPr lang="zh-CN" altLang="en-US" sz="1800">
                <a:solidFill>
                  <a:schemeClr val="bg1"/>
                </a:solidFill>
                <a:latin typeface="黑体" panose="02010609060101010101" pitchFamily="49" charset="-122"/>
                <a:ea typeface="黑体" panose="02010609060101010101" pitchFamily="49" charset="-122"/>
              </a:endParaRPr>
            </a:p>
          </p:txBody>
        </p:sp>
      </p:grpSp>
      <p:sp>
        <p:nvSpPr>
          <p:cNvPr id="7" name="矩形 6"/>
          <p:cNvSpPr/>
          <p:nvPr/>
        </p:nvSpPr>
        <p:spPr>
          <a:xfrm>
            <a:off x="796144" y="1359740"/>
            <a:ext cx="7551712" cy="461665"/>
          </a:xfrm>
          <a:prstGeom prst="rect">
            <a:avLst/>
          </a:prstGeom>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2</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苏格拉底以“一个从事体育锻炼并且以此为业的人”为例，意在说明什么观点</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a:t>
            </a:r>
            <a:endParaRPr lang="zh-CN" altLang="en-US" sz="16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2" name="矩形 1"/>
          <p:cNvSpPr/>
          <p:nvPr/>
        </p:nvSpPr>
        <p:spPr>
          <a:xfrm>
            <a:off x="822629" y="2427734"/>
            <a:ext cx="7894797" cy="1200329"/>
          </a:xfrm>
          <a:prstGeom prst="rect">
            <a:avLst/>
          </a:prstGeom>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苏格拉底</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举出体育运动员的例子，提出</a:t>
            </a:r>
            <a:r>
              <a:rPr lang="zh-CN" altLang="en-US"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应当听从医生或教练的褒贬意见的看法</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，自然而然地引出中心议题，“别的事情岂不也是这样”，也就是说，</a:t>
            </a:r>
            <a:r>
              <a:rPr lang="zh-CN" altLang="en-US"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如果不听从内行的看法和意见，就会损伤我们那个为道义所改善、为不义所毁灭的部分。</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8" name="文本框 7"/>
          <p:cNvSpPr txBox="1"/>
          <p:nvPr/>
        </p:nvSpPr>
        <p:spPr>
          <a:xfrm>
            <a:off x="3707904" y="4299942"/>
            <a:ext cx="1152128" cy="369332"/>
          </a:xfrm>
          <a:prstGeom prst="rect">
            <a:avLst/>
          </a:prstGeom>
          <a:noFill/>
          <a:ln>
            <a:solidFill>
              <a:srgbClr val="FF0000"/>
            </a:solidFill>
          </a:ln>
        </p:spPr>
        <p:txBody>
          <a:bodyPr wrap="square" rtlCol="0">
            <a:spAutoFit/>
          </a:bodyPr>
          <a:lstStyle/>
          <a:p>
            <a:r>
              <a:rPr lang="zh-CN" altLang="en-US" sz="1800" smtClean="0">
                <a:solidFill>
                  <a:srgbClr val="FF0000"/>
                </a:solidFill>
                <a:latin typeface="黑体" panose="02010609060101010101" pitchFamily="49" charset="-122"/>
                <a:ea typeface="黑体" panose="02010609060101010101" pitchFamily="49" charset="-122"/>
              </a:rPr>
              <a:t>类比论证</a:t>
            </a:r>
            <a:endParaRPr lang="zh-CN" altLang="en-US" sz="18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课文研读</a:t>
            </a:r>
            <a:endParaRPr lang="zh-CN" altLang="en-US" sz="3200">
              <a:solidFill>
                <a:schemeClr val="bg1"/>
              </a:solidFill>
            </a:endParaRPr>
          </a:p>
        </p:txBody>
      </p:sp>
      <p:grpSp>
        <p:nvGrpSpPr>
          <p:cNvPr id="3" name="组合 2"/>
          <p:cNvGrpSpPr/>
          <p:nvPr/>
        </p:nvGrpSpPr>
        <p:grpSpPr>
          <a:xfrm>
            <a:off x="610414" y="843558"/>
            <a:ext cx="1453037" cy="493313"/>
            <a:chOff x="179512" y="653550"/>
            <a:chExt cx="1453037" cy="493313"/>
          </a:xfrm>
        </p:grpSpPr>
        <p:pic>
          <p:nvPicPr>
            <p:cNvPr id="4" name="图片 3"/>
            <p:cNvPicPr>
              <a:picLocks noChangeAspect="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453037" cy="493313"/>
            </a:xfrm>
            <a:prstGeom prst="rect">
              <a:avLst/>
            </a:prstGeom>
          </p:spPr>
        </p:pic>
        <p:sp>
          <p:nvSpPr>
            <p:cNvPr id="6" name="矩形 5"/>
            <p:cNvSpPr/>
            <p:nvPr/>
          </p:nvSpPr>
          <p:spPr>
            <a:xfrm>
              <a:off x="179694" y="715540"/>
              <a:ext cx="1116011" cy="369332"/>
            </a:xfrm>
            <a:prstGeom prst="rect">
              <a:avLst/>
            </a:prstGeom>
          </p:spPr>
          <p:txBody>
            <a:bodyPr wrap="none">
              <a:spAutoFit/>
            </a:bodyPr>
            <a:lstStyle/>
            <a:p>
              <a:r>
                <a:rPr lang="zh-CN" altLang="en-US" sz="18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文本析读</a:t>
              </a:r>
              <a:endParaRPr lang="zh-CN" altLang="en-US" sz="1800">
                <a:solidFill>
                  <a:schemeClr val="bg1"/>
                </a:solidFill>
                <a:latin typeface="黑体" panose="02010609060101010101" pitchFamily="49" charset="-122"/>
                <a:ea typeface="黑体" panose="02010609060101010101" pitchFamily="49" charset="-122"/>
              </a:endParaRPr>
            </a:p>
          </p:txBody>
        </p:sp>
      </p:grpSp>
      <p:sp>
        <p:nvSpPr>
          <p:cNvPr id="7" name="矩形 6"/>
          <p:cNvSpPr/>
          <p:nvPr/>
        </p:nvSpPr>
        <p:spPr>
          <a:xfrm>
            <a:off x="980932" y="1491630"/>
            <a:ext cx="7534418" cy="830997"/>
          </a:xfrm>
          <a:prstGeom prst="rect">
            <a:avLst/>
          </a:prstGeom>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3.</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对于</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“我”试图未得雅典人同意释放便离开此地是不是正当这件事，“众人的考虑”与“我”有何不同？</a:t>
            </a:r>
          </a:p>
        </p:txBody>
      </p:sp>
      <p:sp>
        <p:nvSpPr>
          <p:cNvPr id="2" name="矩形 1"/>
          <p:cNvSpPr/>
          <p:nvPr/>
        </p:nvSpPr>
        <p:spPr>
          <a:xfrm>
            <a:off x="1235137" y="2715766"/>
            <a:ext cx="7026008" cy="1200329"/>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　对于一般人来说，他们可以轻易地置人于死地，也可以随随便便使人复活，只要办得到就干，并不根据道理。而对于“我”来说，要慎重考虑行事是否正当，而判断的依据和标准仍然是要遵循道理和原则。</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整体感知</a:t>
            </a:r>
          </a:p>
        </p:txBody>
      </p:sp>
      <p:sp>
        <p:nvSpPr>
          <p:cNvPr id="23" name="矩形 22"/>
          <p:cNvSpPr/>
          <p:nvPr/>
        </p:nvSpPr>
        <p:spPr>
          <a:xfrm>
            <a:off x="899592" y="665610"/>
            <a:ext cx="7488832" cy="461665"/>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4.</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列表归纳，三次讨论，</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格黎东</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的提议分别是什么？</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苏格拉底</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是怎样反驳的？</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graphicFrame>
        <p:nvGraphicFramePr>
          <p:cNvPr id="3" name="表格 2"/>
          <p:cNvGraphicFramePr>
            <a:graphicFrameLocks noGrp="1"/>
          </p:cNvGraphicFramePr>
          <p:nvPr/>
        </p:nvGraphicFramePr>
        <p:xfrm>
          <a:off x="357678" y="1175665"/>
          <a:ext cx="8572659" cy="3892889"/>
        </p:xfrm>
        <a:graphic>
          <a:graphicData uri="http://schemas.openxmlformats.org/drawingml/2006/table">
            <a:tbl>
              <a:tblPr firstRow="1" bandRow="1">
                <a:tableStyleId>{5C22544A-7EE6-4342-B048-85BDC9FD1C3A}</a:tableStyleId>
              </a:tblPr>
              <a:tblGrid>
                <a:gridCol w="2182517"/>
                <a:gridCol w="3967687"/>
                <a:gridCol w="2422455"/>
              </a:tblGrid>
              <a:tr h="377858">
                <a:tc>
                  <a:txBody>
                    <a:bodyPr/>
                    <a:lstStyle/>
                    <a:p>
                      <a:pPr algn="ctr"/>
                      <a:r>
                        <a:rPr lang="zh-CN" altLang="en-US" smtClean="0">
                          <a:solidFill>
                            <a:schemeClr val="tx1"/>
                          </a:solidFill>
                          <a:latin typeface="黑体" panose="02010609060101010101" pitchFamily="49" charset="-122"/>
                          <a:ea typeface="黑体" panose="02010609060101010101" pitchFamily="49" charset="-122"/>
                        </a:rPr>
                        <a:t>格黎东的劝说</a:t>
                      </a:r>
                      <a:endParaRPr lang="zh-CN" altLang="en-US">
                        <a:solidFill>
                          <a:schemeClr val="tx1"/>
                        </a:solidFill>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ctr"/>
                      <a:r>
                        <a:rPr lang="zh-CN" altLang="en-US" smtClean="0">
                          <a:solidFill>
                            <a:schemeClr val="tx1"/>
                          </a:solidFill>
                          <a:latin typeface="黑体" panose="02010609060101010101" pitchFamily="49" charset="-122"/>
                          <a:ea typeface="黑体" panose="02010609060101010101" pitchFamily="49" charset="-122"/>
                        </a:rPr>
                        <a:t>苏格拉底的反驳思路</a:t>
                      </a:r>
                      <a:endParaRPr lang="zh-CN" altLang="en-US">
                        <a:solidFill>
                          <a:schemeClr val="tx1"/>
                        </a:solidFill>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gn="ctr"/>
                      <a:r>
                        <a:rPr lang="zh-CN" altLang="en-US" smtClean="0">
                          <a:solidFill>
                            <a:schemeClr val="tx1"/>
                          </a:solidFill>
                          <a:latin typeface="黑体" panose="02010609060101010101" pitchFamily="49" charset="-122"/>
                          <a:ea typeface="黑体" panose="02010609060101010101" pitchFamily="49" charset="-122"/>
                        </a:rPr>
                        <a:t>结论</a:t>
                      </a:r>
                      <a:endParaRPr lang="zh-CN" altLang="en-US">
                        <a:solidFill>
                          <a:schemeClr val="tx1"/>
                        </a:solidFill>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1937691">
                <a:tc>
                  <a:txBody>
                    <a:bodyPr/>
                    <a:lstStyle/>
                    <a:p>
                      <a:pPr marL="0" marR="0" lvl="0" indent="0" algn="l" defTabSz="914400" rtl="0" eaLnBrk="1" fontAlgn="auto" latinLnBrk="0" hangingPunct="1">
                        <a:lnSpc>
                          <a:spcPct val="150000"/>
                        </a:lnSpc>
                        <a:spcBef>
                          <a:spcPct val="0"/>
                        </a:spcBef>
                        <a:spcAft>
                          <a:spcPct val="0"/>
                        </a:spcAft>
                        <a:buClrTx/>
                        <a:buSzTx/>
                        <a:buFontTx/>
                        <a:buNone/>
                        <a:defRPr/>
                      </a:pPr>
                      <a:r>
                        <a:rPr lang="zh-CN" altLang="en-US" sz="1400" kern="100" smtClean="0">
                          <a:latin typeface="黑体" panose="02010609060101010101" pitchFamily="49" charset="-122"/>
                          <a:ea typeface="黑体" panose="02010609060101010101" pitchFamily="49" charset="-122"/>
                          <a:cs typeface="Times New Roman" panose="02020603050405020304" pitchFamily="18" charset="0"/>
                        </a:rPr>
                        <a:t>劝说苏格拉底听从众人的建议逃跑（否则，在不知情的外人看来，大多数人都会认为他的朋友未尽心尽力解救他。）</a:t>
                      </a:r>
                      <a:endParaRPr lang="zh-CN" altLang="zh-CN" sz="1400" kern="100" smtClean="0">
                        <a:latin typeface="黑体" panose="02010609060101010101" pitchFamily="49" charset="-122"/>
                        <a:ea typeface="黑体" panose="02010609060101010101" pitchFamily="49" charset="-122"/>
                        <a:cs typeface="Courier New" panose="02070309020205020404" pitchFamily="49" charset="0"/>
                      </a:endParaRPr>
                    </a:p>
                    <a:p>
                      <a:endParaRPr lang="zh-CN" altLang="en-US" sz="1400"/>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r>
                        <a:rPr lang="zh-CN" altLang="en-US" sz="1000" smtClean="0">
                          <a:latin typeface="黑体" panose="02010609060101010101" pitchFamily="49" charset="-122"/>
                          <a:ea typeface="黑体" panose="02010609060101010101" pitchFamily="49" charset="-122"/>
                        </a:rPr>
                        <a:t>有些意见我们应该注意</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有些意见我们应该不考虑</a:t>
                      </a:r>
                      <a:endParaRPr lang="en-US" altLang="zh-CN" sz="1000" smtClean="0">
                        <a:latin typeface="黑体" panose="02010609060101010101" pitchFamily="49" charset="-122"/>
                        <a:ea typeface="黑体" panose="02010609060101010101" pitchFamily="49" charset="-122"/>
                      </a:endParaRPr>
                    </a:p>
                    <a:p>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好的意见我们应该注意</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坏的意见我们应该不考虑</a:t>
                      </a:r>
                      <a:endParaRPr lang="en-US" altLang="zh-CN" sz="1000" smtClean="0">
                        <a:latin typeface="黑体" panose="02010609060101010101" pitchFamily="49" charset="-122"/>
                        <a:ea typeface="黑体" panose="02010609060101010101" pitchFamily="49" charset="-122"/>
                      </a:endParaRPr>
                    </a:p>
                    <a:p>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好的意见就是明白人的意见</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坏的意见就是糊涂人的意见</a:t>
                      </a:r>
                      <a:endParaRPr lang="en-US" altLang="zh-CN" sz="1000" smtClean="0">
                        <a:latin typeface="黑体" panose="02010609060101010101" pitchFamily="49" charset="-122"/>
                        <a:ea typeface="黑体" panose="02010609060101010101" pitchFamily="49" charset="-122"/>
                      </a:endParaRPr>
                    </a:p>
                    <a:p>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人应该听从内行人的意见</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不应该听信外行人的话（</a:t>
                      </a:r>
                      <a:r>
                        <a:rPr lang="zh-CN" altLang="en-US" sz="1000" smtClean="0">
                          <a:solidFill>
                            <a:srgbClr val="FF0000"/>
                          </a:solidFill>
                          <a:latin typeface="黑体" panose="02010609060101010101" pitchFamily="49" charset="-122"/>
                          <a:ea typeface="黑体" panose="02010609060101010101" pitchFamily="49" charset="-122"/>
                        </a:rPr>
                        <a:t>将体育锻炼时听外行的话导致的后果与行事时听外行人的话导致的后果进行类比</a:t>
                      </a:r>
                      <a:r>
                        <a:rPr lang="zh-CN" altLang="en-US" sz="1000" smtClean="0">
                          <a:latin typeface="黑体" panose="02010609060101010101" pitchFamily="49" charset="-122"/>
                          <a:ea typeface="黑体" panose="02010609060101010101" pitchFamily="49" charset="-122"/>
                        </a:rPr>
                        <a:t>）</a:t>
                      </a:r>
                      <a:endParaRPr lang="zh-CN" altLang="en-US" sz="1000">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endParaRPr lang="en-US" altLang="zh-CN" sz="1600" smtClean="0">
                        <a:latin typeface="黑体" panose="02010609060101010101" pitchFamily="49" charset="-122"/>
                        <a:ea typeface="黑体" panose="02010609060101010101" pitchFamily="49" charset="-122"/>
                      </a:endParaRPr>
                    </a:p>
                    <a:p>
                      <a:endParaRPr lang="en-US" altLang="zh-CN" sz="1600" smtClean="0">
                        <a:latin typeface="黑体" panose="02010609060101010101" pitchFamily="49" charset="-122"/>
                        <a:ea typeface="黑体" panose="02010609060101010101" pitchFamily="49" charset="-122"/>
                      </a:endParaRPr>
                    </a:p>
                    <a:p>
                      <a:pPr>
                        <a:lnSpc>
                          <a:spcPct val="150000"/>
                        </a:lnSpc>
                      </a:pPr>
                      <a:r>
                        <a:rPr lang="zh-CN" altLang="en-US" sz="1400" smtClean="0">
                          <a:latin typeface="黑体" panose="02010609060101010101" pitchFamily="49" charset="-122"/>
                          <a:ea typeface="黑体" panose="02010609060101010101" pitchFamily="49" charset="-122"/>
                        </a:rPr>
                        <a:t>人不能听从众人的说法，应该听从深知道义者的说法，听从真理本身。</a:t>
                      </a:r>
                      <a:endParaRPr lang="zh-CN" altLang="en-US" sz="1400">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781607">
                <a:tc>
                  <a:txBody>
                    <a:bodyPr/>
                    <a:lstStyle/>
                    <a:p>
                      <a:pPr>
                        <a:lnSpc>
                          <a:spcPct val="150000"/>
                        </a:lnSpc>
                      </a:pPr>
                      <a:r>
                        <a:rPr lang="zh-CN" altLang="en-US" sz="1400" kern="100" smtClean="0">
                          <a:solidFill>
                            <a:schemeClr val="dk1"/>
                          </a:solidFill>
                          <a:latin typeface="黑体" panose="02010609060101010101" pitchFamily="49" charset="-122"/>
                          <a:ea typeface="黑体" panose="02010609060101010101" pitchFamily="49" charset="-122"/>
                          <a:cs typeface="Times New Roman" panose="02020603050405020304" pitchFamily="18" charset="0"/>
                        </a:rPr>
                        <a:t>逃狱是对亲朋好友的负责，具有可行性。</a:t>
                      </a:r>
                      <a:endParaRPr lang="zh-CN" altLang="en-US" sz="1400" kern="100">
                        <a:solidFill>
                          <a:schemeClr val="dk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marL="0" algn="l" defTabSz="914400" rtl="0" eaLnBrk="1" latinLnBrk="0" hangingPunct="1">
                        <a:lnSpc>
                          <a:spcPct val="150000"/>
                        </a:lnSpc>
                      </a:pPr>
                      <a:r>
                        <a:rPr lang="zh-CN" altLang="en-US" sz="1100" kern="100" smtClean="0">
                          <a:solidFill>
                            <a:schemeClr val="dk1"/>
                          </a:solidFill>
                          <a:latin typeface="黑体" panose="02010609060101010101" pitchFamily="49" charset="-122"/>
                          <a:ea typeface="黑体" panose="02010609060101010101" pitchFamily="49" charset="-122"/>
                          <a:cs typeface="Times New Roman" panose="02020603050405020304" pitchFamily="18" charset="0"/>
                        </a:rPr>
                        <a:t>行事与否的判断标准在于是否合于正义，而与亲朋好友、是否可行、是否受到伤害乃至付出生命无关。生命的意义不在于活着，而在于活得好，活得体面、正派。</a:t>
                      </a:r>
                      <a:endParaRPr lang="zh-CN" altLang="en-US" sz="1100" kern="100">
                        <a:solidFill>
                          <a:schemeClr val="dk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a:lnSpc>
                          <a:spcPct val="150000"/>
                        </a:lnSpc>
                      </a:pPr>
                      <a:r>
                        <a:rPr lang="zh-CN" altLang="en-US" sz="1400" kern="1200" smtClean="0">
                          <a:solidFill>
                            <a:schemeClr val="dk1"/>
                          </a:solidFill>
                          <a:latin typeface="黑体" panose="02010609060101010101" pitchFamily="49" charset="-122"/>
                          <a:ea typeface="黑体" panose="02010609060101010101" pitchFamily="49" charset="-122"/>
                          <a:cs typeface="+mn-cs"/>
                        </a:rPr>
                        <a:t>逃狱是不正当的，不应当逃狱。</a:t>
                      </a:r>
                      <a:endParaRPr lang="zh-CN" altLang="en-US" sz="1400" kern="1200">
                        <a:solidFill>
                          <a:schemeClr val="dk1"/>
                        </a:solidFill>
                        <a:latin typeface="黑体" panose="02010609060101010101" pitchFamily="49" charset="-122"/>
                        <a:ea typeface="黑体" panose="02010609060101010101" pitchFamily="49" charset="-122"/>
                        <a:cs typeface="+mn-cs"/>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r h="675191">
                <a:tc>
                  <a:txBody>
                    <a:bodyPr/>
                    <a:lstStyle/>
                    <a:p>
                      <a:r>
                        <a:rPr lang="zh-CN" altLang="en-US" sz="1400" kern="100" smtClean="0">
                          <a:solidFill>
                            <a:schemeClr val="dk1"/>
                          </a:solidFill>
                          <a:latin typeface="黑体" panose="02010609060101010101" pitchFamily="49" charset="-122"/>
                          <a:ea typeface="黑体" panose="02010609060101010101" pitchFamily="49" charset="-122"/>
                          <a:cs typeface="Times New Roman" panose="02020603050405020304" pitchFamily="18" charset="0"/>
                        </a:rPr>
                        <a:t>对当前的困境深感疑惑与焦虑。</a:t>
                      </a:r>
                      <a:endParaRPr lang="zh-CN" altLang="en-US" sz="1400" kern="100">
                        <a:solidFill>
                          <a:schemeClr val="dk1"/>
                        </a:solidFill>
                        <a:latin typeface="黑体" panose="02010609060101010101" pitchFamily="49" charset="-122"/>
                        <a:ea typeface="黑体" panose="02010609060101010101" pitchFamily="49" charset="-122"/>
                        <a:cs typeface="Times New Roman" panose="02020603050405020304" pitchFamily="18" charset="0"/>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r>
                        <a:rPr lang="zh-CN" altLang="en-US" sz="1000" smtClean="0">
                          <a:latin typeface="黑体" panose="02010609060101010101" pitchFamily="49" charset="-122"/>
                          <a:ea typeface="黑体" panose="02010609060101010101" pitchFamily="49" charset="-122"/>
                        </a:rPr>
                        <a:t>在任何情况下都不能做不正当的事，</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对人做坏事和做不正当的事是一样的</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在任何情况下都不能对人做坏事</a:t>
                      </a:r>
                      <a:endParaRPr lang="en-US" altLang="zh-CN" sz="1000" smtClean="0">
                        <a:latin typeface="黑体" panose="02010609060101010101" pitchFamily="49" charset="-122"/>
                        <a:ea typeface="黑体" panose="02010609060101010101" pitchFamily="49" charset="-122"/>
                      </a:endParaRPr>
                    </a:p>
                    <a:p>
                      <a:r>
                        <a:rPr lang="zh-CN" altLang="en-US" sz="1000" smtClean="0">
                          <a:latin typeface="黑体" panose="02010609060101010101" pitchFamily="49" charset="-122"/>
                          <a:ea typeface="黑体" panose="02010609060101010101" pitchFamily="49" charset="-122"/>
                        </a:rPr>
                        <a:t>不能以坏报坏</a:t>
                      </a:r>
                      <a:endParaRPr lang="zh-CN" altLang="en-US" sz="1000">
                        <a:latin typeface="黑体" panose="02010609060101010101" pitchFamily="49" charset="-122"/>
                        <a:ea typeface="黑体" panose="02010609060101010101" pitchFamily="49" charset="-122"/>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c>
                  <a:txBody>
                    <a:bodyPr/>
                    <a:lstStyle/>
                    <a:p>
                      <a:pPr marL="0" algn="l" defTabSz="914400" rtl="0" eaLnBrk="1" latinLnBrk="0" hangingPunct="1">
                        <a:lnSpc>
                          <a:spcPct val="150000"/>
                        </a:lnSpc>
                      </a:pPr>
                      <a:r>
                        <a:rPr lang="zh-CN" altLang="en-US" sz="1400" kern="1200" smtClean="0">
                          <a:solidFill>
                            <a:schemeClr val="dk1"/>
                          </a:solidFill>
                          <a:latin typeface="黑体" panose="02010609060101010101" pitchFamily="49" charset="-122"/>
                          <a:ea typeface="黑体" panose="02010609060101010101" pitchFamily="49" charset="-122"/>
                          <a:cs typeface="+mn-cs"/>
                        </a:rPr>
                        <a:t>在任何情况下不能做不正当的事，不能逃狱。</a:t>
                      </a:r>
                      <a:endParaRPr lang="zh-CN" altLang="en-US" sz="1400" kern="1200">
                        <a:solidFill>
                          <a:schemeClr val="dk1"/>
                        </a:solidFill>
                        <a:latin typeface="黑体" panose="02010609060101010101" pitchFamily="49" charset="-122"/>
                        <a:ea typeface="黑体" panose="02010609060101010101" pitchFamily="49" charset="-122"/>
                        <a:cs typeface="+mn-cs"/>
                      </a:endParaRPr>
                    </a:p>
                  </a:txBody>
                  <a:tcP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noFill/>
                  </a:tcPr>
                </a:tc>
              </a:tr>
            </a:tbl>
          </a:graphicData>
        </a:graphic>
      </p:graphicFrame>
      <p:cxnSp>
        <p:nvCxnSpPr>
          <p:cNvPr id="6" name="直接箭头连接符 5"/>
          <p:cNvCxnSpPr/>
          <p:nvPr/>
        </p:nvCxnSpPr>
        <p:spPr>
          <a:xfrm flipH="1">
            <a:off x="4427984" y="1635646"/>
            <a:ext cx="0" cy="136815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课文赏读</a:t>
            </a:r>
            <a:endParaRPr lang="zh-CN" altLang="en-US" sz="3200">
              <a:solidFill>
                <a:schemeClr val="bg1"/>
              </a:solidFill>
            </a:endParaRPr>
          </a:p>
        </p:txBody>
      </p:sp>
      <p:sp>
        <p:nvSpPr>
          <p:cNvPr id="7" name="矩形 6"/>
          <p:cNvSpPr/>
          <p:nvPr/>
        </p:nvSpPr>
        <p:spPr>
          <a:xfrm>
            <a:off x="1318400" y="1420674"/>
            <a:ext cx="6934098" cy="830997"/>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    1.</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格黎东</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在苏格拉底的步步设问下有着怎样的表现</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？这个人物对突出苏格拉底的形象有什么作用？</a:t>
            </a:r>
            <a:endParaRPr lang="zh-CN" altLang="en-US" sz="1600" kern="100">
              <a:latin typeface="黑体" panose="02010609060101010101" pitchFamily="49" charset="-122"/>
              <a:ea typeface="黑体" panose="02010609060101010101" pitchFamily="49" charset="-122"/>
              <a:cs typeface="Times New Roman" panose="02020603050405020304" pitchFamily="18" charset="0"/>
            </a:endParaRPr>
          </a:p>
        </p:txBody>
      </p:sp>
      <p:sp>
        <p:nvSpPr>
          <p:cNvPr id="2" name="矩形 1"/>
          <p:cNvSpPr/>
          <p:nvPr/>
        </p:nvSpPr>
        <p:spPr>
          <a:xfrm>
            <a:off x="1205291" y="2643758"/>
            <a:ext cx="7026008" cy="1938992"/>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苏格拉底</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的设问源自生活，符合生活常理，所以格黎东没有办法去反驳，反而只能随声附和，如“只听从一个人的”“很明显”“怎么不是呢”“我想是这样，苏格拉底”“不能”等，这样的回答显示出他只有招架之功，没有还手之力。对话录之所以这样写，正是为了突出苏格拉底辩驳的逻辑思维能力较强。</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课文赏读</a:t>
            </a:r>
            <a:endParaRPr lang="zh-CN" altLang="en-US" sz="3200">
              <a:solidFill>
                <a:schemeClr val="bg1"/>
              </a:solidFill>
            </a:endParaRPr>
          </a:p>
        </p:txBody>
      </p:sp>
      <p:sp>
        <p:nvSpPr>
          <p:cNvPr id="7" name="矩形 6"/>
          <p:cNvSpPr/>
          <p:nvPr/>
        </p:nvSpPr>
        <p:spPr>
          <a:xfrm>
            <a:off x="1336932" y="1398861"/>
            <a:ext cx="6848722" cy="830997"/>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a:t>
            </a:r>
            <a:r>
              <a:rPr lang="en-US" altLang="zh-CN" sz="1600" kern="100" smtClean="0">
                <a:latin typeface="黑体" panose="02010609060101010101" pitchFamily="49" charset="-122"/>
                <a:ea typeface="黑体" panose="02010609060101010101" pitchFamily="49" charset="-122"/>
                <a:cs typeface="Times New Roman" panose="02020603050405020304" pitchFamily="18" charset="0"/>
              </a:rPr>
              <a:t>2.</a:t>
            </a: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当</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被格黎东问“你看我们该怎么办”时，苏格拉底连用了七个“是不是”的问句，这对表达看法有什么作用？</a:t>
            </a:r>
          </a:p>
        </p:txBody>
      </p:sp>
      <p:sp>
        <p:nvSpPr>
          <p:cNvPr id="2" name="矩形 1"/>
          <p:cNvSpPr/>
          <p:nvPr/>
        </p:nvSpPr>
        <p:spPr>
          <a:xfrm>
            <a:off x="1058996" y="2620742"/>
            <a:ext cx="7026008" cy="1511952"/>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en-US" sz="1600" kern="100">
                <a:latin typeface="黑体" panose="02010609060101010101" pitchFamily="49" charset="-122"/>
                <a:ea typeface="黑体" panose="02010609060101010101" pitchFamily="49" charset="-122"/>
                <a:cs typeface="Times New Roman" panose="02020603050405020304" pitchFamily="18" charset="0"/>
              </a:rPr>
              <a:t>　在“请你告诉我”后，苏格拉底连用“是不是”来质问格黎东，进一步确立自己的观点，强调坚决不容许故意做不正当的事的道理，指出承受一些比死刑更加重或比较轻的刑罚的必要性，同时，告诫格黎东必须坚定信念，至死无悔。排比句式的使用，增强了表达效果，有一气呵成之效。</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合作探究</a:t>
            </a:r>
            <a:endParaRPr lang="zh-CN" altLang="en-US" sz="3200">
              <a:solidFill>
                <a:schemeClr val="bg1"/>
              </a:solidFill>
            </a:endParaRPr>
          </a:p>
        </p:txBody>
      </p:sp>
      <p:sp>
        <p:nvSpPr>
          <p:cNvPr id="3" name="内容占位符 2"/>
          <p:cNvSpPr>
            <a:spLocks noGrp="1"/>
          </p:cNvSpPr>
          <p:nvPr>
            <p:ph idx="4294967295"/>
          </p:nvPr>
        </p:nvSpPr>
        <p:spPr>
          <a:xfrm>
            <a:off x="1619672" y="1347614"/>
            <a:ext cx="5616624" cy="484491"/>
          </a:xfrm>
          <a:solidFill>
            <a:schemeClr val="bg1">
              <a:lumMod val="95000"/>
            </a:schemeClr>
          </a:solidFill>
        </p:spPr>
        <p:txBody>
          <a:bodyPr>
            <a:noAutofit/>
          </a:bodyPr>
          <a:lstStyle/>
          <a:p>
            <a:pPr marL="0" indent="0">
              <a:lnSpc>
                <a:spcPct val="150000"/>
              </a:lnSpc>
              <a:buNone/>
            </a:pPr>
            <a:r>
              <a:rPr lang="zh-CN" altLang="en-US" sz="1800" b="1">
                <a:solidFill>
                  <a:schemeClr val="tx1"/>
                </a:solidFill>
                <a:cs typeface="黑体" panose="02010609060101010101" pitchFamily="49" charset="-122"/>
                <a:sym typeface="+mn-ea"/>
              </a:rPr>
              <a:t>如何理解苏格拉底面对死刑判决时的坦然从容与镇定？</a:t>
            </a:r>
          </a:p>
        </p:txBody>
      </p:sp>
      <p:sp>
        <p:nvSpPr>
          <p:cNvPr id="2" name="矩形 1"/>
          <p:cNvSpPr/>
          <p:nvPr/>
        </p:nvSpPr>
        <p:spPr>
          <a:xfrm>
            <a:off x="1043608" y="2283718"/>
            <a:ext cx="7128792" cy="1569660"/>
          </a:xfrm>
          <a:prstGeom prst="rect">
            <a:avLst/>
          </a:prstGeom>
        </p:spPr>
        <p:txBody>
          <a:bodyPr wrap="square">
            <a:spAutoFit/>
          </a:bodyPr>
          <a:lstStyle/>
          <a:p>
            <a:pPr indent="457200">
              <a:lnSpc>
                <a:spcPct val="150000"/>
              </a:lnSpc>
            </a:pPr>
            <a:r>
              <a:rPr lang="zh-CN" altLang="en-US" sz="1600" smtClean="0">
                <a:solidFill>
                  <a:srgbClr val="FF0000"/>
                </a:solidFill>
                <a:latin typeface="黑体" panose="02010609060101010101" pitchFamily="49" charset="-122"/>
                <a:ea typeface="黑体" panose="02010609060101010101" pitchFamily="49" charset="-122"/>
              </a:rPr>
              <a:t>苏格拉底</a:t>
            </a:r>
            <a:r>
              <a:rPr lang="zh-CN" altLang="en-US" sz="1600">
                <a:solidFill>
                  <a:srgbClr val="FF0000"/>
                </a:solidFill>
                <a:latin typeface="黑体" panose="02010609060101010101" pitchFamily="49" charset="-122"/>
                <a:ea typeface="黑体" panose="02010609060101010101" pitchFamily="49" charset="-122"/>
              </a:rPr>
              <a:t>认为他留下来，接受死刑，便是坚持了自己的原则。他通过承受不义的判决来坚持自己的正义。为正义而死，坚决不做不义之事，苏格拉底用自己的实践来证明了他的哲学</a:t>
            </a:r>
            <a:r>
              <a:rPr lang="zh-CN" altLang="en-US" sz="1600" smtClean="0">
                <a:solidFill>
                  <a:srgbClr val="FF0000"/>
                </a:solidFill>
                <a:latin typeface="黑体" panose="02010609060101010101" pitchFamily="49" charset="-122"/>
                <a:ea typeface="黑体" panose="02010609060101010101" pitchFamily="49" charset="-122"/>
              </a:rPr>
              <a:t>理论，实现了他的哲学追求。</a:t>
            </a:r>
            <a:endParaRPr lang="zh-CN" altLang="en-US" sz="1600">
              <a:solidFill>
                <a:srgbClr val="FF0000"/>
              </a:solidFill>
              <a:latin typeface="黑体" panose="02010609060101010101" pitchFamily="49" charset="-122"/>
              <a:ea typeface="黑体" panose="02010609060101010101" pitchFamily="49" charset="-122"/>
            </a:endParaRPr>
          </a:p>
          <a:p>
            <a:pPr indent="457200">
              <a:lnSpc>
                <a:spcPct val="150000"/>
              </a:lnSpc>
            </a:pPr>
            <a:endParaRPr lang="zh-CN" altLang="en-US" sz="160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情景导入</a:t>
            </a:r>
          </a:p>
        </p:txBody>
      </p:sp>
      <p:sp>
        <p:nvSpPr>
          <p:cNvPr id="4" name="文本框 3"/>
          <p:cNvSpPr txBox="1"/>
          <p:nvPr/>
        </p:nvSpPr>
        <p:spPr>
          <a:xfrm>
            <a:off x="2843808" y="2355726"/>
            <a:ext cx="5599534" cy="2354491"/>
          </a:xfrm>
          <a:prstGeom prst="rect">
            <a:avLst/>
          </a:prstGeom>
          <a:solidFill>
            <a:schemeClr val="bg1">
              <a:lumMod val="95000"/>
            </a:schemeClr>
          </a:solidFill>
        </p:spPr>
        <p:txBody>
          <a:bodyPr wrap="square" rtlCol="0">
            <a:spAutoFit/>
          </a:bodyPr>
          <a:lstStyle/>
          <a:p>
            <a:pPr indent="457200">
              <a:lnSpc>
                <a:spcPct val="150000"/>
              </a:lnSpc>
            </a:pPr>
            <a:r>
              <a:rPr lang="zh-CN" altLang="en-US" sz="1400">
                <a:latin typeface="华文楷体" panose="02010600040101010101" pitchFamily="2" charset="-122"/>
                <a:ea typeface="华文楷体" panose="02010600040101010101" pitchFamily="2" charset="-122"/>
              </a:rPr>
              <a:t>雅斯贝尔斯把公元前</a:t>
            </a:r>
            <a:r>
              <a:rPr lang="en-US" altLang="zh-CN" sz="1400">
                <a:latin typeface="华文楷体" panose="02010600040101010101" pitchFamily="2" charset="-122"/>
                <a:ea typeface="华文楷体" panose="02010600040101010101" pitchFamily="2" charset="-122"/>
              </a:rPr>
              <a:t>800</a:t>
            </a:r>
            <a:r>
              <a:rPr lang="zh-CN" altLang="en-US" sz="1400">
                <a:latin typeface="华文楷体" panose="02010600040101010101" pitchFamily="2" charset="-122"/>
                <a:ea typeface="华文楷体" panose="02010600040101010101" pitchFamily="2" charset="-122"/>
              </a:rPr>
              <a:t>至公元前</a:t>
            </a:r>
            <a:r>
              <a:rPr lang="en-US" altLang="zh-CN" sz="1400">
                <a:latin typeface="华文楷体" panose="02010600040101010101" pitchFamily="2" charset="-122"/>
                <a:ea typeface="华文楷体" panose="02010600040101010101" pitchFamily="2" charset="-122"/>
              </a:rPr>
              <a:t>200</a:t>
            </a:r>
            <a:r>
              <a:rPr lang="zh-CN" altLang="en-US" sz="1400">
                <a:latin typeface="华文楷体" panose="02010600040101010101" pitchFamily="2" charset="-122"/>
                <a:ea typeface="华文楷体" panose="02010600040101010101" pitchFamily="2" charset="-122"/>
              </a:rPr>
              <a:t>年的这段时间</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称为人类文明的“轴心时代”。这个时期是人类文明取得重大突破的时期</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各个文明都出现了伟大的精神导师</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古希腊的苏格拉底、柏拉图</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印度的释迦牟尼</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中国的孔子、老子</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人们开始用理智的方法、道德的方式来面对这个世界</a:t>
            </a:r>
            <a:r>
              <a:rPr lang="zh-CN" altLang="en-US" sz="1400" smtClean="0">
                <a:latin typeface="华文楷体" panose="02010600040101010101" pitchFamily="2" charset="-122"/>
                <a:ea typeface="华文楷体" panose="02010600040101010101" pitchFamily="2" charset="-122"/>
              </a:rPr>
              <a:t>。他</a:t>
            </a:r>
            <a:r>
              <a:rPr lang="zh-CN" altLang="en-US" sz="1400">
                <a:latin typeface="华文楷体" panose="02010600040101010101" pitchFamily="2" charset="-122"/>
                <a:ea typeface="华文楷体" panose="02010600040101010101" pitchFamily="2" charset="-122"/>
              </a:rPr>
              <a:t>说</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人类的精神基础同时或独立地在中国、印度、波斯、巴勒斯坦和古希腊开始奠定</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而且直到今天</a:t>
            </a:r>
            <a:r>
              <a:rPr lang="en-US" altLang="zh-CN" sz="1400">
                <a:latin typeface="华文楷体" panose="02010600040101010101" pitchFamily="2" charset="-122"/>
                <a:ea typeface="华文楷体" panose="02010600040101010101" pitchFamily="2" charset="-122"/>
              </a:rPr>
              <a:t>,</a:t>
            </a:r>
            <a:r>
              <a:rPr lang="zh-CN" altLang="en-US" sz="1400">
                <a:latin typeface="华文楷体" panose="02010600040101010101" pitchFamily="2" charset="-122"/>
                <a:ea typeface="华文楷体" panose="02010600040101010101" pitchFamily="2" charset="-122"/>
              </a:rPr>
              <a:t>人类仍然附着在这种基础之上。”</a:t>
            </a:r>
          </a:p>
        </p:txBody>
      </p:sp>
      <p:sp>
        <p:nvSpPr>
          <p:cNvPr id="11" name="矩形 10"/>
          <p:cNvSpPr/>
          <p:nvPr/>
        </p:nvSpPr>
        <p:spPr>
          <a:xfrm>
            <a:off x="1269204" y="1403321"/>
            <a:ext cx="7407251" cy="738664"/>
          </a:xfrm>
          <a:prstGeom prst="rect">
            <a:avLst/>
          </a:prstGeom>
        </p:spPr>
        <p:txBody>
          <a:bodyPr wrap="square">
            <a:spAutoFit/>
          </a:bodyPr>
          <a:lstStyle/>
          <a:p>
            <a:pPr>
              <a:lnSpc>
                <a:spcPct val="150000"/>
              </a:lnSpc>
            </a:pPr>
            <a:r>
              <a:rPr lang="zh-CN" altLang="en-US" sz="1400" smtClean="0">
                <a:solidFill>
                  <a:srgbClr val="191919"/>
                </a:solidFill>
                <a:latin typeface="黑体" panose="02010609060101010101" pitchFamily="49" charset="-122"/>
                <a:ea typeface="黑体" panose="02010609060101010101" pitchFamily="49" charset="-122"/>
              </a:rPr>
              <a:t>    上世纪</a:t>
            </a:r>
            <a:r>
              <a:rPr lang="en-US" altLang="zh-CN" sz="1400">
                <a:solidFill>
                  <a:srgbClr val="191919"/>
                </a:solidFill>
                <a:latin typeface="黑体" panose="02010609060101010101" pitchFamily="49" charset="-122"/>
                <a:ea typeface="黑体" panose="02010609060101010101" pitchFamily="49" charset="-122"/>
              </a:rPr>
              <a:t>40</a:t>
            </a:r>
            <a:r>
              <a:rPr lang="zh-CN" altLang="en-US" sz="1400">
                <a:solidFill>
                  <a:srgbClr val="191919"/>
                </a:solidFill>
                <a:latin typeface="黑体" panose="02010609060101010101" pitchFamily="49" charset="-122"/>
                <a:ea typeface="黑体" panose="02010609060101010101" pitchFamily="49" charset="-122"/>
              </a:rPr>
              <a:t>年代末，德国哲学家</a:t>
            </a:r>
            <a:r>
              <a:rPr lang="zh-CN" altLang="en-US" sz="1400" smtClean="0">
                <a:solidFill>
                  <a:srgbClr val="191919"/>
                </a:solidFill>
                <a:latin typeface="黑体" panose="02010609060101010101" pitchFamily="49" charset="-122"/>
                <a:ea typeface="黑体" panose="02010609060101010101" pitchFamily="49" charset="-122"/>
              </a:rPr>
              <a:t>雅斯贝尔斯在</a:t>
            </a:r>
            <a:r>
              <a:rPr lang="en-US" altLang="zh-CN" sz="1400" smtClean="0">
                <a:solidFill>
                  <a:srgbClr val="191919"/>
                </a:solidFill>
                <a:latin typeface="黑体" panose="02010609060101010101" pitchFamily="49" charset="-122"/>
                <a:ea typeface="黑体" panose="02010609060101010101" pitchFamily="49" charset="-122"/>
              </a:rPr>
              <a:t>《</a:t>
            </a:r>
            <a:r>
              <a:rPr lang="zh-CN" altLang="en-US" sz="1400">
                <a:solidFill>
                  <a:srgbClr val="191919"/>
                </a:solidFill>
                <a:latin typeface="黑体" panose="02010609060101010101" pitchFamily="49" charset="-122"/>
                <a:ea typeface="黑体" panose="02010609060101010101" pitchFamily="49" charset="-122"/>
              </a:rPr>
              <a:t>历史的起源与目标</a:t>
            </a:r>
            <a:r>
              <a:rPr lang="en-US" altLang="zh-CN" sz="1400">
                <a:solidFill>
                  <a:srgbClr val="191919"/>
                </a:solidFill>
                <a:latin typeface="黑体" panose="02010609060101010101" pitchFamily="49" charset="-122"/>
                <a:ea typeface="黑体" panose="02010609060101010101" pitchFamily="49" charset="-122"/>
              </a:rPr>
              <a:t>》</a:t>
            </a:r>
            <a:r>
              <a:rPr lang="zh-CN" altLang="en-US" sz="1400" smtClean="0">
                <a:solidFill>
                  <a:srgbClr val="191919"/>
                </a:solidFill>
                <a:latin typeface="黑体" panose="02010609060101010101" pitchFamily="49" charset="-122"/>
                <a:ea typeface="黑体" panose="02010609060101010101" pitchFamily="49" charset="-122"/>
              </a:rPr>
              <a:t>提出</a:t>
            </a:r>
            <a:r>
              <a:rPr lang="zh-CN" altLang="en-US" sz="1400">
                <a:solidFill>
                  <a:srgbClr val="191919"/>
                </a:solidFill>
                <a:latin typeface="黑体" panose="02010609060101010101" pitchFamily="49" charset="-122"/>
                <a:ea typeface="黑体" panose="02010609060101010101" pitchFamily="49" charset="-122"/>
              </a:rPr>
              <a:t>的“轴心时代”的</a:t>
            </a:r>
            <a:r>
              <a:rPr lang="zh-CN" altLang="en-US" sz="1400" smtClean="0">
                <a:solidFill>
                  <a:srgbClr val="191919"/>
                </a:solidFill>
                <a:latin typeface="黑体" panose="02010609060101010101" pitchFamily="49" charset="-122"/>
                <a:ea typeface="黑体" panose="02010609060101010101" pitchFamily="49" charset="-122"/>
              </a:rPr>
              <a:t>命题，在国际</a:t>
            </a:r>
            <a:r>
              <a:rPr lang="zh-CN" altLang="en-US" sz="1400">
                <a:solidFill>
                  <a:srgbClr val="191919"/>
                </a:solidFill>
                <a:latin typeface="黑体" panose="02010609060101010101" pitchFamily="49" charset="-122"/>
                <a:ea typeface="黑体" panose="02010609060101010101" pitchFamily="49" charset="-122"/>
              </a:rPr>
              <a:t>思想界和学术界产生了巨大反响，并引发了长期而广泛的讨论。</a:t>
            </a:r>
            <a:endParaRPr lang="zh-CN" altLang="en-US" sz="1400">
              <a:latin typeface="黑体" panose="02010609060101010101" pitchFamily="49" charset="-122"/>
              <a:ea typeface="黑体" panose="02010609060101010101" pitchFamily="49" charset="-122"/>
            </a:endParaRPr>
          </a:p>
        </p:txBody>
      </p:sp>
      <p:sp>
        <p:nvSpPr>
          <p:cNvPr id="18" name="矩形 17"/>
          <p:cNvSpPr/>
          <p:nvPr/>
        </p:nvSpPr>
        <p:spPr>
          <a:xfrm>
            <a:off x="1300037" y="957442"/>
            <a:ext cx="3759766" cy="415498"/>
          </a:xfrm>
          <a:prstGeom prst="rect">
            <a:avLst/>
          </a:prstGeom>
        </p:spPr>
        <p:txBody>
          <a:bodyPr wrap="square">
            <a:spAutoFit/>
          </a:bodyPr>
          <a:lstStyle/>
          <a:p>
            <a:pPr>
              <a:lnSpc>
                <a:spcPct val="150000"/>
              </a:lnSpc>
            </a:pPr>
            <a:r>
              <a:rPr lang="zh-CN" altLang="en-US" sz="1400" b="1" smtClean="0">
                <a:solidFill>
                  <a:srgbClr val="191919"/>
                </a:solidFill>
                <a:latin typeface="黑体" panose="02010609060101010101" pitchFamily="49" charset="-122"/>
                <a:ea typeface="黑体" panose="02010609060101010101" pitchFamily="49" charset="-122"/>
              </a:rPr>
              <a:t>    你知道有关“轴心时代”</a:t>
            </a:r>
            <a:r>
              <a:rPr lang="zh-CN" altLang="en-US" sz="1400" b="1">
                <a:solidFill>
                  <a:srgbClr val="191919"/>
                </a:solidFill>
                <a:latin typeface="黑体" panose="02010609060101010101" pitchFamily="49" charset="-122"/>
                <a:ea typeface="黑体" panose="02010609060101010101" pitchFamily="49" charset="-122"/>
              </a:rPr>
              <a:t>的</a:t>
            </a:r>
            <a:r>
              <a:rPr lang="zh-CN" altLang="en-US" sz="1400" b="1" smtClean="0">
                <a:solidFill>
                  <a:srgbClr val="191919"/>
                </a:solidFill>
                <a:latin typeface="黑体" panose="02010609060101010101" pitchFamily="49" charset="-122"/>
                <a:ea typeface="黑体" panose="02010609060101010101" pitchFamily="49" charset="-122"/>
              </a:rPr>
              <a:t>命题及论述吗？</a:t>
            </a:r>
            <a:endParaRPr lang="zh-CN" altLang="en-US" sz="1400" b="1">
              <a:latin typeface="黑体" panose="02010609060101010101" pitchFamily="49" charset="-122"/>
              <a:ea typeface="黑体" panose="02010609060101010101" pitchFamily="49" charset="-122"/>
            </a:endParaRPr>
          </a:p>
        </p:txBody>
      </p:sp>
      <p:pic>
        <p:nvPicPr>
          <p:cNvPr id="19" name="图片 18"/>
          <p:cNvPicPr>
            <a:picLocks noChangeAspect="1"/>
          </p:cNvPicPr>
          <p:nvPr/>
        </p:nvPicPr>
        <p:blipFill>
          <a:blip r:embed="rId3"/>
          <a:stretch>
            <a:fillRect/>
          </a:stretch>
        </p:blipFill>
        <p:spPr>
          <a:xfrm>
            <a:off x="186098" y="2931790"/>
            <a:ext cx="2517715" cy="1290329"/>
          </a:xfrm>
          <a:prstGeom prst="rect">
            <a:avLst/>
          </a:prstGeom>
        </p:spPr>
      </p:pic>
      <p:grpSp>
        <p:nvGrpSpPr>
          <p:cNvPr id="20" name="组合 19"/>
          <p:cNvGrpSpPr/>
          <p:nvPr/>
        </p:nvGrpSpPr>
        <p:grpSpPr>
          <a:xfrm>
            <a:off x="186098" y="911067"/>
            <a:ext cx="1234321" cy="541334"/>
            <a:chOff x="1734814" y="2063399"/>
            <a:chExt cx="1234321" cy="541334"/>
          </a:xfrm>
        </p:grpSpPr>
        <p:pic>
          <p:nvPicPr>
            <p:cNvPr id="21" name="图片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4814" y="2063399"/>
              <a:ext cx="1234321" cy="541334"/>
            </a:xfrm>
            <a:prstGeom prst="rect">
              <a:avLst/>
            </a:prstGeom>
          </p:spPr>
        </p:pic>
        <p:sp>
          <p:nvSpPr>
            <p:cNvPr id="22" name="文本框 21"/>
            <p:cNvSpPr txBox="1"/>
            <p:nvPr/>
          </p:nvSpPr>
          <p:spPr>
            <a:xfrm>
              <a:off x="1842638" y="2148967"/>
              <a:ext cx="1018671" cy="338554"/>
            </a:xfrm>
            <a:prstGeom prst="rect">
              <a:avLst/>
            </a:prstGeom>
            <a:noFill/>
          </p:spPr>
          <p:txBody>
            <a:bodyPr wrap="square" rtlCol="0">
              <a:spAutoFit/>
            </a:bodyPr>
            <a:lstStyle/>
            <a:p>
              <a:r>
                <a:rPr lang="zh-CN" altLang="en-US" sz="1600" b="1" smtClean="0">
                  <a:solidFill>
                    <a:schemeClr val="bg1"/>
                  </a:solidFill>
                  <a:latin typeface="黑体" panose="02010609060101010101" pitchFamily="49" charset="-122"/>
                  <a:ea typeface="黑体" panose="02010609060101010101" pitchFamily="49" charset="-122"/>
                </a:rPr>
                <a:t>轴心时代</a:t>
              </a:r>
              <a:endParaRPr lang="zh-CN" altLang="en-US" sz="1600" b="1">
                <a:solidFill>
                  <a:schemeClr val="bg1"/>
                </a:solidFill>
                <a:latin typeface="黑体" panose="02010609060101010101" pitchFamily="49" charset="-122"/>
                <a:ea typeface="黑体" panose="02010609060101010101"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576" y="1346732"/>
            <a:ext cx="7560840" cy="2308324"/>
          </a:xfrm>
          <a:prstGeom prst="rect">
            <a:avLst/>
          </a:prstGeom>
        </p:spPr>
        <p:txBody>
          <a:bodyPr wrap="square">
            <a:spAutoFit/>
          </a:bodyPr>
          <a:lstStyle/>
          <a:p>
            <a:pPr indent="637540" algn="just">
              <a:lnSpc>
                <a:spcPct val="150000"/>
              </a:lnSpc>
              <a:spcAft>
                <a:spcPct val="0"/>
              </a:spcAft>
              <a:tabLst>
                <a:tab pos="4800600" algn="l"/>
              </a:tabLst>
            </a:pP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苏格拉底</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，古希腊哲学家。他认为哲学的目的不在于认识自然，而在于</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认识自己</a:t>
            </a:r>
            <a:r>
              <a:rPr lang="en-US" altLang="zh-CN" sz="1600" kern="100">
                <a:latin typeface="黑体" panose="02010609060101010101" pitchFamily="49" charset="-122"/>
                <a:ea typeface="黑体" panose="02010609060101010101" pitchFamily="49" charset="-122"/>
                <a:cs typeface="Times New Roman" panose="02020603050405020304" pitchFamily="18" charset="0"/>
              </a:rPr>
              <a:t>”</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强调“美德即知识”，知识的对象即“善”。当时奴隶主统治者控告他传播异说，毒害青年，反对民主之罪，判他死刑。他从容地对法官说：“作为一位哲人，我坚持哲人的节操，如果你们提出条件，说只要我以后不再从事哲学研究，就可以放我，让我活下去，那么我的回答：只要我活着，我就不会放弃我的信仰。”</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a:p>
            <a:pPr indent="637540" algn="just">
              <a:lnSpc>
                <a:spcPct val="150000"/>
              </a:lnSpc>
              <a:spcAft>
                <a:spcPct val="0"/>
              </a:spcAft>
              <a:tabLst>
                <a:tab pos="4800600" algn="l"/>
              </a:tabLst>
            </a:pPr>
            <a:r>
              <a:rPr lang="zh-CN" altLang="zh-CN" sz="1600" kern="100">
                <a:latin typeface="黑体" panose="02010609060101010101" pitchFamily="49" charset="-122"/>
                <a:ea typeface="黑体" panose="02010609060101010101" pitchFamily="49" charset="-122"/>
                <a:cs typeface="Times New Roman" panose="02020603050405020304" pitchFamily="18" charset="0"/>
              </a:rPr>
              <a:t>苏格拉底誓死坚持真理的气节，值得后世景仰。</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4" name="矩形 3"/>
          <p:cNvSpPr/>
          <p:nvPr/>
        </p:nvSpPr>
        <p:spPr>
          <a:xfrm>
            <a:off x="467544" y="3795886"/>
            <a:ext cx="8280920" cy="415498"/>
          </a:xfrm>
          <a:prstGeom prst="rect">
            <a:avLst/>
          </a:prstGeom>
        </p:spPr>
        <p:txBody>
          <a:bodyPr wrap="square">
            <a:spAutoFit/>
          </a:bodyPr>
          <a:lstStyle/>
          <a:p>
            <a:pPr indent="713740" algn="just">
              <a:lnSpc>
                <a:spcPct val="150000"/>
              </a:lnSpc>
              <a:spcAft>
                <a:spcPct val="0"/>
              </a:spcAft>
              <a:tabLst>
                <a:tab pos="4800600" algn="l"/>
              </a:tabLst>
            </a:pPr>
            <a:r>
              <a:rPr lang="zh-CN" altLang="zh-CN" sz="1400" b="1"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【应用角度】</a:t>
            </a:r>
            <a:r>
              <a:rPr lang="zh-CN" altLang="zh-CN" sz="1400" b="1" kern="100">
                <a:solidFill>
                  <a:srgbClr val="FF00FF"/>
                </a:solidFill>
                <a:latin typeface="Times New Roman" panose="02020603050405020304" pitchFamily="18" charset="0"/>
                <a:ea typeface="楷体_GB2312"/>
                <a:cs typeface="Times New Roman" panose="02020603050405020304" pitchFamily="18" charset="0"/>
              </a:rPr>
              <a:t>　</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信仰</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节操</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坚守</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执着</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真理</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认识自己</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坦然面对</a:t>
            </a:r>
            <a:r>
              <a:rPr lang="en-US" altLang="zh-CN" sz="1400" b="1" kern="100">
                <a:latin typeface="宋体" panose="02010600030101010101" pitchFamily="2" charset="-122"/>
                <a:cs typeface="Times New Roman" panose="02020603050405020304" pitchFamily="18" charset="0"/>
              </a:rPr>
              <a:t>”</a:t>
            </a:r>
            <a:r>
              <a:rPr lang="zh-CN" altLang="zh-CN" sz="1400" b="1" kern="100">
                <a:latin typeface="Times New Roman" panose="02020603050405020304" pitchFamily="18" charset="0"/>
                <a:ea typeface="楷体_GB2312"/>
                <a:cs typeface="Times New Roman" panose="02020603050405020304" pitchFamily="18" charset="0"/>
              </a:rPr>
              <a:t>等。</a:t>
            </a:r>
            <a:endParaRPr lang="zh-CN" altLang="zh-CN" sz="800" kern="100">
              <a:latin typeface="宋体" panose="02010600030101010101" pitchFamily="2" charset="-122"/>
              <a:cs typeface="Courier New" panose="02070309020205020404" pitchFamily="49" charset="0"/>
            </a:endParaRPr>
          </a:p>
        </p:txBody>
      </p:sp>
      <p:sp>
        <p:nvSpPr>
          <p:cNvPr id="5" name="矩形 4"/>
          <p:cNvSpPr/>
          <p:nvPr/>
        </p:nvSpPr>
        <p:spPr>
          <a:xfrm>
            <a:off x="3635896" y="801945"/>
            <a:ext cx="1632178" cy="403957"/>
          </a:xfrm>
          <a:prstGeom prst="rect">
            <a:avLst/>
          </a:prstGeom>
          <a:solidFill>
            <a:schemeClr val="bg1">
              <a:lumMod val="95000"/>
            </a:schemeClr>
          </a:solidFill>
        </p:spPr>
        <p:txBody>
          <a:bodyPr wrap="none">
            <a:spAutoFit/>
          </a:bodyPr>
          <a:lstStyle/>
          <a:p>
            <a:pPr algn="ctr">
              <a:lnSpc>
                <a:spcPct val="150000"/>
              </a:lnSpc>
              <a:spcAft>
                <a:spcPct val="0"/>
              </a:spcAft>
              <a:tabLst>
                <a:tab pos="4800600" algn="l"/>
              </a:tabLst>
            </a:pPr>
            <a:r>
              <a:rPr lang="zh-CN" altLang="zh-CN" sz="1600" b="1"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坚守哲人的节操</a:t>
            </a:r>
            <a:endParaRPr lang="zh-CN" altLang="zh-CN" sz="1600" kern="100">
              <a:solidFill>
                <a:srgbClr val="FF0000"/>
              </a:solidFill>
              <a:latin typeface="宋体" panose="02010600030101010101" pitchFamily="2" charset="-122"/>
              <a:cs typeface="Courier New" panose="02070309020205020404" pitchFamily="49" charset="0"/>
            </a:endParaRPr>
          </a:p>
        </p:txBody>
      </p:sp>
      <p:sp>
        <p:nvSpPr>
          <p:cNvPr id="6"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素材积累</a:t>
            </a:r>
            <a:endParaRPr lang="zh-CN" altLang="en-US" sz="3200">
              <a:solidFill>
                <a:schemeClr val="bg1"/>
              </a:solidFill>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043608" y="2859782"/>
            <a:ext cx="7344816" cy="1384995"/>
          </a:xfrm>
          <a:prstGeom prst="rect">
            <a:avLst/>
          </a:prstGeom>
        </p:spPr>
        <p:txBody>
          <a:bodyPr wrap="square">
            <a:spAutoFit/>
          </a:bodyPr>
          <a:lstStyle/>
          <a:p>
            <a:pPr algn="just">
              <a:lnSpc>
                <a:spcPct val="150000"/>
              </a:lnSpc>
              <a:spcAft>
                <a:spcPct val="0"/>
              </a:spcAft>
              <a:tabLst>
                <a:tab pos="4800600" algn="l"/>
              </a:tabLst>
            </a:pPr>
            <a:r>
              <a:rPr lang="en-US"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君子</a:t>
            </a:r>
            <a:r>
              <a:rPr lang="zh-CN" altLang="en-US"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行事</a:t>
            </a: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一切</a:t>
            </a:r>
            <a:r>
              <a:rPr lang="zh-CN" altLang="zh-CN" sz="1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以仁义</a:t>
            </a: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为</a:t>
            </a:r>
            <a:r>
              <a:rPr lang="zh-CN" altLang="en-US"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指归</a:t>
            </a: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zh-CN" sz="1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只有仁义道德才能让他真正动心。所以，在危及道义的时候，君子舍生取义。生命对于道义而言微不足道，失去了仁德，失去了真善美，失去了正义，生命只不过</a:t>
            </a:r>
            <a:r>
              <a:rPr lang="zh-CN" altLang="zh-CN" sz="14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是皮囊</a:t>
            </a:r>
            <a:r>
              <a:rPr lang="zh-CN" altLang="zh-CN" sz="14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，是行尸走肉，一点意义都没有。故而，在生死义利之间如何取舍决定了一个人的品行之高下，确实应该慎重。</a:t>
            </a:r>
            <a:endParaRPr lang="zh-CN" altLang="zh-CN" sz="8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4" name="矩形 3"/>
          <p:cNvSpPr/>
          <p:nvPr/>
        </p:nvSpPr>
        <p:spPr>
          <a:xfrm>
            <a:off x="1104074" y="1203598"/>
            <a:ext cx="7344816" cy="1200329"/>
          </a:xfrm>
          <a:prstGeom prst="rect">
            <a:avLst/>
          </a:prstGeom>
          <a:solidFill>
            <a:schemeClr val="bg1">
              <a:lumMod val="95000"/>
            </a:schemeClr>
          </a:solidFill>
        </p:spPr>
        <p:txBody>
          <a:bodyPr wrap="square">
            <a:spAutoFit/>
          </a:bodyPr>
          <a:lstStyle/>
          <a:p>
            <a:pPr algn="just">
              <a:lnSpc>
                <a:spcPct val="150000"/>
              </a:lnSpc>
              <a:spcAft>
                <a:spcPct val="0"/>
              </a:spcAft>
              <a:tabLst>
                <a:tab pos="4800600" algn="l"/>
              </a:tabLst>
            </a:pPr>
            <a:r>
              <a:rPr lang="en-US" altLang="zh-CN" sz="1600" b="1" kern="100" smtClean="0">
                <a:latin typeface="楷体" panose="02010609060101010101" pitchFamily="49" charset="-122"/>
                <a:ea typeface="楷体" panose="02010609060101010101" pitchFamily="49" charset="-122"/>
                <a:cs typeface="Times New Roman" panose="02020603050405020304" pitchFamily="18" charset="0"/>
              </a:rPr>
              <a:t>     </a:t>
            </a:r>
            <a:r>
              <a:rPr lang="zh-CN" altLang="zh-CN" sz="1600" b="1" kern="100" smtClean="0">
                <a:latin typeface="楷体" panose="02010609060101010101" pitchFamily="49" charset="-122"/>
                <a:ea typeface="楷体" panose="02010609060101010101" pitchFamily="49" charset="-122"/>
                <a:cs typeface="Times New Roman" panose="02020603050405020304" pitchFamily="18" charset="0"/>
              </a:rPr>
              <a:t>鱼</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是我想得到的；熊掌</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也是我想得到的。如果两者不能同时兼得</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那就放弃鱼而取熊掌。生命</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是我想要的；正义</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是我想要的。如果两者不能同时得到</a:t>
            </a:r>
            <a:r>
              <a:rPr lang="zh-CN" altLang="zh-CN" sz="1600" b="1" kern="100">
                <a:latin typeface="楷体" panose="02010609060101010101" pitchFamily="49" charset="-122"/>
                <a:ea typeface="楷体" panose="02010609060101010101" pitchFamily="49" charset="-122"/>
                <a:cs typeface="MingLiU_HKSCS"/>
              </a:rPr>
              <a:t>，</a:t>
            </a:r>
            <a:r>
              <a:rPr lang="zh-CN" altLang="zh-CN" sz="1600" b="1" kern="100">
                <a:latin typeface="楷体" panose="02010609060101010101" pitchFamily="49" charset="-122"/>
                <a:ea typeface="楷体" panose="02010609060101010101" pitchFamily="49" charset="-122"/>
                <a:cs typeface="Times New Roman" panose="02020603050405020304" pitchFamily="18" charset="0"/>
              </a:rPr>
              <a:t>那就牺牲生命而求取正义。</a:t>
            </a:r>
            <a:endParaRPr lang="zh-CN" altLang="zh-CN" sz="1600" kern="100">
              <a:latin typeface="楷体" panose="02010609060101010101" pitchFamily="49" charset="-122"/>
              <a:ea typeface="楷体" panose="02010609060101010101" pitchFamily="49" charset="-122"/>
              <a:cs typeface="Courier New" panose="02070309020205020404" pitchFamily="49" charset="0"/>
            </a:endParaRPr>
          </a:p>
        </p:txBody>
      </p:sp>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素材积累</a:t>
            </a:r>
            <a:endParaRPr lang="zh-CN" altLang="en-US" sz="3200">
              <a:solidFill>
                <a:schemeClr val="bg1"/>
              </a:solidFill>
            </a:endParaRPr>
          </a:p>
        </p:txBody>
      </p:sp>
    </p:spTree>
  </p:cSld>
  <p:clrMapOvr>
    <a:masterClrMapping/>
  </p:clrMapOvr>
  <p:transition spd="slow">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5616" y="1851670"/>
            <a:ext cx="6840760" cy="1938992"/>
          </a:xfrm>
          <a:prstGeom prst="rect">
            <a:avLst/>
          </a:prstGeom>
        </p:spPr>
        <p:txBody>
          <a:bodyPr wrap="square">
            <a:spAutoFit/>
          </a:bodyPr>
          <a:lstStyle/>
          <a:p>
            <a:pPr indent="713740" algn="just">
              <a:lnSpc>
                <a:spcPct val="150000"/>
              </a:lnSpc>
              <a:spcAft>
                <a:spcPct val="0"/>
              </a:spcAft>
              <a:tabLst>
                <a:tab pos="4800600" algn="l"/>
              </a:tabLst>
            </a:pPr>
            <a:r>
              <a:rPr lang="en-US" altLang="zh-CN" sz="1600" kern="100" smtClean="0">
                <a:latin typeface="黑体" panose="02010609060101010101" pitchFamily="49" charset="-122"/>
                <a:ea typeface="黑体" panose="02010609060101010101" pitchFamily="49" charset="-122"/>
                <a:cs typeface="Courier New" panose="02070309020205020404" pitchFamily="49" charset="0"/>
              </a:rPr>
              <a:t>【</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成长启示</a:t>
            </a:r>
            <a:r>
              <a:rPr lang="en-US" altLang="zh-CN" sz="1600" kern="100" smtClean="0">
                <a:latin typeface="黑体" panose="02010609060101010101" pitchFamily="49" charset="-122"/>
                <a:ea typeface="黑体" panose="02010609060101010101" pitchFamily="49" charset="-122"/>
                <a:cs typeface="Courier New" panose="02070309020205020404" pitchFamily="49" charset="0"/>
              </a:rPr>
              <a:t>】</a:t>
            </a:r>
            <a:r>
              <a:rPr lang="zh-CN" altLang="zh-CN" sz="1600" kern="100" smtClean="0">
                <a:latin typeface="黑体" panose="02010609060101010101" pitchFamily="49" charset="-122"/>
                <a:ea typeface="黑体" panose="02010609060101010101" pitchFamily="49" charset="-122"/>
                <a:cs typeface="Times New Roman" panose="02020603050405020304" pitchFamily="18" charset="0"/>
              </a:rPr>
              <a:t>君子</a:t>
            </a:r>
            <a:r>
              <a:rPr lang="zh-CN" altLang="zh-CN" sz="1600" kern="100">
                <a:latin typeface="黑体" panose="02010609060101010101" pitchFamily="49" charset="-122"/>
                <a:ea typeface="黑体" panose="02010609060101010101" pitchFamily="49" charset="-122"/>
                <a:cs typeface="Times New Roman" panose="02020603050405020304" pitchFamily="18" charset="0"/>
              </a:rPr>
              <a:t>一切以仁义为指归，只有仁义道德才能让他真正动心。所以，在危及道义的时候，君子舍生取义。生命对于道义而言微不足道，失去了仁德，失去了真善美，失去了正义，生命只不过是臭皮囊，是行尸走肉，一点意义都没有。故而，在生死义利之间如何取舍决定了一个人的品行之高下，确实应该慎重。</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4"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素材积累</a:t>
            </a:r>
            <a:endParaRPr lang="zh-CN" altLang="en-US" sz="3200">
              <a:solidFill>
                <a:schemeClr val="bg1"/>
              </a:solidFill>
            </a:endParaRPr>
          </a:p>
        </p:txBody>
      </p:sp>
    </p:spTree>
  </p:cSld>
  <p:clrMapOvr>
    <a:masterClrMapping/>
  </p:clrMapOvr>
  <p:transition spd="slow">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0" y="4598"/>
            <a:ext cx="91440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smtClean="0">
                <a:solidFill>
                  <a:schemeClr val="bg1"/>
                </a:solidFill>
              </a:rPr>
              <a:t>拓展延伸</a:t>
            </a:r>
            <a:endParaRPr lang="zh-CN" altLang="en-US" sz="3200">
              <a:solidFill>
                <a:schemeClr val="bg1"/>
              </a:solidFill>
            </a:endParaRPr>
          </a:p>
        </p:txBody>
      </p:sp>
      <p:pic>
        <p:nvPicPr>
          <p:cNvPr id="2" name="图片 1"/>
          <p:cNvPicPr>
            <a:picLocks noChangeAspect="1"/>
          </p:cNvPicPr>
          <p:nvPr/>
        </p:nvPicPr>
        <p:blipFill>
          <a:blip r:embed="rId3">
            <a:clrChange>
              <a:clrFrom>
                <a:srgbClr val="FFFFFF"/>
              </a:clrFrom>
              <a:clrTo>
                <a:srgbClr val="FFFFFF">
                  <a:alpha val="0"/>
                </a:srgbClr>
              </a:clrTo>
            </a:clrChange>
          </a:blip>
          <a:stretch>
            <a:fillRect/>
          </a:stretch>
        </p:blipFill>
        <p:spPr>
          <a:xfrm>
            <a:off x="7164288" y="2239184"/>
            <a:ext cx="1755455" cy="2643758"/>
          </a:xfrm>
          <a:prstGeom prst="rect">
            <a:avLst/>
          </a:prstGeom>
        </p:spPr>
      </p:pic>
      <p:sp>
        <p:nvSpPr>
          <p:cNvPr id="4" name="矩形 3"/>
          <p:cNvSpPr/>
          <p:nvPr/>
        </p:nvSpPr>
        <p:spPr>
          <a:xfrm>
            <a:off x="899592" y="1563638"/>
            <a:ext cx="6120680" cy="830997"/>
          </a:xfrm>
          <a:prstGeom prst="rect">
            <a:avLst/>
          </a:prstGeom>
        </p:spPr>
        <p:txBody>
          <a:bodyPr wrap="square">
            <a:spAutoFit/>
          </a:bodyPr>
          <a:lstStyle/>
          <a:p>
            <a:pPr indent="713740" algn="just">
              <a:lnSpc>
                <a:spcPct val="150000"/>
              </a:lnSpc>
              <a:spcAft>
                <a:spcPct val="0"/>
              </a:spcAft>
              <a:tabLst>
                <a:tab pos="4800600" algn="l"/>
              </a:tabLst>
            </a:pPr>
            <a:r>
              <a:rPr lang="zh-CN" altLang="en-US" sz="1600" kern="100" smtClean="0">
                <a:latin typeface="黑体" panose="02010609060101010101" pitchFamily="49" charset="-122"/>
                <a:ea typeface="黑体" panose="02010609060101010101" pitchFamily="49" charset="-122"/>
                <a:cs typeface="Courier New" panose="02070309020205020404" pitchFamily="49" charset="0"/>
              </a:rPr>
              <a:t>在中国历史上，也有不少劫狱、劫法场的事情，你怎样看待其正义和不正义？</a:t>
            </a:r>
            <a:endParaRPr lang="zh-CN" altLang="zh-CN" sz="1600" kern="100">
              <a:latin typeface="黑体" panose="02010609060101010101" pitchFamily="49" charset="-122"/>
              <a:ea typeface="黑体" panose="02010609060101010101" pitchFamily="49" charset="-122"/>
              <a:cs typeface="Courier New" panose="02070309020205020404" pitchFamily="49" charset="0"/>
            </a:endParaRPr>
          </a:p>
        </p:txBody>
      </p:sp>
      <p:sp>
        <p:nvSpPr>
          <p:cNvPr id="6" name="矩形 5"/>
          <p:cNvSpPr/>
          <p:nvPr/>
        </p:nvSpPr>
        <p:spPr>
          <a:xfrm>
            <a:off x="899592" y="2787774"/>
            <a:ext cx="6120680" cy="773289"/>
          </a:xfrm>
          <a:prstGeom prst="rect">
            <a:avLst/>
          </a:prstGeom>
        </p:spPr>
        <p:txBody>
          <a:bodyPr wrap="square">
            <a:spAutoFit/>
          </a:bodyPr>
          <a:lstStyle/>
          <a:p>
            <a:pPr indent="713740" algn="just">
              <a:lnSpc>
                <a:spcPct val="150000"/>
              </a:lnSpc>
              <a:spcAft>
                <a:spcPct val="0"/>
              </a:spcAft>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Courier New" panose="02070309020205020404" pitchFamily="49" charset="0"/>
              </a:rPr>
              <a:t>对任何理念的判定，都应该根植与具体的社会历史实践。辩证看待，全面理解。要结合具体情况，化虚为实。</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自我研学</a:t>
            </a:r>
          </a:p>
        </p:txBody>
      </p:sp>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11" name="矩形 10"/>
          <p:cNvSpPr/>
          <p:nvPr/>
        </p:nvSpPr>
        <p:spPr>
          <a:xfrm>
            <a:off x="395536" y="777531"/>
            <a:ext cx="1991251"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语言学习</a:t>
            </a:r>
            <a:r>
              <a:rPr lang="en-US" altLang="zh-CN"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字音</a:t>
            </a:r>
            <a:endParaRPr lang="zh-CN" altLang="en-US" sz="2000">
              <a:solidFill>
                <a:schemeClr val="bg1"/>
              </a:solidFill>
              <a:latin typeface="黑体" panose="02010609060101010101" pitchFamily="49" charset="-122"/>
              <a:ea typeface="黑体" panose="02010609060101010101" pitchFamily="49" charset="-122"/>
            </a:endParaRPr>
          </a:p>
        </p:txBody>
      </p:sp>
      <p:sp>
        <p:nvSpPr>
          <p:cNvPr id="2" name="矩形 1"/>
          <p:cNvSpPr/>
          <p:nvPr/>
        </p:nvSpPr>
        <p:spPr>
          <a:xfrm>
            <a:off x="1187624" y="2067694"/>
            <a:ext cx="5688632" cy="507831"/>
          </a:xfrm>
          <a:prstGeom prst="rect">
            <a:avLst/>
          </a:prstGeom>
        </p:spPr>
        <p:txBody>
          <a:bodyPr wrap="square">
            <a:spAutoFit/>
          </a:bodyPr>
          <a:lstStyle/>
          <a:p>
            <a:pPr algn="just">
              <a:lnSpc>
                <a:spcPct val="150000"/>
              </a:lnSpc>
              <a:spcAft>
                <a:spcPct val="0"/>
              </a:spcAft>
              <a:tabLst>
                <a:tab pos="3200400" algn="l"/>
                <a:tab pos="4800600" algn="l"/>
                <a:tab pos="5829300" algn="l"/>
              </a:tabLst>
            </a:pPr>
            <a:r>
              <a:rPr lang="zh-CN" altLang="en-US" sz="1800" kern="100">
                <a:latin typeface="黑体" panose="02010609060101010101" pitchFamily="49" charset="-122"/>
                <a:ea typeface="黑体" panose="02010609060101010101" pitchFamily="49" charset="-122"/>
                <a:cs typeface="Times New Roman" panose="02020603050405020304" pitchFamily="18" charset="0"/>
              </a:rPr>
              <a:t>服膺</a:t>
            </a:r>
            <a:r>
              <a:rPr lang="en-US"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(yīng)</a:t>
            </a:r>
            <a:r>
              <a:rPr lang="zh-CN" altLang="en-US"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1800" kern="100">
                <a:latin typeface="黑体" panose="02010609060101010101" pitchFamily="49" charset="-122"/>
                <a:ea typeface="黑体" panose="02010609060101010101" pitchFamily="49" charset="-122"/>
                <a:cs typeface="Times New Roman" panose="02020603050405020304" pitchFamily="18" charset="0"/>
              </a:rPr>
              <a:t>褒贬</a:t>
            </a:r>
            <a:r>
              <a:rPr lang="en-US"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(bāo)</a:t>
            </a:r>
            <a:r>
              <a:rPr lang="zh-CN" altLang="en-US"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　</a:t>
            </a:r>
            <a:r>
              <a:rPr lang="zh-CN" altLang="en-US" sz="1800" kern="100">
                <a:latin typeface="黑体" panose="02010609060101010101" pitchFamily="49" charset="-122"/>
                <a:ea typeface="黑体" panose="02010609060101010101" pitchFamily="49" charset="-122"/>
                <a:cs typeface="Times New Roman" panose="02020603050405020304" pitchFamily="18" charset="0"/>
              </a:rPr>
              <a:t>理睬</a:t>
            </a:r>
            <a:r>
              <a:rPr lang="en-US"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(cǎi)</a:t>
            </a:r>
            <a:r>
              <a:rPr lang="zh-CN" altLang="en-US" sz="1800" kern="100">
                <a:latin typeface="黑体" panose="02010609060101010101" pitchFamily="49" charset="-122"/>
                <a:ea typeface="黑体" panose="02010609060101010101" pitchFamily="49" charset="-122"/>
                <a:cs typeface="Times New Roman" panose="02020603050405020304" pitchFamily="18" charset="0"/>
              </a:rPr>
              <a:t>　遭殃</a:t>
            </a:r>
            <a:r>
              <a:rPr lang="en-US" altLang="zh-CN" sz="18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(yāng)</a:t>
            </a:r>
            <a:endParaRPr lang="zh-CN" altLang="zh-CN" sz="1800" kern="100">
              <a:latin typeface="黑体" panose="02010609060101010101" pitchFamily="49" charset="-122"/>
              <a:ea typeface="黑体" panose="02010609060101010101" pitchFamily="49" charset="-122"/>
              <a:cs typeface="Courier New" panose="02070309020205020404" pitchFamily="49" charset="0"/>
            </a:endParaRPr>
          </a:p>
        </p:txBody>
      </p:sp>
      <p:pic>
        <p:nvPicPr>
          <p:cNvPr id="3" name="图片 2"/>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7164288" y="655333"/>
            <a:ext cx="1944216" cy="4208318"/>
          </a:xfrm>
          <a:prstGeom prst="rect">
            <a:avLst/>
          </a:prstGeom>
        </p:spPr>
      </p:pic>
      <p:sp>
        <p:nvSpPr>
          <p:cNvPr id="4" name="矩形 3"/>
          <p:cNvSpPr/>
          <p:nvPr/>
        </p:nvSpPr>
        <p:spPr>
          <a:xfrm>
            <a:off x="1043608" y="2936471"/>
            <a:ext cx="5701119" cy="830997"/>
          </a:xfrm>
          <a:prstGeom prst="rect">
            <a:avLst/>
          </a:prstGeom>
          <a:solidFill>
            <a:schemeClr val="bg1">
              <a:lumMod val="95000"/>
            </a:schemeClr>
          </a:solidFill>
        </p:spPr>
        <p:txBody>
          <a:bodyPr wrap="square">
            <a:spAutoFit/>
          </a:bodyPr>
          <a:lstStyle/>
          <a:p>
            <a:pPr>
              <a:lnSpc>
                <a:spcPct val="150000"/>
              </a:lnSpc>
            </a:pPr>
            <a:r>
              <a:rPr lang="zh-CN" altLang="en-US" sz="1600" smtClean="0">
                <a:latin typeface="楷体" panose="02010609060101010101" pitchFamily="49" charset="-122"/>
                <a:ea typeface="楷体" panose="02010609060101010101" pitchFamily="49" charset="-122"/>
              </a:rPr>
              <a:t>     转</a:t>
            </a:r>
            <a:r>
              <a:rPr lang="zh-CN" altLang="en-US" sz="1600">
                <a:latin typeface="楷体" panose="02010609060101010101" pitchFamily="49" charset="-122"/>
                <a:ea typeface="楷体" panose="02010609060101010101" pitchFamily="49" charset="-122"/>
              </a:rPr>
              <a:t>过墙脚，忽然看见一个穿着打扮与普通人大相径庭的人钻进了一条小弄</a:t>
            </a:r>
            <a:r>
              <a:rPr lang="en-US" altLang="zh-CN" sz="1600">
                <a:latin typeface="楷体" panose="02010609060101010101" pitchFamily="49" charset="-122"/>
                <a:ea typeface="楷体" panose="02010609060101010101" pitchFamily="49" charset="-122"/>
              </a:rPr>
              <a:t>(</a:t>
            </a:r>
            <a:r>
              <a:rPr lang="en-US" altLang="zh-CN" sz="1600">
                <a:latin typeface="方正姚体" panose="02010601030101010101" pitchFamily="2" charset="-122"/>
                <a:ea typeface="方正姚体" panose="02010601030101010101" pitchFamily="2" charset="-122"/>
              </a:rPr>
              <a:t>lòng</a:t>
            </a: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里，我很想弄</a:t>
            </a:r>
            <a:r>
              <a:rPr lang="en-US" altLang="zh-CN" sz="1600">
                <a:latin typeface="楷体" panose="02010609060101010101" pitchFamily="49" charset="-122"/>
                <a:ea typeface="楷体" panose="02010609060101010101" pitchFamily="49" charset="-122"/>
              </a:rPr>
              <a:t>(</a:t>
            </a:r>
            <a:r>
              <a:rPr lang="en-US" altLang="zh-CN" sz="1600">
                <a:latin typeface="方正姚体" panose="02010601030101010101" pitchFamily="2" charset="-122"/>
                <a:ea typeface="方正姚体" panose="02010601030101010101" pitchFamily="2" charset="-122"/>
              </a:rPr>
              <a:t>nòng</a:t>
            </a: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明白他到底是谁。</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757206" y="0"/>
            <a:ext cx="2214050" cy="553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3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636110" y="1277246"/>
            <a:ext cx="1559626" cy="437282"/>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0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容许、允许</a:t>
            </a:r>
            <a:endParaRPr lang="zh-CN" altLang="en-US" sz="18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graphicFrame>
        <p:nvGraphicFramePr>
          <p:cNvPr id="14" name="表格 13"/>
          <p:cNvGraphicFramePr>
            <a:graphicFrameLocks noGrp="1"/>
          </p:cNvGraphicFramePr>
          <p:nvPr/>
        </p:nvGraphicFramePr>
        <p:xfrm>
          <a:off x="636111" y="1817664"/>
          <a:ext cx="8181272" cy="3071100"/>
        </p:xfrm>
        <a:graphic>
          <a:graphicData uri="http://schemas.openxmlformats.org/drawingml/2006/table">
            <a:tbl>
              <a:tblPr firstRow="1" bandRow="1">
                <a:tableStyleId>{BC89EF96-8CEA-46FF-86C4-4CE0E7609802}</a:tableStyleId>
              </a:tblPr>
              <a:tblGrid>
                <a:gridCol w="1366142"/>
                <a:gridCol w="3482269"/>
                <a:gridCol w="3332861"/>
              </a:tblGrid>
              <a:tr h="480122">
                <a:tc>
                  <a:txBody>
                    <a:bodyPr/>
                    <a:lstStyle/>
                    <a:p>
                      <a:pPr>
                        <a:lnSpc>
                          <a:spcPct val="150000"/>
                        </a:lnSpc>
                      </a:pPr>
                      <a:r>
                        <a:rPr lang="zh-CN" altLang="en-US" sz="1800" smtClean="0">
                          <a:latin typeface="黑体" panose="02010609060101010101" pitchFamily="49" charset="-122"/>
                          <a:ea typeface="黑体" panose="02010609060101010101" pitchFamily="49" charset="-122"/>
                        </a:rPr>
                        <a:t>  辨 析</a:t>
                      </a:r>
                      <a:endParaRPr lang="zh-CN" altLang="en-US" sz="1800">
                        <a:latin typeface="黑体" panose="02010609060101010101" pitchFamily="49" charset="-122"/>
                        <a:ea typeface="黑体" panose="02010609060101010101" pitchFamily="49" charset="-122"/>
                      </a:endParaRPr>
                    </a:p>
                  </a:txBody>
                  <a:tcPr marL="68557" marR="68557" marT="34295" marB="34295"/>
                </a:tc>
                <a:tc>
                  <a:txBody>
                    <a:bodyPr/>
                    <a:lstStyle/>
                    <a:p>
                      <a:pPr>
                        <a:lnSpc>
                          <a:spcPct val="150000"/>
                        </a:lnSpc>
                      </a:pPr>
                      <a:r>
                        <a:rPr lang="zh-CN" altLang="en-US" sz="1800" smtClean="0">
                          <a:solidFill>
                            <a:srgbClr val="FF0000"/>
                          </a:solidFill>
                          <a:latin typeface="黑体" panose="02010609060101010101" pitchFamily="49" charset="-122"/>
                          <a:ea typeface="黑体" panose="02010609060101010101" pitchFamily="49" charset="-122"/>
                        </a:rPr>
                        <a:t>          容许</a:t>
                      </a:r>
                      <a:endParaRPr lang="zh-CN" altLang="en-US" sz="1800">
                        <a:solidFill>
                          <a:srgbClr val="FF0000"/>
                        </a:solidFill>
                        <a:latin typeface="黑体" panose="02010609060101010101" pitchFamily="49" charset="-122"/>
                        <a:ea typeface="黑体" panose="02010609060101010101" pitchFamily="49" charset="-122"/>
                      </a:endParaRPr>
                    </a:p>
                  </a:txBody>
                  <a:tcPr marL="68557" marR="68557" marT="34295" marB="34295">
                    <a:noFill/>
                  </a:tcPr>
                </a:tc>
                <a:tc>
                  <a:txBody>
                    <a:bodyPr/>
                    <a:lstStyle/>
                    <a:p>
                      <a:pPr>
                        <a:lnSpc>
                          <a:spcPct val="150000"/>
                        </a:lnSpc>
                      </a:pPr>
                      <a:r>
                        <a:rPr lang="zh-CN" altLang="en-US" sz="1800" smtClean="0">
                          <a:solidFill>
                            <a:srgbClr val="FF0000"/>
                          </a:solidFill>
                          <a:latin typeface="黑体" panose="02010609060101010101" pitchFamily="49" charset="-122"/>
                          <a:ea typeface="黑体" panose="02010609060101010101" pitchFamily="49" charset="-122"/>
                        </a:rPr>
                        <a:t>         允许</a:t>
                      </a:r>
                      <a:endParaRPr lang="zh-CN" altLang="en-US" sz="1800">
                        <a:solidFill>
                          <a:srgbClr val="FF0000"/>
                        </a:solidFill>
                        <a:latin typeface="黑体" panose="02010609060101010101" pitchFamily="49" charset="-122"/>
                        <a:ea typeface="黑体" panose="02010609060101010101" pitchFamily="49" charset="-122"/>
                      </a:endParaRPr>
                    </a:p>
                  </a:txBody>
                  <a:tcPr marL="68557" marR="68557" marT="34295" marB="34295">
                    <a:noFill/>
                  </a:tcPr>
                </a:tc>
              </a:tr>
              <a:tr h="480122">
                <a:tc>
                  <a:txBody>
                    <a:bodyPr/>
                    <a:lstStyle/>
                    <a:p>
                      <a:pPr>
                        <a:lnSpc>
                          <a:spcPct val="150000"/>
                        </a:lnSpc>
                      </a:pPr>
                      <a:r>
                        <a:rPr lang="zh-CN" altLang="en-US" sz="1800" smtClean="0">
                          <a:latin typeface="黑体" panose="02010609060101010101" pitchFamily="49" charset="-122"/>
                          <a:ea typeface="黑体" panose="02010609060101010101" pitchFamily="49" charset="-122"/>
                        </a:rPr>
                        <a:t> 相同点</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gridSpan="2">
                  <a:txBody>
                    <a:bodyPr/>
                    <a:lstStyle/>
                    <a:p>
                      <a:pPr>
                        <a:lnSpc>
                          <a:spcPct val="150000"/>
                        </a:lnSpc>
                      </a:pPr>
                      <a:r>
                        <a:rPr lang="zh-CN" altLang="en-US" sz="1500" smtClean="0">
                          <a:latin typeface="黑体" panose="02010609060101010101" pitchFamily="49" charset="-122"/>
                          <a:ea typeface="黑体" panose="02010609060101010101" pitchFamily="49" charset="-122"/>
                        </a:rPr>
                        <a:t>两者均有“准许、许可”的意思。</a:t>
                      </a:r>
                      <a:endParaRPr lang="zh-CN" altLang="en-US" sz="1500">
                        <a:latin typeface="黑体" panose="02010609060101010101" pitchFamily="49" charset="-122"/>
                        <a:ea typeface="黑体" panose="02010609060101010101" pitchFamily="49" charset="-122"/>
                      </a:endParaRPr>
                    </a:p>
                  </a:txBody>
                  <a:tcPr marL="68557" marR="68557" marT="34295" marB="34295">
                    <a:noFill/>
                  </a:tcPr>
                </a:tc>
                <a:tc hMerge="1">
                  <a:txBody>
                    <a:bodyPr/>
                    <a:lstStyle/>
                    <a:p>
                      <a:endParaRPr/>
                    </a:p>
                  </a:txBody>
                  <a:tcPr/>
                </a:tc>
              </a:tr>
              <a:tr h="1013456">
                <a:tc>
                  <a:txBody>
                    <a:bodyPr/>
                    <a:lstStyle/>
                    <a:p>
                      <a:pPr>
                        <a:lnSpc>
                          <a:spcPct val="150000"/>
                        </a:lnSpc>
                      </a:pPr>
                      <a:r>
                        <a:rPr lang="zh-CN" altLang="en-US" sz="1800" smtClean="0">
                          <a:latin typeface="黑体" panose="02010609060101010101" pitchFamily="49" charset="-122"/>
                          <a:ea typeface="黑体" panose="02010609060101010101" pitchFamily="49" charset="-122"/>
                        </a:rPr>
                        <a:t> </a:t>
                      </a:r>
                      <a:endParaRPr lang="en-US" altLang="zh-CN" sz="1800" smtClean="0">
                        <a:latin typeface="黑体" panose="02010609060101010101" pitchFamily="49" charset="-122"/>
                        <a:ea typeface="黑体" panose="02010609060101010101" pitchFamily="49" charset="-122"/>
                      </a:endParaRPr>
                    </a:p>
                    <a:p>
                      <a:pPr>
                        <a:lnSpc>
                          <a:spcPct val="150000"/>
                        </a:lnSpc>
                      </a:pPr>
                      <a:r>
                        <a:rPr lang="en-US" altLang="zh-CN" sz="1800" smtClean="0">
                          <a:latin typeface="黑体" panose="02010609060101010101" pitchFamily="49" charset="-122"/>
                          <a:ea typeface="黑体" panose="02010609060101010101" pitchFamily="49" charset="-122"/>
                        </a:rPr>
                        <a:t> </a:t>
                      </a:r>
                      <a:r>
                        <a:rPr lang="zh-CN" altLang="en-US" sz="1800" smtClean="0">
                          <a:latin typeface="黑体" panose="02010609060101010101" pitchFamily="49" charset="-122"/>
                          <a:ea typeface="黑体" panose="02010609060101010101" pitchFamily="49" charset="-122"/>
                        </a:rPr>
                        <a:t>不同点</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a:txBody>
                    <a:bodyPr/>
                    <a:lstStyle/>
                    <a:p>
                      <a:pPr>
                        <a:lnSpc>
                          <a:spcPct val="150000"/>
                        </a:lnSpc>
                      </a:pPr>
                      <a:r>
                        <a:rPr lang="zh-CN" altLang="en-US" sz="1500" smtClean="0">
                          <a:latin typeface="黑体" panose="02010609060101010101" pitchFamily="49" charset="-122"/>
                          <a:ea typeface="黑体" panose="02010609060101010101" pitchFamily="49" charset="-122"/>
                        </a:rPr>
                        <a:t>“容许”，着重指容忍、认可。语义较重。</a:t>
                      </a:r>
                      <a:endParaRPr lang="zh-CN" altLang="en-US" sz="1500">
                        <a:latin typeface="黑体" panose="02010609060101010101" pitchFamily="49" charset="-122"/>
                        <a:ea typeface="黑体" panose="02010609060101010101" pitchFamily="49" charset="-122"/>
                      </a:endParaRPr>
                    </a:p>
                  </a:txBody>
                  <a:tcPr marL="68557" marR="68557" marT="34295" marB="34295"/>
                </a:tc>
                <a:tc>
                  <a:txBody>
                    <a:bodyPr/>
                    <a:lstStyle/>
                    <a:p>
                      <a:pPr>
                        <a:lnSpc>
                          <a:spcPct val="150000"/>
                        </a:lnSpc>
                      </a:pPr>
                      <a:r>
                        <a:rPr lang="zh-CN" altLang="en-US" sz="1500" smtClean="0">
                          <a:latin typeface="黑体" panose="02010609060101010101" pitchFamily="49" charset="-122"/>
                          <a:ea typeface="黑体" panose="02010609060101010101" pitchFamily="49" charset="-122"/>
                        </a:rPr>
                        <a:t>“允许”，指答应或许可。语义较轻。</a:t>
                      </a:r>
                    </a:p>
                  </a:txBody>
                  <a:tcPr marL="68557" marR="68557" marT="34295" marB="34295"/>
                </a:tc>
              </a:tr>
              <a:tr h="1097400">
                <a:tc>
                  <a:txBody>
                    <a:bodyPr/>
                    <a:lstStyle/>
                    <a:p>
                      <a:pPr>
                        <a:lnSpc>
                          <a:spcPct val="150000"/>
                        </a:lnSpc>
                      </a:pPr>
                      <a:endParaRPr lang="en-US" altLang="zh-CN" sz="1800" smtClean="0">
                        <a:latin typeface="黑体" panose="02010609060101010101" pitchFamily="49" charset="-122"/>
                        <a:ea typeface="黑体" panose="02010609060101010101" pitchFamily="49" charset="-122"/>
                      </a:endParaRPr>
                    </a:p>
                    <a:p>
                      <a:pPr>
                        <a:lnSpc>
                          <a:spcPct val="150000"/>
                        </a:lnSpc>
                      </a:pPr>
                      <a:r>
                        <a:rPr lang="zh-CN" altLang="en-US" sz="1800" smtClean="0">
                          <a:latin typeface="黑体" panose="02010609060101010101" pitchFamily="49" charset="-122"/>
                          <a:ea typeface="黑体" panose="02010609060101010101" pitchFamily="49" charset="-122"/>
                        </a:rPr>
                        <a:t>造句与用例</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a:txBody>
                    <a:bodyPr/>
                    <a:lstStyle/>
                    <a:p>
                      <a:pPr>
                        <a:lnSpc>
                          <a:spcPct val="150000"/>
                        </a:lnSpc>
                      </a:pPr>
                      <a:endParaRPr lang="en-US" altLang="zh-CN" sz="1500" smtClean="0">
                        <a:solidFill>
                          <a:schemeClr val="tx1"/>
                        </a:solidFill>
                        <a:latin typeface="黑体" panose="02010609060101010101" pitchFamily="49" charset="-122"/>
                        <a:ea typeface="黑体" panose="02010609060101010101" pitchFamily="49" charset="-122"/>
                      </a:endParaRPr>
                    </a:p>
                    <a:p>
                      <a:pPr>
                        <a:lnSpc>
                          <a:spcPct val="150000"/>
                        </a:lnSpc>
                      </a:pPr>
                      <a:r>
                        <a:rPr lang="zh-CN" altLang="en-US" sz="1500" smtClean="0">
                          <a:solidFill>
                            <a:schemeClr val="tx1"/>
                          </a:solidFill>
                          <a:latin typeface="黑体" panose="02010609060101010101" pitchFamily="49" charset="-122"/>
                          <a:ea typeface="黑体" panose="02010609060101010101" pitchFamily="49" charset="-122"/>
                        </a:rPr>
                        <a:t>祖国的土地，一寸也不容许外敌侵犯。</a:t>
                      </a:r>
                      <a:endParaRPr lang="zh-CN" altLang="en-US" sz="1500">
                        <a:solidFill>
                          <a:schemeClr val="tx1"/>
                        </a:solidFill>
                        <a:latin typeface="黑体" panose="02010609060101010101" pitchFamily="49" charset="-122"/>
                        <a:ea typeface="黑体" panose="02010609060101010101" pitchFamily="49" charset="-122"/>
                      </a:endParaRPr>
                    </a:p>
                  </a:txBody>
                  <a:tcPr marL="68557" marR="68557" marT="34295" marB="34295">
                    <a:noFill/>
                  </a:tcPr>
                </a:tc>
                <a:tc>
                  <a:txBody>
                    <a:bodyPr/>
                    <a:lstStyle/>
                    <a:p>
                      <a:pPr>
                        <a:lnSpc>
                          <a:spcPct val="150000"/>
                        </a:lnSpc>
                      </a:pPr>
                      <a:r>
                        <a:rPr lang="zh-CN" altLang="en-US" sz="1500" b="0" i="0" kern="1200" smtClean="0">
                          <a:solidFill>
                            <a:schemeClr val="tx1"/>
                          </a:solidFill>
                          <a:effectLst/>
                          <a:latin typeface="黑体" panose="02010609060101010101" pitchFamily="49" charset="-122"/>
                          <a:ea typeface="黑体" panose="02010609060101010101" pitchFamily="49" charset="-122"/>
                          <a:cs typeface="+mn-cs"/>
                        </a:rPr>
                        <a:t>得到老师的允许，我们高高兴兴到球场打球了。</a:t>
                      </a:r>
                    </a:p>
                  </a:txBody>
                  <a:tcPr marL="68557" marR="68557" marT="34295" marB="34295">
                    <a:noFill/>
                  </a:tcPr>
                </a:tc>
              </a:tr>
            </a:tbl>
          </a:graphicData>
        </a:graphic>
      </p:graphicFrame>
      <p:grpSp>
        <p:nvGrpSpPr>
          <p:cNvPr id="12314" name="组合 17"/>
          <p:cNvGrpSpPr/>
          <p:nvPr/>
        </p:nvGrpSpPr>
        <p:grpSpPr>
          <a:xfrm>
            <a:off x="144496" y="742778"/>
            <a:ext cx="1464130" cy="592857"/>
            <a:chOff x="0" y="0"/>
            <a:chExt cx="3788755" cy="1156306"/>
          </a:xfrm>
        </p:grpSpPr>
        <p:pic>
          <p:nvPicPr>
            <p:cNvPr id="12315" name="图片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6" name="文本框 19"/>
            <p:cNvSpPr txBox="1">
              <a:spLocks noChangeArrowheads="1"/>
            </p:cNvSpPr>
            <p:nvPr/>
          </p:nvSpPr>
          <p:spPr bwMode="auto">
            <a:xfrm>
              <a:off x="265991" y="75790"/>
              <a:ext cx="2806002" cy="108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r>
                <a:rPr lang="zh-CN" altLang="en-US" sz="1500">
                  <a:solidFill>
                    <a:schemeClr val="bg1"/>
                  </a:solidFill>
                  <a:latin typeface="黑体" panose="02010609060101010101" pitchFamily="49" charset="-122"/>
                  <a:ea typeface="黑体" panose="02010609060101010101" pitchFamily="49" charset="-122"/>
                </a:rPr>
                <a:t>辨识近义词</a:t>
              </a:r>
            </a:p>
          </p:txBody>
        </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p:cNvSpPr txBox="1">
            <a:spLocks noChangeArrowheads="1"/>
          </p:cNvSpPr>
          <p:nvPr/>
        </p:nvSpPr>
        <p:spPr bwMode="auto">
          <a:xfrm>
            <a:off x="3757206" y="0"/>
            <a:ext cx="2214050" cy="5538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buFont typeface="Arial" panose="020B0604020202020204" pitchFamily="34" charset="0"/>
              <a:buNone/>
            </a:pPr>
            <a:r>
              <a:rPr lang="zh-CN" altLang="en-US" sz="3000">
                <a:solidFill>
                  <a:schemeClr val="bg1"/>
                </a:solidFill>
                <a:latin typeface="黑体" panose="02010609060101010101" pitchFamily="49" charset="-122"/>
                <a:ea typeface="黑体" panose="02010609060101010101" pitchFamily="49" charset="-122"/>
              </a:rPr>
              <a:t>自我研习</a:t>
            </a:r>
          </a:p>
        </p:txBody>
      </p:sp>
      <p:sp>
        <p:nvSpPr>
          <p:cNvPr id="15" name="单圆角矩形 14"/>
          <p:cNvSpPr/>
          <p:nvPr/>
        </p:nvSpPr>
        <p:spPr>
          <a:xfrm>
            <a:off x="636110" y="1277246"/>
            <a:ext cx="1559626" cy="437282"/>
          </a:xfrm>
          <a:prstGeom prst="snipRoundRect">
            <a:avLst>
              <a:gd name="adj1" fmla="val 16667"/>
              <a:gd name="adj2" fmla="val 38389"/>
            </a:avLst>
          </a:prstGeom>
          <a:noFill/>
          <a:ln w="19050">
            <a:solidFill>
              <a:srgbClr val="FF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18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恫吓</a:t>
            </a:r>
            <a:r>
              <a:rPr lang="zh-CN" altLang="en-US" sz="1800" smtClean="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a:t>
            </a:r>
            <a:r>
              <a:rPr lang="zh-CN" altLang="en-US" sz="1800">
                <a:solidFill>
                  <a:srgbClr val="FF0000"/>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吓唬</a:t>
            </a:r>
          </a:p>
        </p:txBody>
      </p:sp>
      <p:graphicFrame>
        <p:nvGraphicFramePr>
          <p:cNvPr id="14" name="表格 13"/>
          <p:cNvGraphicFramePr>
            <a:graphicFrameLocks noGrp="1"/>
          </p:cNvGraphicFramePr>
          <p:nvPr/>
        </p:nvGraphicFramePr>
        <p:xfrm>
          <a:off x="636110" y="1923678"/>
          <a:ext cx="8181272" cy="2733819"/>
        </p:xfrm>
        <a:graphic>
          <a:graphicData uri="http://schemas.openxmlformats.org/drawingml/2006/table">
            <a:tbl>
              <a:tblPr firstRow="1" bandRow="1">
                <a:tableStyleId>{BC89EF96-8CEA-46FF-86C4-4CE0E7609802}</a:tableStyleId>
              </a:tblPr>
              <a:tblGrid>
                <a:gridCol w="1366142"/>
                <a:gridCol w="3482269"/>
                <a:gridCol w="3332861"/>
              </a:tblGrid>
              <a:tr h="385939">
                <a:tc>
                  <a:txBody>
                    <a:bodyPr/>
                    <a:lstStyle/>
                    <a:p>
                      <a:pPr>
                        <a:lnSpc>
                          <a:spcPct val="150000"/>
                        </a:lnSpc>
                      </a:pPr>
                      <a:r>
                        <a:rPr lang="zh-CN" altLang="en-US" sz="1800" smtClean="0">
                          <a:latin typeface="黑体" panose="02010609060101010101" pitchFamily="49" charset="-122"/>
                          <a:ea typeface="黑体" panose="02010609060101010101" pitchFamily="49" charset="-122"/>
                        </a:rPr>
                        <a:t>  辨 析</a:t>
                      </a:r>
                      <a:endParaRPr lang="zh-CN" altLang="en-US" sz="1800">
                        <a:latin typeface="黑体" panose="02010609060101010101" pitchFamily="49" charset="-122"/>
                        <a:ea typeface="黑体" panose="02010609060101010101" pitchFamily="49" charset="-122"/>
                      </a:endParaRPr>
                    </a:p>
                  </a:txBody>
                  <a:tcPr marL="68557" marR="68557" marT="34295" marB="34295"/>
                </a:tc>
                <a:tc>
                  <a:txBody>
                    <a:bodyPr/>
                    <a:lstStyle/>
                    <a:p>
                      <a:pPr>
                        <a:lnSpc>
                          <a:spcPct val="150000"/>
                        </a:lnSpc>
                      </a:pPr>
                      <a:r>
                        <a:rPr lang="zh-CN" altLang="en-US" sz="1800" smtClean="0">
                          <a:solidFill>
                            <a:srgbClr val="FF0000"/>
                          </a:solidFill>
                          <a:latin typeface="黑体" panose="02010609060101010101" pitchFamily="49" charset="-122"/>
                          <a:ea typeface="黑体" panose="02010609060101010101" pitchFamily="49" charset="-122"/>
                        </a:rPr>
                        <a:t>             恫吓</a:t>
                      </a:r>
                      <a:endParaRPr lang="zh-CN" altLang="en-US" sz="1800">
                        <a:solidFill>
                          <a:srgbClr val="FF0000"/>
                        </a:solidFill>
                        <a:latin typeface="黑体" panose="02010609060101010101" pitchFamily="49" charset="-122"/>
                        <a:ea typeface="黑体" panose="02010609060101010101" pitchFamily="49" charset="-122"/>
                      </a:endParaRPr>
                    </a:p>
                  </a:txBody>
                  <a:tcPr marL="68557" marR="68557" marT="34295" marB="34295">
                    <a:noFill/>
                  </a:tcPr>
                </a:tc>
                <a:tc>
                  <a:txBody>
                    <a:bodyPr/>
                    <a:lstStyle/>
                    <a:p>
                      <a:pPr>
                        <a:lnSpc>
                          <a:spcPct val="150000"/>
                        </a:lnSpc>
                      </a:pPr>
                      <a:r>
                        <a:rPr lang="zh-CN" altLang="en-US" sz="1800" smtClean="0">
                          <a:solidFill>
                            <a:srgbClr val="FF0000"/>
                          </a:solidFill>
                          <a:latin typeface="黑体" panose="02010609060101010101" pitchFamily="49" charset="-122"/>
                          <a:ea typeface="黑体" panose="02010609060101010101" pitchFamily="49" charset="-122"/>
                        </a:rPr>
                        <a:t>         吓唬</a:t>
                      </a:r>
                      <a:endParaRPr lang="zh-CN" altLang="en-US" sz="1800">
                        <a:solidFill>
                          <a:srgbClr val="FF0000"/>
                        </a:solidFill>
                        <a:latin typeface="黑体" panose="02010609060101010101" pitchFamily="49" charset="-122"/>
                        <a:ea typeface="黑体" panose="02010609060101010101" pitchFamily="49" charset="-122"/>
                      </a:endParaRPr>
                    </a:p>
                  </a:txBody>
                  <a:tcPr marL="68557" marR="68557" marT="34295" marB="34295">
                    <a:noFill/>
                  </a:tcPr>
                </a:tc>
              </a:tr>
              <a:tr h="385939">
                <a:tc>
                  <a:txBody>
                    <a:bodyPr/>
                    <a:lstStyle/>
                    <a:p>
                      <a:pPr>
                        <a:lnSpc>
                          <a:spcPct val="150000"/>
                        </a:lnSpc>
                      </a:pPr>
                      <a:r>
                        <a:rPr lang="zh-CN" altLang="en-US" sz="1800" smtClean="0">
                          <a:latin typeface="黑体" panose="02010609060101010101" pitchFamily="49" charset="-122"/>
                          <a:ea typeface="黑体" panose="02010609060101010101" pitchFamily="49" charset="-122"/>
                        </a:rPr>
                        <a:t> 相同点</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gridSpan="2">
                  <a:txBody>
                    <a:bodyPr/>
                    <a:lstStyle/>
                    <a:p>
                      <a:pPr>
                        <a:lnSpc>
                          <a:spcPct val="150000"/>
                        </a:lnSpc>
                      </a:pPr>
                      <a:r>
                        <a:rPr lang="zh-CN" altLang="en-US" sz="1500" smtClean="0">
                          <a:latin typeface="黑体" panose="02010609060101010101" pitchFamily="49" charset="-122"/>
                          <a:ea typeface="黑体" panose="02010609060101010101" pitchFamily="49" charset="-122"/>
                        </a:rPr>
                        <a:t>两者都有“吓唬”“使人害怕”的意思。</a:t>
                      </a:r>
                      <a:endParaRPr lang="zh-CN" altLang="en-US" sz="1500">
                        <a:latin typeface="黑体" panose="02010609060101010101" pitchFamily="49" charset="-122"/>
                        <a:ea typeface="黑体" panose="02010609060101010101" pitchFamily="49" charset="-122"/>
                      </a:endParaRPr>
                    </a:p>
                  </a:txBody>
                  <a:tcPr marL="68557" marR="68557" marT="34295" marB="34295">
                    <a:noFill/>
                  </a:tcPr>
                </a:tc>
                <a:tc hMerge="1">
                  <a:txBody>
                    <a:bodyPr/>
                    <a:lstStyle/>
                    <a:p>
                      <a:endParaRPr/>
                    </a:p>
                  </a:txBody>
                  <a:tcPr/>
                </a:tc>
              </a:tr>
              <a:tr h="814652">
                <a:tc>
                  <a:txBody>
                    <a:bodyPr/>
                    <a:lstStyle/>
                    <a:p>
                      <a:pPr>
                        <a:lnSpc>
                          <a:spcPct val="150000"/>
                        </a:lnSpc>
                      </a:pPr>
                      <a:r>
                        <a:rPr lang="zh-CN" altLang="en-US" sz="1800" smtClean="0">
                          <a:latin typeface="黑体" panose="02010609060101010101" pitchFamily="49" charset="-122"/>
                          <a:ea typeface="黑体" panose="02010609060101010101" pitchFamily="49" charset="-122"/>
                        </a:rPr>
                        <a:t> </a:t>
                      </a:r>
                      <a:endParaRPr lang="en-US" altLang="zh-CN" sz="1800" smtClean="0">
                        <a:latin typeface="黑体" panose="02010609060101010101" pitchFamily="49" charset="-122"/>
                        <a:ea typeface="黑体" panose="02010609060101010101" pitchFamily="49" charset="-122"/>
                      </a:endParaRPr>
                    </a:p>
                    <a:p>
                      <a:pPr>
                        <a:lnSpc>
                          <a:spcPct val="150000"/>
                        </a:lnSpc>
                      </a:pPr>
                      <a:r>
                        <a:rPr lang="en-US" altLang="zh-CN" sz="1800" smtClean="0">
                          <a:latin typeface="黑体" panose="02010609060101010101" pitchFamily="49" charset="-122"/>
                          <a:ea typeface="黑体" panose="02010609060101010101" pitchFamily="49" charset="-122"/>
                        </a:rPr>
                        <a:t> </a:t>
                      </a:r>
                      <a:r>
                        <a:rPr lang="zh-CN" altLang="en-US" sz="1800" smtClean="0">
                          <a:latin typeface="黑体" panose="02010609060101010101" pitchFamily="49" charset="-122"/>
                          <a:ea typeface="黑体" panose="02010609060101010101" pitchFamily="49" charset="-122"/>
                        </a:rPr>
                        <a:t>不同点</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a:txBody>
                    <a:bodyPr/>
                    <a:lstStyle/>
                    <a:p>
                      <a:pPr>
                        <a:lnSpc>
                          <a:spcPct val="150000"/>
                        </a:lnSpc>
                      </a:pPr>
                      <a:r>
                        <a:rPr lang="zh-CN" altLang="en-US" sz="1500" smtClean="0">
                          <a:latin typeface="黑体" panose="02010609060101010101" pitchFamily="49" charset="-122"/>
                          <a:ea typeface="黑体" panose="02010609060101010101" pitchFamily="49" charset="-122"/>
                        </a:rPr>
                        <a:t>“恫吓”，指威吓，恐吓。语义较重，一般用在正规场合。</a:t>
                      </a:r>
                    </a:p>
                  </a:txBody>
                  <a:tcPr marL="68557" marR="68557" marT="34295" marB="34295"/>
                </a:tc>
                <a:tc>
                  <a:txBody>
                    <a:bodyPr/>
                    <a:lstStyle/>
                    <a:p>
                      <a:pPr>
                        <a:lnSpc>
                          <a:spcPct val="150000"/>
                        </a:lnSpc>
                      </a:pPr>
                      <a:r>
                        <a:rPr lang="zh-CN" altLang="en-US" sz="1500" smtClean="0">
                          <a:latin typeface="黑体" panose="02010609060101010101" pitchFamily="49" charset="-122"/>
                          <a:ea typeface="黑体" panose="02010609060101010101" pitchFamily="49" charset="-122"/>
                        </a:rPr>
                        <a:t>“吓唬”，指恐吓，使人害怕。语义较轻，一般用在口语中。</a:t>
                      </a:r>
                    </a:p>
                  </a:txBody>
                  <a:tcPr marL="68557" marR="68557" marT="34295" marB="34295"/>
                </a:tc>
              </a:tr>
              <a:tr h="882129">
                <a:tc>
                  <a:txBody>
                    <a:bodyPr/>
                    <a:lstStyle/>
                    <a:p>
                      <a:pPr>
                        <a:lnSpc>
                          <a:spcPct val="150000"/>
                        </a:lnSpc>
                      </a:pPr>
                      <a:r>
                        <a:rPr lang="zh-CN" altLang="en-US" sz="1800" smtClean="0">
                          <a:latin typeface="黑体" panose="02010609060101010101" pitchFamily="49" charset="-122"/>
                          <a:ea typeface="黑体" panose="02010609060101010101" pitchFamily="49" charset="-122"/>
                        </a:rPr>
                        <a:t>造句与用例</a:t>
                      </a:r>
                      <a:endParaRPr lang="zh-CN" altLang="en-US" sz="1800">
                        <a:latin typeface="黑体" panose="02010609060101010101" pitchFamily="49" charset="-122"/>
                        <a:ea typeface="黑体" panose="02010609060101010101" pitchFamily="49" charset="-122"/>
                      </a:endParaRPr>
                    </a:p>
                  </a:txBody>
                  <a:tcPr marL="68557" marR="68557" marT="34295" marB="34295">
                    <a:solidFill>
                      <a:schemeClr val="accent5">
                        <a:lumMod val="20000"/>
                        <a:lumOff val="80000"/>
                      </a:schemeClr>
                    </a:solidFill>
                  </a:tcPr>
                </a:tc>
                <a:tc>
                  <a:txBody>
                    <a:bodyPr/>
                    <a:lstStyle/>
                    <a:p>
                      <a:pPr>
                        <a:lnSpc>
                          <a:spcPct val="150000"/>
                        </a:lnSpc>
                      </a:pPr>
                      <a:r>
                        <a:rPr lang="zh-CN" altLang="en-US" sz="1500" smtClean="0">
                          <a:solidFill>
                            <a:schemeClr val="tx1"/>
                          </a:solidFill>
                          <a:latin typeface="黑体" panose="02010609060101010101" pitchFamily="49" charset="-122"/>
                          <a:ea typeface="黑体" panose="02010609060101010101" pitchFamily="49" charset="-122"/>
                        </a:rPr>
                        <a:t>如，不怕武力恫吓。</a:t>
                      </a:r>
                      <a:endParaRPr lang="zh-CN" altLang="en-US" sz="1500">
                        <a:solidFill>
                          <a:schemeClr val="tx1"/>
                        </a:solidFill>
                        <a:latin typeface="黑体" panose="02010609060101010101" pitchFamily="49" charset="-122"/>
                        <a:ea typeface="黑体" panose="02010609060101010101" pitchFamily="49" charset="-122"/>
                      </a:endParaRPr>
                    </a:p>
                  </a:txBody>
                  <a:tcPr marL="68557" marR="68557" marT="34295" marB="34295">
                    <a:noFill/>
                  </a:tcPr>
                </a:tc>
                <a:tc>
                  <a:txBody>
                    <a:bodyPr/>
                    <a:lstStyle/>
                    <a:p>
                      <a:pPr>
                        <a:lnSpc>
                          <a:spcPct val="150000"/>
                        </a:lnSpc>
                      </a:pPr>
                      <a:r>
                        <a:rPr lang="zh-CN" altLang="en-US" sz="1500" smtClean="0">
                          <a:latin typeface="黑体" panose="02010609060101010101" pitchFamily="49" charset="-122"/>
                          <a:ea typeface="黑体" panose="02010609060101010101" pitchFamily="49" charset="-122"/>
                        </a:rPr>
                        <a:t>如，你不要吓唬孩子。</a:t>
                      </a:r>
                    </a:p>
                  </a:txBody>
                  <a:tcPr marL="68557" marR="68557" marT="34295" marB="34295">
                    <a:noFill/>
                  </a:tcPr>
                </a:tc>
              </a:tr>
            </a:tbl>
          </a:graphicData>
        </a:graphic>
      </p:graphicFrame>
      <p:grpSp>
        <p:nvGrpSpPr>
          <p:cNvPr id="12314" name="组合 17"/>
          <p:cNvGrpSpPr/>
          <p:nvPr/>
        </p:nvGrpSpPr>
        <p:grpSpPr>
          <a:xfrm>
            <a:off x="144496" y="742778"/>
            <a:ext cx="1464130" cy="592857"/>
            <a:chOff x="0" y="0"/>
            <a:chExt cx="3788755" cy="1156306"/>
          </a:xfrm>
        </p:grpSpPr>
        <p:pic>
          <p:nvPicPr>
            <p:cNvPr id="12315" name="图片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0"/>
              <a:ext cx="3788755"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16" name="文本框 19"/>
            <p:cNvSpPr txBox="1">
              <a:spLocks noChangeArrowheads="1"/>
            </p:cNvSpPr>
            <p:nvPr/>
          </p:nvSpPr>
          <p:spPr bwMode="auto">
            <a:xfrm>
              <a:off x="265991" y="75790"/>
              <a:ext cx="2806002" cy="1080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600" b="1">
                  <a:solidFill>
                    <a:schemeClr val="tx1"/>
                  </a:solidFill>
                  <a:latin typeface="宋体" panose="02010600030101010101" pitchFamily="2" charset="-122"/>
                  <a:ea typeface="等线" panose="02010600030101010101" pitchFamily="2" charset="-122"/>
                </a:defRPr>
              </a:lvl1pPr>
              <a:lvl2pPr marL="742950" indent="-285750">
                <a:defRPr sz="2600" b="1">
                  <a:solidFill>
                    <a:schemeClr val="tx1"/>
                  </a:solidFill>
                  <a:latin typeface="宋体" panose="02010600030101010101" pitchFamily="2" charset="-122"/>
                  <a:ea typeface="等线" panose="02010600030101010101" pitchFamily="2" charset="-122"/>
                </a:defRPr>
              </a:lvl2pPr>
              <a:lvl3pPr marL="1143000" indent="-228600">
                <a:defRPr sz="2600" b="1">
                  <a:solidFill>
                    <a:schemeClr val="tx1"/>
                  </a:solidFill>
                  <a:latin typeface="宋体" panose="02010600030101010101" pitchFamily="2" charset="-122"/>
                  <a:ea typeface="等线" panose="02010600030101010101" pitchFamily="2" charset="-122"/>
                </a:defRPr>
              </a:lvl3pPr>
              <a:lvl4pPr marL="1600200" indent="-228600">
                <a:defRPr sz="2600" b="1">
                  <a:solidFill>
                    <a:schemeClr val="tx1"/>
                  </a:solidFill>
                  <a:latin typeface="宋体" panose="02010600030101010101" pitchFamily="2" charset="-122"/>
                  <a:ea typeface="等线" panose="02010600030101010101" pitchFamily="2" charset="-122"/>
                </a:defRPr>
              </a:lvl4pPr>
              <a:lvl5pPr marL="2057400" indent="-228600">
                <a:defRPr sz="2600" b="1">
                  <a:solidFill>
                    <a:schemeClr val="tx1"/>
                  </a:solidFill>
                  <a:latin typeface="宋体" panose="02010600030101010101" pitchFamily="2" charset="-122"/>
                  <a:ea typeface="等线" panose="02010600030101010101" pitchFamily="2" charset="-122"/>
                </a:defRPr>
              </a:lvl5pPr>
              <a:lvl6pPr marL="25146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6pPr>
              <a:lvl7pPr marL="29718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7pPr>
              <a:lvl8pPr marL="34290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8pPr>
              <a:lvl9pPr marL="3886200" indent="-228600" eaLnBrk="0" fontAlgn="base" hangingPunct="0">
                <a:spcBef>
                  <a:spcPct val="0"/>
                </a:spcBef>
                <a:spcAft>
                  <a:spcPct val="0"/>
                </a:spcAft>
                <a:defRPr sz="2600" b="1">
                  <a:solidFill>
                    <a:schemeClr val="tx1"/>
                  </a:solidFill>
                  <a:latin typeface="宋体" panose="02010600030101010101" pitchFamily="2" charset="-122"/>
                  <a:ea typeface="等线" panose="02010600030101010101" pitchFamily="2" charset="-122"/>
                </a:defRPr>
              </a:lvl9pPr>
            </a:lstStyle>
            <a:p>
              <a:pPr eaLnBrk="1" hangingPunct="1"/>
              <a:r>
                <a:rPr lang="zh-CN" altLang="en-US" sz="1500">
                  <a:solidFill>
                    <a:schemeClr val="bg1"/>
                  </a:solidFill>
                  <a:latin typeface="黑体" panose="02010609060101010101" pitchFamily="49" charset="-122"/>
                  <a:ea typeface="黑体" panose="02010609060101010101" pitchFamily="49" charset="-122"/>
                </a:rPr>
                <a:t>辨识近义词</a:t>
              </a:r>
            </a:p>
          </p:txBody>
        </p:sp>
      </p:gr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a:t>
            </a:r>
            <a:r>
              <a:rPr lang="zh-CN" altLang="en-US" sz="3200" smtClean="0">
                <a:solidFill>
                  <a:schemeClr val="bg1"/>
                </a:solidFill>
              </a:rPr>
              <a:t>研习</a:t>
            </a:r>
            <a:endParaRPr lang="zh-CN" altLang="en-US" sz="3200">
              <a:solidFill>
                <a:schemeClr val="bg1"/>
              </a:solidFill>
            </a:endParaRPr>
          </a:p>
        </p:txBody>
      </p:sp>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11" name="矩形 10"/>
          <p:cNvSpPr/>
          <p:nvPr/>
        </p:nvSpPr>
        <p:spPr>
          <a:xfrm>
            <a:off x="539552" y="796592"/>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掌握词义</a:t>
            </a:r>
            <a:endParaRPr lang="zh-CN" altLang="en-US" sz="2000">
              <a:solidFill>
                <a:schemeClr val="bg1"/>
              </a:solidFill>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flipH="1">
            <a:off x="7201911" y="777531"/>
            <a:ext cx="1874157" cy="4056674"/>
          </a:xfrm>
          <a:prstGeom prst="rect">
            <a:avLst/>
          </a:prstGeom>
        </p:spPr>
      </p:pic>
      <p:sp>
        <p:nvSpPr>
          <p:cNvPr id="4" name="矩形 3"/>
          <p:cNvSpPr/>
          <p:nvPr/>
        </p:nvSpPr>
        <p:spPr>
          <a:xfrm>
            <a:off x="1004036" y="1502264"/>
            <a:ext cx="5904656" cy="3351367"/>
          </a:xfrm>
          <a:prstGeom prst="rect">
            <a:avLst/>
          </a:prstGeom>
        </p:spPr>
        <p:txBody>
          <a:bodyPr wrap="square">
            <a:spAutoFit/>
          </a:bodyPr>
          <a:lstStyle/>
          <a:p>
            <a:pPr>
              <a:lnSpc>
                <a:spcPct val="150000"/>
              </a:lnSpc>
            </a:pPr>
            <a:r>
              <a:rPr lang="en-US" altLang="zh-CN" sz="1800" smtClean="0">
                <a:latin typeface="黑体" panose="02010609060101010101" pitchFamily="49" charset="-122"/>
                <a:ea typeface="黑体" panose="02010609060101010101" pitchFamily="49" charset="-122"/>
              </a:rPr>
              <a:t>(</a:t>
            </a:r>
            <a:r>
              <a:rPr lang="en-US" altLang="zh-CN" sz="1800">
                <a:latin typeface="黑体" panose="02010609060101010101" pitchFamily="49" charset="-122"/>
                <a:ea typeface="黑体" panose="02010609060101010101" pitchFamily="49" charset="-122"/>
              </a:rPr>
              <a:t>1)</a:t>
            </a:r>
            <a:r>
              <a:rPr lang="zh-CN" altLang="en-US" sz="1800">
                <a:latin typeface="黑体" panose="02010609060101010101" pitchFamily="49" charset="-122"/>
                <a:ea typeface="黑体" panose="02010609060101010101" pitchFamily="49" charset="-122"/>
              </a:rPr>
              <a:t>无可非议：</a:t>
            </a:r>
            <a:r>
              <a:rPr lang="en-US" altLang="zh-CN" sz="1800">
                <a:latin typeface="黑体" panose="02010609060101010101" pitchFamily="49" charset="-122"/>
                <a:ea typeface="黑体" panose="02010609060101010101" pitchFamily="49" charset="-122"/>
              </a:rPr>
              <a:t>__________________________________________</a:t>
            </a:r>
          </a:p>
          <a:p>
            <a:pPr>
              <a:lnSpc>
                <a:spcPct val="150000"/>
              </a:lnSpc>
            </a:pPr>
            <a:r>
              <a:rPr lang="en-US" altLang="zh-CN" sz="1800">
                <a:latin typeface="黑体" panose="02010609060101010101" pitchFamily="49" charset="-122"/>
                <a:ea typeface="黑体" panose="02010609060101010101" pitchFamily="49" charset="-122"/>
              </a:rPr>
              <a:t>(2)</a:t>
            </a:r>
            <a:r>
              <a:rPr lang="zh-CN" altLang="en-US" sz="1800">
                <a:latin typeface="黑体" panose="02010609060101010101" pitchFamily="49" charset="-122"/>
                <a:ea typeface="黑体" panose="02010609060101010101" pitchFamily="49" charset="-122"/>
              </a:rPr>
              <a:t>诚惶诚恐：</a:t>
            </a:r>
            <a:r>
              <a:rPr lang="en-US" altLang="zh-CN" sz="1800">
                <a:latin typeface="黑体" panose="02010609060101010101" pitchFamily="49" charset="-122"/>
                <a:ea typeface="黑体" panose="02010609060101010101" pitchFamily="49" charset="-122"/>
              </a:rPr>
              <a:t>__________________________________________</a:t>
            </a:r>
          </a:p>
          <a:p>
            <a:pPr>
              <a:lnSpc>
                <a:spcPct val="150000"/>
              </a:lnSpc>
            </a:pPr>
            <a:r>
              <a:rPr lang="en-US" altLang="zh-CN" sz="1800">
                <a:latin typeface="黑体" panose="02010609060101010101" pitchFamily="49" charset="-122"/>
                <a:ea typeface="黑体" panose="02010609060101010101" pitchFamily="49" charset="-122"/>
              </a:rPr>
              <a:t>(3)</a:t>
            </a:r>
            <a:r>
              <a:rPr lang="zh-CN" altLang="en-US" sz="1800">
                <a:latin typeface="黑体" panose="02010609060101010101" pitchFamily="49" charset="-122"/>
                <a:ea typeface="黑体" panose="02010609060101010101" pitchFamily="49" charset="-122"/>
              </a:rPr>
              <a:t>毕恭毕敬：</a:t>
            </a:r>
            <a:r>
              <a:rPr lang="en-US" altLang="zh-CN" sz="1800">
                <a:latin typeface="黑体" panose="02010609060101010101" pitchFamily="49" charset="-122"/>
                <a:ea typeface="黑体" panose="02010609060101010101" pitchFamily="49" charset="-122"/>
              </a:rPr>
              <a:t>__________________________________________</a:t>
            </a:r>
          </a:p>
          <a:p>
            <a:pPr>
              <a:lnSpc>
                <a:spcPct val="150000"/>
              </a:lnSpc>
            </a:pPr>
            <a:r>
              <a:rPr lang="en-US" altLang="zh-CN" sz="1800">
                <a:latin typeface="黑体" panose="02010609060101010101" pitchFamily="49" charset="-122"/>
                <a:ea typeface="黑体" panose="02010609060101010101" pitchFamily="49" charset="-122"/>
              </a:rPr>
              <a:t>(4)</a:t>
            </a:r>
            <a:r>
              <a:rPr lang="zh-CN" altLang="en-US" sz="1800">
                <a:latin typeface="黑体" panose="02010609060101010101" pitchFamily="49" charset="-122"/>
                <a:ea typeface="黑体" panose="02010609060101010101" pitchFamily="49" charset="-122"/>
              </a:rPr>
              <a:t>拳拳服膺：</a:t>
            </a:r>
            <a:r>
              <a:rPr lang="en-US" altLang="zh-CN" sz="1800">
                <a:latin typeface="黑体" panose="02010609060101010101" pitchFamily="49" charset="-122"/>
                <a:ea typeface="黑体" panose="02010609060101010101" pitchFamily="49" charset="-122"/>
              </a:rPr>
              <a:t>__________________________________________</a:t>
            </a:r>
          </a:p>
        </p:txBody>
      </p:sp>
      <p:sp>
        <p:nvSpPr>
          <p:cNvPr id="2" name="矩形 1"/>
          <p:cNvSpPr/>
          <p:nvPr/>
        </p:nvSpPr>
        <p:spPr>
          <a:xfrm>
            <a:off x="2627784" y="1487501"/>
            <a:ext cx="4317831" cy="773289"/>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没有</a:t>
            </a:r>
            <a:r>
              <a:rPr lang="zh-CN" altLang="zh-CN"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什么可以指摘的，表示言行合乎情理。可用来形容人、事、思想、行动、品质等</a:t>
            </a: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kern="100" smtClean="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8" name="矩形 7"/>
          <p:cNvSpPr/>
          <p:nvPr/>
        </p:nvSpPr>
        <p:spPr>
          <a:xfrm>
            <a:off x="2627784" y="2333261"/>
            <a:ext cx="4824536" cy="773289"/>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古代</a:t>
            </a:r>
            <a:r>
              <a:rPr lang="zh-CN" altLang="zh-CN"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奏章中的套语。表示臣子对皇帝的敬畏。后也用来形容十分小心谨慎、极为害怕不安的样子</a:t>
            </a: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kern="100" smtClean="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2658546" y="3188779"/>
            <a:ext cx="1224136" cy="403957"/>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十分</a:t>
            </a:r>
            <a:r>
              <a:rPr lang="zh-CN" altLang="zh-CN"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恭敬</a:t>
            </a: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endParaRPr lang="en-US" altLang="zh-CN" sz="1600" kern="100" smtClean="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12" name="矩形 11"/>
          <p:cNvSpPr/>
          <p:nvPr/>
        </p:nvSpPr>
        <p:spPr>
          <a:xfrm>
            <a:off x="2657259" y="3938718"/>
            <a:ext cx="3744416" cy="773289"/>
          </a:xfrm>
          <a:prstGeom prst="rect">
            <a:avLst/>
          </a:prstGeom>
        </p:spPr>
        <p:txBody>
          <a:bodyPr wrap="square">
            <a:spAutoFit/>
          </a:bodyPr>
          <a:lstStyle/>
          <a:p>
            <a:pPr algn="just">
              <a:lnSpc>
                <a:spcPct val="150000"/>
              </a:lnSpc>
              <a:spcAft>
                <a:spcPct val="0"/>
              </a:spcAft>
              <a:tabLst>
                <a:tab pos="4800600" algn="l"/>
              </a:tabLst>
            </a:pPr>
            <a:r>
              <a:rPr lang="zh-CN" altLang="zh-CN"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诚恳</a:t>
            </a:r>
            <a:r>
              <a:rPr lang="zh-CN" altLang="zh-CN" sz="1600" kern="100">
                <a:solidFill>
                  <a:srgbClr val="FF0000"/>
                </a:solidFill>
                <a:latin typeface="黑体" panose="02010609060101010101" pitchFamily="49" charset="-122"/>
                <a:ea typeface="黑体" panose="02010609060101010101" pitchFamily="49" charset="-122"/>
                <a:cs typeface="Times New Roman" panose="02020603050405020304" pitchFamily="18" charset="0"/>
              </a:rPr>
              <a:t>地信奉。拳拳，诚恳的样子。服膺，牢牢记在心里、信服。膺，胸。</a:t>
            </a:r>
            <a:endParaRPr lang="zh-CN" altLang="zh-CN" sz="1600" kern="10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
        <p:nvSpPr>
          <p:cNvPr id="13" name="矩形 12"/>
          <p:cNvSpPr/>
          <p:nvPr/>
        </p:nvSpPr>
        <p:spPr>
          <a:xfrm>
            <a:off x="3815916" y="3203542"/>
            <a:ext cx="1224136" cy="461665"/>
          </a:xfrm>
          <a:prstGeom prst="rect">
            <a:avLst/>
          </a:prstGeom>
        </p:spPr>
        <p:txBody>
          <a:bodyPr wrap="square">
            <a:spAutoFit/>
          </a:bodyPr>
          <a:lstStyle/>
          <a:p>
            <a:pPr algn="just">
              <a:lnSpc>
                <a:spcPct val="150000"/>
              </a:lnSpc>
              <a:spcAft>
                <a:spcPct val="0"/>
              </a:spcAft>
              <a:tabLst>
                <a:tab pos="4800600" algn="l"/>
              </a:tabLst>
            </a:pPr>
            <a:r>
              <a:rPr lang="zh-CN" altLang="en-US" sz="1600" kern="10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毕：全，都。</a:t>
            </a:r>
            <a:endParaRPr lang="en-US" altLang="zh-CN" sz="1600" kern="100" smtClean="0">
              <a:solidFill>
                <a:srgbClr val="FF0000"/>
              </a:solidFill>
              <a:latin typeface="黑体" panose="02010609060101010101" pitchFamily="49" charset="-122"/>
              <a:ea typeface="黑体" panose="02010609060101010101" pitchFamily="49" charset="-122"/>
              <a:cs typeface="Courier New" panose="02070309020205020404" pitchFamily="49"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p:bldP spid="12" grpId="0"/>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83768" y="952695"/>
            <a:ext cx="4572000" cy="338554"/>
          </a:xfrm>
          <a:prstGeom prst="rect">
            <a:avLst/>
          </a:prstGeom>
        </p:spPr>
        <p:txBody>
          <a:bodyPr>
            <a:spAutoFit/>
          </a:bodyPr>
          <a:lstStyle/>
          <a:p>
            <a:r>
              <a:rPr lang="zh-CN" altLang="en-US" sz="1600" smtClean="0">
                <a:latin typeface="黑体" panose="02010609060101010101" pitchFamily="49" charset="-122"/>
                <a:ea typeface="黑体" panose="02010609060101010101" pitchFamily="49" charset="-122"/>
              </a:rPr>
              <a:t>填入</a:t>
            </a:r>
            <a:r>
              <a:rPr lang="zh-CN" altLang="en-US" sz="1600">
                <a:latin typeface="黑体" panose="02010609060101010101" pitchFamily="49" charset="-122"/>
                <a:ea typeface="黑体" panose="02010609060101010101" pitchFamily="49" charset="-122"/>
              </a:rPr>
              <a:t>下面横线处的句子，正确的一项是</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　　</a:t>
            </a:r>
            <a:r>
              <a:rPr lang="en-US" altLang="zh-CN" sz="1600" smtClean="0">
                <a:latin typeface="黑体" panose="02010609060101010101" pitchFamily="49" charset="-122"/>
                <a:ea typeface="黑体" panose="02010609060101010101" pitchFamily="49" charset="-122"/>
              </a:rPr>
              <a:t>)</a:t>
            </a:r>
            <a:endParaRPr lang="en-US" altLang="zh-CN" sz="160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4" name="矩形 3"/>
          <p:cNvSpPr/>
          <p:nvPr/>
        </p:nvSpPr>
        <p:spPr>
          <a:xfrm>
            <a:off x="539552" y="796592"/>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句间逻辑</a:t>
            </a:r>
            <a:endParaRPr lang="zh-CN" altLang="en-US" sz="2000">
              <a:solidFill>
                <a:schemeClr val="bg1"/>
              </a:solidFill>
              <a:latin typeface="黑体" panose="02010609060101010101" pitchFamily="49" charset="-122"/>
              <a:ea typeface="黑体" panose="02010609060101010101" pitchFamily="49" charset="-122"/>
            </a:endParaRPr>
          </a:p>
        </p:txBody>
      </p:sp>
      <p:sp>
        <p:nvSpPr>
          <p:cNvPr id="5" name="矩形 4"/>
          <p:cNvSpPr/>
          <p:nvPr/>
        </p:nvSpPr>
        <p:spPr>
          <a:xfrm>
            <a:off x="1331640" y="2611311"/>
            <a:ext cx="4572000" cy="1511952"/>
          </a:xfrm>
          <a:prstGeom prst="rect">
            <a:avLst/>
          </a:prstGeom>
        </p:spPr>
        <p:txBody>
          <a:bodyPr>
            <a:spAutoFit/>
          </a:bodyPr>
          <a:lstStyle/>
          <a:p>
            <a:pPr>
              <a:lnSpc>
                <a:spcPct val="150000"/>
              </a:lnSpc>
            </a:pPr>
            <a:r>
              <a:rPr lang="en-US" altLang="zh-CN" sz="1600" smtClean="0">
                <a:latin typeface="黑体" panose="02010609060101010101" pitchFamily="49" charset="-122"/>
                <a:ea typeface="黑体" panose="02010609060101010101" pitchFamily="49" charset="-122"/>
              </a:rPr>
              <a:t>A</a:t>
            </a:r>
            <a:r>
              <a:rPr lang="zh-CN" altLang="en-US" sz="1600">
                <a:latin typeface="黑体" panose="02010609060101010101" pitchFamily="49" charset="-122"/>
                <a:ea typeface="黑体" panose="02010609060101010101" pitchFamily="49" charset="-122"/>
              </a:rPr>
              <a:t>．只要看出自己这样做只能是不正当的</a:t>
            </a:r>
          </a:p>
          <a:p>
            <a:pPr>
              <a:lnSpc>
                <a:spcPct val="150000"/>
              </a:lnSpc>
            </a:pPr>
            <a:r>
              <a:rPr lang="en-US" altLang="zh-CN" sz="1600">
                <a:latin typeface="黑体" panose="02010609060101010101" pitchFamily="49" charset="-122"/>
                <a:ea typeface="黑体" panose="02010609060101010101" pitchFamily="49" charset="-122"/>
              </a:rPr>
              <a:t>B</a:t>
            </a:r>
            <a:r>
              <a:rPr lang="zh-CN" altLang="en-US" sz="1600">
                <a:latin typeface="黑体" panose="02010609060101010101" pitchFamily="49" charset="-122"/>
                <a:ea typeface="黑体" panose="02010609060101010101" pitchFamily="49" charset="-122"/>
              </a:rPr>
              <a:t>．如果看出自己这样做只能是不正当的</a:t>
            </a:r>
          </a:p>
          <a:p>
            <a:pPr>
              <a:lnSpc>
                <a:spcPct val="150000"/>
              </a:lnSpc>
            </a:pPr>
            <a:r>
              <a:rPr lang="en-US" altLang="zh-CN" sz="1600">
                <a:latin typeface="黑体" panose="02010609060101010101" pitchFamily="49" charset="-122"/>
                <a:ea typeface="黑体" panose="02010609060101010101" pitchFamily="49" charset="-122"/>
              </a:rPr>
              <a:t>C</a:t>
            </a:r>
            <a:r>
              <a:rPr lang="zh-CN" altLang="en-US" sz="1600">
                <a:latin typeface="黑体" panose="02010609060101010101" pitchFamily="49" charset="-122"/>
                <a:ea typeface="黑体" panose="02010609060101010101" pitchFamily="49" charset="-122"/>
              </a:rPr>
              <a:t>．既然看出自己这样做只能是不正当的</a:t>
            </a:r>
          </a:p>
          <a:p>
            <a:pPr>
              <a:lnSpc>
                <a:spcPct val="150000"/>
              </a:lnSpc>
            </a:pPr>
            <a:r>
              <a:rPr lang="en-US" altLang="zh-CN" sz="1600">
                <a:latin typeface="黑体" panose="02010609060101010101" pitchFamily="49" charset="-122"/>
                <a:ea typeface="黑体" panose="02010609060101010101" pitchFamily="49" charset="-122"/>
              </a:rPr>
              <a:t>D</a:t>
            </a:r>
            <a:r>
              <a:rPr lang="zh-CN" altLang="en-US" sz="1600">
                <a:latin typeface="黑体" panose="02010609060101010101" pitchFamily="49" charset="-122"/>
                <a:ea typeface="黑体" panose="02010609060101010101" pitchFamily="49" charset="-122"/>
              </a:rPr>
              <a:t>．因为看出自己这样做只能是不正当的</a:t>
            </a:r>
          </a:p>
        </p:txBody>
      </p:sp>
      <p:sp>
        <p:nvSpPr>
          <p:cNvPr id="6" name="矩形 5"/>
          <p:cNvSpPr/>
          <p:nvPr/>
        </p:nvSpPr>
        <p:spPr>
          <a:xfrm>
            <a:off x="1148052" y="1624013"/>
            <a:ext cx="7632848" cy="830997"/>
          </a:xfrm>
          <a:prstGeom prst="rect">
            <a:avLst/>
          </a:prstGeom>
          <a:solidFill>
            <a:schemeClr val="bg1">
              <a:lumMod val="95000"/>
            </a:schemeClr>
          </a:solidFill>
        </p:spPr>
        <p:txBody>
          <a:bodyPr wrap="square">
            <a:spAutoFit/>
          </a:bodyPr>
          <a:lstStyle/>
          <a:p>
            <a:pPr indent="457200">
              <a:lnSpc>
                <a:spcPct val="150000"/>
              </a:lnSpc>
            </a:pPr>
            <a:r>
              <a:rPr lang="en-US" altLang="zh-CN" sz="1600" smtClean="0">
                <a:latin typeface="楷体" panose="02010609060101010101" pitchFamily="49" charset="-122"/>
                <a:ea typeface="楷体" panose="02010609060101010101" pitchFamily="49" charset="-122"/>
              </a:rPr>
              <a:t>_____________________________</a:t>
            </a:r>
            <a:r>
              <a:rPr lang="zh-CN" altLang="en-US" sz="1600">
                <a:latin typeface="楷体" panose="02010609060101010101" pitchFamily="49" charset="-122"/>
                <a:ea typeface="楷体" panose="02010609060101010101" pitchFamily="49" charset="-122"/>
              </a:rPr>
              <a:t>，就不应当考虑自己如果留在这里静坐不动是否必定要死，是否必定要受其他的罪，只该考虑自己这样做不正当的问题</a:t>
            </a:r>
            <a:r>
              <a:rPr lang="zh-CN" altLang="en-US" sz="1600" smtClean="0">
                <a:latin typeface="楷体" panose="02010609060101010101" pitchFamily="49" charset="-122"/>
                <a:ea typeface="楷体" panose="02010609060101010101" pitchFamily="49" charset="-122"/>
              </a:rPr>
              <a:t>。</a:t>
            </a:r>
            <a:endParaRPr lang="zh-CN" altLang="en-US" sz="1600">
              <a:latin typeface="楷体" panose="02010609060101010101" pitchFamily="49" charset="-122"/>
              <a:ea typeface="楷体" panose="02010609060101010101" pitchFamily="49" charset="-122"/>
            </a:endParaRPr>
          </a:p>
        </p:txBody>
      </p:sp>
      <p:sp>
        <p:nvSpPr>
          <p:cNvPr id="7" name="矩形 6"/>
          <p:cNvSpPr/>
          <p:nvPr/>
        </p:nvSpPr>
        <p:spPr>
          <a:xfrm>
            <a:off x="5291572" y="4011910"/>
            <a:ext cx="3528392" cy="688202"/>
          </a:xfrm>
          <a:prstGeom prst="rect">
            <a:avLst/>
          </a:prstGeom>
        </p:spPr>
        <p:txBody>
          <a:bodyPr wrap="square">
            <a:spAutoFit/>
          </a:bodyPr>
          <a:lstStyle/>
          <a:p>
            <a:pPr algn="just">
              <a:lnSpc>
                <a:spcPct val="150000"/>
              </a:lnSpc>
              <a:spcAft>
                <a:spcPct val="0"/>
              </a:spcAft>
              <a:tabLst>
                <a:tab pos="4800600" algn="l"/>
              </a:tabLst>
            </a:pPr>
            <a:r>
              <a:rPr lang="en-US" altLang="zh-CN" sz="1400" b="1" kern="100" smtClean="0">
                <a:solidFill>
                  <a:srgbClr val="FF0000"/>
                </a:solidFill>
                <a:latin typeface="Times New Roman" panose="02020603050405020304" pitchFamily="18" charset="0"/>
                <a:cs typeface="Courier New" panose="02070309020205020404" pitchFamily="49" charset="0"/>
              </a:rPr>
              <a:t>         B</a:t>
            </a:r>
            <a:r>
              <a:rPr lang="zh-CN" altLang="zh-CN" sz="1400" b="1" kern="100">
                <a:solidFill>
                  <a:srgbClr val="FF0000"/>
                </a:solidFill>
                <a:latin typeface="Times New Roman" panose="02020603050405020304" pitchFamily="18" charset="0"/>
                <a:cs typeface="Times New Roman" panose="02020603050405020304" pitchFamily="18" charset="0"/>
              </a:rPr>
              <a:t>　</a:t>
            </a:r>
            <a:r>
              <a:rPr lang="en-US" altLang="zh-CN" sz="1400" b="1" kern="100" smtClean="0">
                <a:solidFill>
                  <a:srgbClr val="FF0000"/>
                </a:solidFill>
                <a:latin typeface="Times New Roman" panose="02020603050405020304" pitchFamily="18" charset="0"/>
                <a:ea typeface="楷体_GB2312"/>
                <a:cs typeface="Courier New" panose="02070309020205020404" pitchFamily="49" charset="0"/>
              </a:rPr>
              <a:t>【</a:t>
            </a:r>
            <a:r>
              <a:rPr lang="zh-CN" altLang="zh-CN" sz="1400" b="1" kern="100" smtClean="0">
                <a:solidFill>
                  <a:srgbClr val="FF0000"/>
                </a:solidFill>
                <a:latin typeface="Times New Roman" panose="02020603050405020304" pitchFamily="18" charset="0"/>
                <a:ea typeface="楷体_GB2312"/>
                <a:cs typeface="Times New Roman" panose="02020603050405020304" pitchFamily="18" charset="0"/>
              </a:rPr>
              <a:t>从</a:t>
            </a:r>
            <a:r>
              <a:rPr lang="zh-CN" altLang="zh-CN" sz="1400" b="1" kern="100">
                <a:solidFill>
                  <a:srgbClr val="FF0000"/>
                </a:solidFill>
                <a:latin typeface="Times New Roman" panose="02020603050405020304" pitchFamily="18" charset="0"/>
                <a:ea typeface="楷体_GB2312"/>
                <a:cs typeface="Times New Roman" panose="02020603050405020304" pitchFamily="18" charset="0"/>
              </a:rPr>
              <a:t>前后文来看</a:t>
            </a:r>
            <a:r>
              <a:rPr lang="zh-CN" altLang="zh-CN" sz="1400" b="1" kern="100">
                <a:solidFill>
                  <a:srgbClr val="FF0000"/>
                </a:solidFill>
                <a:latin typeface="MingLiU_HKSCS"/>
                <a:cs typeface="MingLiU_HKSCS"/>
              </a:rPr>
              <a:t>，</a:t>
            </a:r>
            <a:r>
              <a:rPr lang="zh-CN" altLang="zh-CN" sz="1400" b="1" kern="100">
                <a:solidFill>
                  <a:srgbClr val="FF0000"/>
                </a:solidFill>
                <a:latin typeface="Times New Roman" panose="02020603050405020304" pitchFamily="18" charset="0"/>
                <a:ea typeface="楷体_GB2312"/>
                <a:cs typeface="Times New Roman" panose="02020603050405020304" pitchFamily="18" charset="0"/>
              </a:rPr>
              <a:t>这里只能是假设关系</a:t>
            </a:r>
            <a:r>
              <a:rPr lang="zh-CN" altLang="zh-CN" sz="1400" b="1" kern="100">
                <a:solidFill>
                  <a:srgbClr val="FF0000"/>
                </a:solidFill>
                <a:latin typeface="MingLiU_HKSCS"/>
                <a:cs typeface="MingLiU_HKSCS"/>
              </a:rPr>
              <a:t>，</a:t>
            </a:r>
            <a:r>
              <a:rPr lang="zh-CN" altLang="zh-CN" sz="1400" b="1" kern="100">
                <a:solidFill>
                  <a:srgbClr val="FF0000"/>
                </a:solidFill>
                <a:latin typeface="Times New Roman" panose="02020603050405020304" pitchFamily="18" charset="0"/>
                <a:ea typeface="楷体_GB2312"/>
                <a:cs typeface="Times New Roman" panose="02020603050405020304" pitchFamily="18" charset="0"/>
              </a:rPr>
              <a:t>而不能是条件或因果关系</a:t>
            </a:r>
            <a:r>
              <a:rPr lang="zh-CN" altLang="zh-CN" sz="1400" b="1" kern="100" smtClean="0">
                <a:solidFill>
                  <a:srgbClr val="FF0000"/>
                </a:solidFill>
                <a:latin typeface="Times New Roman" panose="02020603050405020304" pitchFamily="18" charset="0"/>
                <a:ea typeface="楷体_GB2312"/>
                <a:cs typeface="Times New Roman" panose="02020603050405020304" pitchFamily="18" charset="0"/>
              </a:rPr>
              <a:t>。</a:t>
            </a:r>
            <a:r>
              <a:rPr lang="en-US" altLang="zh-CN" sz="1400" b="1" kern="100" smtClean="0">
                <a:solidFill>
                  <a:srgbClr val="FF0000"/>
                </a:solidFill>
                <a:latin typeface="Times New Roman" panose="02020603050405020304" pitchFamily="18" charset="0"/>
                <a:ea typeface="楷体_GB2312"/>
                <a:cs typeface="Courier New" panose="02070309020205020404" pitchFamily="49" charset="0"/>
              </a:rPr>
              <a:t>】</a:t>
            </a:r>
            <a:endParaRPr lang="zh-CN" altLang="zh-CN" sz="800" kern="100">
              <a:solidFill>
                <a:srgbClr val="FF0000"/>
              </a:solidFill>
              <a:latin typeface="宋体" panose="02010600030101010101" pitchFamily="2" charset="-122"/>
              <a:cs typeface="Courier New" panose="02070309020205020404" pitchFamily="49" charset="0"/>
            </a:endParaRP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11760" y="1103860"/>
            <a:ext cx="3231172" cy="338554"/>
          </a:xfrm>
          <a:prstGeom prst="rect">
            <a:avLst/>
          </a:prstGeom>
        </p:spPr>
        <p:txBody>
          <a:bodyPr wrap="square">
            <a:spAutoFit/>
          </a:bodyPr>
          <a:lstStyle/>
          <a:p>
            <a:r>
              <a:rPr lang="zh-CN" altLang="en-US" sz="1600" smtClean="0">
                <a:latin typeface="黑体" panose="02010609060101010101" pitchFamily="49" charset="-122"/>
                <a:ea typeface="黑体" panose="02010609060101010101" pitchFamily="49" charset="-122"/>
              </a:rPr>
              <a:t>指出</a:t>
            </a:r>
            <a:r>
              <a:rPr lang="zh-CN" altLang="en-US" sz="1600">
                <a:latin typeface="黑体" panose="02010609060101010101" pitchFamily="49" charset="-122"/>
                <a:ea typeface="黑体" panose="02010609060101010101" pitchFamily="49" charset="-122"/>
              </a:rPr>
              <a:t>下面句子中的语病，并改正</a:t>
            </a:r>
            <a:r>
              <a:rPr lang="zh-CN" altLang="en-US" sz="1600" smtClean="0">
                <a:latin typeface="黑体" panose="02010609060101010101" pitchFamily="49" charset="-122"/>
                <a:ea typeface="黑体" panose="02010609060101010101" pitchFamily="49" charset="-122"/>
              </a:rPr>
              <a:t>。</a:t>
            </a:r>
            <a:endParaRPr lang="zh-CN" altLang="en-US" sz="160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323528" y="643177"/>
            <a:ext cx="2304256" cy="648072"/>
          </a:xfrm>
          <a:prstGeom prst="rect">
            <a:avLst/>
          </a:prstGeom>
        </p:spPr>
      </p:pic>
      <p:sp>
        <p:nvSpPr>
          <p:cNvPr id="4" name="矩形 3"/>
          <p:cNvSpPr/>
          <p:nvPr/>
        </p:nvSpPr>
        <p:spPr>
          <a:xfrm>
            <a:off x="539552" y="796592"/>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句间逻辑</a:t>
            </a:r>
            <a:endParaRPr lang="zh-CN" altLang="en-US" sz="2000">
              <a:solidFill>
                <a:schemeClr val="bg1"/>
              </a:solidFill>
              <a:latin typeface="黑体" panose="02010609060101010101" pitchFamily="49" charset="-122"/>
              <a:ea typeface="黑体" panose="02010609060101010101" pitchFamily="49" charset="-122"/>
            </a:endParaRPr>
          </a:p>
        </p:txBody>
      </p:sp>
      <p:sp>
        <p:nvSpPr>
          <p:cNvPr id="6" name="矩形 5"/>
          <p:cNvSpPr/>
          <p:nvPr/>
        </p:nvSpPr>
        <p:spPr>
          <a:xfrm>
            <a:off x="971600" y="1806773"/>
            <a:ext cx="7632848" cy="773289"/>
          </a:xfrm>
          <a:prstGeom prst="rect">
            <a:avLst/>
          </a:prstGeom>
          <a:solidFill>
            <a:schemeClr val="bg1">
              <a:lumMod val="95000"/>
            </a:schemeClr>
          </a:solidFill>
        </p:spPr>
        <p:txBody>
          <a:bodyPr wrap="square">
            <a:spAutoFit/>
          </a:bodyPr>
          <a:lstStyle/>
          <a:p>
            <a:pPr indent="457200">
              <a:lnSpc>
                <a:spcPct val="150000"/>
              </a:lnSpc>
            </a:pPr>
            <a:r>
              <a:rPr lang="zh-CN" altLang="en-US" sz="1600">
                <a:latin typeface="楷体" panose="02010609060101010101" pitchFamily="49" charset="-122"/>
                <a:ea typeface="楷体" panose="02010609060101010101" pitchFamily="49" charset="-122"/>
              </a:rPr>
              <a:t>我不能只要遇到灾难就把自己所讲过的道理抛开，我认为那些道理还跟过去一样真实，我仍旧跟过去一样尊重它们，重视它们。</a:t>
            </a:r>
          </a:p>
        </p:txBody>
      </p:sp>
      <p:sp>
        <p:nvSpPr>
          <p:cNvPr id="7" name="矩形 6"/>
          <p:cNvSpPr/>
          <p:nvPr/>
        </p:nvSpPr>
        <p:spPr>
          <a:xfrm>
            <a:off x="971600" y="2798124"/>
            <a:ext cx="724674" cy="415498"/>
          </a:xfrm>
          <a:prstGeom prst="rect">
            <a:avLst/>
          </a:prstGeom>
        </p:spPr>
        <p:txBody>
          <a:bodyPr wrap="square">
            <a:spAutoFit/>
          </a:bodyPr>
          <a:lstStyle/>
          <a:p>
            <a:pPr algn="just">
              <a:lnSpc>
                <a:spcPct val="150000"/>
              </a:lnSpc>
              <a:spcAft>
                <a:spcPct val="0"/>
              </a:spcAft>
              <a:tabLst>
                <a:tab pos="4800600" algn="l"/>
              </a:tabLst>
            </a:pPr>
            <a:r>
              <a:rPr lang="zh-CN" altLang="en-US" sz="1400" b="1" kern="100" smtClean="0">
                <a:solidFill>
                  <a:srgbClr val="FF0000"/>
                </a:solidFill>
                <a:latin typeface="Times New Roman" panose="02020603050405020304" pitchFamily="18" charset="0"/>
                <a:cs typeface="Courier New" panose="02070309020205020404" pitchFamily="49" charset="0"/>
              </a:rPr>
              <a:t>改正：</a:t>
            </a:r>
            <a:endParaRPr lang="zh-CN" altLang="zh-CN" sz="800" kern="100">
              <a:solidFill>
                <a:srgbClr val="FF0000"/>
              </a:solidFill>
              <a:latin typeface="宋体" panose="02010600030101010101" pitchFamily="2" charset="-122"/>
              <a:cs typeface="Courier New" panose="02070309020205020404" pitchFamily="49" charset="0"/>
            </a:endParaRPr>
          </a:p>
        </p:txBody>
      </p:sp>
      <p:sp>
        <p:nvSpPr>
          <p:cNvPr id="8" name="矩形 7"/>
          <p:cNvSpPr/>
          <p:nvPr/>
        </p:nvSpPr>
        <p:spPr>
          <a:xfrm>
            <a:off x="1321338" y="3431684"/>
            <a:ext cx="6480720" cy="1200329"/>
          </a:xfrm>
          <a:prstGeom prst="rect">
            <a:avLst/>
          </a:prstGeom>
        </p:spPr>
        <p:txBody>
          <a:bodyPr wrap="square">
            <a:spAutoFit/>
          </a:bodyPr>
          <a:lstStyle/>
          <a:p>
            <a:pPr indent="457200">
              <a:lnSpc>
                <a:spcPct val="150000"/>
              </a:lnSpc>
            </a:pPr>
            <a:r>
              <a:rPr lang="zh-CN" altLang="en-US" sz="1600">
                <a:latin typeface="黑体" panose="02010609060101010101" pitchFamily="49" charset="-122"/>
                <a:ea typeface="黑体" panose="02010609060101010101" pitchFamily="49" charset="-122"/>
              </a:rPr>
              <a:t>“只要</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就</a:t>
            </a:r>
            <a:r>
              <a:rPr lang="en-US" altLang="zh-CN" sz="1600">
                <a:latin typeface="黑体" panose="02010609060101010101" pitchFamily="49" charset="-122"/>
                <a:ea typeface="黑体" panose="02010609060101010101" pitchFamily="49" charset="-122"/>
              </a:rPr>
              <a:t>……”</a:t>
            </a:r>
            <a:r>
              <a:rPr lang="zh-CN" altLang="en-US" sz="1600">
                <a:latin typeface="黑体" panose="02010609060101010101" pitchFamily="49" charset="-122"/>
                <a:ea typeface="黑体" panose="02010609060101010101" pitchFamily="49" charset="-122"/>
              </a:rPr>
              <a:t>有误，这里不是条件关系</a:t>
            </a:r>
            <a:r>
              <a:rPr lang="zh-CN" altLang="en-US" sz="1600" smtClean="0">
                <a:latin typeface="黑体" panose="02010609060101010101" pitchFamily="49" charset="-122"/>
                <a:ea typeface="黑体" panose="02010609060101010101" pitchFamily="49" charset="-122"/>
              </a:rPr>
              <a:t>，而是因果关系，应</a:t>
            </a:r>
            <a:r>
              <a:rPr lang="zh-CN" altLang="en-US" sz="1600">
                <a:latin typeface="黑体" panose="02010609060101010101" pitchFamily="49" charset="-122"/>
                <a:ea typeface="黑体" panose="02010609060101010101" pitchFamily="49" charset="-122"/>
              </a:rPr>
              <a:t>将“只要”改为</a:t>
            </a:r>
            <a:r>
              <a:rPr lang="zh-CN" altLang="en-US" sz="1600" smtClean="0">
                <a:latin typeface="黑体" panose="02010609060101010101" pitchFamily="49" charset="-122"/>
                <a:ea typeface="黑体" panose="02010609060101010101" pitchFamily="49" charset="-122"/>
              </a:rPr>
              <a:t>“因为”或“由于”</a:t>
            </a:r>
            <a:r>
              <a:rPr lang="zh-CN" altLang="en-US" sz="1600">
                <a:latin typeface="黑体" panose="02010609060101010101" pitchFamily="49" charset="-122"/>
                <a:ea typeface="黑体" panose="02010609060101010101" pitchFamily="49" charset="-122"/>
              </a:rPr>
              <a:t>；“尊重它们，重视它们”，语序不当</a:t>
            </a:r>
            <a:r>
              <a:rPr lang="zh-CN" altLang="en-US" sz="1600" smtClean="0">
                <a:latin typeface="黑体" panose="02010609060101010101" pitchFamily="49" charset="-122"/>
                <a:ea typeface="黑体" panose="02010609060101010101" pitchFamily="49" charset="-122"/>
              </a:rPr>
              <a:t>，应由浅入深，调整先后关系。</a:t>
            </a:r>
            <a:endParaRPr lang="zh-CN" altLang="en-US" sz="1600">
              <a:latin typeface="黑体" panose="02010609060101010101" pitchFamily="49" charset="-122"/>
              <a:ea typeface="黑体" panose="02010609060101010101" pitchFamily="49"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nvSpPr>
        <p:spPr>
          <a:xfrm>
            <a:off x="628650" y="0"/>
            <a:ext cx="7886700" cy="617220"/>
          </a:xfrm>
          <a:prstGeom prst="rect">
            <a:avLst/>
          </a:prstGeom>
        </p:spPr>
        <p:txBody>
          <a:bodyPr vert="horz" lIns="68580" tIns="34290" rIns="68580" bIns="34290" rtlCol="0" anchor="ctr" anchorCtr="0">
            <a:normAutofit/>
          </a:bodyPr>
          <a:lstStyle>
            <a:lvl1pPr algn="ctr" defTabSz="914400" rtl="0" eaLnBrk="1" latinLnBrk="0" hangingPunct="1">
              <a:lnSpc>
                <a:spcPct val="100000"/>
              </a:lnSpc>
              <a:spcBef>
                <a:spcPct val="0"/>
              </a:spcBef>
              <a:buNone/>
              <a:defRPr sz="4000" b="1" kern="1200" baseline="0">
                <a:solidFill>
                  <a:schemeClr val="tx1">
                    <a:lumMod val="85000"/>
                    <a:lumOff val="15000"/>
                  </a:schemeClr>
                </a:solidFill>
                <a:latin typeface="Times New Roman" panose="02020603050405020304" pitchFamily="18" charset="0"/>
                <a:ea typeface="黑体" panose="02010609060101010101" pitchFamily="49" charset="-122"/>
                <a:cs typeface="+mj-cs"/>
              </a:defRPr>
            </a:lvl1pPr>
          </a:lstStyle>
          <a:p>
            <a:r>
              <a:rPr lang="zh-CN" altLang="en-US" sz="3200">
                <a:solidFill>
                  <a:schemeClr val="bg1"/>
                </a:solidFill>
              </a:rPr>
              <a:t>自我</a:t>
            </a:r>
            <a:r>
              <a:rPr lang="zh-CN" altLang="en-US" sz="3200" smtClean="0">
                <a:solidFill>
                  <a:schemeClr val="bg1"/>
                </a:solidFill>
              </a:rPr>
              <a:t>研习</a:t>
            </a:r>
            <a:endParaRPr lang="zh-CN" altLang="en-US" sz="3200">
              <a:solidFill>
                <a:schemeClr val="bg1"/>
              </a:solidFill>
            </a:endParaRPr>
          </a:p>
        </p:txBody>
      </p:sp>
      <p:grpSp>
        <p:nvGrpSpPr>
          <p:cNvPr id="13" name="组合 12"/>
          <p:cNvGrpSpPr/>
          <p:nvPr/>
        </p:nvGrpSpPr>
        <p:grpSpPr>
          <a:xfrm>
            <a:off x="179512" y="653550"/>
            <a:ext cx="1908874" cy="648072"/>
            <a:chOff x="179512" y="653550"/>
            <a:chExt cx="1908874" cy="648072"/>
          </a:xfrm>
        </p:grpSpPr>
        <p:pic>
          <p:nvPicPr>
            <p:cNvPr id="10" name="图片 9"/>
            <p:cNvPicPr>
              <a:picLocks noChangeAspect="1"/>
            </p:cNvPicPr>
            <p:nvPr/>
          </p:nvPicPr>
          <p:blipFill>
            <a:blip r:embed="rId2">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79512" y="653550"/>
              <a:ext cx="1908874" cy="648072"/>
            </a:xfrm>
            <a:prstGeom prst="rect">
              <a:avLst/>
            </a:prstGeom>
          </p:spPr>
        </p:pic>
        <p:sp>
          <p:nvSpPr>
            <p:cNvPr id="11" name="矩形 10"/>
            <p:cNvSpPr/>
            <p:nvPr/>
          </p:nvSpPr>
          <p:spPr>
            <a:xfrm>
              <a:off x="393401" y="777531"/>
              <a:ext cx="1217000" cy="400110"/>
            </a:xfrm>
            <a:prstGeom prst="rect">
              <a:avLst/>
            </a:prstGeom>
          </p:spPr>
          <p:txBody>
            <a:bodyPr wrap="none">
              <a:spAutoFit/>
            </a:bodyPr>
            <a:lstStyle/>
            <a:p>
              <a:r>
                <a:rPr lang="zh-CN" altLang="en-US" sz="2000" b="1" smtClean="0">
                  <a:solidFill>
                    <a:schemeClr val="bg1"/>
                  </a:solidFill>
                  <a:latin typeface="黑体" panose="02010609060101010101" pitchFamily="49" charset="-122"/>
                  <a:ea typeface="黑体" panose="02010609060101010101" pitchFamily="49" charset="-122"/>
                  <a:cs typeface="黑体" panose="02010609060101010101" pitchFamily="49" charset="-122"/>
                </a:rPr>
                <a:t>作家简介</a:t>
              </a:r>
              <a:endParaRPr lang="zh-CN" altLang="en-US" sz="2000">
                <a:solidFill>
                  <a:schemeClr val="bg1"/>
                </a:solidFill>
                <a:latin typeface="黑体" panose="02010609060101010101" pitchFamily="49" charset="-122"/>
                <a:ea typeface="黑体" panose="02010609060101010101" pitchFamily="49" charset="-122"/>
              </a:endParaRPr>
            </a:p>
          </p:txBody>
        </p:sp>
      </p:grpSp>
      <p:sp>
        <p:nvSpPr>
          <p:cNvPr id="2" name="矩形 1"/>
          <p:cNvSpPr/>
          <p:nvPr/>
        </p:nvSpPr>
        <p:spPr>
          <a:xfrm>
            <a:off x="3167844" y="883837"/>
            <a:ext cx="2808312" cy="461665"/>
          </a:xfrm>
          <a:prstGeom prst="rect">
            <a:avLst/>
          </a:prstGeom>
          <a:solidFill>
            <a:schemeClr val="bg1">
              <a:lumMod val="95000"/>
            </a:schemeClr>
          </a:solidFill>
        </p:spPr>
        <p:txBody>
          <a:bodyPr wrap="square">
            <a:spAutoFit/>
          </a:bodyPr>
          <a:lstStyle/>
          <a:p>
            <a:pPr algn="ctr">
              <a:lnSpc>
                <a:spcPct val="150000"/>
              </a:lnSpc>
              <a:spcAft>
                <a:spcPct val="0"/>
              </a:spcAft>
              <a:tabLst>
                <a:tab pos="4800600" algn="l"/>
              </a:tabLst>
            </a:pPr>
            <a:r>
              <a:rPr lang="zh-CN" altLang="zh-CN" sz="1600" b="1" kern="100">
                <a:latin typeface="Times New Roman" panose="02020603050405020304" pitchFamily="18" charset="0"/>
                <a:ea typeface="黑体" panose="02010609060101010101" pitchFamily="49" charset="-122"/>
                <a:cs typeface="Times New Roman" panose="02020603050405020304" pitchFamily="18" charset="0"/>
              </a:rPr>
              <a:t>古希腊哲学家——</a:t>
            </a:r>
            <a:r>
              <a:rPr lang="zh-CN" altLang="zh-CN" sz="1600" b="1" kern="100" smtClean="0">
                <a:latin typeface="Times New Roman" panose="02020603050405020304" pitchFamily="18" charset="0"/>
                <a:ea typeface="黑体" panose="02010609060101010101" pitchFamily="49" charset="-122"/>
                <a:cs typeface="Times New Roman" panose="02020603050405020304" pitchFamily="18" charset="0"/>
              </a:rPr>
              <a:t>柏拉图</a:t>
            </a:r>
            <a:endParaRPr lang="zh-CN" altLang="zh-CN" sz="1600" kern="100">
              <a:latin typeface="宋体" panose="02010600030101010101" pitchFamily="2" charset="-122"/>
              <a:cs typeface="Courier New" panose="02070309020205020404" pitchFamily="49" charset="0"/>
            </a:endParaRPr>
          </a:p>
        </p:txBody>
      </p:sp>
      <p:sp>
        <p:nvSpPr>
          <p:cNvPr id="8" name="矩形 7"/>
          <p:cNvSpPr/>
          <p:nvPr/>
        </p:nvSpPr>
        <p:spPr>
          <a:xfrm>
            <a:off x="878738" y="1265136"/>
            <a:ext cx="7386523" cy="738664"/>
          </a:xfrm>
          <a:prstGeom prst="rect">
            <a:avLst/>
          </a:prstGeom>
        </p:spPr>
        <p:txBody>
          <a:bodyPr wrap="square">
            <a:spAutoFit/>
          </a:bodyPr>
          <a:lstStyle/>
          <a:p>
            <a:pPr>
              <a:lnSpc>
                <a:spcPct val="150000"/>
              </a:lnSpc>
              <a:spcAft>
                <a:spcPct val="0"/>
              </a:spcAft>
              <a:tabLst>
                <a:tab pos="4800600" algn="l"/>
              </a:tabLst>
            </a:pPr>
            <a:r>
              <a:rPr lang="en-US" altLang="zh-CN" sz="1400" kern="100" smtClean="0">
                <a:latin typeface="黑体" panose="02010609060101010101" pitchFamily="49" charset="-122"/>
                <a:ea typeface="黑体" panose="02010609060101010101" pitchFamily="49" charset="-122"/>
                <a:cs typeface="Times New Roman" panose="02020603050405020304" pitchFamily="18" charset="0"/>
              </a:rPr>
              <a:t>    </a:t>
            </a:r>
            <a:r>
              <a:rPr lang="zh-CN" altLang="zh-CN" sz="1400" kern="100" smtClean="0">
                <a:latin typeface="黑体" panose="02010609060101010101" pitchFamily="49" charset="-122"/>
                <a:ea typeface="黑体" panose="02010609060101010101" pitchFamily="49" charset="-122"/>
                <a:cs typeface="Times New Roman" panose="02020603050405020304" pitchFamily="18" charset="0"/>
              </a:rPr>
              <a:t>柏拉图</a:t>
            </a:r>
            <a:r>
              <a:rPr lang="en-US" altLang="zh-CN" sz="1400" kern="100">
                <a:latin typeface="黑体" panose="02010609060101010101" pitchFamily="49" charset="-122"/>
                <a:ea typeface="黑体" panose="02010609060101010101" pitchFamily="49" charset="-122"/>
                <a:cs typeface="Courier New" panose="02070309020205020404" pitchFamily="49" charset="0"/>
              </a:rPr>
              <a:t>(</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公元前</a:t>
            </a:r>
            <a:r>
              <a:rPr lang="en-US" altLang="zh-CN" sz="1400" kern="100">
                <a:latin typeface="黑体" panose="02010609060101010101" pitchFamily="49" charset="-122"/>
                <a:ea typeface="黑体" panose="02010609060101010101" pitchFamily="49" charset="-122"/>
                <a:cs typeface="Courier New" panose="02070309020205020404" pitchFamily="49" charset="0"/>
              </a:rPr>
              <a:t>427</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－公元前</a:t>
            </a:r>
            <a:r>
              <a:rPr lang="en-US" altLang="zh-CN" sz="1400" kern="100">
                <a:latin typeface="黑体" panose="02010609060101010101" pitchFamily="49" charset="-122"/>
                <a:ea typeface="黑体" panose="02010609060101010101" pitchFamily="49" charset="-122"/>
                <a:cs typeface="Courier New" panose="02070309020205020404" pitchFamily="49" charset="0"/>
              </a:rPr>
              <a:t>347)</a:t>
            </a:r>
            <a:r>
              <a:rPr lang="zh-CN" altLang="zh-CN" sz="1400" kern="100">
                <a:latin typeface="黑体" panose="02010609060101010101" pitchFamily="49" charset="-122"/>
                <a:ea typeface="黑体" panose="02010609060101010101" pitchFamily="49" charset="-122"/>
                <a:cs typeface="Times New Roman" panose="02020603050405020304" pitchFamily="18" charset="0"/>
              </a:rPr>
              <a:t>，古希腊伟大的哲学家，也是全部西方哲学乃至整个西方文化最伟大的哲学家和思想家之一。</a:t>
            </a:r>
            <a:endParaRPr lang="zh-CN" altLang="zh-CN" sz="800" kern="100">
              <a:latin typeface="黑体" panose="02010609060101010101" pitchFamily="49" charset="-122"/>
              <a:ea typeface="黑体" panose="02010609060101010101" pitchFamily="49" charset="-122"/>
              <a:cs typeface="Courier New" panose="02070309020205020404" pitchFamily="49" charset="0"/>
            </a:endParaRPr>
          </a:p>
        </p:txBody>
      </p:sp>
      <p:sp>
        <p:nvSpPr>
          <p:cNvPr id="9" name="矩形 8"/>
          <p:cNvSpPr/>
          <p:nvPr/>
        </p:nvSpPr>
        <p:spPr>
          <a:xfrm>
            <a:off x="393395" y="4328541"/>
            <a:ext cx="5076564" cy="374654"/>
          </a:xfrm>
          <a:prstGeom prst="rect">
            <a:avLst/>
          </a:prstGeom>
        </p:spPr>
        <p:txBody>
          <a:bodyPr wrap="square">
            <a:spAutoFit/>
          </a:bodyPr>
          <a:lstStyle/>
          <a:p>
            <a:pPr>
              <a:lnSpc>
                <a:spcPct val="150000"/>
              </a:lnSpc>
              <a:tabLst>
                <a:tab pos="4800600" algn="l"/>
              </a:tabLst>
            </a:pPr>
            <a:r>
              <a:rPr lang="zh-CN" altLang="en-US" sz="1400" kern="100" smtClean="0">
                <a:latin typeface="Times New Roman" panose="02020603050405020304" pitchFamily="18" charset="0"/>
                <a:ea typeface="黑体" panose="02010609060101010101" pitchFamily="49" charset="-122"/>
                <a:cs typeface="Times New Roman" panose="02020603050405020304" pitchFamily="18" charset="0"/>
              </a:rPr>
              <a:t>      柏拉图</a:t>
            </a:r>
            <a:r>
              <a:rPr lang="zh-CN" altLang="en-US" sz="1400" kern="100">
                <a:latin typeface="Times New Roman" panose="02020603050405020304" pitchFamily="18" charset="0"/>
                <a:ea typeface="黑体" panose="02010609060101010101" pitchFamily="49" charset="-122"/>
                <a:cs typeface="Times New Roman" panose="02020603050405020304" pitchFamily="18" charset="0"/>
              </a:rPr>
              <a:t>的主要</a:t>
            </a:r>
            <a:r>
              <a:rPr lang="zh-CN" altLang="en-US" sz="1400" kern="100" smtClean="0">
                <a:latin typeface="Times New Roman" panose="02020603050405020304" pitchFamily="18" charset="0"/>
                <a:ea typeface="黑体" panose="02010609060101010101" pitchFamily="49" charset="-122"/>
                <a:cs typeface="Times New Roman" panose="02020603050405020304" pitchFamily="18" charset="0"/>
              </a:rPr>
              <a:t>作品有</a:t>
            </a:r>
            <a:r>
              <a:rPr lang="en-US" altLang="zh-CN" sz="1400" kern="100" smtClean="0">
                <a:latin typeface="Times New Roman" panose="02020603050405020304" pitchFamily="18" charset="0"/>
                <a:ea typeface="黑体" panose="02010609060101010101" pitchFamily="49" charset="-122"/>
                <a:cs typeface="Times New Roman" panose="02020603050405020304" pitchFamily="18" charset="0"/>
              </a:rPr>
              <a:t>《</a:t>
            </a:r>
            <a:r>
              <a:rPr lang="zh-CN" altLang="en-US" sz="1400" kern="100" smtClean="0">
                <a:latin typeface="Times New Roman" panose="02020603050405020304" pitchFamily="18" charset="0"/>
                <a:ea typeface="黑体" panose="02010609060101010101" pitchFamily="49" charset="-122"/>
                <a:cs typeface="Times New Roman" panose="02020603050405020304" pitchFamily="18" charset="0"/>
              </a:rPr>
              <a:t>对话</a:t>
            </a:r>
            <a:r>
              <a:rPr lang="zh-CN" altLang="en-US" sz="1400" kern="100">
                <a:latin typeface="Times New Roman" panose="02020603050405020304" pitchFamily="18" charset="0"/>
                <a:ea typeface="黑体" panose="02010609060101010101" pitchFamily="49" charset="-122"/>
                <a:cs typeface="Times New Roman" panose="02020603050405020304" pitchFamily="18" charset="0"/>
              </a:rPr>
              <a:t>录</a:t>
            </a:r>
            <a:r>
              <a:rPr lang="en-US" altLang="zh-CN" sz="1400" kern="100" smtClean="0">
                <a:latin typeface="Times New Roman" panose="02020603050405020304" pitchFamily="18" charset="0"/>
                <a:ea typeface="黑体" panose="02010609060101010101" pitchFamily="49" charset="-122"/>
                <a:cs typeface="Times New Roman" panose="02020603050405020304" pitchFamily="18" charset="0"/>
              </a:rPr>
              <a:t>》</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理想国</a:t>
            </a:r>
            <a:r>
              <a:rPr lang="en-US" altLang="zh-CN" sz="1400" smtClean="0">
                <a:latin typeface="黑体" panose="02010609060101010101" pitchFamily="49" charset="-122"/>
                <a:ea typeface="黑体" panose="02010609060101010101" pitchFamily="49" charset="-122"/>
              </a:rPr>
              <a:t>》</a:t>
            </a:r>
            <a:r>
              <a:rPr lang="en-US" altLang="zh-CN" sz="1400">
                <a:latin typeface="黑体" panose="02010609060101010101" pitchFamily="49" charset="-122"/>
                <a:ea typeface="黑体" panose="02010609060101010101" pitchFamily="49" charset="-122"/>
              </a:rPr>
              <a:t>《</a:t>
            </a:r>
            <a:r>
              <a:rPr lang="zh-CN" altLang="en-US" sz="1400">
                <a:latin typeface="黑体" panose="02010609060101010101" pitchFamily="49" charset="-122"/>
                <a:ea typeface="黑体" panose="02010609060101010101" pitchFamily="49" charset="-122"/>
              </a:rPr>
              <a:t>法律篇</a:t>
            </a:r>
            <a:r>
              <a:rPr lang="en-US" altLang="zh-CN" sz="1400" smtClean="0">
                <a:latin typeface="黑体" panose="02010609060101010101" pitchFamily="49" charset="-122"/>
                <a:ea typeface="黑体" panose="02010609060101010101" pitchFamily="49" charset="-122"/>
              </a:rPr>
              <a:t>》</a:t>
            </a:r>
            <a:endParaRPr lang="zh-CN" altLang="en-US" sz="1400" kern="100">
              <a:latin typeface="Times New Roman" panose="02020603050405020304" pitchFamily="18" charset="0"/>
              <a:ea typeface="黑体" panose="02010609060101010101" pitchFamily="49" charset="-122"/>
              <a:cs typeface="Times New Roman" panose="02020603050405020304" pitchFamily="18" charset="0"/>
            </a:endParaRPr>
          </a:p>
        </p:txBody>
      </p:sp>
      <p:graphicFrame>
        <p:nvGraphicFramePr>
          <p:cNvPr id="6" name="图示 5"/>
          <p:cNvGraphicFramePr/>
          <p:nvPr/>
        </p:nvGraphicFramePr>
        <p:xfrm>
          <a:off x="-766254" y="2107292"/>
          <a:ext cx="4896544" cy="21996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2" name="图示 11"/>
          <p:cNvGraphicFramePr/>
          <p:nvPr/>
        </p:nvGraphicFramePr>
        <p:xfrm>
          <a:off x="3231840" y="2019524"/>
          <a:ext cx="3748697" cy="2232259"/>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28" name="图片 6"/>
          <p:cNvPicPr>
            <a:picLocks noChangeAspect="1"/>
          </p:cNvPicPr>
          <p:nvPr/>
        </p:nvPicPr>
        <p:blipFill>
          <a:blip r:embed="rId13"/>
          <a:stretch>
            <a:fillRect/>
          </a:stretch>
        </p:blipFill>
        <p:spPr>
          <a:xfrm>
            <a:off x="6980537" y="1756432"/>
            <a:ext cx="1647867" cy="2495351"/>
          </a:xfrm>
          <a:prstGeom prst="rect">
            <a:avLst/>
          </a:prstGeom>
        </p:spPr>
      </p:pic>
      <p:sp>
        <p:nvSpPr>
          <p:cNvPr id="14" name="矩形 13"/>
          <p:cNvSpPr/>
          <p:nvPr/>
        </p:nvSpPr>
        <p:spPr>
          <a:xfrm>
            <a:off x="3358863" y="4628677"/>
            <a:ext cx="6643022" cy="374654"/>
          </a:xfrm>
          <a:prstGeom prst="rect">
            <a:avLst/>
          </a:prstGeom>
        </p:spPr>
        <p:txBody>
          <a:bodyPr wrap="square">
            <a:spAutoFit/>
          </a:bodyPr>
          <a:lstStyle/>
          <a:p>
            <a:pPr>
              <a:lnSpc>
                <a:spcPct val="150000"/>
              </a:lnSpc>
              <a:tabLst>
                <a:tab pos="4800600" algn="l"/>
              </a:tabLst>
            </a:pPr>
            <a:r>
              <a:rPr lang="zh-CN" altLang="en-US" sz="1400"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      </a:t>
            </a:r>
            <a:r>
              <a:rPr lang="zh-CN" altLang="en-US" sz="1400"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关于</a:t>
            </a:r>
            <a:r>
              <a:rPr lang="zh-CN" altLang="en-US" sz="1400"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柏拉图更系统详细的介绍，请参阅本套资源中</a:t>
            </a:r>
            <a:r>
              <a:rPr lang="en-US" altLang="zh-CN" sz="1400"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r>
              <a:rPr lang="zh-CN" altLang="en-US" sz="1400"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柏拉图简介</a:t>
            </a:r>
            <a:r>
              <a:rPr lang="en-US" altLang="zh-CN" sz="1400" kern="100" smtClean="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t>
            </a:r>
            <a:endParaRPr lang="zh-CN" altLang="en-US" sz="1400" kern="10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2250</Words>
  <Application>Microsoft Office PowerPoint</Application>
  <PresentationFormat>全屏显示(16:9)</PresentationFormat>
  <Paragraphs>185</Paragraphs>
  <Slides>23</Slides>
  <Notes>13</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2021-08-20T17:47:02Z</cp:lastPrinted>
  <dcterms:created xsi:type="dcterms:W3CDTF">2021-08-20T17:47:02Z</dcterms:created>
  <dcterms:modified xsi:type="dcterms:W3CDTF">2021-09-13T05:56:51Z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