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0" r:id="rId4"/>
    <p:sldId id="411" r:id="rId5"/>
    <p:sldId id="460" r:id="rId6"/>
    <p:sldId id="470" r:id="rId7"/>
    <p:sldId id="415" r:id="rId8"/>
    <p:sldId id="419" r:id="rId9"/>
    <p:sldId id="473" r:id="rId10"/>
    <p:sldId id="476" r:id="rId11"/>
    <p:sldId id="477" r:id="rId12"/>
    <p:sldId id="475" r:id="rId13"/>
    <p:sldId id="478" r:id="rId14"/>
    <p:sldId id="479" r:id="rId15"/>
    <p:sldId id="480" r:id="rId16"/>
    <p:sldId id="481" r:id="rId17"/>
    <p:sldId id="474" r:id="rId18"/>
    <p:sldId id="421" r:id="rId19"/>
    <p:sldId id="469" r:id="rId20"/>
    <p:sldId id="483" r:id="rId21"/>
    <p:sldId id="484" r:id="rId22"/>
    <p:sldId id="485" r:id="rId23"/>
    <p:sldId id="424" r:id="rId24"/>
    <p:sldId id="486" r:id="rId25"/>
    <p:sldId id="472" r:id="rId26"/>
    <p:sldId id="487" r:id="rId27"/>
    <p:sldId id="429" r:id="rId28"/>
    <p:sldId id="482" r:id="rId29"/>
    <p:sldId id="488" r:id="rId30"/>
    <p:sldId id="489" r:id="rId31"/>
    <p:sldId id="490" r:id="rId32"/>
    <p:sldId id="491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582" y="-84"/>
      </p:cViewPr>
      <p:guideLst>
        <p:guide orient="horz" pos="2159"/>
        <p:guide pos="38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552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5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9.xml" /><Relationship Id="rId4" Type="http://schemas.openxmlformats.org/officeDocument/2006/relationships/tags" Target="../tags/tag420.xml" /><Relationship Id="rId5" Type="http://schemas.openxmlformats.org/officeDocument/2006/relationships/tags" Target="../tags/tag421.xml" /><Relationship Id="rId6" Type="http://schemas.openxmlformats.org/officeDocument/2006/relationships/tags" Target="../tags/tag42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B594955-1D3B-465C-9C7E-A8C93DDFE02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B594955-1D3B-465C-9C7E-A8C93DDFE02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image" Target="../media/image5.png" /><Relationship Id="rId7" Type="http://schemas.openxmlformats.org/officeDocument/2006/relationships/tags" Target="../tags/tag61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image" Target="../media/image1.png" /><Relationship Id="rId7" Type="http://schemas.openxmlformats.org/officeDocument/2006/relationships/tags" Target="../tags/tag43.xml" /><Relationship Id="rId8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image" Target="../media/image2.png" /><Relationship Id="rId7" Type="http://schemas.microsoft.com/office/2007/relationships/hdphoto" Target="../media/image3.wdp" /><Relationship Id="rId8" Type="http://schemas.openxmlformats.org/officeDocument/2006/relationships/tags" Target="../tags/tag49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image" Target="../media/image4.png" /><Relationship Id="rId7" Type="http://schemas.openxmlformats.org/officeDocument/2006/relationships/tags" Target="../tags/tag55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6">
            <a:clrChange>
              <a:clrFrom>
                <a:srgbClr val="F1E8E6"/>
              </a:clrFrom>
              <a:clrTo>
                <a:srgbClr val="F1E8E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88.xml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6.png" /><Relationship Id="rId18" Type="http://schemas.openxmlformats.org/officeDocument/2006/relationships/tags" Target="../tags/tag89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E2E2"/>
        </a:solidFill>
        <a:effectLst/>
      </p:bgPr>
    </p:bg>
    <p:spTree>
      <p:nvGrpSpPr>
        <p:cNvPr id="1" name=""/>
        <p:cNvGrpSpPr/>
        <p:nvPr>
          <p:custDataLst>
            <p:tags r:id="rId15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7.xml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tags" Target="../tags/tag98.xml" /><Relationship Id="rId6" Type="http://schemas.openxmlformats.org/officeDocument/2006/relationships/tags" Target="../tags/tag9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18.xml" /><Relationship Id="rId11" Type="http://schemas.openxmlformats.org/officeDocument/2006/relationships/tags" Target="../tags/tag319.xml" /><Relationship Id="rId12" Type="http://schemas.openxmlformats.org/officeDocument/2006/relationships/tags" Target="../tags/tag320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29.xml" /><Relationship Id="rId11" Type="http://schemas.openxmlformats.org/officeDocument/2006/relationships/tags" Target="../tags/tag330.xml" /><Relationship Id="rId2" Type="http://schemas.openxmlformats.org/officeDocument/2006/relationships/tags" Target="../tags/tag32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Relationship Id="rId8" Type="http://schemas.openxmlformats.org/officeDocument/2006/relationships/tags" Target="../tags/tag327.xml" /><Relationship Id="rId9" Type="http://schemas.openxmlformats.org/officeDocument/2006/relationships/tags" Target="../tags/tag3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39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12" Type="http://schemas.openxmlformats.org/officeDocument/2006/relationships/tags" Target="../tags/tag349.xml" /><Relationship Id="rId13" Type="http://schemas.openxmlformats.org/officeDocument/2006/relationships/tags" Target="../tags/tag350.xml" /><Relationship Id="rId14" Type="http://schemas.openxmlformats.org/officeDocument/2006/relationships/tags" Target="../tags/tag351.xml" /><Relationship Id="rId15" Type="http://schemas.openxmlformats.org/officeDocument/2006/relationships/tags" Target="../tags/tag352.xml" /><Relationship Id="rId16" Type="http://schemas.openxmlformats.org/officeDocument/2006/relationships/tags" Target="../tags/tag353.xml" /><Relationship Id="rId17" Type="http://schemas.openxmlformats.org/officeDocument/2006/relationships/tags" Target="../tags/tag354.xml" /><Relationship Id="rId18" Type="http://schemas.openxmlformats.org/officeDocument/2006/relationships/tags" Target="../tags/tag355.xml" /><Relationship Id="rId19" Type="http://schemas.openxmlformats.org/officeDocument/2006/relationships/tags" Target="../tags/tag356.xml" /><Relationship Id="rId2" Type="http://schemas.openxmlformats.org/officeDocument/2006/relationships/tags" Target="../tags/tag340.xml" /><Relationship Id="rId20" Type="http://schemas.openxmlformats.org/officeDocument/2006/relationships/tags" Target="../tags/tag357.xml" /><Relationship Id="rId21" Type="http://schemas.openxmlformats.org/officeDocument/2006/relationships/tags" Target="../tags/tag358.xml" /><Relationship Id="rId22" Type="http://schemas.openxmlformats.org/officeDocument/2006/relationships/tags" Target="../tags/tag359.xml" /><Relationship Id="rId23" Type="http://schemas.openxmlformats.org/officeDocument/2006/relationships/tags" Target="../tags/tag360.xml" /><Relationship Id="rId24" Type="http://schemas.openxmlformats.org/officeDocument/2006/relationships/tags" Target="../tags/tag361.xml" /><Relationship Id="rId25" Type="http://schemas.openxmlformats.org/officeDocument/2006/relationships/tags" Target="../tags/tag362.xml" /><Relationship Id="rId26" Type="http://schemas.openxmlformats.org/officeDocument/2006/relationships/tags" Target="../tags/tag363.xml" /><Relationship Id="rId27" Type="http://schemas.openxmlformats.org/officeDocument/2006/relationships/tags" Target="../tags/tag364.xml" /><Relationship Id="rId28" Type="http://schemas.openxmlformats.org/officeDocument/2006/relationships/tags" Target="../tags/tag365.xml" /><Relationship Id="rId29" Type="http://schemas.openxmlformats.org/officeDocument/2006/relationships/tags" Target="../tags/tag366.xml" /><Relationship Id="rId3" Type="http://schemas.openxmlformats.org/officeDocument/2006/relationships/tags" Target="../tags/tag341.xml" /><Relationship Id="rId30" Type="http://schemas.openxmlformats.org/officeDocument/2006/relationships/tags" Target="../tags/tag367.xml" /><Relationship Id="rId4" Type="http://schemas.openxmlformats.org/officeDocument/2006/relationships/image" Target="../media/image9.jpeg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13" Type="http://schemas.openxmlformats.org/officeDocument/2006/relationships/tags" Target="../tags/tag114.xml" /><Relationship Id="rId14" Type="http://schemas.openxmlformats.org/officeDocument/2006/relationships/tags" Target="../tags/tag115.xml" /><Relationship Id="rId15" Type="http://schemas.openxmlformats.org/officeDocument/2006/relationships/tags" Target="../tags/tag116.xml" /><Relationship Id="rId16" Type="http://schemas.openxmlformats.org/officeDocument/2006/relationships/tags" Target="../tags/tag117.xml" /><Relationship Id="rId17" Type="http://schemas.openxmlformats.org/officeDocument/2006/relationships/tags" Target="../tags/tag118.xml" /><Relationship Id="rId18" Type="http://schemas.openxmlformats.org/officeDocument/2006/relationships/tags" Target="../tags/tag119.xml" /><Relationship Id="rId19" Type="http://schemas.openxmlformats.org/officeDocument/2006/relationships/tags" Target="../tags/tag120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21.xml" /><Relationship Id="rId21" Type="http://schemas.openxmlformats.org/officeDocument/2006/relationships/tags" Target="../tags/tag122.xml" /><Relationship Id="rId22" Type="http://schemas.openxmlformats.org/officeDocument/2006/relationships/tags" Target="../tags/tag12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12" Type="http://schemas.openxmlformats.org/officeDocument/2006/relationships/tags" Target="../tags/tag387.xml" /><Relationship Id="rId13" Type="http://schemas.openxmlformats.org/officeDocument/2006/relationships/tags" Target="../tags/tag388.xml" /><Relationship Id="rId14" Type="http://schemas.openxmlformats.org/officeDocument/2006/relationships/tags" Target="../tags/tag389.xml" /><Relationship Id="rId15" Type="http://schemas.openxmlformats.org/officeDocument/2006/relationships/tags" Target="../tags/tag390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13" Type="http://schemas.openxmlformats.org/officeDocument/2006/relationships/tags" Target="../tags/tag401.xml" /><Relationship Id="rId14" Type="http://schemas.openxmlformats.org/officeDocument/2006/relationships/tags" Target="../tags/tag402.xml" /><Relationship Id="rId15" Type="http://schemas.openxmlformats.org/officeDocument/2006/relationships/tags" Target="../tags/tag403.xml" /><Relationship Id="rId16" Type="http://schemas.openxmlformats.org/officeDocument/2006/relationships/tags" Target="../tags/tag404.xml" /><Relationship Id="rId17" Type="http://schemas.openxmlformats.org/officeDocument/2006/relationships/tags" Target="../tags/tag405.xml" /><Relationship Id="rId18" Type="http://schemas.openxmlformats.org/officeDocument/2006/relationships/tags" Target="../tags/tag406.xml" /><Relationship Id="rId19" Type="http://schemas.openxmlformats.org/officeDocument/2006/relationships/tags" Target="../tags/tag407.xml" /><Relationship Id="rId2" Type="http://schemas.openxmlformats.org/officeDocument/2006/relationships/tags" Target="../tags/tag391.xml" /><Relationship Id="rId20" Type="http://schemas.openxmlformats.org/officeDocument/2006/relationships/tags" Target="../tags/tag408.xml" /><Relationship Id="rId21" Type="http://schemas.openxmlformats.org/officeDocument/2006/relationships/tags" Target="../tags/tag409.xml" /><Relationship Id="rId22" Type="http://schemas.openxmlformats.org/officeDocument/2006/relationships/tags" Target="../tags/tag410.xml" /><Relationship Id="rId23" Type="http://schemas.openxmlformats.org/officeDocument/2006/relationships/tags" Target="../tags/tag411.xml" /><Relationship Id="rId24" Type="http://schemas.openxmlformats.org/officeDocument/2006/relationships/tags" Target="../tags/tag412.xml" /><Relationship Id="rId25" Type="http://schemas.openxmlformats.org/officeDocument/2006/relationships/tags" Target="../tags/tag413.xml" /><Relationship Id="rId26" Type="http://schemas.openxmlformats.org/officeDocument/2006/relationships/tags" Target="../tags/tag414.xml" /><Relationship Id="rId27" Type="http://schemas.openxmlformats.org/officeDocument/2006/relationships/tags" Target="../tags/tag415.xml" /><Relationship Id="rId28" Type="http://schemas.openxmlformats.org/officeDocument/2006/relationships/tags" Target="../tags/tag416.xml" /><Relationship Id="rId29" Type="http://schemas.openxmlformats.org/officeDocument/2006/relationships/tags" Target="../tags/tag417.xml" /><Relationship Id="rId3" Type="http://schemas.openxmlformats.org/officeDocument/2006/relationships/tags" Target="../tags/tag392.xml" /><Relationship Id="rId30" Type="http://schemas.openxmlformats.org/officeDocument/2006/relationships/tags" Target="../tags/tag418.xml" /><Relationship Id="rId4" Type="http://schemas.openxmlformats.org/officeDocument/2006/relationships/image" Target="../media/image9.jpeg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tags" Target="../tags/tag427.xml" /><Relationship Id="rId8" Type="http://schemas.openxmlformats.org/officeDocument/2006/relationships/tags" Target="../tags/tag42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Relationship Id="rId7" Type="http://schemas.openxmlformats.org/officeDocument/2006/relationships/tags" Target="../tags/tag437.xml" /><Relationship Id="rId8" Type="http://schemas.openxmlformats.org/officeDocument/2006/relationships/tags" Target="../tags/tag43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7.xml" /><Relationship Id="rId11" Type="http://schemas.openxmlformats.org/officeDocument/2006/relationships/tags" Target="../tags/tag448.xml" /><Relationship Id="rId12" Type="http://schemas.openxmlformats.org/officeDocument/2006/relationships/tags" Target="../tags/tag449.xml" /><Relationship Id="rId13" Type="http://schemas.openxmlformats.org/officeDocument/2006/relationships/tags" Target="../tags/tag450.xml" /><Relationship Id="rId14" Type="http://schemas.openxmlformats.org/officeDocument/2006/relationships/tags" Target="../tags/tag451.xml" /><Relationship Id="rId15" Type="http://schemas.openxmlformats.org/officeDocument/2006/relationships/tags" Target="../tags/tag452.xml" /><Relationship Id="rId16" Type="http://schemas.openxmlformats.org/officeDocument/2006/relationships/tags" Target="../tags/tag453.xml" /><Relationship Id="rId17" Type="http://schemas.openxmlformats.org/officeDocument/2006/relationships/tags" Target="../tags/tag454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Relationship Id="rId7" Type="http://schemas.openxmlformats.org/officeDocument/2006/relationships/tags" Target="../tags/tag444.xml" /><Relationship Id="rId8" Type="http://schemas.openxmlformats.org/officeDocument/2006/relationships/tags" Target="../tags/tag445.xml" /><Relationship Id="rId9" Type="http://schemas.openxmlformats.org/officeDocument/2006/relationships/tags" Target="../tags/tag44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72.xml" /><Relationship Id="rId11" Type="http://schemas.openxmlformats.org/officeDocument/2006/relationships/tags" Target="../tags/tag473.xml" /><Relationship Id="rId12" Type="http://schemas.openxmlformats.org/officeDocument/2006/relationships/tags" Target="../tags/tag474.xml" /><Relationship Id="rId13" Type="http://schemas.openxmlformats.org/officeDocument/2006/relationships/tags" Target="../tags/tag475.xml" /><Relationship Id="rId14" Type="http://schemas.openxmlformats.org/officeDocument/2006/relationships/tags" Target="../tags/tag476.xml" /><Relationship Id="rId15" Type="http://schemas.openxmlformats.org/officeDocument/2006/relationships/tags" Target="../tags/tag477.xml" /><Relationship Id="rId16" Type="http://schemas.openxmlformats.org/officeDocument/2006/relationships/tags" Target="../tags/tag478.xml" /><Relationship Id="rId17" Type="http://schemas.openxmlformats.org/officeDocument/2006/relationships/tags" Target="../tags/tag479.xml" /><Relationship Id="rId18" Type="http://schemas.openxmlformats.org/officeDocument/2006/relationships/tags" Target="../tags/tag480.xml" /><Relationship Id="rId19" Type="http://schemas.openxmlformats.org/officeDocument/2006/relationships/tags" Target="../tags/tag481.xml" /><Relationship Id="rId2" Type="http://schemas.openxmlformats.org/officeDocument/2006/relationships/tags" Target="../tags/tag465.xml" /><Relationship Id="rId20" Type="http://schemas.openxmlformats.org/officeDocument/2006/relationships/tags" Target="../tags/tag482.xml" /><Relationship Id="rId21" Type="http://schemas.openxmlformats.org/officeDocument/2006/relationships/tags" Target="../tags/tag483.xml" /><Relationship Id="rId22" Type="http://schemas.openxmlformats.org/officeDocument/2006/relationships/tags" Target="../tags/tag484.xml" /><Relationship Id="rId23" Type="http://schemas.openxmlformats.org/officeDocument/2006/relationships/tags" Target="../tags/tag485.xml" /><Relationship Id="rId24" Type="http://schemas.openxmlformats.org/officeDocument/2006/relationships/tags" Target="../tags/tag486.xml" /><Relationship Id="rId25" Type="http://schemas.openxmlformats.org/officeDocument/2006/relationships/tags" Target="../tags/tag487.xml" /><Relationship Id="rId26" Type="http://schemas.openxmlformats.org/officeDocument/2006/relationships/tags" Target="../tags/tag488.xml" /><Relationship Id="rId27" Type="http://schemas.openxmlformats.org/officeDocument/2006/relationships/tags" Target="../tags/tag489.xml" /><Relationship Id="rId28" Type="http://schemas.openxmlformats.org/officeDocument/2006/relationships/tags" Target="../tags/tag490.xml" /><Relationship Id="rId29" Type="http://schemas.openxmlformats.org/officeDocument/2006/relationships/tags" Target="../tags/tag491.xml" /><Relationship Id="rId3" Type="http://schemas.openxmlformats.org/officeDocument/2006/relationships/tags" Target="../tags/tag466.xml" /><Relationship Id="rId30" Type="http://schemas.openxmlformats.org/officeDocument/2006/relationships/tags" Target="../tags/tag492.xml" /><Relationship Id="rId4" Type="http://schemas.openxmlformats.org/officeDocument/2006/relationships/image" Target="../media/image9.jpeg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tags" Target="../tags/tag469.xml" /><Relationship Id="rId8" Type="http://schemas.openxmlformats.org/officeDocument/2006/relationships/tags" Target="../tags/tag470.xml" /><Relationship Id="rId9" Type="http://schemas.openxmlformats.org/officeDocument/2006/relationships/tags" Target="../tags/tag47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1.xml" /><Relationship Id="rId11" Type="http://schemas.openxmlformats.org/officeDocument/2006/relationships/tags" Target="../tags/tag502.xml" /><Relationship Id="rId12" Type="http://schemas.openxmlformats.org/officeDocument/2006/relationships/tags" Target="../tags/tag503.xml" /><Relationship Id="rId13" Type="http://schemas.openxmlformats.org/officeDocument/2006/relationships/tags" Target="../tags/tag504.xml" /><Relationship Id="rId14" Type="http://schemas.openxmlformats.org/officeDocument/2006/relationships/tags" Target="../tags/tag505.xml" /><Relationship Id="rId15" Type="http://schemas.openxmlformats.org/officeDocument/2006/relationships/tags" Target="../tags/tag506.xml" /><Relationship Id="rId16" Type="http://schemas.openxmlformats.org/officeDocument/2006/relationships/tags" Target="../tags/tag507.xml" /><Relationship Id="rId2" Type="http://schemas.openxmlformats.org/officeDocument/2006/relationships/tags" Target="../tags/tag493.xml" /><Relationship Id="rId3" Type="http://schemas.openxmlformats.org/officeDocument/2006/relationships/tags" Target="../tags/tag494.xml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Relationship Id="rId7" Type="http://schemas.openxmlformats.org/officeDocument/2006/relationships/tags" Target="../tags/tag498.xml" /><Relationship Id="rId8" Type="http://schemas.openxmlformats.org/officeDocument/2006/relationships/tags" Target="../tags/tag499.xml" /><Relationship Id="rId9" Type="http://schemas.openxmlformats.org/officeDocument/2006/relationships/tags" Target="../tags/tag50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16.xml" /><Relationship Id="rId11" Type="http://schemas.openxmlformats.org/officeDocument/2006/relationships/tags" Target="../tags/tag517.xml" /><Relationship Id="rId12" Type="http://schemas.openxmlformats.org/officeDocument/2006/relationships/tags" Target="../tags/tag518.xml" /><Relationship Id="rId13" Type="http://schemas.openxmlformats.org/officeDocument/2006/relationships/tags" Target="../tags/tag519.xml" /><Relationship Id="rId14" Type="http://schemas.openxmlformats.org/officeDocument/2006/relationships/tags" Target="../tags/tag520.xml" /><Relationship Id="rId15" Type="http://schemas.openxmlformats.org/officeDocument/2006/relationships/tags" Target="../tags/tag521.xml" /><Relationship Id="rId16" Type="http://schemas.openxmlformats.org/officeDocument/2006/relationships/tags" Target="../tags/tag522.xml" /><Relationship Id="rId2" Type="http://schemas.openxmlformats.org/officeDocument/2006/relationships/tags" Target="../tags/tag508.xml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tags" Target="../tags/tag511.xml" /><Relationship Id="rId6" Type="http://schemas.openxmlformats.org/officeDocument/2006/relationships/tags" Target="../tags/tag512.xml" /><Relationship Id="rId7" Type="http://schemas.openxmlformats.org/officeDocument/2006/relationships/tags" Target="../tags/tag513.xml" /><Relationship Id="rId8" Type="http://schemas.openxmlformats.org/officeDocument/2006/relationships/tags" Target="../tags/tag514.xml" /><Relationship Id="rId9" Type="http://schemas.openxmlformats.org/officeDocument/2006/relationships/tags" Target="../tags/tag51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tags" Target="../tags/tag133.xml" /><Relationship Id="rId13" Type="http://schemas.openxmlformats.org/officeDocument/2006/relationships/tags" Target="../tags/tag134.xml" /><Relationship Id="rId14" Type="http://schemas.openxmlformats.org/officeDocument/2006/relationships/tags" Target="../tags/tag135.xml" /><Relationship Id="rId15" Type="http://schemas.openxmlformats.org/officeDocument/2006/relationships/tags" Target="../tags/tag136.xml" /><Relationship Id="rId16" Type="http://schemas.openxmlformats.org/officeDocument/2006/relationships/tags" Target="../tags/tag137.xml" /><Relationship Id="rId17" Type="http://schemas.openxmlformats.org/officeDocument/2006/relationships/tags" Target="../tags/tag138.xml" /><Relationship Id="rId18" Type="http://schemas.openxmlformats.org/officeDocument/2006/relationships/tags" Target="../tags/tag139.xml" /><Relationship Id="rId19" Type="http://schemas.openxmlformats.org/officeDocument/2006/relationships/tags" Target="../tags/tag140.xml" /><Relationship Id="rId2" Type="http://schemas.openxmlformats.org/officeDocument/2006/relationships/tags" Target="../tags/tag124.xml" /><Relationship Id="rId20" Type="http://schemas.openxmlformats.org/officeDocument/2006/relationships/tags" Target="../tags/tag141.xml" /><Relationship Id="rId21" Type="http://schemas.openxmlformats.org/officeDocument/2006/relationships/tags" Target="../tags/tag142.xml" /><Relationship Id="rId22" Type="http://schemas.openxmlformats.org/officeDocument/2006/relationships/tags" Target="../tags/tag143.xml" /><Relationship Id="rId23" Type="http://schemas.openxmlformats.org/officeDocument/2006/relationships/tags" Target="../tags/tag144.xml" /><Relationship Id="rId24" Type="http://schemas.openxmlformats.org/officeDocument/2006/relationships/tags" Target="../tags/tag145.xml" /><Relationship Id="rId25" Type="http://schemas.openxmlformats.org/officeDocument/2006/relationships/tags" Target="../tags/tag146.xml" /><Relationship Id="rId26" Type="http://schemas.openxmlformats.org/officeDocument/2006/relationships/tags" Target="../tags/tag147.xml" /><Relationship Id="rId27" Type="http://schemas.openxmlformats.org/officeDocument/2006/relationships/tags" Target="../tags/tag148.xml" /><Relationship Id="rId28" Type="http://schemas.openxmlformats.org/officeDocument/2006/relationships/tags" Target="../tags/tag149.xml" /><Relationship Id="rId29" Type="http://schemas.openxmlformats.org/officeDocument/2006/relationships/tags" Target="../tags/tag150.xml" /><Relationship Id="rId3" Type="http://schemas.openxmlformats.org/officeDocument/2006/relationships/tags" Target="../tags/tag125.xml" /><Relationship Id="rId30" Type="http://schemas.openxmlformats.org/officeDocument/2006/relationships/tags" Target="../tags/tag151.xml" /><Relationship Id="rId4" Type="http://schemas.openxmlformats.org/officeDocument/2006/relationships/image" Target="../media/image9.jpeg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30.xml" /><Relationship Id="rId11" Type="http://schemas.openxmlformats.org/officeDocument/2006/relationships/tags" Target="../tags/tag531.xml" /><Relationship Id="rId12" Type="http://schemas.openxmlformats.org/officeDocument/2006/relationships/tags" Target="../tags/tag532.xml" /><Relationship Id="rId13" Type="http://schemas.openxmlformats.org/officeDocument/2006/relationships/tags" Target="../tags/tag533.xml" /><Relationship Id="rId14" Type="http://schemas.openxmlformats.org/officeDocument/2006/relationships/tags" Target="../tags/tag534.xml" /><Relationship Id="rId15" Type="http://schemas.openxmlformats.org/officeDocument/2006/relationships/tags" Target="../tags/tag535.xml" /><Relationship Id="rId16" Type="http://schemas.openxmlformats.org/officeDocument/2006/relationships/tags" Target="../tags/tag536.xml" /><Relationship Id="rId17" Type="http://schemas.openxmlformats.org/officeDocument/2006/relationships/tags" Target="../tags/tag537.xml" /><Relationship Id="rId18" Type="http://schemas.openxmlformats.org/officeDocument/2006/relationships/tags" Target="../tags/tag538.xml" /><Relationship Id="rId19" Type="http://schemas.openxmlformats.org/officeDocument/2006/relationships/tags" Target="../tags/tag539.xml" /><Relationship Id="rId2" Type="http://schemas.openxmlformats.org/officeDocument/2006/relationships/tags" Target="../tags/tag523.xml" /><Relationship Id="rId20" Type="http://schemas.openxmlformats.org/officeDocument/2006/relationships/tags" Target="../tags/tag540.xml" /><Relationship Id="rId21" Type="http://schemas.openxmlformats.org/officeDocument/2006/relationships/tags" Target="../tags/tag541.xml" /><Relationship Id="rId22" Type="http://schemas.openxmlformats.org/officeDocument/2006/relationships/tags" Target="../tags/tag542.xml" /><Relationship Id="rId23" Type="http://schemas.openxmlformats.org/officeDocument/2006/relationships/tags" Target="../tags/tag543.xml" /><Relationship Id="rId24" Type="http://schemas.openxmlformats.org/officeDocument/2006/relationships/tags" Target="../tags/tag544.xml" /><Relationship Id="rId25" Type="http://schemas.openxmlformats.org/officeDocument/2006/relationships/tags" Target="../tags/tag545.xml" /><Relationship Id="rId26" Type="http://schemas.openxmlformats.org/officeDocument/2006/relationships/tags" Target="../tags/tag546.xml" /><Relationship Id="rId27" Type="http://schemas.openxmlformats.org/officeDocument/2006/relationships/tags" Target="../tags/tag547.xml" /><Relationship Id="rId28" Type="http://schemas.openxmlformats.org/officeDocument/2006/relationships/tags" Target="../tags/tag548.xml" /><Relationship Id="rId29" Type="http://schemas.openxmlformats.org/officeDocument/2006/relationships/tags" Target="../tags/tag549.xml" /><Relationship Id="rId3" Type="http://schemas.openxmlformats.org/officeDocument/2006/relationships/tags" Target="../tags/tag524.xml" /><Relationship Id="rId30" Type="http://schemas.openxmlformats.org/officeDocument/2006/relationships/tags" Target="../tags/tag550.xml" /><Relationship Id="rId31" Type="http://schemas.openxmlformats.org/officeDocument/2006/relationships/image" Target="../media/image10.png" /><Relationship Id="rId32" Type="http://schemas.openxmlformats.org/officeDocument/2006/relationships/tags" Target="../tags/tag551.xml" /><Relationship Id="rId4" Type="http://schemas.openxmlformats.org/officeDocument/2006/relationships/image" Target="../media/image9.jpeg" /><Relationship Id="rId5" Type="http://schemas.openxmlformats.org/officeDocument/2006/relationships/tags" Target="../tags/tag525.xml" /><Relationship Id="rId6" Type="http://schemas.openxmlformats.org/officeDocument/2006/relationships/tags" Target="../tags/tag526.xml" /><Relationship Id="rId7" Type="http://schemas.openxmlformats.org/officeDocument/2006/relationships/tags" Target="../tags/tag527.xml" /><Relationship Id="rId8" Type="http://schemas.openxmlformats.org/officeDocument/2006/relationships/tags" Target="../tags/tag528.xml" /><Relationship Id="rId9" Type="http://schemas.openxmlformats.org/officeDocument/2006/relationships/tags" Target="../tags/tag52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tags" Target="../tags/tag168.xml" /><Relationship Id="rId16" Type="http://schemas.openxmlformats.org/officeDocument/2006/relationships/tags" Target="../tags/tag169.xml" /><Relationship Id="rId17" Type="http://schemas.openxmlformats.org/officeDocument/2006/relationships/tags" Target="../tags/tag170.xml" /><Relationship Id="rId18" Type="http://schemas.openxmlformats.org/officeDocument/2006/relationships/tags" Target="../tags/tag171.xml" /><Relationship Id="rId19" Type="http://schemas.openxmlformats.org/officeDocument/2006/relationships/tags" Target="../tags/tag172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tags" Target="../tags/tag175.xml" /><Relationship Id="rId23" Type="http://schemas.openxmlformats.org/officeDocument/2006/relationships/tags" Target="../tags/tag176.xml" /><Relationship Id="rId24" Type="http://schemas.openxmlformats.org/officeDocument/2006/relationships/tags" Target="../tags/tag177.xml" /><Relationship Id="rId25" Type="http://schemas.openxmlformats.org/officeDocument/2006/relationships/tags" Target="../tags/tag178.xml" /><Relationship Id="rId26" Type="http://schemas.openxmlformats.org/officeDocument/2006/relationships/tags" Target="../tags/tag179.xml" /><Relationship Id="rId27" Type="http://schemas.openxmlformats.org/officeDocument/2006/relationships/tags" Target="../tags/tag180.xml" /><Relationship Id="rId28" Type="http://schemas.openxmlformats.org/officeDocument/2006/relationships/tags" Target="../tags/tag181.xml" /><Relationship Id="rId29" Type="http://schemas.openxmlformats.org/officeDocument/2006/relationships/tags" Target="../tags/tag182.xml" /><Relationship Id="rId3" Type="http://schemas.openxmlformats.org/officeDocument/2006/relationships/tags" Target="../tags/tag156.xml" /><Relationship Id="rId30" Type="http://schemas.openxmlformats.org/officeDocument/2006/relationships/tags" Target="../tags/tag183.xml" /><Relationship Id="rId31" Type="http://schemas.openxmlformats.org/officeDocument/2006/relationships/tags" Target="../tags/tag184.xml" /><Relationship Id="rId32" Type="http://schemas.openxmlformats.org/officeDocument/2006/relationships/tags" Target="../tags/tag185.xml" /><Relationship Id="rId33" Type="http://schemas.openxmlformats.org/officeDocument/2006/relationships/tags" Target="../tags/tag186.xml" /><Relationship Id="rId34" Type="http://schemas.openxmlformats.org/officeDocument/2006/relationships/tags" Target="../tags/tag187.xml" /><Relationship Id="rId35" Type="http://schemas.openxmlformats.org/officeDocument/2006/relationships/tags" Target="../tags/tag188.xml" /><Relationship Id="rId36" Type="http://schemas.openxmlformats.org/officeDocument/2006/relationships/tags" Target="../tags/tag189.xml" /><Relationship Id="rId37" Type="http://schemas.openxmlformats.org/officeDocument/2006/relationships/tags" Target="../tags/tag190.xml" /><Relationship Id="rId38" Type="http://schemas.openxmlformats.org/officeDocument/2006/relationships/tags" Target="../tags/tag191.xml" /><Relationship Id="rId39" Type="http://schemas.openxmlformats.org/officeDocument/2006/relationships/tags" Target="../tags/tag192.xml" /><Relationship Id="rId4" Type="http://schemas.openxmlformats.org/officeDocument/2006/relationships/tags" Target="../tags/tag157.xml" /><Relationship Id="rId40" Type="http://schemas.openxmlformats.org/officeDocument/2006/relationships/tags" Target="../tags/tag193.xml" /><Relationship Id="rId41" Type="http://schemas.openxmlformats.org/officeDocument/2006/relationships/tags" Target="../tags/tag194.xml" /><Relationship Id="rId42" Type="http://schemas.openxmlformats.org/officeDocument/2006/relationships/tags" Target="../tags/tag195.xml" /><Relationship Id="rId43" Type="http://schemas.openxmlformats.org/officeDocument/2006/relationships/tags" Target="../tags/tag196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14" Type="http://schemas.openxmlformats.org/officeDocument/2006/relationships/tags" Target="../tags/tag238.xml" /><Relationship Id="rId15" Type="http://schemas.openxmlformats.org/officeDocument/2006/relationships/tags" Target="../tags/tag239.xml" /><Relationship Id="rId16" Type="http://schemas.openxmlformats.org/officeDocument/2006/relationships/tags" Target="../tags/tag240.xml" /><Relationship Id="rId17" Type="http://schemas.openxmlformats.org/officeDocument/2006/relationships/tags" Target="../tags/tag241.xml" /><Relationship Id="rId18" Type="http://schemas.openxmlformats.org/officeDocument/2006/relationships/tags" Target="../tags/tag242.xml" /><Relationship Id="rId19" Type="http://schemas.openxmlformats.org/officeDocument/2006/relationships/tags" Target="../tags/tag243.xml" /><Relationship Id="rId2" Type="http://schemas.openxmlformats.org/officeDocument/2006/relationships/notesSlide" Target="../notesSlides/notesSlide5.xml" /><Relationship Id="rId20" Type="http://schemas.openxmlformats.org/officeDocument/2006/relationships/tags" Target="../tags/tag244.xml" /><Relationship Id="rId21" Type="http://schemas.openxmlformats.org/officeDocument/2006/relationships/tags" Target="../tags/tag245.xml" /><Relationship Id="rId22" Type="http://schemas.openxmlformats.org/officeDocument/2006/relationships/tags" Target="../tags/tag24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049145" y="574040"/>
            <a:ext cx="8641080" cy="26149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eaLnBrk="1" hangingPunct="1"/>
            <a:endParaRPr lang="zh-CN" altLang="en-US" sz="20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lvl="0" indent="0" algn="ctr" eaLnBrk="1" hangingPunct="1"/>
            <a:r>
              <a:rPr lang="zh-CN" altLang="en-US" sz="72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第一单元 研习任务</a:t>
            </a:r>
            <a:endParaRPr lang="zh-CN" altLang="en-US" sz="24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lvl="0" indent="0" eaLnBrk="1" hangingPunct="1"/>
            <a:endParaRPr lang="en-US" altLang="en-US" sz="20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lvl="0" indent="0" algn="r" eaLnBrk="1" hangingPunct="1"/>
            <a:endParaRPr lang="en-US" altLang="en-US" sz="20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lvl="0" indent="0" algn="r" eaLnBrk="1" hangingPunct="1"/>
            <a:r>
              <a:rPr lang="en-US" altLang="en-US" sz="32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历史瞬间    全民记忆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113030" y="1508760"/>
            <a:ext cx="11966575" cy="51435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熟读文本，梳理革命者的主要事迹，探究人物形象。</a:t>
            </a:r>
            <a:endParaRPr lang="zh-CN" altLang="en-US" sz="600" b="1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概述事迹，辨识英雄形象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292933" y="218630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优秀革命者信息登记表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680210" y="2766060"/>
          <a:ext cx="9054465" cy="369760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301240"/>
                <a:gridCol w="6753225"/>
              </a:tblGrid>
              <a:tr h="1232535">
                <a:tc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形象主体：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照片设计：</a:t>
                      </a:r>
                      <a:endParaRPr lang="zh-CN" altLang="en-US"/>
                    </a:p>
                  </a:txBody>
                  <a:tcPr/>
                </a:tc>
              </a:tr>
              <a:tr h="1232535">
                <a:tc gridSpan="2"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革命（建设）经历与突出事迹：</a:t>
                      </a:r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232535">
                <a:tc gridSpan="2"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形象概括：</a:t>
                      </a:r>
                      <a:endParaRPr lang="zh-CN" altLang="en-US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113030" y="1508760"/>
            <a:ext cx="11966575" cy="51435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熟读文本，梳理革命者的主要事迹，探究人物形象。</a:t>
            </a:r>
            <a:endParaRPr lang="zh-CN" altLang="en-US" sz="600" b="1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概述事迹，辨识英雄形象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307538" y="2023111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优秀革命者信息登记表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812657" y="2563555"/>
          <a:ext cx="10676652" cy="40410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694414"/>
                <a:gridCol w="6982238"/>
              </a:tblGrid>
              <a:tr h="976342">
                <a:tc>
                  <a:txBody>
                    <a:bodyPr vert="horz" wrap="square"/>
                    <a:lstStyle/>
                    <a:p>
                      <a:r>
                        <a:rPr lang="zh-CN" altLang="en-US" sz="2000" smtClean="0">
                          <a:solidFill>
                            <a:srgbClr val="0070C0"/>
                          </a:solidFill>
                        </a:rPr>
                        <a:t>形象主体：</a:t>
                      </a:r>
                      <a:endParaRPr lang="en-US" altLang="zh-CN" sz="2000" smtClean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zh-CN" altLang="en-US" sz="20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以毛泽东为代表的的革命领袖</a:t>
                      </a:r>
                      <a:endParaRPr lang="en-US" altLang="zh-CN" sz="200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  <a:p>
                      <a:r>
                        <a:rPr lang="zh-CN" altLang="en-US" sz="20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中国共产党领导下的人民</a:t>
                      </a:r>
                      <a:endParaRPr lang="zh-CN" altLang="en-US" sz="20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000" smtClean="0"/>
                        <a:t>照片设计：</a:t>
                      </a:r>
                      <a:endParaRPr lang="zh-CN" altLang="en-US" sz="2000"/>
                    </a:p>
                  </a:txBody>
                  <a:tcPr/>
                </a:tc>
              </a:tr>
              <a:tr h="1403064">
                <a:tc gridSpan="2">
                  <a:txBody>
                    <a:bodyPr vert="horz" wrap="square"/>
                    <a:lstStyle/>
                    <a:p>
                      <a:r>
                        <a:rPr lang="zh-CN" altLang="en-US" sz="2000" b="1" smtClean="0">
                          <a:solidFill>
                            <a:srgbClr val="0070C0"/>
                          </a:solidFill>
                        </a:rPr>
                        <a:t>革命（建设）经历与突出事迹：</a:t>
                      </a:r>
                      <a:r>
                        <a:rPr lang="zh-CN" altLang="en-US" sz="200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百多年前，中华民族的先行者以不屈不挠的斗争反对内外压迫者；中国人民在中国共产党的领导下形成全国规模的反对帝国主义、封建主义、官僚资本主义及其集中的代表者国民党反动政府的统一战线，以人民解放战争和人民大革命打倒内外压迫者，恢复政治协商会议，宣布中华人民共和国成立。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632155">
                <a:tc gridSpan="2">
                  <a:txBody>
                    <a:bodyPr vert="horz" wrap="square"/>
                    <a:lstStyle/>
                    <a:p>
                      <a:r>
                        <a:rPr lang="zh-CN" altLang="en-US" sz="2000" b="1" smtClean="0">
                          <a:solidFill>
                            <a:srgbClr val="0070C0"/>
                          </a:solidFill>
                        </a:rPr>
                        <a:t>形象概括：</a:t>
                      </a:r>
                    </a:p>
                    <a:p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中国共产党是一个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纪律严明、顾全大局、英勇顽强、不畏艰难险阻、敢于牺牲奉献、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善于团结、真诚合作、致力于民族发展大业的政党；</a:t>
                      </a:r>
                      <a:endParaRPr lang="en-US" altLang="zh-CN" sz="20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以毛泽东为代表的革命领袖是一批有胆识、有魄力、有信心的革命者；</a:t>
                      </a:r>
                      <a:endParaRPr lang="en-US" altLang="zh-CN" sz="2000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中国共产党领导下的中华民族是一个深明大义、团结一致的民族。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113030" y="1508760"/>
            <a:ext cx="11966575" cy="143002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结合课文内容，根据文中某一情境的描写，为书中的革命者设计一幅素描，放入信息登记表中的“照片设计”一栏。请说明你如此设计的理由。要求：</a:t>
            </a: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①人物素描要体现人物形象；②可以适当增添一些情境元素；③注意细节设计的精妙。</a:t>
            </a:r>
            <a:endParaRPr lang="zh-CN" altLang="en-US" sz="600" b="1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还原情境，设计人物素描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633220" y="3345180"/>
          <a:ext cx="916686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"/>
                <a:gridCol w="8298180"/>
              </a:tblGrid>
              <a:tr h="472440">
                <a:tc grid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设计个人形象：毛泽东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72440">
                <a:tc>
                  <a:txBody>
                    <a:bodyPr vert="horz" wrap="square"/>
                    <a:lstStyle/>
                    <a:p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服装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 vert="horz" wrap="square"/>
                    <a:lstStyle/>
                    <a:p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道具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 vert="horz" wrap="square"/>
                    <a:lstStyle/>
                    <a:p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神态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 vert="horz" wrap="square"/>
                    <a:lstStyle/>
                    <a:p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动作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 vert="horz" wrap="square"/>
                    <a:lstStyle/>
                    <a:p>
                      <a:r>
                        <a:rPr lang="zh-CN" altLang="en-US" sz="240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形象</a:t>
                      </a:r>
                      <a:endParaRPr lang="zh-CN" altLang="en-US" sz="240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113030" y="1485265"/>
            <a:ext cx="11966575" cy="2633345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小组合作，讨论当下阅读优秀革命文化作品的意义。</a:t>
            </a:r>
          </a:p>
          <a:p>
            <a:pPr indent="457200" defTabSz="914400">
              <a:lnSpc>
                <a:spcPct val="150000"/>
              </a:lnSpc>
            </a:pP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思考方向借鉴：民族文化的传承、时代新人的塑造、国家信仰的建立、表达艺术的学习等等。</a:t>
            </a:r>
          </a:p>
          <a:p>
            <a:pPr indent="457200" defTabSz="914400">
              <a:lnSpc>
                <a:spcPct val="150000"/>
              </a:lnSpc>
            </a:pPr>
            <a:r>
              <a:rPr lang="zh-CN"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实现“中国人民站起来”这一梦想，中华民族经历了艰苦的探索，无数革命志士和广大人民群众一道，不屈不挠，奋勇抗争。本单元作品展现了民族复兴伟大而艰难的历程，反映了革命者意志坚定、不畏艰险、真诚善良、无私奉献等优秀品质。</a:t>
            </a:r>
            <a:endParaRPr lang="zh-CN" altLang="en-US" sz="2000" b="1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立足当下，探讨阅读价值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73050" y="4092575"/>
          <a:ext cx="11682730" cy="2471420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4F81BD">
                        <a:tint val="50000"/>
                        <a:satMod val="300000"/>
                      </a:srgbClr>
                    </a:gs>
                    <a:gs pos="35000">
                      <a:srgbClr val="4F81BD">
                        <a:tint val="37000"/>
                        <a:satMod val="300000"/>
                      </a:srgbClr>
                    </a:gs>
                    <a:gs pos="100000">
                      <a:srgbClr val="4F81BD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  <a:tableStyleId>{5940675A-B579-460E-94D1-54222C63F5DA}</a:tableStyleId>
              </a:tblPr>
              <a:tblGrid>
                <a:gridCol w="1899285"/>
                <a:gridCol w="3754755"/>
                <a:gridCol w="2528570"/>
                <a:gridCol w="3500120"/>
              </a:tblGrid>
              <a:tr h="4572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ea typeface="Arial" panose="020b0604020202020204" pitchFamily="34" charset="0"/>
                        </a:rPr>
                        <a:t>课文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ea typeface="Arial" panose="020b0604020202020204" pitchFamily="34" charset="0"/>
                        </a:rPr>
                        <a:t>意志坚定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ea typeface="Arial" panose="020b0604020202020204" pitchFamily="34" charset="0"/>
                        </a:rPr>
                        <a:t>不畏艰险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ea typeface="Arial" panose="020b0604020202020204" pitchFamily="34" charset="0"/>
                        </a:rPr>
                        <a:t>无私奉献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</a:tr>
              <a:tr h="201422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000" b="1" kern="100">
                        <a:latin typeface="新宋体" panose="02010609030101010101" pitchFamily="49" charset="-122"/>
                        <a:ea typeface="等线" panose="02010600030101010101" charset="-122"/>
                        <a:cs typeface="新宋体" panose="02010609030101010101" pitchFamily="49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latin typeface="等线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《长征胜利万岁》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latin typeface="等线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红四团的指战员和整个红军一样，经过万水千山，经过一年多的长途跋涉，经过无数次残酷的战斗，忍受了一切物质生活上的困难。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latin typeface="等线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长征中，不少战士流了血，许多战士献出了宝贵的生命。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ysClr val="windowText" lastClr="000000"/>
                          </a:solidFill>
                          <a:latin typeface="等线"/>
                          <a:ea typeface="新宋体" panose="02010609030101010101" pitchFamily="49" charset="-122"/>
                          <a:cs typeface="新宋体" panose="02010609030101010101" pitchFamily="49" charset="-122"/>
                        </a:rPr>
                        <a:t>在长征中，党的领导人为了中国人民的解放事业，为了党的事业，不知疲倦地操劳着，付出了大量心血。</a:t>
                      </a:r>
                    </a:p>
                  </a:txBody>
                  <a:tcPr marL="67733" marR="67733" marT="0" marB="0">
                    <a:lnL w="9525" cap="flat" cmpd="sng" algn="ctr">
                      <a:solidFill>
                        <a:srgbClr val="4F81BD"/>
                      </a:solidFill>
                      <a:prstDash val="solid"/>
                    </a:lnL>
                    <a:lnR w="9525" cap="flat" cmpd="sng" algn="ctr">
                      <a:solidFill>
                        <a:srgbClr val="4F81BD"/>
                      </a:solidFill>
                      <a:prstDash val="solid"/>
                    </a:lnR>
                    <a:lnT w="9525" cap="flat" cmpd="sng" algn="ctr">
                      <a:solidFill>
                        <a:srgbClr val="4F81BD"/>
                      </a:solidFill>
                      <a:prstDash val="solid"/>
                    </a:lnT>
                    <a:lnB w="9525" cap="flat" cmpd="sng" algn="ctr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2573655" y="351155"/>
            <a:ext cx="7044690" cy="781050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/>
          </a:bodyPr>
          <a:lstStyle/>
          <a:p>
            <a:pPr algn="ctr"/>
            <a:r>
              <a:rPr lang="zh-CN" altLang="en-US" sz="8800" b="1" smtClean="0">
                <a:solidFill>
                  <a:schemeClr val="bg1"/>
                </a:solidFill>
                <a:sym typeface="+mn-ea"/>
              </a:rPr>
              <a:t>优秀革命文化作品的意义</a:t>
            </a:r>
            <a:endParaRPr lang="zh-CN" altLang="en-US" sz="88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9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183005" y="1686560"/>
            <a:ext cx="98259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家是国的基础，国是家的延伸。回望历史，无数仁人志士秉持“为天地立心，为生民立命，为往圣继绝学，为万世开太平”的人生志向，以家庭为根基，以天下为己任，把深沉的家国情怀诠释得淋漓尽致。如今，我们站在新中国成立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年的历史节点上，应把家国情怀作为一种生命自觉传承下去。新时代，中华民族复兴迎来了更为广阔的前景，亟待我们激荡新气象、成就新作为，始终不忘弘扬家国情怀，强化责任担当，坚守在平凡岗位，守护着万家灯火，为建设美好家园贡献智慧与力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时文选读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41300" y="1578610"/>
            <a:ext cx="1180084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这场国之大典 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亿中国人上了“三堂课”</a:t>
            </a:r>
            <a:endParaRPr lang="zh-CN" altLang="zh-CN" sz="24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b="1" smtClean="0">
                <a:sym typeface="+mn-ea"/>
              </a:rPr>
              <a:t> </a:t>
            </a:r>
            <a:endParaRPr lang="zh-CN" altLang="zh-CN" smtClean="0"/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一场盛大的国庆庆典，让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14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亿中国人群情振奋。自豪、震撼、激动、幸福……每个中国人都有自己独特的体验和感悟。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在欢庆之外，这场国之大典还带给中国人什么？至少有三堂课，值得每个人好好学习、体会。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◎这是一堂</a:t>
            </a:r>
            <a:r>
              <a:rPr lang="zh-CN" altLang="zh-CN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新中国历史课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从一穷二白到世界第二大经济体，从温饱不足到迈向全面小康，这是新中国沧桑巨变、翻天覆地的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56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门礼炮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响轰鸣、直升机编组呈现“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”字样、飞机梯队拉出七道彩烟……国庆大典种种细节都寓意新中国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年辉煌历程。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阅兵分列式上，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25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辆猛士战车载着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面荣誉战旗，缓缓驶过天安门。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“铁军”“大渡河连”“平型关大战突击连”“塔山英雄团”……战旗方队展示了土地革命战争时期、抗日战争时期、解放战争时期以及新中国成立以来荣誉功勋部队的战旗。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/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93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/>
          <p:cNvSpPr/>
          <p:nvPr>
            <p:custDataLst>
              <p:tags r:id="rId8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415009" y="933929"/>
            <a:ext cx="116146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27974" y="233740"/>
            <a:ext cx="41397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</a:t>
            </a: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320675" y="388620"/>
            <a:ext cx="11499850" cy="7108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面荣誉战旗，就是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部新中国的英雄史诗，告诫我们不要忘记中华民族走过的苦难而辉煌的岁月，始终牢记党和军队由小到大、由弱到强的奋进历程。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群众游行环节，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组彩车组成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36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个方阵，从“建国伟业”“当家作主”“艰苦奋斗”到“春潮滚滚”“与时俱进”“科学发展”再到“区域协调”“脱贫攻坚”“美好生活”……这些方阵连起来就是新中国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年的奋斗史。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新中国是怎么建立起来的？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年是怎么走过来的？可以说，国庆庆典给全体中国人上了一堂盛大的历史课。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这一天，新中国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年光辉岁月浓缩在东起建国门、西至复兴门的“十里长街”上，无数国人重温历史、感怀巨变，深切地感受到红色政权来之不易，新中国来之不易，中国特色社会主义来之不易，中国今天取得的成就来之不易。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◎这是一堂</a:t>
            </a:r>
            <a:r>
              <a:rPr lang="zh-CN" altLang="zh-CN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爱国主义教育课</a:t>
            </a:r>
            <a:endParaRPr lang="zh-CN" altLang="zh-CN" sz="240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年前的开国大典阅兵，受阅装备是“万国牌”，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95%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是从战场上缴获；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年后的国庆大阅兵，受阅装备全部为中国制造，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40%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为首次亮相。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年前，我们只有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17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架飞机，周总理说：飞机不够，我们就飞两遍；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年后，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12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个空中梯队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160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多架各型战机接受检阅，是历次阅兵空中梯队受阅新型装备最多的一次。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年弹指一挥间，共和国早已是山河无恙、国富兵强。</a:t>
            </a:r>
          </a:p>
          <a:p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阅兵仪式上，当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21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辆礼宾车组成的“致敬”方阵经过天安门时，所有人自发起立致敬。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/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93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/>
          <p:cNvSpPr/>
          <p:nvPr>
            <p:custDataLst>
              <p:tags r:id="rId8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233045" y="130175"/>
            <a:ext cx="1195832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礼宾车上，是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6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位新中国缔造者的亲属代表、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3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位老一辈科学家的家属代表和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位老红军老八路军老解放军，以及老一辈党和国家、军队领导人亲属代表，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老一辈建设者和亲属代表等。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此时，礼宾车上须发皆白的老英雄们也抬起右手向大家敬礼。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看到这一幕，很多人瞬间泪崩！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一个有希望的民族不能没有英雄，一个有前途的国家不能没有先锋。国之大典，我们再次向共和国的英雄和先锋致敬！告慰他们 “这盛世，如您所愿”。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这是一堂震撼人心的爱国主义教育课，每个人都能从庆典活动中找到自己的影子，看到个人前途与国家民族命运是紧密联系在一起，明白唯有爱国、为国家奋斗才能不负好时代。</a:t>
            </a:r>
          </a:p>
          <a:p>
            <a:pPr fontAlgn="auto" hangingPunct="0">
              <a:lnSpc>
                <a:spcPct val="100000"/>
              </a:lnSpc>
            </a:pPr>
            <a:r>
              <a:rPr lang="zh-CN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◎这是一堂新时代的</a:t>
            </a:r>
            <a:r>
              <a:rPr lang="zh-CN" altLang="zh-CN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思想政治教育课</a:t>
            </a:r>
            <a:endParaRPr lang="zh-CN" altLang="zh-CN" sz="240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除了历史教育课、爱国主义教育课，这场“国庆庆典”也是一堂新时代的思想政治教育课。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正如以“光头刘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sir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”著称的香港警察刘泽基观礼后所说：“阅兵，不只是国力的表现！也是国民教育！也是令青年人明白中国今天成就如何努力得来！”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100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面荣誉战旗以及英雄胸前的勋章、奖章，向人们倾诉：中华民族从“站起来”到“富起来”到“强起来”的历程何其不容易。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endParaRPr lang="en-US" sz="24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lt"/>
            </a:endParaRP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27974" y="233740"/>
            <a:ext cx="413973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任意多边形: 形状 35"/>
          <p:cNvSpPr/>
          <p:nvPr>
            <p:custDataLst>
              <p:tags r:id="rId3"/>
            </p:custDataLst>
          </p:nvPr>
        </p:nvSpPr>
        <p:spPr>
          <a:xfrm>
            <a:off x="-121920" y="239982"/>
            <a:ext cx="896112" cy="602306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noFill/>
          <a:ln w="1905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C0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93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任意多边形: 形状 34"/>
          <p:cNvSpPr/>
          <p:nvPr>
            <p:custDataLst>
              <p:tags r:id="rId8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415290" y="613410"/>
            <a:ext cx="1161478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威力巨大的新装备新武器，年轻情侣、广场舞大妈、小朋友的美好生活，不仅展示了十八大以来的各种新变化、新气象，更在向世人明确：中国已经崛起，这一崛起意味着</a:t>
            </a:r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14</a:t>
            </a: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亿人的成功，每一个中国人都是新时代的见证者、参与者。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这场“国庆庆典”在强烈昭示，中国在自己的成功之路上坚定前行，无人能挡。正如习近平总书记所说，“今天，社会主义中国巍然屹立在世界东方，没有任何力量能够撼动我们伟大祖国的地位，没有任何力量能够阻挡中国人民和中华民族的前进步伐。”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继续争取更大的发展成就，中国靠什么？这场国之大典也完美诠释了中国人的答案：奋斗。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从阅兵仪式到群众游行，处处洋溢着对奋斗者的点赞。尤其是中国女排乘坐“祖国万岁”彩车压轴出场时，获得沿线战士们集体喊话：“中国女排，世界第一！”这声“表白”是新时代对所有奋斗者的点赞，激起无数“追梦人”的共鸣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可以说，在这堂新时代的思政教育课上，每一个人都能从中发现信心、信念和精气神，从而进一步懂中国、爱中国，增强道路自信，在新时代奋力前行、大有作为。</a:t>
            </a:r>
            <a:endParaRPr lang="zh-CN" altLang="zh-CN" sz="24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 hangingPunct="0">
              <a:lnSpc>
                <a:spcPct val="100000"/>
              </a:lnSpc>
            </a:pPr>
            <a:r>
              <a:rPr lang="zh-CN" altLang="zh-CN" sz="24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（摘编自《人民日报》）</a:t>
            </a:r>
            <a:endParaRPr lang="en-US" sz="24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lt"/>
            </a:endParaRP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-827" y="707188"/>
            <a:ext cx="12192000" cy="6150812"/>
            <a:chOff x="-26862" y="819583"/>
            <a:chExt cx="12192000" cy="6150812"/>
          </a:xfrm>
        </p:grpSpPr>
        <p:sp>
          <p:nvSpPr>
            <p:cNvPr id="114" name="任意多边形: 形状 113"/>
            <p:cNvSpPr/>
            <p:nvPr>
              <p:custDataLst>
                <p:tags r:id="rId23"/>
              </p:custDataLst>
            </p:nvPr>
          </p:nvSpPr>
          <p:spPr>
            <a:xfrm flipV="1">
              <a:off x="-26862" y="4605861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24"/>
              </p:custDataLst>
            </p:nvPr>
          </p:nvSpPr>
          <p:spPr>
            <a:xfrm>
              <a:off x="2487738" y="2787448"/>
              <a:ext cx="7163435" cy="150685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sym typeface="+mn-ea"/>
                </a:rPr>
                <a:t>理情合一写作技巧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3200" b="1" spc="60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07" name="组合 106"/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02</a:t>
                </a:r>
                <a:endParaRPr 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2" name="文本框 41"/>
          <p:cNvSpPr txBox="1"/>
          <p:nvPr>
            <p:custDataLst>
              <p:tags r:id="rId4"/>
            </p:custDataLst>
          </p:nvPr>
        </p:nvSpPr>
        <p:spPr>
          <a:xfrm>
            <a:off x="1925256" y="6102173"/>
            <a:ext cx="83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>
                <a:solidFill>
                  <a:srgbClr val="A1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中华民族伟大复兴</a:t>
            </a:r>
          </a:p>
        </p:txBody>
      </p:sp>
      <p:sp>
        <p:nvSpPr>
          <p:cNvPr id="36" name="矩形: 圆角 35"/>
          <p:cNvSpPr/>
          <p:nvPr>
            <p:custDataLst>
              <p:tags r:id="rId5"/>
            </p:custDataLst>
          </p:nvPr>
        </p:nvSpPr>
        <p:spPr>
          <a:xfrm>
            <a:off x="2267585" y="1636395"/>
            <a:ext cx="8982710" cy="10788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sz="320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</a:t>
            </a:r>
          </a:p>
          <a:p>
            <a:pPr algn="just"/>
            <a:r>
              <a:rPr lang="zh-CN" altLang="zh-CN" sz="320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体悟革命者和建设者身上的精神，弘扬革命传统的时代意义。</a:t>
            </a:r>
            <a:endParaRPr lang="zh-CN" altLang="zh-CN" sz="320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/>
            <a:endParaRPr lang="zh-CN" altLang="zh-CN" sz="3200" spc="60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8" name="椭圆 37"/>
          <p:cNvSpPr/>
          <p:nvPr>
            <p:custDataLst>
              <p:tags r:id="rId6"/>
            </p:custDataLst>
          </p:nvPr>
        </p:nvSpPr>
        <p:spPr>
          <a:xfrm>
            <a:off x="1368731" y="1791020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: 圆角 50"/>
          <p:cNvSpPr/>
          <p:nvPr>
            <p:custDataLst>
              <p:tags r:id="rId7"/>
            </p:custDataLst>
          </p:nvPr>
        </p:nvSpPr>
        <p:spPr>
          <a:xfrm>
            <a:off x="2266950" y="4160520"/>
            <a:ext cx="898334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sz="320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区分实用性文体，学习写作技巧</a:t>
            </a:r>
            <a:endParaRPr lang="zh-CN" altLang="zh-CN" sz="320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>
            <p:custDataLst>
              <p:tags r:id="rId8"/>
            </p:custDataLst>
          </p:nvPr>
        </p:nvSpPr>
        <p:spPr>
          <a:xfrm>
            <a:off x="1368731" y="4160647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: 圆角 53"/>
          <p:cNvSpPr/>
          <p:nvPr>
            <p:custDataLst>
              <p:tags r:id="rId9"/>
            </p:custDataLst>
          </p:nvPr>
        </p:nvSpPr>
        <p:spPr>
          <a:xfrm>
            <a:off x="2267585" y="3044825"/>
            <a:ext cx="898334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sz="320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品读词句理情合一写作技法</a:t>
            </a:r>
          </a:p>
        </p:txBody>
      </p:sp>
      <p:sp>
        <p:nvSpPr>
          <p:cNvPr id="55" name="椭圆 54"/>
          <p:cNvSpPr/>
          <p:nvPr>
            <p:custDataLst>
              <p:tags r:id="rId10"/>
            </p:custDataLst>
          </p:nvPr>
        </p:nvSpPr>
        <p:spPr>
          <a:xfrm>
            <a:off x="1368129" y="3043875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: 圆角 56"/>
          <p:cNvSpPr/>
          <p:nvPr>
            <p:custDataLst>
              <p:tags r:id="rId11"/>
            </p:custDataLst>
          </p:nvPr>
        </p:nvSpPr>
        <p:spPr>
          <a:xfrm>
            <a:off x="2266950" y="5266055"/>
            <a:ext cx="898461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zh-CN" sz="320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深入了解家乡的英雄</a:t>
            </a:r>
            <a:endParaRPr lang="zh-CN" altLang="zh-CN" sz="320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8" name="椭圆 57"/>
          <p:cNvSpPr/>
          <p:nvPr>
            <p:custDataLst>
              <p:tags r:id="rId12"/>
            </p:custDataLst>
          </p:nvPr>
        </p:nvSpPr>
        <p:spPr>
          <a:xfrm>
            <a:off x="1368129" y="5266182"/>
            <a:ext cx="768922" cy="768922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400" spc="-15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>
            <p:custDataLst>
              <p:tags r:id="rId13"/>
            </p:custDataLst>
          </p:nvPr>
        </p:nvGrpSpPr>
        <p:grpSpPr>
          <a:xfrm>
            <a:off x="524393" y="778590"/>
            <a:ext cx="11134207" cy="0"/>
            <a:chOff x="524393" y="778590"/>
            <a:chExt cx="11134207" cy="0"/>
          </a:xfrm>
        </p:grpSpPr>
        <p:grpSp>
          <p:nvGrpSpPr>
            <p:cNvPr id="60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61" name="直接连接符 60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65" name="直接连接符 64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>
            <p:custDataLst>
              <p:tags r:id="rId22"/>
            </p:custDataLst>
          </p:nvPr>
        </p:nvSpPr>
        <p:spPr>
          <a:xfrm>
            <a:off x="1368425" y="31750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D51F2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隶书" panose="02010509060101010101" charset="-122"/>
              </a:rPr>
              <a:t>教学目标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229870"/>
            <a:ext cx="6250940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诵读感受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54025" y="1705610"/>
            <a:ext cx="114649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合作探究</a:t>
            </a:r>
            <a:endParaRPr lang="zh-CN" altLang="en-US" sz="28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本单元的作品，既发了深沉的情感，又装现出深刻的理性。择一篇最能体现这一特点的作品，体本会如何将感情抒发与理性表达结合在一起的，与同学进行研讨。</a:t>
            </a:r>
            <a:endParaRPr lang="zh-CN" altLang="en-US" sz="28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3" name="îşľïḓé"/>
          <p:cNvGrpSpPr/>
          <p:nvPr>
            <p:custDataLst>
              <p:tags r:id="rId10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/>
            <p:cNvCxnSpPr/>
            <p:nvPr>
              <p:custDataLst>
                <p:tags r:id="rId11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>
              <p:custDataLst>
                <p:tags r:id="rId12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13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>
            <p:custDataLst>
              <p:tags r:id="rId1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1354455" y="1085215"/>
            <a:ext cx="99441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中国人民站起求了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这篇演讲词，观点鲜明，态度坚决，铿有力，表现出毛泽东的睿智菜情和自信。文中运用了多表示强调的间语和判断句来加强语气。朗读全文，体会这些词语和句式带来的表达效果。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-827" y="707188"/>
            <a:ext cx="12192000" cy="6150812"/>
            <a:chOff x="-26862" y="819583"/>
            <a:chExt cx="12192000" cy="6150812"/>
          </a:xfrm>
        </p:grpSpPr>
        <p:sp>
          <p:nvSpPr>
            <p:cNvPr id="114" name="任意多边形: 形状 113"/>
            <p:cNvSpPr/>
            <p:nvPr>
              <p:custDataLst>
                <p:tags r:id="rId23"/>
              </p:custDataLst>
            </p:nvPr>
          </p:nvSpPr>
          <p:spPr>
            <a:xfrm flipV="1">
              <a:off x="-26862" y="4605861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24"/>
              </p:custDataLst>
            </p:nvPr>
          </p:nvSpPr>
          <p:spPr>
            <a:xfrm>
              <a:off x="2487738" y="2787448"/>
              <a:ext cx="7163435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sym typeface="+mn-ea"/>
                </a:rPr>
                <a:t>实用性文体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03</a:t>
                </a:r>
                <a:endParaRPr 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12775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区分功能，撰写导读卡片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6990" y="1511935"/>
            <a:ext cx="119792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本单元作品均为实用性革命文化作品。实用性文本是指有针对性的应用性文章，这类文章往往具有特定的情境、明确的对象与独特的写作技巧。认真研读文章，完成以下导读卡片。</a:t>
            </a:r>
            <a:endParaRPr lang="zh-CN" altLang="en-US" sz="240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217930" y="2628265"/>
          <a:ext cx="9872980" cy="381190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69060"/>
                <a:gridCol w="3567430"/>
                <a:gridCol w="2468245"/>
                <a:gridCol w="2468245"/>
              </a:tblGrid>
              <a:tr h="423545">
                <a:tc gridSpan="4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（实用性）革命文化作品导读卡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篇    目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文    体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作者信息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使用情境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针对对象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写作内容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结构特点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写作功能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作品推介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/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12775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区分功能，撰写导读卡片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6990" y="1511935"/>
            <a:ext cx="119792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本单元作品均为实用性革命文化作品。实用性文本是指有针对性的应用性文章，这类文章往往具有特定的情境、明确的对象与独特的写作技巧。认真研读文章，完成以下导读卡片。</a:t>
            </a:r>
            <a:endParaRPr lang="zh-CN" altLang="en-US" sz="24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054100" y="2332990"/>
          <a:ext cx="9850120" cy="43891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65885"/>
                <a:gridCol w="3559810"/>
                <a:gridCol w="2461895"/>
                <a:gridCol w="2462530"/>
              </a:tblGrid>
              <a:tr h="365760">
                <a:tc gridSpan="4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（实用性）革命文化作品导读卡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篇    目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b="1" smtClean="0">
                          <a:solidFill>
                            <a:srgbClr val="FF0000"/>
                          </a:solidFill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b="1" smtClean="0">
                          <a:solidFill>
                            <a:srgbClr val="FF0000"/>
                          </a:solidFill>
                          <a:ea typeface="华文新魏" panose="02010800040101010101" pitchFamily="2" charset="-122"/>
                        </a:rPr>
                        <a:t>中国人民站起来了</a:t>
                      </a:r>
                      <a:r>
                        <a:rPr lang="en-US" altLang="zh-CN" b="1" smtClean="0">
                          <a:solidFill>
                            <a:srgbClr val="FF0000"/>
                          </a:solidFill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b="1">
                        <a:solidFill>
                          <a:srgbClr val="FF0000"/>
                        </a:solidFill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文    体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（政论性）开幕词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9144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作者信息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毛泽东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(1893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一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1976)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，字润之，笔名子任。湖南湘潭人。伟大的马克思主义者，无产阶级革命家、政治家、军事家，中国共产党、中国人民解放军和的人民共和国的主要缔造者和领导人，毛泽东思想的创立者。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使用情境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1949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年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9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月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21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日，中国人民政治协商会议第一届全体会议开幕现场。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针对对象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与会人员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(</a:t>
                      </a:r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全国政协代表</a:t>
                      </a:r>
                      <a:r>
                        <a:rPr lang="en-US" altLang="zh-CN" smtClean="0">
                          <a:ea typeface="华文新魏" panose="02010800040101010101" pitchFamily="2" charset="-122"/>
                        </a:rPr>
                        <a:t>)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写作内容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宣布大会开幕，介绍参加会议的人员，说明会议召开的基础、性质和本次大会的任务；论述革命胜利的历史必然性，对发展大计作出规划，描绘民族振兴蓝图。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结构特点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标题、称谓、正文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64008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写作功能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宣告中国人民政治协商会议第一届全体会议开幕，宣告中国人民站起来了，鼓舞与引导与会代表建设新中国。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ea typeface="华文新魏" panose="02010800040101010101" pitchFamily="2" charset="-122"/>
                        </a:rPr>
                        <a:t>作品推介</a:t>
                      </a:r>
                      <a:endParaRPr lang="zh-CN" altLang="en-US" b="1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l"/>
                      <a:r>
                        <a:rPr lang="zh-CN" altLang="en-US" smtClean="0">
                          <a:ea typeface="华文新魏" panose="02010800040101010101" pitchFamily="2" charset="-122"/>
                        </a:rPr>
                        <a:t>一场慷慨激的演说，一次掷地有声的宣告，一种高瞻远瞩的智慧。</a:t>
                      </a:r>
                      <a:endParaRPr lang="zh-CN" altLang="en-US"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3948430" y="314325"/>
            <a:ext cx="4793615" cy="1103630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 幕 词</a:t>
            </a:r>
          </a:p>
        </p:txBody>
      </p:sp>
      <p:grpSp>
        <p:nvGrpSpPr>
          <p:cNvPr id="29" name="îşľïḓé"/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1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1033145" y="1835150"/>
            <a:ext cx="26638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85211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特点：</a:t>
            </a:r>
            <a:endParaRPr lang="en-US" altLang="zh-CN" sz="2800" b="1">
              <a:solidFill>
                <a:srgbClr val="85211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内容针对性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结构逻辑性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语言感染力</a:t>
            </a:r>
            <a:endParaRPr lang="zh-CN" altLang="en-US" sz="2800"/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3369310" y="1959610"/>
            <a:ext cx="7760970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《中国人民站起来了》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①观点鲜明，不容置疑。文章运用了大量的判断句。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②态度坚决，铿锵有力。给人确凿无疑的感觉。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③用词精准，看问题全面，睿智理智，富有逻辑。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④运用排比的修辞手法，让文章充满气势。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⑤充满信心与希望，大量运用了表示强调的词语和句式。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229870"/>
            <a:ext cx="6250940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比较异同，探究特色表达</a:t>
            </a:r>
            <a:endParaRPr lang="zh-CN" altLang="en-US" sz="3600" b="1" spc="6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1615" y="1519555"/>
            <a:ext cx="119710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比较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县委书记的榜样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焦裕禄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在民族复兴的历史丰碑上一</a:t>
            </a:r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—2020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中国抗疫记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，以这两篇为例概括人物通讯与事件通讯的异同。</a:t>
            </a:r>
            <a:endParaRPr lang="zh-CN" altLang="en-US" sz="240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680010" y="2578100"/>
          <a:ext cx="10569039" cy="385387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35112"/>
                <a:gridCol w="4361928"/>
                <a:gridCol w="4571999"/>
              </a:tblGrid>
              <a:tr h="37084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人物通讯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事件通讯</a:t>
                      </a:r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概念定义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zh-CN" altLang="en-US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en-US" altLang="zh-CN" smtClean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/>
                      <a:endParaRPr lang="zh-CN" altLang="en-US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</a:tr>
              <a:tr h="648393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报道主体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mtClean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zh-CN" altLang="en-US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写作重点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zh-CN" altLang="en-US" b="1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en-US" altLang="zh-CN" b="1" smtClean="0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/>
                      <a:endParaRPr lang="zh-CN" altLang="en-US" b="1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b="1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写作特色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zh-CN" altLang="en-US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endParaRPr lang="en-US" altLang="zh-CN" b="1" smtClean="0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/>
                      <a:endParaRPr lang="en-US" altLang="zh-CN" b="1" smtClean="0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/>
                      <a:endParaRPr lang="zh-CN" altLang="en-US" b="1">
                        <a:solidFill>
                          <a:srgbClr val="0000FF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相同之处</a:t>
                      </a:r>
                      <a:endParaRPr lang="zh-CN" altLang="en-US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l"/>
                      <a:endParaRPr lang="en-US" altLang="zh-CN" smtClean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/>
                      <a:endParaRPr lang="zh-CN" altLang="en-US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-827" y="707188"/>
            <a:ext cx="12192000" cy="6150812"/>
            <a:chOff x="-26862" y="819583"/>
            <a:chExt cx="12192000" cy="6150812"/>
          </a:xfrm>
        </p:grpSpPr>
        <p:sp>
          <p:nvSpPr>
            <p:cNvPr id="114" name="任意多边形: 形状 113"/>
            <p:cNvSpPr/>
            <p:nvPr>
              <p:custDataLst>
                <p:tags r:id="rId23"/>
              </p:custDataLst>
            </p:nvPr>
          </p:nvSpPr>
          <p:spPr>
            <a:xfrm flipV="1">
              <a:off x="-26862" y="4605861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24"/>
              </p:custDataLst>
            </p:nvPr>
          </p:nvSpPr>
          <p:spPr>
            <a:xfrm>
              <a:off x="2487738" y="2787448"/>
              <a:ext cx="7163435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sym typeface="+mn-ea"/>
                </a:rPr>
                <a:t>深入了解家乡的英雄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04</a:t>
                </a:r>
                <a:endParaRPr lang="en-US" sz="4000">
                  <a:gradFill>
                    <a:gsLst>
                      <a:gs pos="0">
                        <a:srgbClr val="C00000"/>
                      </a:gs>
                      <a:gs pos="100000">
                        <a:srgbClr val="A11C1C"/>
                      </a:gs>
                    </a:gsLst>
                    <a:lin ang="2700000" scaled="0"/>
                  </a:gradFill>
                  <a:latin typeface="字魂105号-简雅黑" panose="00000500000000000000" pitchFamily="2" charset="-122"/>
                  <a:ea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3948430" y="314325"/>
            <a:ext cx="4793615" cy="943610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30000"/>
          </a:bodyPr>
          <a:lstStyle/>
          <a:p>
            <a:pPr algn="ctr"/>
            <a:endParaRPr lang="zh-CN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zh-CN" sz="9335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搜集素材</a:t>
            </a:r>
          </a:p>
        </p:txBody>
      </p:sp>
      <p:grpSp>
        <p:nvGrpSpPr>
          <p:cNvPr id="29" name="îşľïḓé"/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1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264920" y="2127885"/>
            <a:ext cx="95815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班级为单位，参观访问家乡的爱国主义教育基地或革命历史遗迹，并查阅资料，搜集、积累相关素材。查阅资料前，应制订计划，使自己搜集材料有针性、方向性和目的性；查阅资料后，可对搜集来的材料进行分门别类的整理。可从参观访问和查阅资料积累的材料中，遴选出一些典型的，强化记忆，以便在运用时得心应手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3948430" y="314325"/>
            <a:ext cx="4793615" cy="943610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30000"/>
          </a:bodyPr>
          <a:lstStyle/>
          <a:p>
            <a:pPr algn="ctr"/>
            <a:endParaRPr lang="zh-CN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zh-CN" sz="9335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搜集素材</a:t>
            </a:r>
          </a:p>
        </p:txBody>
      </p:sp>
      <p:grpSp>
        <p:nvGrpSpPr>
          <p:cNvPr id="29" name="îşľïḓé"/>
          <p:cNvGrpSpPr/>
          <p:nvPr>
            <p:custDataLst>
              <p:tags r:id="rId1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12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13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14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1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264920" y="2127885"/>
            <a:ext cx="95815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2800" b="1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确定了写作所选择的文体，应进一步熟悉该文体的写作要求，以突出文体特征。写作完成，进入交流讨论阶段，应积极表达自己的观点，并结合同学的观点展开积极思考，训练、提升自己的思维。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-2622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/>
            <p:cNvSpPr/>
            <p:nvPr>
              <p:custDataLst>
                <p:tags r:id="rId23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24"/>
              </p:custDataLst>
            </p:nvPr>
          </p:nvSpPr>
          <p:spPr>
            <a:xfrm>
              <a:off x="2487738" y="2493443"/>
              <a:ext cx="7163435" cy="199961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追寻历史印记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320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sym typeface="+mn-ea"/>
              </a:endParaRPr>
            </a:p>
            <a:p>
              <a:pPr algn="ctr"/>
              <a:r>
                <a:rPr lang="zh-CN" altLang="en-US" sz="3200" smtClean="0">
                  <a:ln w="0"/>
                  <a:solidFill>
                    <a:schemeClr val="bg1"/>
                  </a:solidFill>
                  <a:effectLst>
                    <a:reflection blurRad="6350" stA="53000" endA="300" endPos="35500" dir="5400000" sy="-90000" algn="bl" rotWithShape="0"/>
                  </a:effectLst>
                  <a:sym typeface="+mn-ea"/>
                </a:rPr>
                <a:t>百年征程，波澜壮阔</a:t>
              </a:r>
              <a:endParaRPr lang="zh-CN" altLang="en-US" sz="3200" b="1" spc="60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07" name="组合 106"/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27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</a:t>
                </a:r>
                <a:r>
                  <a:rPr lang="en-US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1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" name="任意多边形: 形状 7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custGeom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13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4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18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-827" y="707188"/>
            <a:ext cx="12192000" cy="6150812"/>
            <a:chOff x="-26862" y="819583"/>
            <a:chExt cx="12192000" cy="6150812"/>
          </a:xfrm>
        </p:grpSpPr>
        <p:sp>
          <p:nvSpPr>
            <p:cNvPr id="114" name="任意多边形: 形状 113"/>
            <p:cNvSpPr/>
            <p:nvPr>
              <p:custDataLst>
                <p:tags r:id="rId23"/>
              </p:custDataLst>
            </p:nvPr>
          </p:nvSpPr>
          <p:spPr>
            <a:xfrm flipV="1">
              <a:off x="-26862" y="4605861"/>
              <a:ext cx="12192000" cy="2364534"/>
            </a:xfrm>
            <a:custGeom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24"/>
              </p:custDataLst>
            </p:nvPr>
          </p:nvSpPr>
          <p:spPr>
            <a:xfrm>
              <a:off x="2487738" y="2787448"/>
              <a:ext cx="7163435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sym typeface="+mn-ea"/>
                </a:rPr>
                <a:t>谢谢大家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25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26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27"/>
                </p:custDataLst>
              </p:nvPr>
            </p:nvSpPr>
            <p:spPr>
              <a:xfrm>
                <a:off x="5437184" y="1178464"/>
                <a:ext cx="1171862" cy="10261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End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28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29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30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" name="New picture"/>
          <p:cNvPicPr/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10350500" y="11341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17525" y="331470"/>
            <a:ext cx="11207115" cy="535305"/>
          </a:xfrm>
        </p:spPr>
        <p:txBody>
          <a:bodyPr/>
          <a:lstStyle/>
          <a:p>
            <a:pPr marL="457200" lvl="1" indent="0"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一、根据所学历史知识，完善下图中华民族奋斗历史年代尺的绘制。</a:t>
            </a:r>
          </a:p>
        </p:txBody>
      </p:sp>
      <p:sp>
        <p:nvSpPr>
          <p:cNvPr id="27" name="同心圆 26"/>
          <p:cNvSpPr/>
          <p:nvPr>
            <p:custDataLst>
              <p:tags r:id="rId5"/>
            </p:custDataLst>
          </p:nvPr>
        </p:nvSpPr>
        <p:spPr>
          <a:xfrm>
            <a:off x="1843003" y="2085747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同心圆 28"/>
          <p:cNvSpPr/>
          <p:nvPr>
            <p:custDataLst>
              <p:tags r:id="rId6"/>
            </p:custDataLst>
          </p:nvPr>
        </p:nvSpPr>
        <p:spPr>
          <a:xfrm>
            <a:off x="9640281" y="2085806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>
            <p:custDataLst>
              <p:tags r:id="rId7"/>
            </p:custDataLst>
          </p:nvPr>
        </p:nvSpPr>
        <p:spPr>
          <a:xfrm>
            <a:off x="1412600" y="3718196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>
            <p:custDataLst>
              <p:tags r:id="rId8"/>
            </p:custDataLst>
          </p:nvPr>
        </p:nvSpPr>
        <p:spPr>
          <a:xfrm>
            <a:off x="10550209" y="5728513"/>
            <a:ext cx="147484" cy="1552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同心圆 31"/>
          <p:cNvSpPr/>
          <p:nvPr>
            <p:custDataLst>
              <p:tags r:id="rId9"/>
            </p:custDataLst>
          </p:nvPr>
        </p:nvSpPr>
        <p:spPr>
          <a:xfrm>
            <a:off x="5057221" y="5740092"/>
            <a:ext cx="147484" cy="1552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同心圆 32"/>
          <p:cNvSpPr/>
          <p:nvPr>
            <p:custDataLst>
              <p:tags r:id="rId10"/>
            </p:custDataLst>
          </p:nvPr>
        </p:nvSpPr>
        <p:spPr>
          <a:xfrm>
            <a:off x="3305014" y="5734455"/>
            <a:ext cx="147484" cy="1552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同心圆 33"/>
          <p:cNvSpPr/>
          <p:nvPr>
            <p:custDataLst>
              <p:tags r:id="rId11"/>
            </p:custDataLst>
          </p:nvPr>
        </p:nvSpPr>
        <p:spPr>
          <a:xfrm>
            <a:off x="1636381" y="5728512"/>
            <a:ext cx="147484" cy="1552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同心圆 35"/>
          <p:cNvSpPr/>
          <p:nvPr>
            <p:custDataLst>
              <p:tags r:id="rId12"/>
            </p:custDataLst>
          </p:nvPr>
        </p:nvSpPr>
        <p:spPr>
          <a:xfrm>
            <a:off x="8970098" y="3717923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>
            <p:custDataLst>
              <p:tags r:id="rId13"/>
            </p:custDataLst>
          </p:nvPr>
        </p:nvSpPr>
        <p:spPr>
          <a:xfrm>
            <a:off x="6220231" y="3718236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同心圆 39"/>
          <p:cNvSpPr/>
          <p:nvPr>
            <p:custDataLst>
              <p:tags r:id="rId14"/>
            </p:custDataLst>
          </p:nvPr>
        </p:nvSpPr>
        <p:spPr>
          <a:xfrm>
            <a:off x="3837377" y="3718217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同心圆 40"/>
          <p:cNvSpPr/>
          <p:nvPr>
            <p:custDataLst>
              <p:tags r:id="rId15"/>
            </p:custDataLst>
          </p:nvPr>
        </p:nvSpPr>
        <p:spPr>
          <a:xfrm>
            <a:off x="2497970" y="3718217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同心圆 41"/>
          <p:cNvSpPr/>
          <p:nvPr>
            <p:custDataLst>
              <p:tags r:id="rId16"/>
            </p:custDataLst>
          </p:nvPr>
        </p:nvSpPr>
        <p:spPr>
          <a:xfrm>
            <a:off x="7421138" y="2086243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同心圆 42"/>
          <p:cNvSpPr/>
          <p:nvPr>
            <p:custDataLst>
              <p:tags r:id="rId17"/>
            </p:custDataLst>
          </p:nvPr>
        </p:nvSpPr>
        <p:spPr>
          <a:xfrm>
            <a:off x="8627851" y="2086231"/>
            <a:ext cx="147484" cy="155275"/>
          </a:xfrm>
          <a:prstGeom prst="donu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同心圆 44"/>
          <p:cNvSpPr/>
          <p:nvPr>
            <p:custDataLst>
              <p:tags r:id="rId18"/>
            </p:custDataLst>
          </p:nvPr>
        </p:nvSpPr>
        <p:spPr>
          <a:xfrm>
            <a:off x="8268386" y="5734455"/>
            <a:ext cx="147484" cy="1552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>
            <p:custDataLst>
              <p:tags r:id="rId19"/>
            </p:custDataLst>
          </p:nvPr>
        </p:nvSpPr>
        <p:spPr>
          <a:xfrm>
            <a:off x="1636284" y="2287738"/>
            <a:ext cx="101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1840                                                                                1900           1911        1919</a:t>
            </a:r>
            <a:endParaRPr lang="zh-CN" altLang="en-US"/>
          </a:p>
        </p:txBody>
      </p:sp>
      <p:sp>
        <p:nvSpPr>
          <p:cNvPr id="48" name="右箭头 47"/>
          <p:cNvSpPr/>
          <p:nvPr>
            <p:custDataLst>
              <p:tags r:id="rId20"/>
            </p:custDataLst>
          </p:nvPr>
        </p:nvSpPr>
        <p:spPr>
          <a:xfrm>
            <a:off x="1075219" y="2121463"/>
            <a:ext cx="10330411" cy="844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>
            <p:custDataLst>
              <p:tags r:id="rId21"/>
            </p:custDataLst>
          </p:nvPr>
        </p:nvSpPr>
        <p:spPr>
          <a:xfrm>
            <a:off x="1061883" y="3754304"/>
            <a:ext cx="10330411" cy="844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>
            <p:custDataLst>
              <p:tags r:id="rId22"/>
            </p:custDataLst>
          </p:nvPr>
        </p:nvSpPr>
        <p:spPr>
          <a:xfrm>
            <a:off x="1061883" y="5769886"/>
            <a:ext cx="10330411" cy="844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23"/>
            </p:custDataLst>
          </p:nvPr>
        </p:nvSpPr>
        <p:spPr>
          <a:xfrm>
            <a:off x="1412600" y="5936435"/>
            <a:ext cx="101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1956                 1966                    1978                                           1997                            2020</a:t>
            </a:r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24"/>
            </p:custDataLst>
          </p:nvPr>
        </p:nvSpPr>
        <p:spPr>
          <a:xfrm>
            <a:off x="1210756" y="4028584"/>
            <a:ext cx="101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1921         1926             1931                 1936     1937          1940                 1945                1949</a:t>
            </a:r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25"/>
            </p:custDataLst>
          </p:nvPr>
        </p:nvSpPr>
        <p:spPr>
          <a:xfrm>
            <a:off x="1412600" y="2657650"/>
            <a:ext cx="1016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鸦片战争                                                                     八国联军侵华  辛亥革命   五四运动</a:t>
            </a:r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26"/>
            </p:custDataLst>
          </p:nvPr>
        </p:nvSpPr>
        <p:spPr>
          <a:xfrm>
            <a:off x="1010500" y="4443572"/>
            <a:ext cx="10567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中共成立  国共合作     九一八事变      长征胜利  日军全面侵华  百团大战      抗战胜利       新中国成立</a:t>
            </a:r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27"/>
            </p:custDataLst>
          </p:nvPr>
        </p:nvSpPr>
        <p:spPr>
          <a:xfrm>
            <a:off x="1360428" y="6261831"/>
            <a:ext cx="1065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         十年建设                         改革开放                                      香港回归                  抗击新冠肺炎疫情            </a:t>
            </a:r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28"/>
            </p:custDataLst>
          </p:nvPr>
        </p:nvSpPr>
        <p:spPr>
          <a:xfrm>
            <a:off x="3856981" y="1242929"/>
            <a:ext cx="3711641" cy="4001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latin typeface="隶书" panose="02010509060101010101" charset="-122"/>
                <a:ea typeface="隶书" panose="02010509060101010101" charset="-122"/>
              </a:rPr>
              <a:t>旧民主主义革命（</a:t>
            </a:r>
            <a:r>
              <a:rPr lang="en-US" altLang="zh-CN" sz="2000" b="1" smtClean="0">
                <a:latin typeface="隶书" panose="02010509060101010101" charset="-122"/>
                <a:ea typeface="隶书" panose="02010509060101010101" charset="-122"/>
              </a:rPr>
              <a:t>1840—1919</a:t>
            </a:r>
            <a:r>
              <a:rPr lang="zh-CN" altLang="en-US" sz="2000" b="1" smtClean="0">
                <a:latin typeface="隶书" panose="02010509060101010101" charset="-122"/>
                <a:ea typeface="隶书" panose="02010509060101010101" charset="-122"/>
              </a:rPr>
              <a:t>）</a:t>
            </a:r>
            <a:endParaRPr lang="zh-CN" altLang="en-US" sz="20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9"/>
            </p:custDataLst>
          </p:nvPr>
        </p:nvSpPr>
        <p:spPr>
          <a:xfrm>
            <a:off x="3837486" y="3143110"/>
            <a:ext cx="3657394" cy="40011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隶书" panose="02010509060101010101" charset="-122"/>
                <a:ea typeface="隶书" panose="02010509060101010101" charset="-122"/>
              </a:rPr>
              <a:t>新民主主义革命（</a:t>
            </a:r>
            <a:r>
              <a:rPr lang="en-US" altLang="zh-CN" sz="2000" b="1">
                <a:latin typeface="隶书" panose="02010509060101010101" charset="-122"/>
                <a:ea typeface="隶书" panose="02010509060101010101" charset="-122"/>
              </a:rPr>
              <a:t>1919—1949</a:t>
            </a:r>
            <a:r>
              <a:rPr lang="zh-CN" altLang="en-US" sz="2000" b="1">
                <a:latin typeface="隶书" panose="02010509060101010101" charset="-122"/>
                <a:ea typeface="隶书" panose="02010509060101010101" charset="-122"/>
              </a:rPr>
              <a:t>）</a:t>
            </a:r>
            <a:endParaRPr lang="zh-CN" altLang="en-US" sz="20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30"/>
            </p:custDataLst>
          </p:nvPr>
        </p:nvSpPr>
        <p:spPr>
          <a:xfrm>
            <a:off x="511289" y="5245937"/>
            <a:ext cx="4036889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全面建设社会主义时期（</a:t>
            </a:r>
            <a:r>
              <a:rPr lang="en-US" altLang="zh-CN" b="1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1956—1966</a:t>
            </a:r>
            <a:r>
              <a:rPr lang="zh-CN" altLang="en-US" b="1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b="1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9" name="矩形 58"/>
          <p:cNvSpPr/>
          <p:nvPr>
            <p:custDataLst>
              <p:tags r:id="rId31"/>
            </p:custDataLst>
          </p:nvPr>
        </p:nvSpPr>
        <p:spPr>
          <a:xfrm>
            <a:off x="4548178" y="5252252"/>
            <a:ext cx="3729403" cy="36933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DD9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社会主义建设新时期（</a:t>
            </a:r>
            <a:r>
              <a:rPr lang="en-US" altLang="zh-CN" b="1" smtClean="0">
                <a:solidFill>
                  <a:srgbClr val="DD9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1978—2017</a:t>
            </a:r>
            <a:r>
              <a:rPr lang="zh-CN" altLang="en-US" b="1" smtClean="0">
                <a:solidFill>
                  <a:srgbClr val="DD9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b="1">
              <a:solidFill>
                <a:srgbClr val="DD9808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0" name="矩形 59"/>
          <p:cNvSpPr/>
          <p:nvPr>
            <p:custDataLst>
              <p:tags r:id="rId32"/>
            </p:custDataLst>
          </p:nvPr>
        </p:nvSpPr>
        <p:spPr>
          <a:xfrm>
            <a:off x="8277581" y="5250472"/>
            <a:ext cx="4015587" cy="36933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中国特色社会主义新时代（</a:t>
            </a:r>
            <a:r>
              <a:rPr lang="en-US" altLang="zh-CN" b="1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2017—</a:t>
            </a:r>
            <a:r>
              <a:rPr lang="zh-CN" altLang="en-US" b="1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b="1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心形 3"/>
          <p:cNvSpPr/>
          <p:nvPr>
            <p:custDataLst>
              <p:tags r:id="rId33"/>
            </p:custDataLst>
          </p:nvPr>
        </p:nvSpPr>
        <p:spPr>
          <a:xfrm>
            <a:off x="8208637" y="5685274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心形 43"/>
          <p:cNvSpPr/>
          <p:nvPr>
            <p:custDataLst>
              <p:tags r:id="rId34"/>
            </p:custDataLst>
          </p:nvPr>
        </p:nvSpPr>
        <p:spPr>
          <a:xfrm>
            <a:off x="10082290" y="3677596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>
            <p:custDataLst>
              <p:tags r:id="rId35"/>
            </p:custDataLst>
          </p:nvPr>
        </p:nvSpPr>
        <p:spPr>
          <a:xfrm>
            <a:off x="7299586" y="3712110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心形 60"/>
          <p:cNvSpPr/>
          <p:nvPr>
            <p:custDataLst>
              <p:tags r:id="rId36"/>
            </p:custDataLst>
          </p:nvPr>
        </p:nvSpPr>
        <p:spPr>
          <a:xfrm>
            <a:off x="5204481" y="3676584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心形 61"/>
          <p:cNvSpPr/>
          <p:nvPr>
            <p:custDataLst>
              <p:tags r:id="rId37"/>
            </p:custDataLst>
          </p:nvPr>
        </p:nvSpPr>
        <p:spPr>
          <a:xfrm>
            <a:off x="10523072" y="5733309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心形 62"/>
          <p:cNvSpPr/>
          <p:nvPr>
            <p:custDataLst>
              <p:tags r:id="rId38"/>
            </p:custDataLst>
          </p:nvPr>
        </p:nvSpPr>
        <p:spPr>
          <a:xfrm>
            <a:off x="2973399" y="5697404"/>
            <a:ext cx="269424" cy="23763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>
            <p:custDataLst>
              <p:tags r:id="rId39"/>
            </p:custDataLst>
          </p:nvPr>
        </p:nvSpPr>
        <p:spPr>
          <a:xfrm>
            <a:off x="11045952" y="4190619"/>
            <a:ext cx="679132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右箭头 63"/>
          <p:cNvSpPr/>
          <p:nvPr>
            <p:custDataLst>
              <p:tags r:id="rId40"/>
            </p:custDataLst>
          </p:nvPr>
        </p:nvSpPr>
        <p:spPr>
          <a:xfrm>
            <a:off x="553268" y="6035206"/>
            <a:ext cx="679132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>
            <p:custDataLst>
              <p:tags r:id="rId41"/>
            </p:custDataLst>
          </p:nvPr>
        </p:nvSpPr>
        <p:spPr>
          <a:xfrm>
            <a:off x="3869046" y="6096070"/>
            <a:ext cx="679132" cy="45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42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多边形: 形状 34"/>
          <p:cNvSpPr/>
          <p:nvPr>
            <p:custDataLst>
              <p:tags r:id="rId43"/>
            </p:custDataLst>
          </p:nvPr>
        </p:nvSpPr>
        <p:spPr>
          <a:xfrm>
            <a:off x="0" y="33142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4" grpId="0"/>
      <p:bldP spid="44" grpId="0"/>
      <p:bldP spid="47" grpId="0"/>
      <p:bldP spid="61" grpId="0"/>
      <p:bldP spid="62" grpId="0"/>
      <p:bldP spid="63" grpId="0"/>
      <p:bldP spid="5" grpId="0"/>
      <p:bldP spid="64" grpId="0"/>
      <p:bldP spid="6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453294" y="1705470"/>
            <a:ext cx="11791160" cy="5369748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181" y="346723"/>
            <a:ext cx="285946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了解背景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86715" y="2052320"/>
            <a:ext cx="11417935" cy="3145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lvl="0" indent="-514350" eaLnBrk="1" hangingPunct="1">
              <a:spcBef>
                <a:spcPts val="75"/>
              </a:spcBef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《长征胜利万岁》</a:t>
            </a:r>
            <a:r>
              <a:rPr lang="zh-CN" altLang="en-US" sz="2800" b="1">
                <a:sym typeface="+mn-ea"/>
              </a:rPr>
              <a:t>——1935年（土地革命战争时期）</a:t>
            </a:r>
            <a:endParaRPr lang="zh-CN" altLang="en-US" sz="2800" b="1"/>
          </a:p>
          <a:p>
            <a:pPr marL="514350" lvl="0" indent="-514350" eaLnBrk="1" hangingPunct="1">
              <a:spcBef>
                <a:spcPts val="75"/>
              </a:spcBef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《大战中的插曲》</a:t>
            </a:r>
            <a:r>
              <a:rPr lang="zh-CN" altLang="en-US" sz="2800" b="1">
                <a:sym typeface="+mn-ea"/>
              </a:rPr>
              <a:t>——1940年（抗日战争时期）</a:t>
            </a:r>
            <a:endParaRPr lang="zh-CN" altLang="en-US" sz="2800" b="1"/>
          </a:p>
          <a:p>
            <a:pPr marL="514350" lvl="0" indent="-514350" eaLnBrk="1" hangingPunct="1">
              <a:spcBef>
                <a:spcPts val="75"/>
              </a:spcBef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《中国人民站起来了》</a:t>
            </a:r>
            <a:r>
              <a:rPr lang="zh-CN" altLang="en-US" sz="2800" b="1">
                <a:sym typeface="宋体" panose="02010600030101010101" pitchFamily="2" charset="-122"/>
              </a:rPr>
              <a:t>——1949年（解放战争时期）</a:t>
            </a:r>
            <a:endParaRPr lang="zh-CN" altLang="en-US" sz="2800" b="1"/>
          </a:p>
          <a:p>
            <a:pPr marL="514350" lvl="0" indent="-514350" eaLnBrk="1" hangingPunct="1">
              <a:spcBef>
                <a:spcPts val="75"/>
              </a:spcBef>
              <a:buAutoNum type="circleNumDbPlain"/>
            </a:pP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《县委书记的榜样——焦裕禄》</a:t>
            </a:r>
            <a:r>
              <a:rPr lang="zh-CN" altLang="en-US" sz="2800" b="1">
                <a:sym typeface="宋体" panose="02010600030101010101" pitchFamily="2" charset="-122"/>
              </a:rPr>
              <a:t>——</a:t>
            </a:r>
            <a:r>
              <a:rPr lang="zh-CN" altLang="en-US" sz="2800" b="1" smtClean="0">
                <a:sym typeface="宋体" panose="02010600030101010101" pitchFamily="2" charset="-122"/>
              </a:rPr>
              <a:t>1962</a:t>
            </a:r>
            <a:r>
              <a:rPr lang="en-US" altLang="zh-CN" sz="2800" b="1" smtClean="0">
                <a:sym typeface="宋体" panose="02010600030101010101" pitchFamily="2" charset="-122"/>
              </a:rPr>
              <a:t>—</a:t>
            </a:r>
            <a:r>
              <a:rPr lang="zh-CN" altLang="en-US" sz="2800" b="1" smtClean="0">
                <a:sym typeface="宋体" panose="02010600030101010101" pitchFamily="2" charset="-122"/>
              </a:rPr>
              <a:t>1964年</a:t>
            </a:r>
            <a:r>
              <a:rPr lang="zh-CN" altLang="en-US" sz="2800" b="1">
                <a:sym typeface="宋体" panose="02010600030101010101" pitchFamily="2" charset="-122"/>
              </a:rPr>
              <a:t>（全面建设社会主义时期）</a:t>
            </a:r>
            <a:endParaRPr lang="zh-CN" altLang="en-US" sz="2800" b="1"/>
          </a:p>
          <a:p>
            <a:pPr marL="514350" lvl="0" indent="-514350">
              <a:spcBef>
                <a:spcPts val="75"/>
              </a:spcBef>
              <a:buAutoNum type="circleNumDbPlain"/>
            </a:pP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《别了，“不列文本颠尼亚”》</a:t>
            </a:r>
            <a:r>
              <a:rPr lang="zh-CN" altLang="en-US" sz="2800" b="1" smtClean="0">
                <a:sym typeface="宋体" panose="02010600030101010101" pitchFamily="2" charset="-122"/>
              </a:rPr>
              <a:t>—— </a:t>
            </a:r>
            <a:r>
              <a:rPr lang="zh-CN" altLang="en-US" sz="2800" b="1" smtClean="0">
                <a:sym typeface="+mn-ea"/>
              </a:rPr>
              <a:t>1997年</a:t>
            </a:r>
            <a:r>
              <a:rPr lang="zh-CN" altLang="en-US" sz="2800" b="1">
                <a:sym typeface="+mn-ea"/>
              </a:rPr>
              <a:t>（改革开放新时期，统一大业）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2573655" y="351155"/>
            <a:ext cx="7044690" cy="1043305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7500" lnSpcReduction="10000"/>
          </a:bodyPr>
          <a:lstStyle/>
          <a:p>
            <a:pPr algn="ctr"/>
            <a:r>
              <a:rPr lang="zh-CN" altLang="en-US" sz="8800" b="1" smtClean="0">
                <a:solidFill>
                  <a:schemeClr val="bg1"/>
                </a:solidFill>
                <a:sym typeface="+mn-ea"/>
              </a:rPr>
              <a:t>中华民族的百年</a:t>
            </a:r>
            <a:r>
              <a:rPr lang="zh-CN" altLang="en-US" sz="8800" b="1" u="sng" smtClean="0">
                <a:solidFill>
                  <a:schemeClr val="bg1"/>
                </a:solidFill>
                <a:sym typeface="+mn-ea"/>
              </a:rPr>
              <a:t>奋斗</a:t>
            </a:r>
            <a:r>
              <a:rPr lang="zh-CN" altLang="en-US" sz="8800" b="1" smtClean="0">
                <a:solidFill>
                  <a:schemeClr val="bg1"/>
                </a:solidFill>
                <a:sym typeface="+mn-ea"/>
              </a:rPr>
              <a:t>历程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764665" y="1846580"/>
            <a:ext cx="853884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smtClean="0">
                <a:solidFill>
                  <a:srgbClr val="A67206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从被迫开门到主动走出去，</a:t>
            </a:r>
          </a:p>
          <a:p>
            <a:r>
              <a:rPr lang="zh-CN" altLang="en-US" sz="4400" b="1" smtClean="0">
                <a:solidFill>
                  <a:srgbClr val="A67206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从自卑迷茫到自信坚定，</a:t>
            </a:r>
          </a:p>
          <a:p>
            <a:r>
              <a:rPr lang="zh-CN" altLang="en-US" sz="4400" b="1" smtClean="0">
                <a:solidFill>
                  <a:srgbClr val="A67206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中华民族用血汗与坚韧迎来了一个真真正正属于中国人的崭新时代！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" name="i$ḻiḋè"/>
          <p:cNvSpPr/>
          <p:nvPr>
            <p:custDataLst>
              <p:tags r:id="rId4"/>
            </p:custDataLst>
          </p:nvPr>
        </p:nvSpPr>
        <p:spPr>
          <a:xfrm flipH="1">
            <a:off x="132715" y="1662430"/>
            <a:ext cx="11966575" cy="841375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457200" defTabSz="914400">
              <a:lnSpc>
                <a:spcPct val="150000"/>
              </a:lnSpc>
            </a:pPr>
            <a:r>
              <a:rPr lang="zh-CN" altLang="en-US" sz="23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请</a:t>
            </a: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根据</a:t>
            </a:r>
            <a:r>
              <a:rPr lang="en-US" altLang="zh-CN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5</a:t>
            </a:r>
            <a:r>
              <a:rPr lang="zh-CN" altLang="en-US" sz="23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篇课文叙写的历史事件，圈画出文中的重点语句，探究这些事件在中华民族奋斗历程中的重要历史意义。</a:t>
            </a:r>
            <a:endParaRPr lang="zh-CN" altLang="en-US" sz="600" b="1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137285" y="346710"/>
            <a:ext cx="62509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理清事件，谈论重要意义</a:t>
            </a:r>
            <a:endParaRPr lang="zh-CN" altLang="en-US" sz="3600" b="1" spc="600">
              <a:gradFill>
                <a:gsLst>
                  <a:gs pos="100000">
                    <a:srgbClr val="A11C1C"/>
                  </a:gs>
                  <a:gs pos="0">
                    <a:srgbClr val="C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502920" y="2861945"/>
          <a:ext cx="11185525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8070"/>
                <a:gridCol w="2331085"/>
                <a:gridCol w="1784985"/>
                <a:gridCol w="3461385"/>
              </a:tblGrid>
              <a:tr h="36576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篇        目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历史事件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课文描述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历史意义</a:t>
                      </a:r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长征胜利万岁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大战中的插曲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中国人民站起来了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县委书记的榜样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——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焦裕禄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别了，“不列颠尼亚”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2992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在民族复兴的历史丰碑上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——2020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中国抗疫记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>
          <a:xfrm>
            <a:off x="535305" y="656590"/>
            <a:ext cx="11245850" cy="76835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请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根据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篇课文叙写的历史事件，圈画出文中的重点语句，探究这些事件在中华民族奋斗历程中的重要历史意义。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35305" y="1796415"/>
          <a:ext cx="11130280" cy="4462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2645"/>
                <a:gridCol w="3993515"/>
                <a:gridCol w="1536065"/>
                <a:gridCol w="2218055"/>
              </a:tblGrid>
              <a:tr h="4235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篇        目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历史事件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课文描述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/>
                        <a:t>历史意义</a:t>
                      </a:r>
                      <a:endParaRPr lang="zh-CN" altLang="en-US"/>
                    </a:p>
                  </a:txBody>
                  <a:tcPr/>
                </a:tc>
              </a:tr>
              <a:tr h="42164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长征胜利万岁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418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大战中的插曲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42950">
                <a:tc>
                  <a:txBody>
                    <a:bodyPr vert="horz" wrap="square"/>
                    <a:lstStyle/>
                    <a:p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中国人民站起来了</a:t>
                      </a:r>
                      <a:r>
                        <a:rPr lang="en-US" altLang="zh-CN" sz="20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30250">
                <a:tc>
                  <a:txBody>
                    <a:bodyPr vert="horz" wrap="square"/>
                    <a:lstStyle/>
                    <a:p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县委书记的榜样</a:t>
                      </a: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——</a:t>
                      </a:r>
                      <a:r>
                        <a:rPr lang="zh-CN" altLang="en-US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焦裕禄</a:t>
                      </a: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18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754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别了，“不列颠尼亚”</a:t>
                      </a: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1800" b="1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  <a:p>
                      <a:endParaRPr lang="zh-CN" altLang="en-US" sz="18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42670">
                <a:tc>
                  <a:txBody>
                    <a:bodyPr vert="horz" wrap="square"/>
                    <a:lstStyle/>
                    <a:p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《</a:t>
                      </a:r>
                      <a:r>
                        <a:rPr lang="zh-CN" altLang="en-US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在民族复兴的历史丰碑上</a:t>
                      </a: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——2020</a:t>
                      </a:r>
                      <a:r>
                        <a:rPr lang="zh-CN" altLang="en-US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中国抗疫记</a:t>
                      </a:r>
                      <a:r>
                        <a:rPr lang="en-US" altLang="zh-CN" sz="1800" b="1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》</a:t>
                      </a:r>
                      <a:endParaRPr lang="zh-CN" altLang="en-US" sz="1800" b="1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040874" y="2279553"/>
            <a:ext cx="3529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1935</a:t>
            </a:r>
            <a:r>
              <a:rPr lang="zh-CN" altLang="en-US" smtClean="0"/>
              <a:t>年红军长征取得阶段性胜利</a:t>
            </a:r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120249" y="3250804"/>
            <a:ext cx="352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1949</a:t>
            </a:r>
            <a:r>
              <a:rPr lang="zh-CN" altLang="en-US" smtClean="0"/>
              <a:t>年中国人民政治协商会议第一届全体会议开幕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120249" y="3973811"/>
            <a:ext cx="352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1962</a:t>
            </a:r>
            <a:r>
              <a:rPr lang="zh-CN" altLang="en-US" smtClean="0"/>
              <a:t>年焦裕禄到河南兰考担任县委书记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4120249" y="4784918"/>
            <a:ext cx="3529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1997</a:t>
            </a:r>
            <a:r>
              <a:rPr lang="zh-CN" altLang="en-US" smtClean="0"/>
              <a:t>年香港回归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120515" y="5431155"/>
            <a:ext cx="3529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tx2"/>
                </a:solidFill>
              </a:rPr>
              <a:t>2020</a:t>
            </a:r>
            <a:r>
              <a:rPr lang="zh-CN" altLang="en-US" smtClean="0">
                <a:solidFill>
                  <a:schemeClr val="tx2"/>
                </a:solidFill>
              </a:rPr>
              <a:t>年党中央领导全国人民抗击新冠肺炎疫情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8310245" y="2326005"/>
            <a:ext cx="1144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3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40</a:t>
            </a:r>
            <a:endParaRPr lang="zh-CN" altLang="en-US" baseline="-25000"/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8215630" y="2785110"/>
            <a:ext cx="1144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3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9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12</a:t>
            </a:r>
            <a:endParaRPr lang="zh-CN" altLang="en-US" baseline="-25000"/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8332470" y="3389630"/>
            <a:ext cx="911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6</a:t>
            </a:r>
            <a:endParaRPr lang="zh-CN" altLang="en-US" baseline="-25000"/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8120380" y="4113530"/>
            <a:ext cx="146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1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2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4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64</a:t>
            </a:r>
            <a:endParaRPr lang="zh-CN" altLang="en-US" baseline="-25000"/>
          </a:p>
        </p:txBody>
      </p: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8173085" y="4784725"/>
            <a:ext cx="1363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1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3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6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8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9</a:t>
            </a:r>
            <a:endParaRPr lang="zh-CN" altLang="en-US" baseline="-25000"/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8332470" y="5645150"/>
            <a:ext cx="1054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5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6</a:t>
            </a:r>
            <a:endParaRPr lang="zh-CN" altLang="en-US" baseline="-25000"/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9589770" y="2345055"/>
            <a:ext cx="718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40</a:t>
            </a:r>
            <a:endParaRPr lang="zh-CN" altLang="en-US" sz="1600">
              <a:solidFill>
                <a:srgbClr val="C00000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9648190" y="2794635"/>
            <a:ext cx="1610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13</a:t>
            </a:r>
            <a:endParaRPr lang="zh-CN" altLang="en-US" sz="1600">
              <a:solidFill>
                <a:srgbClr val="C0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19"/>
            </p:custDataLst>
          </p:nvPr>
        </p:nvSpPr>
        <p:spPr>
          <a:xfrm>
            <a:off x="9648307" y="4112016"/>
            <a:ext cx="148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P</a:t>
            </a:r>
            <a:r>
              <a:rPr lang="en-US" altLang="zh-CN" baseline="-25000" smtClean="0"/>
              <a:t>64</a:t>
            </a:r>
            <a:r>
              <a:rPr lang="zh-CN" altLang="en-US" baseline="-25000" smtClean="0"/>
              <a:t>、</a:t>
            </a:r>
            <a:r>
              <a:rPr lang="en-US" altLang="zh-CN" baseline="-25000" smtClean="0"/>
              <a:t>65</a:t>
            </a:r>
            <a:endParaRPr lang="zh-CN" altLang="en-US" sz="1600">
              <a:solidFill>
                <a:srgbClr val="C00000"/>
              </a:solidFill>
            </a:endParaRPr>
          </a:p>
        </p:txBody>
      </p:sp>
      <p:sp>
        <p:nvSpPr>
          <p:cNvPr id="29" name="文本框 8"/>
          <p:cNvSpPr txBox="1"/>
          <p:nvPr>
            <p:custDataLst>
              <p:tags r:id="rId20"/>
            </p:custDataLst>
          </p:nvPr>
        </p:nvSpPr>
        <p:spPr>
          <a:xfrm>
            <a:off x="3922944" y="2713669"/>
            <a:ext cx="419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1940</a:t>
            </a:r>
            <a:r>
              <a:rPr lang="zh-CN" altLang="en-US" smtClean="0"/>
              <a:t>百团大战中八路军拯救日本小姑娘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21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任意多边形: 形状 34"/>
          <p:cNvSpPr/>
          <p:nvPr>
            <p:custDataLst>
              <p:tags r:id="rId22"/>
            </p:custDataLst>
          </p:nvPr>
        </p:nvSpPr>
        <p:spPr>
          <a:xfrm>
            <a:off x="0" y="300942"/>
            <a:ext cx="706054" cy="474562"/>
          </a:xfrm>
          <a:custGeom>
            <a:gdLst>
              <a:gd name="connsiteX0" fmla="*/ 0 w 706054"/>
              <a:gd name="connsiteY0" fmla="*/ 0 h 474562"/>
              <a:gd name="connsiteX1" fmla="*/ 468773 w 706054"/>
              <a:gd name="connsiteY1" fmla="*/ 0 h 474562"/>
              <a:gd name="connsiteX2" fmla="*/ 706054 w 706054"/>
              <a:gd name="connsiteY2" fmla="*/ 237281 h 474562"/>
              <a:gd name="connsiteX3" fmla="*/ 468773 w 706054"/>
              <a:gd name="connsiteY3" fmla="*/ 474562 h 474562"/>
              <a:gd name="connsiteX4" fmla="*/ 0 w 706054"/>
              <a:gd name="connsiteY4" fmla="*/ 474562 h 4745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54" h="474562">
                <a:moveTo>
                  <a:pt x="0" y="0"/>
                </a:moveTo>
                <a:lnTo>
                  <a:pt x="468773" y="0"/>
                </a:lnTo>
                <a:cubicBezTo>
                  <a:pt x="599820" y="0"/>
                  <a:pt x="706054" y="106234"/>
                  <a:pt x="706054" y="237281"/>
                </a:cubicBezTo>
                <a:cubicBezTo>
                  <a:pt x="706054" y="368328"/>
                  <a:pt x="599820" y="474562"/>
                  <a:pt x="468773" y="474562"/>
                </a:cubicBezTo>
                <a:lnTo>
                  <a:pt x="0" y="474562"/>
                </a:lnTo>
                <a:close/>
              </a:path>
            </a:pathLst>
          </a:custGeom>
          <a:gradFill>
            <a:gsLst>
              <a:gs pos="0">
                <a:srgbClr val="C00000">
                  <a:alpha val="48000"/>
                </a:srgbClr>
              </a:gs>
              <a:gs pos="94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2573655" y="351155"/>
            <a:ext cx="7044690" cy="1043305"/>
          </a:xfrm>
          <a:prstGeom prst="roundRect">
            <a:avLst/>
          </a:prstGeom>
          <a:gradFill>
            <a:gsLst>
              <a:gs pos="100000">
                <a:srgbClr val="A11C1C"/>
              </a:gs>
              <a:gs pos="0">
                <a:srgbClr val="C00000"/>
              </a:gs>
            </a:gsLst>
            <a:lin ang="2700000" scaled="0"/>
          </a:gra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7500" lnSpcReduction="10000"/>
          </a:bodyPr>
          <a:lstStyle/>
          <a:p>
            <a:pPr algn="ctr"/>
            <a:r>
              <a:rPr lang="zh-CN" altLang="en-US" sz="8800" b="1" smtClean="0">
                <a:solidFill>
                  <a:schemeClr val="bg1"/>
                </a:solidFill>
                <a:sym typeface="+mn-ea"/>
              </a:rPr>
              <a:t>中华民族的百年</a:t>
            </a:r>
            <a:r>
              <a:rPr lang="zh-CN" altLang="en-US" sz="8800" b="1" u="sng" smtClean="0">
                <a:solidFill>
                  <a:schemeClr val="bg1"/>
                </a:solidFill>
                <a:sym typeface="+mn-ea"/>
              </a:rPr>
              <a:t>奋斗</a:t>
            </a:r>
            <a:r>
              <a:rPr lang="zh-CN" altLang="en-US" sz="8800" b="1" smtClean="0">
                <a:solidFill>
                  <a:schemeClr val="bg1"/>
                </a:solidFill>
                <a:sym typeface="+mn-ea"/>
              </a:rPr>
              <a:t>历程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îşľïḓé"/>
          <p:cNvGrpSpPr/>
          <p:nvPr>
            <p:custDataLst>
              <p:tags r:id="rId4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30" name="直接连接符 93"/>
            <p:cNvCxnSpPr/>
            <p:nvPr>
              <p:custDataLst>
                <p:tags r:id="rId5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94"/>
            <p:cNvCxnSpPr/>
            <p:nvPr>
              <p:custDataLst>
                <p:tags r:id="rId6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95"/>
            <p:cNvCxnSpPr/>
            <p:nvPr>
              <p:custDataLst>
                <p:tags r:id="rId7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gradFill>
                <a:gsLst>
                  <a:gs pos="0">
                    <a:srgbClr val="C00000"/>
                  </a:gs>
                  <a:gs pos="100000">
                    <a:srgbClr val="A11C1C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742440" y="2458085"/>
            <a:ext cx="853884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课外观看历史文献纪录片</a:t>
            </a:r>
            <a:r>
              <a:rPr lang="en-US" altLang="zh-CN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《</a:t>
            </a:r>
            <a:r>
              <a:rPr lang="zh-CN" altLang="en-US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筑梦中国</a:t>
            </a:r>
            <a:r>
              <a:rPr lang="en-US" altLang="zh-CN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中华民族复兴之路</a:t>
            </a:r>
            <a:r>
              <a:rPr lang="en-US" altLang="zh-CN" sz="44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》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654"/>
</p:tagLst>
</file>

<file path=ppt/tags/tag10.xml><?xml version="1.0" encoding="utf-8"?>
<p:tagLst xmlns:p="http://schemas.openxmlformats.org/presentationml/2006/main">
  <p:tag name="AS_UNIQUEID" val="612"/>
</p:tagLst>
</file>

<file path=ppt/tags/tag100.xml><?xml version="1.0" encoding="utf-8"?>
<p:tagLst xmlns:p="http://schemas.openxmlformats.org/presentationml/2006/main">
  <p:tag name="AS_UNIQUEID" val="1673"/>
</p:tagLst>
</file>

<file path=ppt/tags/tag101.xml><?xml version="1.0" encoding="utf-8"?>
<p:tagLst xmlns:p="http://schemas.openxmlformats.org/presentationml/2006/main">
  <p:tag name="AS_UNIQUEID" val="712"/>
</p:tagLst>
</file>

<file path=ppt/tags/tag102.xml><?xml version="1.0" encoding="utf-8"?>
<p:tagLst xmlns:p="http://schemas.openxmlformats.org/presentationml/2006/main">
  <p:tag name="AS_UNIQUEID" val="713"/>
</p:tagLst>
</file>

<file path=ppt/tags/tag103.xml><?xml version="1.0" encoding="utf-8"?>
<p:tagLst xmlns:p="http://schemas.openxmlformats.org/presentationml/2006/main">
  <p:tag name="AS_UNIQUEID" val="714"/>
</p:tagLst>
</file>

<file path=ppt/tags/tag104.xml><?xml version="1.0" encoding="utf-8"?>
<p:tagLst xmlns:p="http://schemas.openxmlformats.org/presentationml/2006/main">
  <p:tag name="AS_UNIQUEID" val="1674"/>
</p:tagLst>
</file>

<file path=ppt/tags/tag105.xml><?xml version="1.0" encoding="utf-8"?>
<p:tagLst xmlns:p="http://schemas.openxmlformats.org/presentationml/2006/main">
  <p:tag name="AS_UNIQUEID" val="719"/>
</p:tagLst>
</file>

<file path=ppt/tags/tag106.xml><?xml version="1.0" encoding="utf-8"?>
<p:tagLst xmlns:p="http://schemas.openxmlformats.org/presentationml/2006/main">
  <p:tag name="AS_UNIQUEID" val="720"/>
</p:tagLst>
</file>

<file path=ppt/tags/tag107.xml><?xml version="1.0" encoding="utf-8"?>
<p:tagLst xmlns:p="http://schemas.openxmlformats.org/presentationml/2006/main">
  <p:tag name="AS_UNIQUEID" val="721"/>
</p:tagLst>
</file>

<file path=ppt/tags/tag108.xml><?xml version="1.0" encoding="utf-8"?>
<p:tagLst xmlns:p="http://schemas.openxmlformats.org/presentationml/2006/main">
  <p:tag name="AS_UNIQUEID" val="722"/>
</p:tagLst>
</file>

<file path=ppt/tags/tag109.xml><?xml version="1.0" encoding="utf-8"?>
<p:tagLst xmlns:p="http://schemas.openxmlformats.org/presentationml/2006/main">
  <p:tag name="AS_UNIQUEID" val="723"/>
</p:tagLst>
</file>

<file path=ppt/tags/tag11.xml><?xml version="1.0" encoding="utf-8"?>
<p:tagLst xmlns:p="http://schemas.openxmlformats.org/presentationml/2006/main">
  <p:tag name="AS_UNIQUEID" val="613"/>
</p:tagLst>
</file>

<file path=ppt/tags/tag110.xml><?xml version="1.0" encoding="utf-8"?>
<p:tagLst xmlns:p="http://schemas.openxmlformats.org/presentationml/2006/main">
  <p:tag name="AS_UNIQUEID" val="724"/>
</p:tagLst>
</file>

<file path=ppt/tags/tag111.xml><?xml version="1.0" encoding="utf-8"?>
<p:tagLst xmlns:p="http://schemas.openxmlformats.org/presentationml/2006/main">
  <p:tag name="AS_UNIQUEID" val="725"/>
</p:tagLst>
</file>

<file path=ppt/tags/tag112.xml><?xml version="1.0" encoding="utf-8"?>
<p:tagLst xmlns:p="http://schemas.openxmlformats.org/presentationml/2006/main">
  <p:tag name="AS_UNIQUEID" val="726"/>
</p:tagLst>
</file>

<file path=ppt/tags/tag113.xml><?xml version="1.0" encoding="utf-8"?>
<p:tagLst xmlns:p="http://schemas.openxmlformats.org/presentationml/2006/main">
  <p:tag name="AS_UNIQUEID" val="727"/>
</p:tagLst>
</file>

<file path=ppt/tags/tag114.xml><?xml version="1.0" encoding="utf-8"?>
<p:tagLst xmlns:p="http://schemas.openxmlformats.org/presentationml/2006/main">
  <p:tag name="AS_UNIQUEID" val="728"/>
</p:tagLst>
</file>

<file path=ppt/tags/tag115.xml><?xml version="1.0" encoding="utf-8"?>
<p:tagLst xmlns:p="http://schemas.openxmlformats.org/presentationml/2006/main">
  <p:tag name="AS_UNIQUEID" val="729"/>
</p:tagLst>
</file>

<file path=ppt/tags/tag116.xml><?xml version="1.0" encoding="utf-8"?>
<p:tagLst xmlns:p="http://schemas.openxmlformats.org/presentationml/2006/main">
  <p:tag name="AS_UNIQUEID" val="730"/>
</p:tagLst>
</file>

<file path=ppt/tags/tag117.xml><?xml version="1.0" encoding="utf-8"?>
<p:tagLst xmlns:p="http://schemas.openxmlformats.org/presentationml/2006/main">
  <p:tag name="AS_UNIQUEID" val="731"/>
</p:tagLst>
</file>

<file path=ppt/tags/tag118.xml><?xml version="1.0" encoding="utf-8"?>
<p:tagLst xmlns:p="http://schemas.openxmlformats.org/presentationml/2006/main">
  <p:tag name="AS_UNIQUEID" val="732"/>
</p:tagLst>
</file>

<file path=ppt/tags/tag119.xml><?xml version="1.0" encoding="utf-8"?>
<p:tagLst xmlns:p="http://schemas.openxmlformats.org/presentationml/2006/main">
  <p:tag name="AS_UNIQUEID" val="733"/>
</p:tagLst>
</file>

<file path=ppt/tags/tag12.xml><?xml version="1.0" encoding="utf-8"?>
<p:tagLst xmlns:p="http://schemas.openxmlformats.org/presentationml/2006/main">
  <p:tag name="AS_UNIQUEID" val="614"/>
</p:tagLst>
</file>

<file path=ppt/tags/tag120.xml><?xml version="1.0" encoding="utf-8"?>
<p:tagLst xmlns:p="http://schemas.openxmlformats.org/presentationml/2006/main">
  <p:tag name="AS_UNIQUEID" val="734"/>
</p:tagLst>
</file>

<file path=ppt/tags/tag121.xml><?xml version="1.0" encoding="utf-8"?>
<p:tagLst xmlns:p="http://schemas.openxmlformats.org/presentationml/2006/main">
  <p:tag name="AS_UNIQUEID" val="735"/>
</p:tagLst>
</file>

<file path=ppt/tags/tag122.xml><?xml version="1.0" encoding="utf-8"?>
<p:tagLst xmlns:p="http://schemas.openxmlformats.org/presentationml/2006/main">
  <p:tag name="AS_UNIQUEID" val="736"/>
</p:tagLst>
</file>

<file path=ppt/tags/tag123.xml><?xml version="1.0" encoding="utf-8"?>
<p:tagLst xmlns:p="http://schemas.openxmlformats.org/presentationml/2006/main">
  <p:tag name="AS_UNIQUEID" val="1675"/>
</p:tagLst>
</file>

<file path=ppt/tags/tag124.xml><?xml version="1.0" encoding="utf-8"?>
<p:tagLst xmlns:p="http://schemas.openxmlformats.org/presentationml/2006/main">
  <p:tag name="AS_UNIQUEID" val="1676"/>
</p:tagLst>
</file>

<file path=ppt/tags/tag125.xml><?xml version="1.0" encoding="utf-8"?>
<p:tagLst xmlns:p="http://schemas.openxmlformats.org/presentationml/2006/main">
  <p:tag name="AS_UNIQUEID" val="477"/>
</p:tagLst>
</file>

<file path=ppt/tags/tag126.xml><?xml version="1.0" encoding="utf-8"?>
<p:tagLst xmlns:p="http://schemas.openxmlformats.org/presentationml/2006/main">
  <p:tag name="AS_UNIQUEID" val="478"/>
</p:tagLst>
</file>

<file path=ppt/tags/tag127.xml><?xml version="1.0" encoding="utf-8"?>
<p:tagLst xmlns:p="http://schemas.openxmlformats.org/presentationml/2006/main">
  <p:tag name="AS_UNIQUEID" val="479"/>
</p:tagLst>
</file>

<file path=ppt/tags/tag128.xml><?xml version="1.0" encoding="utf-8"?>
<p:tagLst xmlns:p="http://schemas.openxmlformats.org/presentationml/2006/main">
  <p:tag name="AS_UNIQUEID" val="480"/>
</p:tagLst>
</file>

<file path=ppt/tags/tag129.xml><?xml version="1.0" encoding="utf-8"?>
<p:tagLst xmlns:p="http://schemas.openxmlformats.org/presentationml/2006/main">
  <p:tag name="AS_UNIQUEID" val="481"/>
</p:tagLst>
</file>

<file path=ppt/tags/tag13.xml><?xml version="1.0" encoding="utf-8"?>
<p:tagLst xmlns:p="http://schemas.openxmlformats.org/presentationml/2006/main">
  <p:tag name="AS_UNIQUEID" val="1656"/>
</p:tagLst>
</file>

<file path=ppt/tags/tag130.xml><?xml version="1.0" encoding="utf-8"?>
<p:tagLst xmlns:p="http://schemas.openxmlformats.org/presentationml/2006/main">
  <p:tag name="AS_UNIQUEID" val="482"/>
</p:tagLst>
</file>

<file path=ppt/tags/tag131.xml><?xml version="1.0" encoding="utf-8"?>
<p:tagLst xmlns:p="http://schemas.openxmlformats.org/presentationml/2006/main">
  <p:tag name="AS_UNIQUEID" val="483"/>
</p:tagLst>
</file>

<file path=ppt/tags/tag132.xml><?xml version="1.0" encoding="utf-8"?>
<p:tagLst xmlns:p="http://schemas.openxmlformats.org/presentationml/2006/main">
  <p:tag name="AS_UNIQUEID" val="484"/>
</p:tagLst>
</file>

<file path=ppt/tags/tag133.xml><?xml version="1.0" encoding="utf-8"?>
<p:tagLst xmlns:p="http://schemas.openxmlformats.org/presentationml/2006/main">
  <p:tag name="AS_UNIQUEID" val="485"/>
</p:tagLst>
</file>

<file path=ppt/tags/tag134.xml><?xml version="1.0" encoding="utf-8"?>
<p:tagLst xmlns:p="http://schemas.openxmlformats.org/presentationml/2006/main">
  <p:tag name="AS_UNIQUEID" val="486"/>
</p:tagLst>
</file>

<file path=ppt/tags/tag135.xml><?xml version="1.0" encoding="utf-8"?>
<p:tagLst xmlns:p="http://schemas.openxmlformats.org/presentationml/2006/main">
  <p:tag name="AS_UNIQUEID" val="487"/>
</p:tagLst>
</file>

<file path=ppt/tags/tag136.xml><?xml version="1.0" encoding="utf-8"?>
<p:tagLst xmlns:p="http://schemas.openxmlformats.org/presentationml/2006/main">
  <p:tag name="AS_UNIQUEID" val="488"/>
</p:tagLst>
</file>

<file path=ppt/tags/tag137.xml><?xml version="1.0" encoding="utf-8"?>
<p:tagLst xmlns:p="http://schemas.openxmlformats.org/presentationml/2006/main">
  <p:tag name="AS_UNIQUEID" val="489"/>
</p:tagLst>
</file>

<file path=ppt/tags/tag138.xml><?xml version="1.0" encoding="utf-8"?>
<p:tagLst xmlns:p="http://schemas.openxmlformats.org/presentationml/2006/main">
  <p:tag name="AS_UNIQUEID" val="490"/>
</p:tagLst>
</file>

<file path=ppt/tags/tag139.xml><?xml version="1.0" encoding="utf-8"?>
<p:tagLst xmlns:p="http://schemas.openxmlformats.org/presentationml/2006/main">
  <p:tag name="AS_UNIQUEID" val="491"/>
</p:tagLst>
</file>

<file path=ppt/tags/tag14.xml><?xml version="1.0" encoding="utf-8"?>
<p:tagLst xmlns:p="http://schemas.openxmlformats.org/presentationml/2006/main">
  <p:tag name="AS_UNIQUEID" val="616"/>
</p:tagLst>
</file>

<file path=ppt/tags/tag140.xml><?xml version="1.0" encoding="utf-8"?>
<p:tagLst xmlns:p="http://schemas.openxmlformats.org/presentationml/2006/main">
  <p:tag name="AS_UNIQUEID" val="492"/>
</p:tagLst>
</file>

<file path=ppt/tags/tag141.xml><?xml version="1.0" encoding="utf-8"?>
<p:tagLst xmlns:p="http://schemas.openxmlformats.org/presentationml/2006/main">
  <p:tag name="AS_UNIQUEID" val="493"/>
</p:tagLst>
</file>

<file path=ppt/tags/tag142.xml><?xml version="1.0" encoding="utf-8"?>
<p:tagLst xmlns:p="http://schemas.openxmlformats.org/presentationml/2006/main">
  <p:tag name="AS_UNIQUEID" val="494"/>
</p:tagLst>
</file>

<file path=ppt/tags/tag143.xml><?xml version="1.0" encoding="utf-8"?>
<p:tagLst xmlns:p="http://schemas.openxmlformats.org/presentationml/2006/main">
  <p:tag name="AS_UNIQUEID" val="495"/>
</p:tagLst>
</file>

<file path=ppt/tags/tag144.xml><?xml version="1.0" encoding="utf-8"?>
<p:tagLst xmlns:p="http://schemas.openxmlformats.org/presentationml/2006/main">
  <p:tag name="AS_UNIQUEID" val="496"/>
</p:tagLst>
</file>

<file path=ppt/tags/tag145.xml><?xml version="1.0" encoding="utf-8"?>
<p:tagLst xmlns:p="http://schemas.openxmlformats.org/presentationml/2006/main">
  <p:tag name="AS_UNIQUEID" val="497"/>
</p:tagLst>
</file>

<file path=ppt/tags/tag146.xml><?xml version="1.0" encoding="utf-8"?>
<p:tagLst xmlns:p="http://schemas.openxmlformats.org/presentationml/2006/main">
  <p:tag name="AS_UNIQUEID" val="498"/>
</p:tagLst>
</file>

<file path=ppt/tags/tag147.xml><?xml version="1.0" encoding="utf-8"?>
<p:tagLst xmlns:p="http://schemas.openxmlformats.org/presentationml/2006/main">
  <p:tag name="AS_UNIQUEID" val="499"/>
</p:tagLst>
</file>

<file path=ppt/tags/tag148.xml><?xml version="1.0" encoding="utf-8"?>
<p:tagLst xmlns:p="http://schemas.openxmlformats.org/presentationml/2006/main">
  <p:tag name="AS_UNIQUEID" val="500"/>
</p:tagLst>
</file>

<file path=ppt/tags/tag149.xml><?xml version="1.0" encoding="utf-8"?>
<p:tagLst xmlns:p="http://schemas.openxmlformats.org/presentationml/2006/main">
  <p:tag name="AS_UNIQUEID" val="501"/>
</p:tagLst>
</file>

<file path=ppt/tags/tag15.xml><?xml version="1.0" encoding="utf-8"?>
<p:tagLst xmlns:p="http://schemas.openxmlformats.org/presentationml/2006/main">
  <p:tag name="AS_UNIQUEID" val="617"/>
</p:tagLst>
</file>

<file path=ppt/tags/tag150.xml><?xml version="1.0" encoding="utf-8"?>
<p:tagLst xmlns:p="http://schemas.openxmlformats.org/presentationml/2006/main">
  <p:tag name="AS_UNIQUEID" val="502"/>
</p:tagLst>
</file>

<file path=ppt/tags/tag151.xml><?xml version="1.0" encoding="utf-8"?>
<p:tagLst xmlns:p="http://schemas.openxmlformats.org/presentationml/2006/main">
  <p:tag name="AS_UNIQUEID" val="503"/>
</p:tagLst>
</file>

<file path=ppt/tags/tag152.xml><?xml version="1.0" encoding="utf-8"?>
<p:tagLst xmlns:p="http://schemas.openxmlformats.org/presentationml/2006/main">
  <p:tag name="AS_UNIQUEID" val="1677"/>
</p:tagLst>
</file>

<file path=ppt/tags/tag153.xml><?xml version="1.0" encoding="utf-8"?>
<p:tagLst xmlns:p="http://schemas.openxmlformats.org/presentationml/2006/main">
  <p:tag name="AS_UNIQUEID" val="1144"/>
</p:tagLst>
</file>

<file path=ppt/tags/tag154.xml><?xml version="1.0" encoding="utf-8"?>
<p:tagLst xmlns:p="http://schemas.openxmlformats.org/presentationml/2006/main">
  <p:tag name="AS_UNIQUEID" val="1145"/>
</p:tagLst>
</file>

<file path=ppt/tags/tag155.xml><?xml version="1.0" encoding="utf-8"?>
<p:tagLst xmlns:p="http://schemas.openxmlformats.org/presentationml/2006/main">
  <p:tag name="AS_UNIQUEID" val="1146"/>
</p:tagLst>
</file>

<file path=ppt/tags/tag156.xml><?xml version="1.0" encoding="utf-8"?>
<p:tagLst xmlns:p="http://schemas.openxmlformats.org/presentationml/2006/main">
  <p:tag name="AS_UNIQUEID" val="1678"/>
</p:tagLst>
</file>

<file path=ppt/tags/tag157.xml><?xml version="1.0" encoding="utf-8"?>
<p:tagLst xmlns:p="http://schemas.openxmlformats.org/presentationml/2006/main">
  <p:tag name="AS_UNIQUEID" val="1149"/>
</p:tagLst>
</file>

<file path=ppt/tags/tag158.xml><?xml version="1.0" encoding="utf-8"?>
<p:tagLst xmlns:p="http://schemas.openxmlformats.org/presentationml/2006/main">
  <p:tag name="AS_UNIQUEID" val="1150"/>
</p:tagLst>
</file>

<file path=ppt/tags/tag159.xml><?xml version="1.0" encoding="utf-8"?>
<p:tagLst xmlns:p="http://schemas.openxmlformats.org/presentationml/2006/main">
  <p:tag name="AS_UNIQUEID" val="1151"/>
</p:tagLst>
</file>

<file path=ppt/tags/tag16.xml><?xml version="1.0" encoding="utf-8"?>
<p:tagLst xmlns:p="http://schemas.openxmlformats.org/presentationml/2006/main">
  <p:tag name="AS_UNIQUEID" val="618"/>
</p:tagLst>
</file>

<file path=ppt/tags/tag160.xml><?xml version="1.0" encoding="utf-8"?>
<p:tagLst xmlns:p="http://schemas.openxmlformats.org/presentationml/2006/main">
  <p:tag name="AS_UNIQUEID" val="1152"/>
</p:tagLst>
</file>

<file path=ppt/tags/tag161.xml><?xml version="1.0" encoding="utf-8"?>
<p:tagLst xmlns:p="http://schemas.openxmlformats.org/presentationml/2006/main">
  <p:tag name="AS_UNIQUEID" val="1153"/>
</p:tagLst>
</file>

<file path=ppt/tags/tag162.xml><?xml version="1.0" encoding="utf-8"?>
<p:tagLst xmlns:p="http://schemas.openxmlformats.org/presentationml/2006/main">
  <p:tag name="AS_UNIQUEID" val="1154"/>
</p:tagLst>
</file>

<file path=ppt/tags/tag163.xml><?xml version="1.0" encoding="utf-8"?>
<p:tagLst xmlns:p="http://schemas.openxmlformats.org/presentationml/2006/main">
  <p:tag name="AS_UNIQUEID" val="1155"/>
</p:tagLst>
</file>

<file path=ppt/tags/tag164.xml><?xml version="1.0" encoding="utf-8"?>
<p:tagLst xmlns:p="http://schemas.openxmlformats.org/presentationml/2006/main">
  <p:tag name="AS_UNIQUEID" val="1156"/>
</p:tagLst>
</file>

<file path=ppt/tags/tag165.xml><?xml version="1.0" encoding="utf-8"?>
<p:tagLst xmlns:p="http://schemas.openxmlformats.org/presentationml/2006/main">
  <p:tag name="AS_UNIQUEID" val="1158"/>
</p:tagLst>
</file>

<file path=ppt/tags/tag166.xml><?xml version="1.0" encoding="utf-8"?>
<p:tagLst xmlns:p="http://schemas.openxmlformats.org/presentationml/2006/main">
  <p:tag name="AS_UNIQUEID" val="1160"/>
</p:tagLst>
</file>

<file path=ppt/tags/tag167.xml><?xml version="1.0" encoding="utf-8"?>
<p:tagLst xmlns:p="http://schemas.openxmlformats.org/presentationml/2006/main">
  <p:tag name="AS_UNIQUEID" val="1162"/>
</p:tagLst>
</file>

<file path=ppt/tags/tag168.xml><?xml version="1.0" encoding="utf-8"?>
<p:tagLst xmlns:p="http://schemas.openxmlformats.org/presentationml/2006/main">
  <p:tag name="AS_UNIQUEID" val="1163"/>
</p:tagLst>
</file>

<file path=ppt/tags/tag169.xml><?xml version="1.0" encoding="utf-8"?>
<p:tagLst xmlns:p="http://schemas.openxmlformats.org/presentationml/2006/main">
  <p:tag name="AS_UNIQUEID" val="1164"/>
</p:tagLst>
</file>

<file path=ppt/tags/tag17.xml><?xml version="1.0" encoding="utf-8"?>
<p:tagLst xmlns:p="http://schemas.openxmlformats.org/presentationml/2006/main">
  <p:tag name="AS_UNIQUEID" val="619"/>
</p:tagLst>
</file>

<file path=ppt/tags/tag170.xml><?xml version="1.0" encoding="utf-8"?>
<p:tagLst xmlns:p="http://schemas.openxmlformats.org/presentationml/2006/main">
  <p:tag name="AS_UNIQUEID" val="1165"/>
</p:tagLst>
</file>

<file path=ppt/tags/tag171.xml><?xml version="1.0" encoding="utf-8"?>
<p:tagLst xmlns:p="http://schemas.openxmlformats.org/presentationml/2006/main">
  <p:tag name="AS_UNIQUEID" val="1166"/>
</p:tagLst>
</file>

<file path=ppt/tags/tag172.xml><?xml version="1.0" encoding="utf-8"?>
<p:tagLst xmlns:p="http://schemas.openxmlformats.org/presentationml/2006/main">
  <p:tag name="AS_UNIQUEID" val="1167"/>
</p:tagLst>
</file>

<file path=ppt/tags/tag173.xml><?xml version="1.0" encoding="utf-8"?>
<p:tagLst xmlns:p="http://schemas.openxmlformats.org/presentationml/2006/main">
  <p:tag name="AS_UNIQUEID" val="1168"/>
</p:tagLst>
</file>

<file path=ppt/tags/tag174.xml><?xml version="1.0" encoding="utf-8"?>
<p:tagLst xmlns:p="http://schemas.openxmlformats.org/presentationml/2006/main">
  <p:tag name="AS_UNIQUEID" val="1169"/>
</p:tagLst>
</file>

<file path=ppt/tags/tag175.xml><?xml version="1.0" encoding="utf-8"?>
<p:tagLst xmlns:p="http://schemas.openxmlformats.org/presentationml/2006/main">
  <p:tag name="AS_UNIQUEID" val="1170"/>
</p:tagLst>
</file>

<file path=ppt/tags/tag176.xml><?xml version="1.0" encoding="utf-8"?>
<p:tagLst xmlns:p="http://schemas.openxmlformats.org/presentationml/2006/main">
  <p:tag name="AS_UNIQUEID" val="1171"/>
</p:tagLst>
</file>

<file path=ppt/tags/tag177.xml><?xml version="1.0" encoding="utf-8"?>
<p:tagLst xmlns:p="http://schemas.openxmlformats.org/presentationml/2006/main">
  <p:tag name="AS_UNIQUEID" val="1172"/>
</p:tagLst>
</file>

<file path=ppt/tags/tag178.xml><?xml version="1.0" encoding="utf-8"?>
<p:tagLst xmlns:p="http://schemas.openxmlformats.org/presentationml/2006/main">
  <p:tag name="AS_UNIQUEID" val="1173"/>
</p:tagLst>
</file>

<file path=ppt/tags/tag179.xml><?xml version="1.0" encoding="utf-8"?>
<p:tagLst xmlns:p="http://schemas.openxmlformats.org/presentationml/2006/main">
  <p:tag name="AS_UNIQUEID" val="1174"/>
</p:tagLst>
</file>

<file path=ppt/tags/tag18.xml><?xml version="1.0" encoding="utf-8"?>
<p:tagLst xmlns:p="http://schemas.openxmlformats.org/presentationml/2006/main">
  <p:tag name="AS_UNIQUEID" val="620"/>
</p:tagLst>
</file>

<file path=ppt/tags/tag180.xml><?xml version="1.0" encoding="utf-8"?>
<p:tagLst xmlns:p="http://schemas.openxmlformats.org/presentationml/2006/main">
  <p:tag name="AS_UNIQUEID" val="1175"/>
</p:tagLst>
</file>

<file path=ppt/tags/tag181.xml><?xml version="1.0" encoding="utf-8"?>
<p:tagLst xmlns:p="http://schemas.openxmlformats.org/presentationml/2006/main">
  <p:tag name="AS_UNIQUEID" val="1176"/>
</p:tagLst>
</file>

<file path=ppt/tags/tag182.xml><?xml version="1.0" encoding="utf-8"?>
<p:tagLst xmlns:p="http://schemas.openxmlformats.org/presentationml/2006/main">
  <p:tag name="AS_UNIQUEID" val="1177"/>
</p:tagLst>
</file>

<file path=ppt/tags/tag183.xml><?xml version="1.0" encoding="utf-8"?>
<p:tagLst xmlns:p="http://schemas.openxmlformats.org/presentationml/2006/main">
  <p:tag name="AS_UNIQUEID" val="1178"/>
</p:tagLst>
</file>

<file path=ppt/tags/tag184.xml><?xml version="1.0" encoding="utf-8"?>
<p:tagLst xmlns:p="http://schemas.openxmlformats.org/presentationml/2006/main">
  <p:tag name="AS_UNIQUEID" val="1179"/>
</p:tagLst>
</file>

<file path=ppt/tags/tag185.xml><?xml version="1.0" encoding="utf-8"?>
<p:tagLst xmlns:p="http://schemas.openxmlformats.org/presentationml/2006/main">
  <p:tag name="AS_UNIQUEID" val="1180"/>
</p:tagLst>
</file>

<file path=ppt/tags/tag186.xml><?xml version="1.0" encoding="utf-8"?>
<p:tagLst xmlns:p="http://schemas.openxmlformats.org/presentationml/2006/main">
  <p:tag name="AS_UNIQUEID" val="1181"/>
</p:tagLst>
</file>

<file path=ppt/tags/tag187.xml><?xml version="1.0" encoding="utf-8"?>
<p:tagLst xmlns:p="http://schemas.openxmlformats.org/presentationml/2006/main">
  <p:tag name="AS_UNIQUEID" val="1182"/>
</p:tagLst>
</file>

<file path=ppt/tags/tag188.xml><?xml version="1.0" encoding="utf-8"?>
<p:tagLst xmlns:p="http://schemas.openxmlformats.org/presentationml/2006/main">
  <p:tag name="AS_UNIQUEID" val="1183"/>
</p:tagLst>
</file>

<file path=ppt/tags/tag189.xml><?xml version="1.0" encoding="utf-8"?>
<p:tagLst xmlns:p="http://schemas.openxmlformats.org/presentationml/2006/main">
  <p:tag name="AS_UNIQUEID" val="1184"/>
</p:tagLst>
</file>

<file path=ppt/tags/tag19.xml><?xml version="1.0" encoding="utf-8"?>
<p:tagLst xmlns:p="http://schemas.openxmlformats.org/presentationml/2006/main">
  <p:tag name="AS_UNIQUEID" val="621"/>
</p:tagLst>
</file>

<file path=ppt/tags/tag190.xml><?xml version="1.0" encoding="utf-8"?>
<p:tagLst xmlns:p="http://schemas.openxmlformats.org/presentationml/2006/main">
  <p:tag name="AS_UNIQUEID" val="1185"/>
</p:tagLst>
</file>

<file path=ppt/tags/tag191.xml><?xml version="1.0" encoding="utf-8"?>
<p:tagLst xmlns:p="http://schemas.openxmlformats.org/presentationml/2006/main">
  <p:tag name="AS_UNIQUEID" val="1186"/>
</p:tagLst>
</file>

<file path=ppt/tags/tag192.xml><?xml version="1.0" encoding="utf-8"?>
<p:tagLst xmlns:p="http://schemas.openxmlformats.org/presentationml/2006/main">
  <p:tag name="AS_UNIQUEID" val="1187"/>
</p:tagLst>
</file>

<file path=ppt/tags/tag193.xml><?xml version="1.0" encoding="utf-8"?>
<p:tagLst xmlns:p="http://schemas.openxmlformats.org/presentationml/2006/main">
  <p:tag name="AS_UNIQUEID" val="1188"/>
</p:tagLst>
</file>

<file path=ppt/tags/tag194.xml><?xml version="1.0" encoding="utf-8"?>
<p:tagLst xmlns:p="http://schemas.openxmlformats.org/presentationml/2006/main">
  <p:tag name="AS_UNIQUEID" val="1189"/>
</p:tagLst>
</file>

<file path=ppt/tags/tag195.xml><?xml version="1.0" encoding="utf-8"?>
<p:tagLst xmlns:p="http://schemas.openxmlformats.org/presentationml/2006/main">
  <p:tag name="AS_UNIQUEID" val="58"/>
</p:tagLst>
</file>

<file path=ppt/tags/tag196.xml><?xml version="1.0" encoding="utf-8"?>
<p:tagLst xmlns:p="http://schemas.openxmlformats.org/presentationml/2006/main">
  <p:tag name="AS_UNIQUEID" val="56"/>
</p:tagLst>
</file>

<file path=ppt/tags/tag197.xml><?xml version="1.0" encoding="utf-8"?>
<p:tagLst xmlns:p="http://schemas.openxmlformats.org/presentationml/2006/main">
  <p:tag name="AS_UNIQUEID" val="1679"/>
</p:tagLst>
</file>

<file path=ppt/tags/tag198.xml><?xml version="1.0" encoding="utf-8"?>
<p:tagLst xmlns:p="http://schemas.openxmlformats.org/presentationml/2006/main">
  <p:tag name="AS_UNIQUEID" val="773"/>
</p:tagLst>
</file>

<file path=ppt/tags/tag199.xml><?xml version="1.0" encoding="utf-8"?>
<p:tagLst xmlns:p="http://schemas.openxmlformats.org/presentationml/2006/main">
  <p:tag name="AS_UNIQUEID" val="774"/>
</p:tagLst>
</file>

<file path=ppt/tags/tag2.xml><?xml version="1.0" encoding="utf-8"?>
<p:tagLst xmlns:p="http://schemas.openxmlformats.org/presentationml/2006/main">
  <p:tag name="AS_UNIQUEID" val="604"/>
</p:tagLst>
</file>

<file path=ppt/tags/tag20.xml><?xml version="1.0" encoding="utf-8"?>
<p:tagLst xmlns:p="http://schemas.openxmlformats.org/presentationml/2006/main">
  <p:tag name="AS_UNIQUEID" val="1657"/>
</p:tagLst>
</file>

<file path=ppt/tags/tag200.xml><?xml version="1.0" encoding="utf-8"?>
<p:tagLst xmlns:p="http://schemas.openxmlformats.org/presentationml/2006/main">
  <p:tag name="AS_UNIQUEID" val="775"/>
</p:tagLst>
</file>

<file path=ppt/tags/tag201.xml><?xml version="1.0" encoding="utf-8"?>
<p:tagLst xmlns:p="http://schemas.openxmlformats.org/presentationml/2006/main">
  <p:tag name="AS_UNIQUEID" val="1680"/>
</p:tagLst>
</file>

<file path=ppt/tags/tag202.xml><?xml version="1.0" encoding="utf-8"?>
<p:tagLst xmlns:p="http://schemas.openxmlformats.org/presentationml/2006/main">
  <p:tag name="AS_UNIQUEID" val="777"/>
</p:tagLst>
</file>

<file path=ppt/tags/tag203.xml><?xml version="1.0" encoding="utf-8"?>
<p:tagLst xmlns:p="http://schemas.openxmlformats.org/presentationml/2006/main">
  <p:tag name="AS_UNIQUEID" val="778"/>
</p:tagLst>
</file>

<file path=ppt/tags/tag204.xml><?xml version="1.0" encoding="utf-8"?>
<p:tagLst xmlns:p="http://schemas.openxmlformats.org/presentationml/2006/main">
  <p:tag name="AS_UNIQUEID" val="1681"/>
</p:tagLst>
</file>

<file path=ppt/tags/tag205.xml><?xml version="1.0" encoding="utf-8"?>
<p:tagLst xmlns:p="http://schemas.openxmlformats.org/presentationml/2006/main">
  <p:tag name="ISLIDE.ICON" val="#405095;#407180;"/>
</p:tagLst>
</file>

<file path=ppt/tags/tag206.xml><?xml version="1.0" encoding="utf-8"?>
<p:tagLst xmlns:p="http://schemas.openxmlformats.org/presentationml/2006/main">
  <p:tag name="AS_UNIQUEID" val="1682"/>
</p:tagLst>
</file>

<file path=ppt/tags/tag207.xml><?xml version="1.0" encoding="utf-8"?>
<p:tagLst xmlns:p="http://schemas.openxmlformats.org/presentationml/2006/main">
  <p:tag name="AS_UNIQUEID" val="28"/>
</p:tagLst>
</file>

<file path=ppt/tags/tag208.xml><?xml version="1.0" encoding="utf-8"?>
<p:tagLst xmlns:p="http://schemas.openxmlformats.org/presentationml/2006/main">
  <p:tag name="AS_UNIQUEID" val="29"/>
</p:tagLst>
</file>

<file path=ppt/tags/tag209.xml><?xml version="1.0" encoding="utf-8"?>
<p:tagLst xmlns:p="http://schemas.openxmlformats.org/presentationml/2006/main">
  <p:tag name="AS_UNIQUEID" val="30"/>
</p:tagLst>
</file>

<file path=ppt/tags/tag21.xml><?xml version="1.0" encoding="utf-8"?>
<p:tagLst xmlns:p="http://schemas.openxmlformats.org/presentationml/2006/main">
  <p:tag name="AS_UNIQUEID" val="623"/>
</p:tagLst>
</file>

<file path=ppt/tags/tag210.xml><?xml version="1.0" encoding="utf-8"?>
<p:tagLst xmlns:p="http://schemas.openxmlformats.org/presentationml/2006/main">
  <p:tag name="AS_UNIQUEID" val="31"/>
</p:tagLst>
</file>

<file path=ppt/tags/tag211.xml><?xml version="1.0" encoding="utf-8"?>
<p:tagLst xmlns:p="http://schemas.openxmlformats.org/presentationml/2006/main">
  <p:tag name="AS_UNIQUEID" val="32"/>
</p:tagLst>
</file>

<file path=ppt/tags/tag212.xml><?xml version="1.0" encoding="utf-8"?>
<p:tagLst xmlns:p="http://schemas.openxmlformats.org/presentationml/2006/main">
  <p:tag name="AS_UNIQUEID" val="33"/>
</p:tagLst>
</file>

<file path=ppt/tags/tag213.xml><?xml version="1.0" encoding="utf-8"?>
<p:tagLst xmlns:p="http://schemas.openxmlformats.org/presentationml/2006/main">
  <p:tag name="AS_UNIQUEID" val="1683"/>
</p:tagLst>
</file>

<file path=ppt/tags/tag214.xml><?xml version="1.0" encoding="utf-8"?>
<p:tagLst xmlns:p="http://schemas.openxmlformats.org/presentationml/2006/main">
  <p:tag name="AS_UNIQUEID" val="1684"/>
</p:tagLst>
</file>

<file path=ppt/tags/tag215.xml><?xml version="1.0" encoding="utf-8"?>
<p:tagLst xmlns:p="http://schemas.openxmlformats.org/presentationml/2006/main">
  <p:tag name="AS_UNIQUEID" val="773"/>
</p:tagLst>
</file>

<file path=ppt/tags/tag216.xml><?xml version="1.0" encoding="utf-8"?>
<p:tagLst xmlns:p="http://schemas.openxmlformats.org/presentationml/2006/main">
  <p:tag name="AS_UNIQUEID" val="774"/>
</p:tagLst>
</file>

<file path=ppt/tags/tag217.xml><?xml version="1.0" encoding="utf-8"?>
<p:tagLst xmlns:p="http://schemas.openxmlformats.org/presentationml/2006/main">
  <p:tag name="AS_UNIQUEID" val="775"/>
</p:tagLst>
</file>

<file path=ppt/tags/tag218.xml><?xml version="1.0" encoding="utf-8"?>
<p:tagLst xmlns:p="http://schemas.openxmlformats.org/presentationml/2006/main">
  <p:tag name="AS_UNIQUEID" val="1685"/>
</p:tagLst>
</file>

<file path=ppt/tags/tag219.xml><?xml version="1.0" encoding="utf-8"?>
<p:tagLst xmlns:p="http://schemas.openxmlformats.org/presentationml/2006/main">
  <p:tag name="AS_UNIQUEID" val="777"/>
</p:tagLst>
</file>

<file path=ppt/tags/tag22.xml><?xml version="1.0" encoding="utf-8"?>
<p:tagLst xmlns:p="http://schemas.openxmlformats.org/presentationml/2006/main">
  <p:tag name="AS_UNIQUEID" val="624"/>
</p:tagLst>
</file>

<file path=ppt/tags/tag220.xml><?xml version="1.0" encoding="utf-8"?>
<p:tagLst xmlns:p="http://schemas.openxmlformats.org/presentationml/2006/main">
  <p:tag name="AS_UNIQUEID" val="778"/>
</p:tagLst>
</file>

<file path=ppt/tags/tag221.xml><?xml version="1.0" encoding="utf-8"?>
<p:tagLst xmlns:p="http://schemas.openxmlformats.org/presentationml/2006/main">
  <p:tag name="AS_UNIQUEID" val="1206"/>
  <p:tag name="KSO_WM_UNIT_TABLE_BEAUTIFY" val="smartTable{c2f2cc02-bedb-4baa-bca8-bb49011dbeb9}"/>
</p:tagLst>
</file>

<file path=ppt/tags/tag222.xml><?xml version="1.0" encoding="utf-8"?>
<p:tagLst xmlns:p="http://schemas.openxmlformats.org/presentationml/2006/main">
  <p:tag name="ISLIDE.ICON" val="#405095;#407180;"/>
</p:tagLst>
</file>

<file path=ppt/tags/tag223.xml><?xml version="1.0" encoding="utf-8"?>
<p:tagLst xmlns:p="http://schemas.openxmlformats.org/presentationml/2006/main">
  <p:tag name="AS_UNIQUEID" val="1686"/>
</p:tagLst>
</file>

<file path=ppt/tags/tag224.xml><?xml version="1.0" encoding="utf-8"?>
<p:tagLst xmlns:p="http://schemas.openxmlformats.org/presentationml/2006/main">
  <p:tag name="AS_UNIQUEID" val="1349"/>
</p:tagLst>
</file>

<file path=ppt/tags/tag225.xml><?xml version="1.0" encoding="utf-8"?>
<p:tagLst xmlns:p="http://schemas.openxmlformats.org/presentationml/2006/main">
  <p:tag name="AS_UNIQUEID" val="1350"/>
</p:tagLst>
</file>

<file path=ppt/tags/tag226.xml><?xml version="1.0" encoding="utf-8"?>
<p:tagLst xmlns:p="http://schemas.openxmlformats.org/presentationml/2006/main">
  <p:tag name="AS_UNIQUEID" val="1351"/>
</p:tagLst>
</file>

<file path=ppt/tags/tag227.xml><?xml version="1.0" encoding="utf-8"?>
<p:tagLst xmlns:p="http://schemas.openxmlformats.org/presentationml/2006/main">
  <p:tag name="AS_UNIQUEID" val="1687"/>
</p:tagLst>
</file>

<file path=ppt/tags/tag228.xml><?xml version="1.0" encoding="utf-8"?>
<p:tagLst xmlns:p="http://schemas.openxmlformats.org/presentationml/2006/main">
  <p:tag name="AS_UNIQUEID" val="1354"/>
</p:tagLst>
</file>

<file path=ppt/tags/tag229.xml><?xml version="1.0" encoding="utf-8"?>
<p:tagLst xmlns:p="http://schemas.openxmlformats.org/presentationml/2006/main">
  <p:tag name="AS_UNIQUEID" val="1355"/>
  <p:tag name="KSO_WM_UNIT_TABLE_BEAUTIFY" val="smartTable{04ca4615-7f5b-44db-825f-10d99558f725}"/>
</p:tagLst>
</file>

<file path=ppt/tags/tag23.xml><?xml version="1.0" encoding="utf-8"?>
<p:tagLst xmlns:p="http://schemas.openxmlformats.org/presentationml/2006/main">
  <p:tag name="AS_UNIQUEID" val="625"/>
</p:tagLst>
</file>

<file path=ppt/tags/tag230.xml><?xml version="1.0" encoding="utf-8"?>
<p:tagLst xmlns:p="http://schemas.openxmlformats.org/presentationml/2006/main">
  <p:tag name="AS_UNIQUEID" val="1356"/>
</p:tagLst>
</file>

<file path=ppt/tags/tag231.xml><?xml version="1.0" encoding="utf-8"?>
<p:tagLst xmlns:p="http://schemas.openxmlformats.org/presentationml/2006/main">
  <p:tag name="AS_UNIQUEID" val="1357"/>
</p:tagLst>
</file>

<file path=ppt/tags/tag232.xml><?xml version="1.0" encoding="utf-8"?>
<p:tagLst xmlns:p="http://schemas.openxmlformats.org/presentationml/2006/main">
  <p:tag name="AS_UNIQUEID" val="1358"/>
</p:tagLst>
</file>

<file path=ppt/tags/tag233.xml><?xml version="1.0" encoding="utf-8"?>
<p:tagLst xmlns:p="http://schemas.openxmlformats.org/presentationml/2006/main">
  <p:tag name="AS_UNIQUEID" val="1359"/>
</p:tagLst>
</file>

<file path=ppt/tags/tag234.xml><?xml version="1.0" encoding="utf-8"?>
<p:tagLst xmlns:p="http://schemas.openxmlformats.org/presentationml/2006/main">
  <p:tag name="AS_UNIQUEID" val="1360"/>
</p:tagLst>
</file>

<file path=ppt/tags/tag235.xml><?xml version="1.0" encoding="utf-8"?>
<p:tagLst xmlns:p="http://schemas.openxmlformats.org/presentationml/2006/main">
  <p:tag name="AS_UNIQUEID" val="1367"/>
</p:tagLst>
</file>

<file path=ppt/tags/tag236.xml><?xml version="1.0" encoding="utf-8"?>
<p:tagLst xmlns:p="http://schemas.openxmlformats.org/presentationml/2006/main">
  <p:tag name="AS_UNIQUEID" val="1368"/>
</p:tagLst>
</file>

<file path=ppt/tags/tag237.xml><?xml version="1.0" encoding="utf-8"?>
<p:tagLst xmlns:p="http://schemas.openxmlformats.org/presentationml/2006/main">
  <p:tag name="AS_UNIQUEID" val="1369"/>
</p:tagLst>
</file>

<file path=ppt/tags/tag238.xml><?xml version="1.0" encoding="utf-8"?>
<p:tagLst xmlns:p="http://schemas.openxmlformats.org/presentationml/2006/main">
  <p:tag name="AS_UNIQUEID" val="1370"/>
</p:tagLst>
</file>

<file path=ppt/tags/tag239.xml><?xml version="1.0" encoding="utf-8"?>
<p:tagLst xmlns:p="http://schemas.openxmlformats.org/presentationml/2006/main">
  <p:tag name="AS_UNIQUEID" val="1371"/>
</p:tagLst>
</file>

<file path=ppt/tags/tag24.xml><?xml version="1.0" encoding="utf-8"?>
<p:tagLst xmlns:p="http://schemas.openxmlformats.org/presentationml/2006/main">
  <p:tag name="AS_UNIQUEID" val="626"/>
</p:tagLst>
</file>

<file path=ppt/tags/tag240.xml><?xml version="1.0" encoding="utf-8"?>
<p:tagLst xmlns:p="http://schemas.openxmlformats.org/presentationml/2006/main">
  <p:tag name="AS_UNIQUEID" val="1372"/>
</p:tagLst>
</file>

<file path=ppt/tags/tag241.xml><?xml version="1.0" encoding="utf-8"?>
<p:tagLst xmlns:p="http://schemas.openxmlformats.org/presentationml/2006/main">
  <p:tag name="AS_UNIQUEID" val="1373"/>
</p:tagLst>
</file>

<file path=ppt/tags/tag242.xml><?xml version="1.0" encoding="utf-8"?>
<p:tagLst xmlns:p="http://schemas.openxmlformats.org/presentationml/2006/main">
  <p:tag name="AS_UNIQUEID" val="1374"/>
</p:tagLst>
</file>

<file path=ppt/tags/tag243.xml><?xml version="1.0" encoding="utf-8"?>
<p:tagLst xmlns:p="http://schemas.openxmlformats.org/presentationml/2006/main">
  <p:tag name="AS_UNIQUEID" val="1375"/>
</p:tagLst>
</file>

<file path=ppt/tags/tag244.xml><?xml version="1.0" encoding="utf-8"?>
<p:tagLst xmlns:p="http://schemas.openxmlformats.org/presentationml/2006/main">
  <p:tag name="AS_UNIQUEID" val="1376"/>
</p:tagLst>
</file>

<file path=ppt/tags/tag245.xml><?xml version="1.0" encoding="utf-8"?>
<p:tagLst xmlns:p="http://schemas.openxmlformats.org/presentationml/2006/main">
  <p:tag name="AS_UNIQUEID" val="58"/>
</p:tagLst>
</file>

<file path=ppt/tags/tag246.xml><?xml version="1.0" encoding="utf-8"?>
<p:tagLst xmlns:p="http://schemas.openxmlformats.org/presentationml/2006/main">
  <p:tag name="AS_UNIQUEID" val="56"/>
</p:tagLst>
</file>

<file path=ppt/tags/tag247.xml><?xml version="1.0" encoding="utf-8"?>
<p:tagLst xmlns:p="http://schemas.openxmlformats.org/presentationml/2006/main">
  <p:tag name="AS_UNIQUEID" val="1688"/>
</p:tagLst>
</file>

<file path=ppt/tags/tag248.xml><?xml version="1.0" encoding="utf-8"?>
<p:tagLst xmlns:p="http://schemas.openxmlformats.org/presentationml/2006/main">
  <p:tag name="AS_UNIQUEID" val="28"/>
</p:tagLst>
</file>

<file path=ppt/tags/tag249.xml><?xml version="1.0" encoding="utf-8"?>
<p:tagLst xmlns:p="http://schemas.openxmlformats.org/presentationml/2006/main">
  <p:tag name="AS_UNIQUEID" val="29"/>
</p:tagLst>
</file>

<file path=ppt/tags/tag25.xml><?xml version="1.0" encoding="utf-8"?>
<p:tagLst xmlns:p="http://schemas.openxmlformats.org/presentationml/2006/main">
  <p:tag name="AS_UNIQUEID" val="627"/>
</p:tagLst>
</file>

<file path=ppt/tags/tag250.xml><?xml version="1.0" encoding="utf-8"?>
<p:tagLst xmlns:p="http://schemas.openxmlformats.org/presentationml/2006/main">
  <p:tag name="AS_UNIQUEID" val="30"/>
</p:tagLst>
</file>

<file path=ppt/tags/tag251.xml><?xml version="1.0" encoding="utf-8"?>
<p:tagLst xmlns:p="http://schemas.openxmlformats.org/presentationml/2006/main">
  <p:tag name="AS_UNIQUEID" val="31"/>
</p:tagLst>
</file>

<file path=ppt/tags/tag252.xml><?xml version="1.0" encoding="utf-8"?>
<p:tagLst xmlns:p="http://schemas.openxmlformats.org/presentationml/2006/main">
  <p:tag name="AS_UNIQUEID" val="32"/>
</p:tagLst>
</file>

<file path=ppt/tags/tag253.xml><?xml version="1.0" encoding="utf-8"?>
<p:tagLst xmlns:p="http://schemas.openxmlformats.org/presentationml/2006/main">
  <p:tag name="AS_UNIQUEID" val="33"/>
</p:tagLst>
</file>

<file path=ppt/tags/tag254.xml><?xml version="1.0" encoding="utf-8"?>
<p:tagLst xmlns:p="http://schemas.openxmlformats.org/presentationml/2006/main">
  <p:tag name="AS_UNIQUEID" val="1689"/>
</p:tagLst>
</file>

<file path=ppt/tags/tag255.xml><?xml version="1.0" encoding="utf-8"?>
<p:tagLst xmlns:p="http://schemas.openxmlformats.org/presentationml/2006/main">
  <p:tag name="AS_UNIQUEID" val="1690"/>
</p:tagLst>
</file>

<file path=ppt/tags/tag256.xml><?xml version="1.0" encoding="utf-8"?>
<p:tagLst xmlns:p="http://schemas.openxmlformats.org/presentationml/2006/main">
  <p:tag name="AS_UNIQUEID" val="773"/>
</p:tagLst>
</file>

<file path=ppt/tags/tag257.xml><?xml version="1.0" encoding="utf-8"?>
<p:tagLst xmlns:p="http://schemas.openxmlformats.org/presentationml/2006/main">
  <p:tag name="AS_UNIQUEID" val="774"/>
</p:tagLst>
</file>

<file path=ppt/tags/tag258.xml><?xml version="1.0" encoding="utf-8"?>
<p:tagLst xmlns:p="http://schemas.openxmlformats.org/presentationml/2006/main">
  <p:tag name="AS_UNIQUEID" val="775"/>
</p:tagLst>
</file>

<file path=ppt/tags/tag259.xml><?xml version="1.0" encoding="utf-8"?>
<p:tagLst xmlns:p="http://schemas.openxmlformats.org/presentationml/2006/main">
  <p:tag name="AS_UNIQUEID" val="1691"/>
</p:tagLst>
</file>

<file path=ppt/tags/tag26.xml><?xml version="1.0" encoding="utf-8"?>
<p:tagLst xmlns:p="http://schemas.openxmlformats.org/presentationml/2006/main">
  <p:tag name="AS_UNIQUEID" val="628"/>
</p:tagLst>
</file>

<file path=ppt/tags/tag260.xml><?xml version="1.0" encoding="utf-8"?>
<p:tagLst xmlns:p="http://schemas.openxmlformats.org/presentationml/2006/main">
  <p:tag name="AS_UNIQUEID" val="777"/>
</p:tagLst>
</file>

<file path=ppt/tags/tag261.xml><?xml version="1.0" encoding="utf-8"?>
<p:tagLst xmlns:p="http://schemas.openxmlformats.org/presentationml/2006/main">
  <p:tag name="AS_UNIQUEID" val="778"/>
</p:tagLst>
</file>

<file path=ppt/tags/tag262.xml><?xml version="1.0" encoding="utf-8"?>
<p:tagLst xmlns:p="http://schemas.openxmlformats.org/presentationml/2006/main">
  <p:tag name="AS_UNIQUEID" val="1388"/>
</p:tagLst>
</file>

<file path=ppt/tags/tag263.xml><?xml version="1.0" encoding="utf-8"?>
<p:tagLst xmlns:p="http://schemas.openxmlformats.org/presentationml/2006/main">
  <p:tag name="AS_UNIQUEID" val="1387"/>
  <p:tag name="KSO_WM_UNIT_TABLE_BEAUTIFY" val="smartTable{7640ec4c-9b26-431f-9140-0d3653654b70}"/>
</p:tagLst>
</file>

<file path=ppt/tags/tag264.xml><?xml version="1.0" encoding="utf-8"?>
<p:tagLst xmlns:p="http://schemas.openxmlformats.org/presentationml/2006/main">
  <p:tag name="ISLIDE.ICON" val="#405095;#407180;"/>
</p:tagLst>
</file>

<file path=ppt/tags/tag265.xml><?xml version="1.0" encoding="utf-8"?>
<p:tagLst xmlns:p="http://schemas.openxmlformats.org/presentationml/2006/main">
  <p:tag name="AS_UNIQUEID" val="1692"/>
</p:tagLst>
</file>

<file path=ppt/tags/tag266.xml><?xml version="1.0" encoding="utf-8"?>
<p:tagLst xmlns:p="http://schemas.openxmlformats.org/presentationml/2006/main">
  <p:tag name="AS_UNIQUEID" val="773"/>
</p:tagLst>
</file>

<file path=ppt/tags/tag267.xml><?xml version="1.0" encoding="utf-8"?>
<p:tagLst xmlns:p="http://schemas.openxmlformats.org/presentationml/2006/main">
  <p:tag name="AS_UNIQUEID" val="774"/>
</p:tagLst>
</file>

<file path=ppt/tags/tag268.xml><?xml version="1.0" encoding="utf-8"?>
<p:tagLst xmlns:p="http://schemas.openxmlformats.org/presentationml/2006/main">
  <p:tag name="AS_UNIQUEID" val="775"/>
</p:tagLst>
</file>

<file path=ppt/tags/tag269.xml><?xml version="1.0" encoding="utf-8"?>
<p:tagLst xmlns:p="http://schemas.openxmlformats.org/presentationml/2006/main">
  <p:tag name="AS_UNIQUEID" val="1693"/>
</p:tagLst>
</file>

<file path=ppt/tags/tag27.xml><?xml version="1.0" encoding="utf-8"?>
<p:tagLst xmlns:p="http://schemas.openxmlformats.org/presentationml/2006/main">
  <p:tag name="AS_UNIQUEID" val="629"/>
</p:tagLst>
</file>

<file path=ppt/tags/tag270.xml><?xml version="1.0" encoding="utf-8"?>
<p:tagLst xmlns:p="http://schemas.openxmlformats.org/presentationml/2006/main">
  <p:tag name="AS_UNIQUEID" val="777"/>
</p:tagLst>
</file>

<file path=ppt/tags/tag271.xml><?xml version="1.0" encoding="utf-8"?>
<p:tagLst xmlns:p="http://schemas.openxmlformats.org/presentationml/2006/main">
  <p:tag name="AS_UNIQUEID" val="778"/>
</p:tagLst>
</file>

<file path=ppt/tags/tag272.xml><?xml version="1.0" encoding="utf-8"?>
<p:tagLst xmlns:p="http://schemas.openxmlformats.org/presentationml/2006/main">
  <p:tag name="AS_UNIQUEID" val="1388"/>
</p:tagLst>
</file>

<file path=ppt/tags/tag273.xml><?xml version="1.0" encoding="utf-8"?>
<p:tagLst xmlns:p="http://schemas.openxmlformats.org/presentationml/2006/main">
  <p:tag name="AS_UNIQUEID" val="1390"/>
  <p:tag name="KSO_WM_UNIT_TABLE_BEAUTIFY" val="smartTable{2a4e0ce9-b6ed-4046-9b90-ba7d1f20b42c}"/>
</p:tagLst>
</file>

<file path=ppt/tags/tag274.xml><?xml version="1.0" encoding="utf-8"?>
<p:tagLst xmlns:p="http://schemas.openxmlformats.org/presentationml/2006/main">
  <p:tag name="ISLIDE.ICON" val="#405095;#407180;"/>
</p:tagLst>
</file>

<file path=ppt/tags/tag275.xml><?xml version="1.0" encoding="utf-8"?>
<p:tagLst xmlns:p="http://schemas.openxmlformats.org/presentationml/2006/main">
  <p:tag name="AS_UNIQUEID" val="1694"/>
</p:tagLst>
</file>

<file path=ppt/tags/tag276.xml><?xml version="1.0" encoding="utf-8"?>
<p:tagLst xmlns:p="http://schemas.openxmlformats.org/presentationml/2006/main">
  <p:tag name="AS_UNIQUEID" val="773"/>
</p:tagLst>
</file>

<file path=ppt/tags/tag277.xml><?xml version="1.0" encoding="utf-8"?>
<p:tagLst xmlns:p="http://schemas.openxmlformats.org/presentationml/2006/main">
  <p:tag name="AS_UNIQUEID" val="774"/>
</p:tagLst>
</file>

<file path=ppt/tags/tag278.xml><?xml version="1.0" encoding="utf-8"?>
<p:tagLst xmlns:p="http://schemas.openxmlformats.org/presentationml/2006/main">
  <p:tag name="AS_UNIQUEID" val="775"/>
</p:tagLst>
</file>

<file path=ppt/tags/tag279.xml><?xml version="1.0" encoding="utf-8"?>
<p:tagLst xmlns:p="http://schemas.openxmlformats.org/presentationml/2006/main">
  <p:tag name="AS_UNIQUEID" val="1695"/>
</p:tagLst>
</file>

<file path=ppt/tags/tag28.xml><?xml version="1.0" encoding="utf-8"?>
<p:tagLst xmlns:p="http://schemas.openxmlformats.org/presentationml/2006/main">
  <p:tag name="AS_UNIQUEID" val="630"/>
</p:tagLst>
</file>

<file path=ppt/tags/tag280.xml><?xml version="1.0" encoding="utf-8"?>
<p:tagLst xmlns:p="http://schemas.openxmlformats.org/presentationml/2006/main">
  <p:tag name="AS_UNIQUEID" val="777"/>
</p:tagLst>
</file>

<file path=ppt/tags/tag281.xml><?xml version="1.0" encoding="utf-8"?>
<p:tagLst xmlns:p="http://schemas.openxmlformats.org/presentationml/2006/main">
  <p:tag name="AS_UNIQUEID" val="778"/>
</p:tagLst>
</file>

<file path=ppt/tags/tag282.xml><?xml version="1.0" encoding="utf-8"?>
<p:tagLst xmlns:p="http://schemas.openxmlformats.org/presentationml/2006/main">
  <p:tag name="AS_UNIQUEID" val="1413"/>
  <p:tag name="KSO_WM_UNIT_TABLE_BEAUTIFY" val="smartTable{3ad64554-9af3-49a3-8d3e-d6b9186b0578}"/>
</p:tagLst>
</file>

<file path=ppt/tags/tag283.xml><?xml version="1.0" encoding="utf-8"?>
<p:tagLst xmlns:p="http://schemas.openxmlformats.org/presentationml/2006/main">
  <p:tag name="ISLIDE.ICON" val="#405095;#407180;"/>
</p:tagLst>
</file>

<file path=ppt/tags/tag284.xml><?xml version="1.0" encoding="utf-8"?>
<p:tagLst xmlns:p="http://schemas.openxmlformats.org/presentationml/2006/main">
  <p:tag name="AS_UNIQUEID" val="1696"/>
</p:tagLst>
</file>

<file path=ppt/tags/tag285.xml><?xml version="1.0" encoding="utf-8"?>
<p:tagLst xmlns:p="http://schemas.openxmlformats.org/presentationml/2006/main">
  <p:tag name="AS_UNIQUEID" val="773"/>
</p:tagLst>
</file>

<file path=ppt/tags/tag286.xml><?xml version="1.0" encoding="utf-8"?>
<p:tagLst xmlns:p="http://schemas.openxmlformats.org/presentationml/2006/main">
  <p:tag name="AS_UNIQUEID" val="774"/>
</p:tagLst>
</file>

<file path=ppt/tags/tag287.xml><?xml version="1.0" encoding="utf-8"?>
<p:tagLst xmlns:p="http://schemas.openxmlformats.org/presentationml/2006/main">
  <p:tag name="AS_UNIQUEID" val="775"/>
</p:tagLst>
</file>

<file path=ppt/tags/tag288.xml><?xml version="1.0" encoding="utf-8"?>
<p:tagLst xmlns:p="http://schemas.openxmlformats.org/presentationml/2006/main">
  <p:tag name="AS_UNIQUEID" val="1697"/>
</p:tagLst>
</file>

<file path=ppt/tags/tag289.xml><?xml version="1.0" encoding="utf-8"?>
<p:tagLst xmlns:p="http://schemas.openxmlformats.org/presentationml/2006/main">
  <p:tag name="AS_UNIQUEID" val="777"/>
</p:tagLst>
</file>

<file path=ppt/tags/tag29.xml><?xml version="1.0" encoding="utf-8"?>
<p:tagLst xmlns:p="http://schemas.openxmlformats.org/presentationml/2006/main">
  <p:tag name="AS_UNIQUEID" val="1658"/>
</p:tagLst>
</file>

<file path=ppt/tags/tag290.xml><?xml version="1.0" encoding="utf-8"?>
<p:tagLst xmlns:p="http://schemas.openxmlformats.org/presentationml/2006/main">
  <p:tag name="AS_UNIQUEID" val="778"/>
</p:tagLst>
</file>

<file path=ppt/tags/tag291.xml><?xml version="1.0" encoding="utf-8"?>
<p:tagLst xmlns:p="http://schemas.openxmlformats.org/presentationml/2006/main">
  <p:tag name="AS_UNIQUEID" val="1698"/>
  <p:tag name="KSO_WM_UNIT_TABLE_BEAUTIFY" val="smartTable{45753243-3ba4-4a1f-88c7-23a180cc8ac5}"/>
</p:tagLst>
</file>

<file path=ppt/tags/tag292.xml><?xml version="1.0" encoding="utf-8"?>
<p:tagLst xmlns:p="http://schemas.openxmlformats.org/presentationml/2006/main">
  <p:tag name="ISLIDE.ICON" val="#405095;#407180;"/>
</p:tagLst>
</file>

<file path=ppt/tags/tag293.xml><?xml version="1.0" encoding="utf-8"?>
<p:tagLst xmlns:p="http://schemas.openxmlformats.org/presentationml/2006/main">
  <p:tag name="AS_UNIQUEID" val="1699"/>
</p:tagLst>
</file>

<file path=ppt/tags/tag294.xml><?xml version="1.0" encoding="utf-8"?>
<p:tagLst xmlns:p="http://schemas.openxmlformats.org/presentationml/2006/main">
  <p:tag name="AS_UNIQUEID" val="28"/>
</p:tagLst>
</file>

<file path=ppt/tags/tag295.xml><?xml version="1.0" encoding="utf-8"?>
<p:tagLst xmlns:p="http://schemas.openxmlformats.org/presentationml/2006/main">
  <p:tag name="AS_UNIQUEID" val="29"/>
</p:tagLst>
</file>

<file path=ppt/tags/tag296.xml><?xml version="1.0" encoding="utf-8"?>
<p:tagLst xmlns:p="http://schemas.openxmlformats.org/presentationml/2006/main">
  <p:tag name="AS_UNIQUEID" val="30"/>
</p:tagLst>
</file>

<file path=ppt/tags/tag297.xml><?xml version="1.0" encoding="utf-8"?>
<p:tagLst xmlns:p="http://schemas.openxmlformats.org/presentationml/2006/main">
  <p:tag name="AS_UNIQUEID" val="31"/>
</p:tagLst>
</file>

<file path=ppt/tags/tag298.xml><?xml version="1.0" encoding="utf-8"?>
<p:tagLst xmlns:p="http://schemas.openxmlformats.org/presentationml/2006/main">
  <p:tag name="AS_UNIQUEID" val="32"/>
</p:tagLst>
</file>

<file path=ppt/tags/tag299.xml><?xml version="1.0" encoding="utf-8"?>
<p:tagLst xmlns:p="http://schemas.openxmlformats.org/presentationml/2006/main">
  <p:tag name="AS_UNIQUEID" val="33"/>
</p:tagLst>
</file>

<file path=ppt/tags/tag3.xml><?xml version="1.0" encoding="utf-8"?>
<p:tagLst xmlns:p="http://schemas.openxmlformats.org/presentationml/2006/main">
  <p:tag name="AS_UNIQUEID" val="605"/>
</p:tagLst>
</file>

<file path=ppt/tags/tag30.xml><?xml version="1.0" encoding="utf-8"?>
<p:tagLst xmlns:p="http://schemas.openxmlformats.org/presentationml/2006/main">
  <p:tag name="AS_UNIQUEID" val="632"/>
</p:tagLst>
</file>

<file path=ppt/tags/tag300.xml><?xml version="1.0" encoding="utf-8"?>
<p:tagLst xmlns:p="http://schemas.openxmlformats.org/presentationml/2006/main">
  <p:tag name="AS_UNIQUEID" val="1700"/>
</p:tagLst>
</file>

<file path=ppt/tags/tag301.xml><?xml version="1.0" encoding="utf-8"?>
<p:tagLst xmlns:p="http://schemas.openxmlformats.org/presentationml/2006/main">
  <p:tag name="AS_UNIQUEID" val="1701"/>
</p:tagLst>
</file>

<file path=ppt/tags/tag302.xml><?xml version="1.0" encoding="utf-8"?>
<p:tagLst xmlns:p="http://schemas.openxmlformats.org/presentationml/2006/main">
  <p:tag name="AS_UNIQUEID" val="773"/>
</p:tagLst>
</file>

<file path=ppt/tags/tag303.xml><?xml version="1.0" encoding="utf-8"?>
<p:tagLst xmlns:p="http://schemas.openxmlformats.org/presentationml/2006/main">
  <p:tag name="AS_UNIQUEID" val="774"/>
</p:tagLst>
</file>

<file path=ppt/tags/tag304.xml><?xml version="1.0" encoding="utf-8"?>
<p:tagLst xmlns:p="http://schemas.openxmlformats.org/presentationml/2006/main">
  <p:tag name="AS_UNIQUEID" val="775"/>
</p:tagLst>
</file>

<file path=ppt/tags/tag305.xml><?xml version="1.0" encoding="utf-8"?>
<p:tagLst xmlns:p="http://schemas.openxmlformats.org/presentationml/2006/main">
  <p:tag name="AS_UNIQUEID" val="1702"/>
</p:tagLst>
</file>

<file path=ppt/tags/tag306.xml><?xml version="1.0" encoding="utf-8"?>
<p:tagLst xmlns:p="http://schemas.openxmlformats.org/presentationml/2006/main">
  <p:tag name="AS_UNIQUEID" val="777"/>
</p:tagLst>
</file>

<file path=ppt/tags/tag307.xml><?xml version="1.0" encoding="utf-8"?>
<p:tagLst xmlns:p="http://schemas.openxmlformats.org/presentationml/2006/main">
  <p:tag name="AS_UNIQUEID" val="778"/>
</p:tagLst>
</file>

<file path=ppt/tags/tag308.xml><?xml version="1.0" encoding="utf-8"?>
<p:tagLst xmlns:p="http://schemas.openxmlformats.org/presentationml/2006/main">
  <p:tag name="AS_UNIQUEID" val="1703"/>
</p:tagLst>
</file>

<file path=ppt/tags/tag309.xml><?xml version="1.0" encoding="utf-8"?>
<p:tagLst xmlns:p="http://schemas.openxmlformats.org/presentationml/2006/main">
  <p:tag name="ISLIDE.ICON" val="#405095;#407180;"/>
</p:tagLst>
</file>

<file path=ppt/tags/tag31.xml><?xml version="1.0" encoding="utf-8"?>
<p:tagLst xmlns:p="http://schemas.openxmlformats.org/presentationml/2006/main">
  <p:tag name="AS_UNIQUEID" val="633"/>
</p:tagLst>
</file>

<file path=ppt/tags/tag310.xml><?xml version="1.0" encoding="utf-8"?>
<p:tagLst xmlns:p="http://schemas.openxmlformats.org/presentationml/2006/main">
  <p:tag name="AS_UNIQUEID" val="1704"/>
</p:tagLst>
</file>

<file path=ppt/tags/tag311.xml><?xml version="1.0" encoding="utf-8"?>
<p:tagLst xmlns:p="http://schemas.openxmlformats.org/presentationml/2006/main">
  <p:tag name="AS_UNIQUEID" val="51"/>
</p:tagLst>
</file>

<file path=ppt/tags/tag312.xml><?xml version="1.0" encoding="utf-8"?>
<p:tagLst xmlns:p="http://schemas.openxmlformats.org/presentationml/2006/main">
  <p:tag name="AS_UNIQUEID" val="52"/>
</p:tagLst>
</file>

<file path=ppt/tags/tag313.xml><?xml version="1.0" encoding="utf-8"?>
<p:tagLst xmlns:p="http://schemas.openxmlformats.org/presentationml/2006/main">
  <p:tag name="AS_UNIQUEID" val="53"/>
</p:tagLst>
</file>

<file path=ppt/tags/tag314.xml><?xml version="1.0" encoding="utf-8"?>
<p:tagLst xmlns:p="http://schemas.openxmlformats.org/presentationml/2006/main">
  <p:tag name="AS_UNIQUEID" val="54"/>
</p:tagLst>
</file>

<file path=ppt/tags/tag315.xml><?xml version="1.0" encoding="utf-8"?>
<p:tagLst xmlns:p="http://schemas.openxmlformats.org/presentationml/2006/main">
  <p:tag name="AS_UNIQUEID" val="55"/>
</p:tagLst>
</file>

<file path=ppt/tags/tag316.xml><?xml version="1.0" encoding="utf-8"?>
<p:tagLst xmlns:p="http://schemas.openxmlformats.org/presentationml/2006/main">
  <p:tag name="AS_UNIQUEID" val="56"/>
</p:tagLst>
</file>

<file path=ppt/tags/tag317.xml><?xml version="1.0" encoding="utf-8"?>
<p:tagLst xmlns:p="http://schemas.openxmlformats.org/presentationml/2006/main">
  <p:tag name="AS_UNIQUEID" val="57"/>
</p:tagLst>
</file>

<file path=ppt/tags/tag318.xml><?xml version="1.0" encoding="utf-8"?>
<p:tagLst xmlns:p="http://schemas.openxmlformats.org/presentationml/2006/main">
  <p:tag name="AS_UNIQUEID" val="58"/>
</p:tagLst>
</file>

<file path=ppt/tags/tag319.xml><?xml version="1.0" encoding="utf-8"?>
<p:tagLst xmlns:p="http://schemas.openxmlformats.org/presentationml/2006/main">
  <p:tag name="AS_UNIQUEID" val="59"/>
</p:tagLst>
</file>

<file path=ppt/tags/tag32.xml><?xml version="1.0" encoding="utf-8"?>
<p:tagLst xmlns:p="http://schemas.openxmlformats.org/presentationml/2006/main">
  <p:tag name="AS_UNIQUEID" val="634"/>
</p:tagLst>
</file>

<file path=ppt/tags/tag320.xml><?xml version="1.0" encoding="utf-8"?>
<p:tagLst xmlns:p="http://schemas.openxmlformats.org/presentationml/2006/main">
  <p:tag name="AS_UNIQUEID" val="1705"/>
</p:tagLst>
</file>

<file path=ppt/tags/tag321.xml><?xml version="1.0" encoding="utf-8"?>
<p:tagLst xmlns:p="http://schemas.openxmlformats.org/presentationml/2006/main">
  <p:tag name="AS_UNIQUEID" val="1706"/>
</p:tagLst>
</file>

<file path=ppt/tags/tag322.xml><?xml version="1.0" encoding="utf-8"?>
<p:tagLst xmlns:p="http://schemas.openxmlformats.org/presentationml/2006/main">
  <p:tag name="AS_UNIQUEID" val="51"/>
</p:tagLst>
</file>

<file path=ppt/tags/tag323.xml><?xml version="1.0" encoding="utf-8"?>
<p:tagLst xmlns:p="http://schemas.openxmlformats.org/presentationml/2006/main">
  <p:tag name="AS_UNIQUEID" val="52"/>
</p:tagLst>
</file>

<file path=ppt/tags/tag324.xml><?xml version="1.0" encoding="utf-8"?>
<p:tagLst xmlns:p="http://schemas.openxmlformats.org/presentationml/2006/main">
  <p:tag name="AS_UNIQUEID" val="53"/>
</p:tagLst>
</file>

<file path=ppt/tags/tag325.xml><?xml version="1.0" encoding="utf-8"?>
<p:tagLst xmlns:p="http://schemas.openxmlformats.org/presentationml/2006/main">
  <p:tag name="AS_UNIQUEID" val="54"/>
</p:tagLst>
</file>

<file path=ppt/tags/tag326.xml><?xml version="1.0" encoding="utf-8"?>
<p:tagLst xmlns:p="http://schemas.openxmlformats.org/presentationml/2006/main">
  <p:tag name="AS_UNIQUEID" val="55"/>
</p:tagLst>
</file>

<file path=ppt/tags/tag327.xml><?xml version="1.0" encoding="utf-8"?>
<p:tagLst xmlns:p="http://schemas.openxmlformats.org/presentationml/2006/main">
  <p:tag name="AS_UNIQUEID" val="56"/>
</p:tagLst>
</file>

<file path=ppt/tags/tag328.xml><?xml version="1.0" encoding="utf-8"?>
<p:tagLst xmlns:p="http://schemas.openxmlformats.org/presentationml/2006/main">
  <p:tag name="AS_UNIQUEID" val="57"/>
</p:tagLst>
</file>

<file path=ppt/tags/tag329.xml><?xml version="1.0" encoding="utf-8"?>
<p:tagLst xmlns:p="http://schemas.openxmlformats.org/presentationml/2006/main">
  <p:tag name="AS_UNIQUEID" val="58"/>
</p:tagLst>
</file>

<file path=ppt/tags/tag33.xml><?xml version="1.0" encoding="utf-8"?>
<p:tagLst xmlns:p="http://schemas.openxmlformats.org/presentationml/2006/main">
  <p:tag name="AS_UNIQUEID" val="635"/>
</p:tagLst>
</file>

<file path=ppt/tags/tag330.xml><?xml version="1.0" encoding="utf-8"?>
<p:tagLst xmlns:p="http://schemas.openxmlformats.org/presentationml/2006/main">
  <p:tag name="AS_UNIQUEID" val="59"/>
</p:tagLst>
</file>

<file path=ppt/tags/tag331.xml><?xml version="1.0" encoding="utf-8"?>
<p:tagLst xmlns:p="http://schemas.openxmlformats.org/presentationml/2006/main">
  <p:tag name="AS_UNIQUEID" val="1707"/>
</p:tagLst>
</file>

<file path=ppt/tags/tag332.xml><?xml version="1.0" encoding="utf-8"?>
<p:tagLst xmlns:p="http://schemas.openxmlformats.org/presentationml/2006/main">
  <p:tag name="AS_UNIQUEID" val="51"/>
</p:tagLst>
</file>

<file path=ppt/tags/tag333.xml><?xml version="1.0" encoding="utf-8"?>
<p:tagLst xmlns:p="http://schemas.openxmlformats.org/presentationml/2006/main">
  <p:tag name="AS_UNIQUEID" val="52"/>
</p:tagLst>
</file>

<file path=ppt/tags/tag334.xml><?xml version="1.0" encoding="utf-8"?>
<p:tagLst xmlns:p="http://schemas.openxmlformats.org/presentationml/2006/main">
  <p:tag name="AS_UNIQUEID" val="53"/>
</p:tagLst>
</file>

<file path=ppt/tags/tag335.xml><?xml version="1.0" encoding="utf-8"?>
<p:tagLst xmlns:p="http://schemas.openxmlformats.org/presentationml/2006/main">
  <p:tag name="AS_UNIQUEID" val="54"/>
</p:tagLst>
</file>

<file path=ppt/tags/tag336.xml><?xml version="1.0" encoding="utf-8"?>
<p:tagLst xmlns:p="http://schemas.openxmlformats.org/presentationml/2006/main">
  <p:tag name="AS_UNIQUEID" val="55"/>
</p:tagLst>
</file>

<file path=ppt/tags/tag337.xml><?xml version="1.0" encoding="utf-8"?>
<p:tagLst xmlns:p="http://schemas.openxmlformats.org/presentationml/2006/main">
  <p:tag name="AS_UNIQUEID" val="56"/>
</p:tagLst>
</file>

<file path=ppt/tags/tag338.xml><?xml version="1.0" encoding="utf-8"?>
<p:tagLst xmlns:p="http://schemas.openxmlformats.org/presentationml/2006/main">
  <p:tag name="AS_UNIQUEID" val="57"/>
</p:tagLst>
</file>

<file path=ppt/tags/tag339.xml><?xml version="1.0" encoding="utf-8"?>
<p:tagLst xmlns:p="http://schemas.openxmlformats.org/presentationml/2006/main">
  <p:tag name="AS_UNIQUEID" val="58"/>
</p:tagLst>
</file>

<file path=ppt/tags/tag34.xml><?xml version="1.0" encoding="utf-8"?>
<p:tagLst xmlns:p="http://schemas.openxmlformats.org/presentationml/2006/main">
  <p:tag name="AS_UNIQUEID" val="1659"/>
</p:tagLst>
</file>

<file path=ppt/tags/tag340.xml><?xml version="1.0" encoding="utf-8"?>
<p:tagLst xmlns:p="http://schemas.openxmlformats.org/presentationml/2006/main">
  <p:tag name="AS_UNIQUEID" val="1708"/>
</p:tagLst>
</file>

<file path=ppt/tags/tag341.xml><?xml version="1.0" encoding="utf-8"?>
<p:tagLst xmlns:p="http://schemas.openxmlformats.org/presentationml/2006/main">
  <p:tag name="AS_UNIQUEID" val="477"/>
</p:tagLst>
</file>

<file path=ppt/tags/tag342.xml><?xml version="1.0" encoding="utf-8"?>
<p:tagLst xmlns:p="http://schemas.openxmlformats.org/presentationml/2006/main">
  <p:tag name="AS_UNIQUEID" val="478"/>
</p:tagLst>
</file>

<file path=ppt/tags/tag343.xml><?xml version="1.0" encoding="utf-8"?>
<p:tagLst xmlns:p="http://schemas.openxmlformats.org/presentationml/2006/main">
  <p:tag name="AS_UNIQUEID" val="479"/>
</p:tagLst>
</file>

<file path=ppt/tags/tag344.xml><?xml version="1.0" encoding="utf-8"?>
<p:tagLst xmlns:p="http://schemas.openxmlformats.org/presentationml/2006/main">
  <p:tag name="AS_UNIQUEID" val="480"/>
</p:tagLst>
</file>

<file path=ppt/tags/tag345.xml><?xml version="1.0" encoding="utf-8"?>
<p:tagLst xmlns:p="http://schemas.openxmlformats.org/presentationml/2006/main">
  <p:tag name="AS_UNIQUEID" val="481"/>
</p:tagLst>
</file>

<file path=ppt/tags/tag346.xml><?xml version="1.0" encoding="utf-8"?>
<p:tagLst xmlns:p="http://schemas.openxmlformats.org/presentationml/2006/main">
  <p:tag name="AS_UNIQUEID" val="482"/>
</p:tagLst>
</file>

<file path=ppt/tags/tag347.xml><?xml version="1.0" encoding="utf-8"?>
<p:tagLst xmlns:p="http://schemas.openxmlformats.org/presentationml/2006/main">
  <p:tag name="AS_UNIQUEID" val="483"/>
</p:tagLst>
</file>

<file path=ppt/tags/tag348.xml><?xml version="1.0" encoding="utf-8"?>
<p:tagLst xmlns:p="http://schemas.openxmlformats.org/presentationml/2006/main">
  <p:tag name="AS_UNIQUEID" val="484"/>
</p:tagLst>
</file>

<file path=ppt/tags/tag349.xml><?xml version="1.0" encoding="utf-8"?>
<p:tagLst xmlns:p="http://schemas.openxmlformats.org/presentationml/2006/main">
  <p:tag name="AS_UNIQUEID" val="485"/>
</p:tagLst>
</file>

<file path=ppt/tags/tag35.xml><?xml version="1.0" encoding="utf-8"?>
<p:tagLst xmlns:p="http://schemas.openxmlformats.org/presentationml/2006/main">
  <p:tag name="AS_UNIQUEID" val="637"/>
</p:tagLst>
</file>

<file path=ppt/tags/tag350.xml><?xml version="1.0" encoding="utf-8"?>
<p:tagLst xmlns:p="http://schemas.openxmlformats.org/presentationml/2006/main">
  <p:tag name="AS_UNIQUEID" val="486"/>
</p:tagLst>
</file>

<file path=ppt/tags/tag351.xml><?xml version="1.0" encoding="utf-8"?>
<p:tagLst xmlns:p="http://schemas.openxmlformats.org/presentationml/2006/main">
  <p:tag name="AS_UNIQUEID" val="487"/>
</p:tagLst>
</file>

<file path=ppt/tags/tag352.xml><?xml version="1.0" encoding="utf-8"?>
<p:tagLst xmlns:p="http://schemas.openxmlformats.org/presentationml/2006/main">
  <p:tag name="AS_UNIQUEID" val="488"/>
</p:tagLst>
</file>

<file path=ppt/tags/tag353.xml><?xml version="1.0" encoding="utf-8"?>
<p:tagLst xmlns:p="http://schemas.openxmlformats.org/presentationml/2006/main">
  <p:tag name="AS_UNIQUEID" val="489"/>
</p:tagLst>
</file>

<file path=ppt/tags/tag354.xml><?xml version="1.0" encoding="utf-8"?>
<p:tagLst xmlns:p="http://schemas.openxmlformats.org/presentationml/2006/main">
  <p:tag name="AS_UNIQUEID" val="490"/>
</p:tagLst>
</file>

<file path=ppt/tags/tag355.xml><?xml version="1.0" encoding="utf-8"?>
<p:tagLst xmlns:p="http://schemas.openxmlformats.org/presentationml/2006/main">
  <p:tag name="AS_UNIQUEID" val="491"/>
</p:tagLst>
</file>

<file path=ppt/tags/tag356.xml><?xml version="1.0" encoding="utf-8"?>
<p:tagLst xmlns:p="http://schemas.openxmlformats.org/presentationml/2006/main">
  <p:tag name="AS_UNIQUEID" val="492"/>
</p:tagLst>
</file>

<file path=ppt/tags/tag357.xml><?xml version="1.0" encoding="utf-8"?>
<p:tagLst xmlns:p="http://schemas.openxmlformats.org/presentationml/2006/main">
  <p:tag name="AS_UNIQUEID" val="493"/>
</p:tagLst>
</file>

<file path=ppt/tags/tag358.xml><?xml version="1.0" encoding="utf-8"?>
<p:tagLst xmlns:p="http://schemas.openxmlformats.org/presentationml/2006/main">
  <p:tag name="AS_UNIQUEID" val="494"/>
</p:tagLst>
</file>

<file path=ppt/tags/tag359.xml><?xml version="1.0" encoding="utf-8"?>
<p:tagLst xmlns:p="http://schemas.openxmlformats.org/presentationml/2006/main">
  <p:tag name="AS_UNIQUEID" val="495"/>
</p:tagLst>
</file>

<file path=ppt/tags/tag36.xml><?xml version="1.0" encoding="utf-8"?>
<p:tagLst xmlns:p="http://schemas.openxmlformats.org/presentationml/2006/main">
  <p:tag name="AS_UNIQUEID" val="638"/>
</p:tagLst>
</file>

<file path=ppt/tags/tag360.xml><?xml version="1.0" encoding="utf-8"?>
<p:tagLst xmlns:p="http://schemas.openxmlformats.org/presentationml/2006/main">
  <p:tag name="AS_UNIQUEID" val="496"/>
</p:tagLst>
</file>

<file path=ppt/tags/tag361.xml><?xml version="1.0" encoding="utf-8"?>
<p:tagLst xmlns:p="http://schemas.openxmlformats.org/presentationml/2006/main">
  <p:tag name="AS_UNIQUEID" val="497"/>
</p:tagLst>
</file>

<file path=ppt/tags/tag362.xml><?xml version="1.0" encoding="utf-8"?>
<p:tagLst xmlns:p="http://schemas.openxmlformats.org/presentationml/2006/main">
  <p:tag name="AS_UNIQUEID" val="498"/>
</p:tagLst>
</file>

<file path=ppt/tags/tag363.xml><?xml version="1.0" encoding="utf-8"?>
<p:tagLst xmlns:p="http://schemas.openxmlformats.org/presentationml/2006/main">
  <p:tag name="AS_UNIQUEID" val="499"/>
</p:tagLst>
</file>

<file path=ppt/tags/tag364.xml><?xml version="1.0" encoding="utf-8"?>
<p:tagLst xmlns:p="http://schemas.openxmlformats.org/presentationml/2006/main">
  <p:tag name="AS_UNIQUEID" val="500"/>
</p:tagLst>
</file>

<file path=ppt/tags/tag365.xml><?xml version="1.0" encoding="utf-8"?>
<p:tagLst xmlns:p="http://schemas.openxmlformats.org/presentationml/2006/main">
  <p:tag name="AS_UNIQUEID" val="501"/>
</p:tagLst>
</file>

<file path=ppt/tags/tag366.xml><?xml version="1.0" encoding="utf-8"?>
<p:tagLst xmlns:p="http://schemas.openxmlformats.org/presentationml/2006/main">
  <p:tag name="AS_UNIQUEID" val="502"/>
</p:tagLst>
</file>

<file path=ppt/tags/tag367.xml><?xml version="1.0" encoding="utf-8"?>
<p:tagLst xmlns:p="http://schemas.openxmlformats.org/presentationml/2006/main">
  <p:tag name="AS_UNIQUEID" val="503"/>
</p:tagLst>
</file>

<file path=ppt/tags/tag368.xml><?xml version="1.0" encoding="utf-8"?>
<p:tagLst xmlns:p="http://schemas.openxmlformats.org/presentationml/2006/main">
  <p:tag name="AS_UNIQUEID" val="1709"/>
</p:tagLst>
</file>

<file path=ppt/tags/tag369.xml><?xml version="1.0" encoding="utf-8"?>
<p:tagLst xmlns:p="http://schemas.openxmlformats.org/presentationml/2006/main">
  <p:tag name="AS_UNIQUEID" val="773"/>
</p:tagLst>
</file>

<file path=ppt/tags/tag37.xml><?xml version="1.0" encoding="utf-8"?>
<p:tagLst xmlns:p="http://schemas.openxmlformats.org/presentationml/2006/main">
  <p:tag name="AS_UNIQUEID" val="639"/>
</p:tagLst>
</file>

<file path=ppt/tags/tag370.xml><?xml version="1.0" encoding="utf-8"?>
<p:tagLst xmlns:p="http://schemas.openxmlformats.org/presentationml/2006/main">
  <p:tag name="AS_UNIQUEID" val="774"/>
</p:tagLst>
</file>

<file path=ppt/tags/tag371.xml><?xml version="1.0" encoding="utf-8"?>
<p:tagLst xmlns:p="http://schemas.openxmlformats.org/presentationml/2006/main">
  <p:tag name="AS_UNIQUEID" val="775"/>
</p:tagLst>
</file>

<file path=ppt/tags/tag372.xml><?xml version="1.0" encoding="utf-8"?>
<p:tagLst xmlns:p="http://schemas.openxmlformats.org/presentationml/2006/main">
  <p:tag name="AS_UNIQUEID" val="1710"/>
</p:tagLst>
</file>

<file path=ppt/tags/tag373.xml><?xml version="1.0" encoding="utf-8"?>
<p:tagLst xmlns:p="http://schemas.openxmlformats.org/presentationml/2006/main">
  <p:tag name="AS_UNIQUEID" val="777"/>
</p:tagLst>
</file>

<file path=ppt/tags/tag374.xml><?xml version="1.0" encoding="utf-8"?>
<p:tagLst xmlns:p="http://schemas.openxmlformats.org/presentationml/2006/main">
  <p:tag name="AS_UNIQUEID" val="778"/>
</p:tagLst>
</file>

<file path=ppt/tags/tag375.xml><?xml version="1.0" encoding="utf-8"?>
<p:tagLst xmlns:p="http://schemas.openxmlformats.org/presentationml/2006/main">
  <p:tag name="AS_UNIQUEID" val="1711"/>
</p:tagLst>
</file>

<file path=ppt/tags/tag376.xml><?xml version="1.0" encoding="utf-8"?>
<p:tagLst xmlns:p="http://schemas.openxmlformats.org/presentationml/2006/main">
  <p:tag name="ISLIDE.ICON" val="#405095;#407180;"/>
</p:tagLst>
</file>

<file path=ppt/tags/tag377.xml><?xml version="1.0" encoding="utf-8"?>
<p:tagLst xmlns:p="http://schemas.openxmlformats.org/presentationml/2006/main">
  <p:tag name="AS_UNIQUEID" val="1712"/>
</p:tagLst>
</file>

<file path=ppt/tags/tag378.xml><?xml version="1.0" encoding="utf-8"?>
<p:tagLst xmlns:p="http://schemas.openxmlformats.org/presentationml/2006/main">
  <p:tag name="AS_UNIQUEID" val="81"/>
</p:tagLst>
</file>

<file path=ppt/tags/tag379.xml><?xml version="1.0" encoding="utf-8"?>
<p:tagLst xmlns:p="http://schemas.openxmlformats.org/presentationml/2006/main">
  <p:tag name="AS_UNIQUEID" val="82"/>
</p:tagLst>
</file>

<file path=ppt/tags/tag38.xml><?xml version="1.0" encoding="utf-8"?>
<p:tagLst xmlns:p="http://schemas.openxmlformats.org/presentationml/2006/main">
  <p:tag name="AS_UNIQUEID" val="1660"/>
</p:tagLst>
</file>

<file path=ppt/tags/tag380.xml><?xml version="1.0" encoding="utf-8"?>
<p:tagLst xmlns:p="http://schemas.openxmlformats.org/presentationml/2006/main">
  <p:tag name="AS_UNIQUEID" val="83"/>
</p:tagLst>
</file>

<file path=ppt/tags/tag381.xml><?xml version="1.0" encoding="utf-8"?>
<p:tagLst xmlns:p="http://schemas.openxmlformats.org/presentationml/2006/main">
  <p:tag name="AS_UNIQUEID" val="84"/>
</p:tagLst>
</file>

<file path=ppt/tags/tag382.xml><?xml version="1.0" encoding="utf-8"?>
<p:tagLst xmlns:p="http://schemas.openxmlformats.org/presentationml/2006/main">
  <p:tag name="AS_UNIQUEID" val="85"/>
</p:tagLst>
</file>

<file path=ppt/tags/tag383.xml><?xml version="1.0" encoding="utf-8"?>
<p:tagLst xmlns:p="http://schemas.openxmlformats.org/presentationml/2006/main">
  <p:tag name="AS_UNIQUEID" val="86"/>
</p:tagLst>
</file>

<file path=ppt/tags/tag384.xml><?xml version="1.0" encoding="utf-8"?>
<p:tagLst xmlns:p="http://schemas.openxmlformats.org/presentationml/2006/main">
  <p:tag name="AS_UNIQUEID" val="87"/>
</p:tagLst>
</file>

<file path=ppt/tags/tag385.xml><?xml version="1.0" encoding="utf-8"?>
<p:tagLst xmlns:p="http://schemas.openxmlformats.org/presentationml/2006/main">
  <p:tag name="AS_UNIQUEID" val="88"/>
</p:tagLst>
</file>

<file path=ppt/tags/tag386.xml><?xml version="1.0" encoding="utf-8"?>
<p:tagLst xmlns:p="http://schemas.openxmlformats.org/presentationml/2006/main">
  <p:tag name="AS_UNIQUEID" val="89"/>
</p:tagLst>
</file>

<file path=ppt/tags/tag387.xml><?xml version="1.0" encoding="utf-8"?>
<p:tagLst xmlns:p="http://schemas.openxmlformats.org/presentationml/2006/main">
  <p:tag name="AS_UNIQUEID" val="90"/>
</p:tagLst>
</file>

<file path=ppt/tags/tag388.xml><?xml version="1.0" encoding="utf-8"?>
<p:tagLst xmlns:p="http://schemas.openxmlformats.org/presentationml/2006/main">
  <p:tag name="AS_UNIQUEID" val="91"/>
</p:tagLst>
</file>

<file path=ppt/tags/tag389.xml><?xml version="1.0" encoding="utf-8"?>
<p:tagLst xmlns:p="http://schemas.openxmlformats.org/presentationml/2006/main">
  <p:tag name="AS_UNIQUEID" val="93"/>
</p:tagLst>
</file>

<file path=ppt/tags/tag39.xml><?xml version="1.0" encoding="utf-8"?>
<p:tagLst xmlns:p="http://schemas.openxmlformats.org/presentationml/2006/main">
  <p:tag name="AS_UNIQUEID" val="641"/>
</p:tagLst>
</file>

<file path=ppt/tags/tag390.xml><?xml version="1.0" encoding="utf-8"?>
<p:tagLst xmlns:p="http://schemas.openxmlformats.org/presentationml/2006/main">
  <p:tag name="AS_UNIQUEID" val="1713"/>
</p:tagLst>
</file>

<file path=ppt/tags/tag391.xml><?xml version="1.0" encoding="utf-8"?>
<p:tagLst xmlns:p="http://schemas.openxmlformats.org/presentationml/2006/main">
  <p:tag name="AS_UNIQUEID" val="1714"/>
</p:tagLst>
</file>

<file path=ppt/tags/tag392.xml><?xml version="1.0" encoding="utf-8"?>
<p:tagLst xmlns:p="http://schemas.openxmlformats.org/presentationml/2006/main">
  <p:tag name="AS_UNIQUEID" val="477"/>
</p:tagLst>
</file>

<file path=ppt/tags/tag393.xml><?xml version="1.0" encoding="utf-8"?>
<p:tagLst xmlns:p="http://schemas.openxmlformats.org/presentationml/2006/main">
  <p:tag name="AS_UNIQUEID" val="478"/>
</p:tagLst>
</file>

<file path=ppt/tags/tag394.xml><?xml version="1.0" encoding="utf-8"?>
<p:tagLst xmlns:p="http://schemas.openxmlformats.org/presentationml/2006/main">
  <p:tag name="AS_UNIQUEID" val="479"/>
</p:tagLst>
</file>

<file path=ppt/tags/tag395.xml><?xml version="1.0" encoding="utf-8"?>
<p:tagLst xmlns:p="http://schemas.openxmlformats.org/presentationml/2006/main">
  <p:tag name="AS_UNIQUEID" val="480"/>
</p:tagLst>
</file>

<file path=ppt/tags/tag396.xml><?xml version="1.0" encoding="utf-8"?>
<p:tagLst xmlns:p="http://schemas.openxmlformats.org/presentationml/2006/main">
  <p:tag name="AS_UNIQUEID" val="481"/>
</p:tagLst>
</file>

<file path=ppt/tags/tag397.xml><?xml version="1.0" encoding="utf-8"?>
<p:tagLst xmlns:p="http://schemas.openxmlformats.org/presentationml/2006/main">
  <p:tag name="AS_UNIQUEID" val="482"/>
</p:tagLst>
</file>

<file path=ppt/tags/tag398.xml><?xml version="1.0" encoding="utf-8"?>
<p:tagLst xmlns:p="http://schemas.openxmlformats.org/presentationml/2006/main">
  <p:tag name="AS_UNIQUEID" val="483"/>
</p:tagLst>
</file>

<file path=ppt/tags/tag399.xml><?xml version="1.0" encoding="utf-8"?>
<p:tagLst xmlns:p="http://schemas.openxmlformats.org/presentationml/2006/main">
  <p:tag name="AS_UNIQUEID" val="484"/>
</p:tagLst>
</file>

<file path=ppt/tags/tag4.xml><?xml version="1.0" encoding="utf-8"?>
<p:tagLst xmlns:p="http://schemas.openxmlformats.org/presentationml/2006/main">
  <p:tag name="AS_UNIQUEID" val="606"/>
</p:tagLst>
</file>

<file path=ppt/tags/tag40.xml><?xml version="1.0" encoding="utf-8"?>
<p:tagLst xmlns:p="http://schemas.openxmlformats.org/presentationml/2006/main">
  <p:tag name="AS_UNIQUEID" val="642"/>
</p:tagLst>
</file>

<file path=ppt/tags/tag400.xml><?xml version="1.0" encoding="utf-8"?>
<p:tagLst xmlns:p="http://schemas.openxmlformats.org/presentationml/2006/main">
  <p:tag name="AS_UNIQUEID" val="485"/>
</p:tagLst>
</file>

<file path=ppt/tags/tag401.xml><?xml version="1.0" encoding="utf-8"?>
<p:tagLst xmlns:p="http://schemas.openxmlformats.org/presentationml/2006/main">
  <p:tag name="AS_UNIQUEID" val="486"/>
</p:tagLst>
</file>

<file path=ppt/tags/tag402.xml><?xml version="1.0" encoding="utf-8"?>
<p:tagLst xmlns:p="http://schemas.openxmlformats.org/presentationml/2006/main">
  <p:tag name="AS_UNIQUEID" val="487"/>
</p:tagLst>
</file>

<file path=ppt/tags/tag403.xml><?xml version="1.0" encoding="utf-8"?>
<p:tagLst xmlns:p="http://schemas.openxmlformats.org/presentationml/2006/main">
  <p:tag name="AS_UNIQUEID" val="488"/>
</p:tagLst>
</file>

<file path=ppt/tags/tag404.xml><?xml version="1.0" encoding="utf-8"?>
<p:tagLst xmlns:p="http://schemas.openxmlformats.org/presentationml/2006/main">
  <p:tag name="AS_UNIQUEID" val="489"/>
</p:tagLst>
</file>

<file path=ppt/tags/tag405.xml><?xml version="1.0" encoding="utf-8"?>
<p:tagLst xmlns:p="http://schemas.openxmlformats.org/presentationml/2006/main">
  <p:tag name="AS_UNIQUEID" val="490"/>
</p:tagLst>
</file>

<file path=ppt/tags/tag406.xml><?xml version="1.0" encoding="utf-8"?>
<p:tagLst xmlns:p="http://schemas.openxmlformats.org/presentationml/2006/main">
  <p:tag name="AS_UNIQUEID" val="491"/>
</p:tagLst>
</file>

<file path=ppt/tags/tag407.xml><?xml version="1.0" encoding="utf-8"?>
<p:tagLst xmlns:p="http://schemas.openxmlformats.org/presentationml/2006/main">
  <p:tag name="AS_UNIQUEID" val="492"/>
</p:tagLst>
</file>

<file path=ppt/tags/tag408.xml><?xml version="1.0" encoding="utf-8"?>
<p:tagLst xmlns:p="http://schemas.openxmlformats.org/presentationml/2006/main">
  <p:tag name="AS_UNIQUEID" val="493"/>
</p:tagLst>
</file>

<file path=ppt/tags/tag409.xml><?xml version="1.0" encoding="utf-8"?>
<p:tagLst xmlns:p="http://schemas.openxmlformats.org/presentationml/2006/main">
  <p:tag name="AS_UNIQUEID" val="494"/>
</p:tagLst>
</file>

<file path=ppt/tags/tag41.xml><?xml version="1.0" encoding="utf-8"?>
<p:tagLst xmlns:p="http://schemas.openxmlformats.org/presentationml/2006/main">
  <p:tag name="AS_UNIQUEID" val="643"/>
</p:tagLst>
</file>

<file path=ppt/tags/tag410.xml><?xml version="1.0" encoding="utf-8"?>
<p:tagLst xmlns:p="http://schemas.openxmlformats.org/presentationml/2006/main">
  <p:tag name="AS_UNIQUEID" val="495"/>
</p:tagLst>
</file>

<file path=ppt/tags/tag411.xml><?xml version="1.0" encoding="utf-8"?>
<p:tagLst xmlns:p="http://schemas.openxmlformats.org/presentationml/2006/main">
  <p:tag name="AS_UNIQUEID" val="496"/>
</p:tagLst>
</file>

<file path=ppt/tags/tag412.xml><?xml version="1.0" encoding="utf-8"?>
<p:tagLst xmlns:p="http://schemas.openxmlformats.org/presentationml/2006/main">
  <p:tag name="AS_UNIQUEID" val="497"/>
</p:tagLst>
</file>

<file path=ppt/tags/tag413.xml><?xml version="1.0" encoding="utf-8"?>
<p:tagLst xmlns:p="http://schemas.openxmlformats.org/presentationml/2006/main">
  <p:tag name="AS_UNIQUEID" val="498"/>
</p:tagLst>
</file>

<file path=ppt/tags/tag414.xml><?xml version="1.0" encoding="utf-8"?>
<p:tagLst xmlns:p="http://schemas.openxmlformats.org/presentationml/2006/main">
  <p:tag name="AS_UNIQUEID" val="499"/>
</p:tagLst>
</file>

<file path=ppt/tags/tag415.xml><?xml version="1.0" encoding="utf-8"?>
<p:tagLst xmlns:p="http://schemas.openxmlformats.org/presentationml/2006/main">
  <p:tag name="AS_UNIQUEID" val="500"/>
</p:tagLst>
</file>

<file path=ppt/tags/tag416.xml><?xml version="1.0" encoding="utf-8"?>
<p:tagLst xmlns:p="http://schemas.openxmlformats.org/presentationml/2006/main">
  <p:tag name="AS_UNIQUEID" val="501"/>
</p:tagLst>
</file>

<file path=ppt/tags/tag417.xml><?xml version="1.0" encoding="utf-8"?>
<p:tagLst xmlns:p="http://schemas.openxmlformats.org/presentationml/2006/main">
  <p:tag name="AS_UNIQUEID" val="502"/>
</p:tagLst>
</file>

<file path=ppt/tags/tag418.xml><?xml version="1.0" encoding="utf-8"?>
<p:tagLst xmlns:p="http://schemas.openxmlformats.org/presentationml/2006/main">
  <p:tag name="AS_UNIQUEID" val="503"/>
</p:tagLst>
</file>

<file path=ppt/tags/tag419.xml><?xml version="1.0" encoding="utf-8"?>
<p:tagLst xmlns:p="http://schemas.openxmlformats.org/presentationml/2006/main">
  <p:tag name="AS_UNIQUEID" val="1715"/>
</p:tagLst>
</file>

<file path=ppt/tags/tag42.xml><?xml version="1.0" encoding="utf-8"?>
<p:tagLst xmlns:p="http://schemas.openxmlformats.org/presentationml/2006/main">
  <p:tag name="AS_UNIQUEID" val="644"/>
</p:tagLst>
</file>

<file path=ppt/tags/tag420.xml><?xml version="1.0" encoding="utf-8"?>
<p:tagLst xmlns:p="http://schemas.openxmlformats.org/presentationml/2006/main">
  <p:tag name="AS_UNIQUEID" val="773"/>
</p:tagLst>
</file>

<file path=ppt/tags/tag421.xml><?xml version="1.0" encoding="utf-8"?>
<p:tagLst xmlns:p="http://schemas.openxmlformats.org/presentationml/2006/main">
  <p:tag name="AS_UNIQUEID" val="774"/>
</p:tagLst>
</file>

<file path=ppt/tags/tag422.xml><?xml version="1.0" encoding="utf-8"?>
<p:tagLst xmlns:p="http://schemas.openxmlformats.org/presentationml/2006/main">
  <p:tag name="AS_UNIQUEID" val="775"/>
</p:tagLst>
</file>

<file path=ppt/tags/tag423.xml><?xml version="1.0" encoding="utf-8"?>
<p:tagLst xmlns:p="http://schemas.openxmlformats.org/presentationml/2006/main">
  <p:tag name="AS_UNIQUEID" val="1716"/>
</p:tagLst>
</file>

<file path=ppt/tags/tag424.xml><?xml version="1.0" encoding="utf-8"?>
<p:tagLst xmlns:p="http://schemas.openxmlformats.org/presentationml/2006/main">
  <p:tag name="AS_UNIQUEID" val="777"/>
</p:tagLst>
</file>

<file path=ppt/tags/tag425.xml><?xml version="1.0" encoding="utf-8"?>
<p:tagLst xmlns:p="http://schemas.openxmlformats.org/presentationml/2006/main">
  <p:tag name="AS_UNIQUEID" val="778"/>
</p:tagLst>
</file>

<file path=ppt/tags/tag426.xml><?xml version="1.0" encoding="utf-8"?>
<p:tagLst xmlns:p="http://schemas.openxmlformats.org/presentationml/2006/main">
  <p:tag name="AS_UNIQUEID" val="1717"/>
</p:tagLst>
</file>

<file path=ppt/tags/tag427.xml><?xml version="1.0" encoding="utf-8"?>
<p:tagLst xmlns:p="http://schemas.openxmlformats.org/presentationml/2006/main">
  <p:tag name="AS_UNIQUEID" val="1422"/>
  <p:tag name="KSO_WM_UNIT_TABLE_BEAUTIFY" val="smartTable{6796f2cb-7be0-4c38-8377-2b142f1130af}"/>
</p:tagLst>
</file>

<file path=ppt/tags/tag428.xml><?xml version="1.0" encoding="utf-8"?>
<p:tagLst xmlns:p="http://schemas.openxmlformats.org/presentationml/2006/main">
  <p:tag name="ISLIDE.ICON" val="#405095;#407180;"/>
</p:tagLst>
</file>

<file path=ppt/tags/tag429.xml><?xml version="1.0" encoding="utf-8"?>
<p:tagLst xmlns:p="http://schemas.openxmlformats.org/presentationml/2006/main">
  <p:tag name="AS_UNIQUEID" val="1718"/>
</p:tagLst>
</file>

<file path=ppt/tags/tag43.xml><?xml version="1.0" encoding="utf-8"?>
<p:tagLst xmlns:p="http://schemas.openxmlformats.org/presentationml/2006/main">
  <p:tag name="AS_UNIQUEID" val="645"/>
</p:tagLst>
</file>

<file path=ppt/tags/tag430.xml><?xml version="1.0" encoding="utf-8"?>
<p:tagLst xmlns:p="http://schemas.openxmlformats.org/presentationml/2006/main">
  <p:tag name="AS_UNIQUEID" val="773"/>
</p:tagLst>
</file>

<file path=ppt/tags/tag431.xml><?xml version="1.0" encoding="utf-8"?>
<p:tagLst xmlns:p="http://schemas.openxmlformats.org/presentationml/2006/main">
  <p:tag name="AS_UNIQUEID" val="774"/>
</p:tagLst>
</file>

<file path=ppt/tags/tag432.xml><?xml version="1.0" encoding="utf-8"?>
<p:tagLst xmlns:p="http://schemas.openxmlformats.org/presentationml/2006/main">
  <p:tag name="AS_UNIQUEID" val="775"/>
</p:tagLst>
</file>

<file path=ppt/tags/tag433.xml><?xml version="1.0" encoding="utf-8"?>
<p:tagLst xmlns:p="http://schemas.openxmlformats.org/presentationml/2006/main">
  <p:tag name="AS_UNIQUEID" val="1719"/>
</p:tagLst>
</file>

<file path=ppt/tags/tag434.xml><?xml version="1.0" encoding="utf-8"?>
<p:tagLst xmlns:p="http://schemas.openxmlformats.org/presentationml/2006/main">
  <p:tag name="AS_UNIQUEID" val="777"/>
</p:tagLst>
</file>

<file path=ppt/tags/tag435.xml><?xml version="1.0" encoding="utf-8"?>
<p:tagLst xmlns:p="http://schemas.openxmlformats.org/presentationml/2006/main">
  <p:tag name="AS_UNIQUEID" val="778"/>
</p:tagLst>
</file>

<file path=ppt/tags/tag436.xml><?xml version="1.0" encoding="utf-8"?>
<p:tagLst xmlns:p="http://schemas.openxmlformats.org/presentationml/2006/main">
  <p:tag name="AS_UNIQUEID" val="1720"/>
</p:tagLst>
</file>

<file path=ppt/tags/tag437.xml><?xml version="1.0" encoding="utf-8"?>
<p:tagLst xmlns:p="http://schemas.openxmlformats.org/presentationml/2006/main">
  <p:tag name="AS_UNIQUEID" val="1427"/>
  <p:tag name="KSO_WM_UNIT_TABLE_BEAUTIFY" val="smartTable{55032e86-3954-4025-94b3-58d70ad939a3}"/>
</p:tagLst>
</file>

<file path=ppt/tags/tag438.xml><?xml version="1.0" encoding="utf-8"?>
<p:tagLst xmlns:p="http://schemas.openxmlformats.org/presentationml/2006/main">
  <p:tag name="ISLIDE.ICON" val="#405095;#407180;"/>
</p:tagLst>
</file>

<file path=ppt/tags/tag439.xml><?xml version="1.0" encoding="utf-8"?>
<p:tagLst xmlns:p="http://schemas.openxmlformats.org/presentationml/2006/main">
  <p:tag name="AS_UNIQUEID" val="1721"/>
</p:tagLst>
</file>

<file path=ppt/tags/tag44.xml><?xml version="1.0" encoding="utf-8"?>
<p:tagLst xmlns:p="http://schemas.openxmlformats.org/presentationml/2006/main">
  <p:tag name="AS_UNIQUEID" val="1661"/>
</p:tagLst>
</file>

<file path=ppt/tags/tag440.xml><?xml version="1.0" encoding="utf-8"?>
<p:tagLst xmlns:p="http://schemas.openxmlformats.org/presentationml/2006/main">
  <p:tag name="AS_UNIQUEID" val="174"/>
</p:tagLst>
</file>

<file path=ppt/tags/tag441.xml><?xml version="1.0" encoding="utf-8"?>
<p:tagLst xmlns:p="http://schemas.openxmlformats.org/presentationml/2006/main">
  <p:tag name="AS_UNIQUEID" val="175"/>
</p:tagLst>
</file>

<file path=ppt/tags/tag442.xml><?xml version="1.0" encoding="utf-8"?>
<p:tagLst xmlns:p="http://schemas.openxmlformats.org/presentationml/2006/main">
  <p:tag name="AS_UNIQUEID" val="176"/>
</p:tagLst>
</file>

<file path=ppt/tags/tag443.xml><?xml version="1.0" encoding="utf-8"?>
<p:tagLst xmlns:p="http://schemas.openxmlformats.org/presentationml/2006/main">
  <p:tag name="AS_UNIQUEID" val="177"/>
</p:tagLst>
</file>

<file path=ppt/tags/tag444.xml><?xml version="1.0" encoding="utf-8"?>
<p:tagLst xmlns:p="http://schemas.openxmlformats.org/presentationml/2006/main">
  <p:tag name="AS_UNIQUEID" val="178"/>
</p:tagLst>
</file>

<file path=ppt/tags/tag445.xml><?xml version="1.0" encoding="utf-8"?>
<p:tagLst xmlns:p="http://schemas.openxmlformats.org/presentationml/2006/main">
  <p:tag name="AS_UNIQUEID" val="179"/>
</p:tagLst>
</file>

<file path=ppt/tags/tag446.xml><?xml version="1.0" encoding="utf-8"?>
<p:tagLst xmlns:p="http://schemas.openxmlformats.org/presentationml/2006/main">
  <p:tag name="AS_UNIQUEID" val="180"/>
</p:tagLst>
</file>

<file path=ppt/tags/tag447.xml><?xml version="1.0" encoding="utf-8"?>
<p:tagLst xmlns:p="http://schemas.openxmlformats.org/presentationml/2006/main">
  <p:tag name="AS_UNIQUEID" val="183"/>
</p:tagLst>
</file>

<file path=ppt/tags/tag448.xml><?xml version="1.0" encoding="utf-8"?>
<p:tagLst xmlns:p="http://schemas.openxmlformats.org/presentationml/2006/main">
  <p:tag name="AS_UNIQUEID" val="184"/>
</p:tagLst>
</file>

<file path=ppt/tags/tag449.xml><?xml version="1.0" encoding="utf-8"?>
<p:tagLst xmlns:p="http://schemas.openxmlformats.org/presentationml/2006/main">
  <p:tag name="AS_UNIQUEID" val="185"/>
</p:tagLst>
</file>

<file path=ppt/tags/tag45.xml><?xml version="1.0" encoding="utf-8"?>
<p:tagLst xmlns:p="http://schemas.openxmlformats.org/presentationml/2006/main">
  <p:tag name="AS_UNIQUEID" val="647"/>
</p:tagLst>
</file>

<file path=ppt/tags/tag450.xml><?xml version="1.0" encoding="utf-8"?>
<p:tagLst xmlns:p="http://schemas.openxmlformats.org/presentationml/2006/main">
  <p:tag name="AS_UNIQUEID" val="186"/>
</p:tagLst>
</file>

<file path=ppt/tags/tag451.xml><?xml version="1.0" encoding="utf-8"?>
<p:tagLst xmlns:p="http://schemas.openxmlformats.org/presentationml/2006/main">
  <p:tag name="AS_UNIQUEID" val="187"/>
</p:tagLst>
</file>

<file path=ppt/tags/tag452.xml><?xml version="1.0" encoding="utf-8"?>
<p:tagLst xmlns:p="http://schemas.openxmlformats.org/presentationml/2006/main">
  <p:tag name="AS_UNIQUEID" val="188"/>
</p:tagLst>
</file>

<file path=ppt/tags/tag453.xml><?xml version="1.0" encoding="utf-8"?>
<p:tagLst xmlns:p="http://schemas.openxmlformats.org/presentationml/2006/main">
  <p:tag name="AS_UNIQUEID" val="1722"/>
</p:tagLst>
</file>

<file path=ppt/tags/tag454.xml><?xml version="1.0" encoding="utf-8"?>
<p:tagLst xmlns:p="http://schemas.openxmlformats.org/presentationml/2006/main">
  <p:tag name="AS_UNIQUEID" val="1723"/>
</p:tagLst>
</file>

<file path=ppt/tags/tag455.xml><?xml version="1.0" encoding="utf-8"?>
<p:tagLst xmlns:p="http://schemas.openxmlformats.org/presentationml/2006/main">
  <p:tag name="AS_UNIQUEID" val="1724"/>
</p:tagLst>
</file>

<file path=ppt/tags/tag456.xml><?xml version="1.0" encoding="utf-8"?>
<p:tagLst xmlns:p="http://schemas.openxmlformats.org/presentationml/2006/main">
  <p:tag name="AS_UNIQUEID" val="773"/>
</p:tagLst>
</file>

<file path=ppt/tags/tag457.xml><?xml version="1.0" encoding="utf-8"?>
<p:tagLst xmlns:p="http://schemas.openxmlformats.org/presentationml/2006/main">
  <p:tag name="AS_UNIQUEID" val="774"/>
</p:tagLst>
</file>

<file path=ppt/tags/tag458.xml><?xml version="1.0" encoding="utf-8"?>
<p:tagLst xmlns:p="http://schemas.openxmlformats.org/presentationml/2006/main">
  <p:tag name="AS_UNIQUEID" val="775"/>
</p:tagLst>
</file>

<file path=ppt/tags/tag459.xml><?xml version="1.0" encoding="utf-8"?>
<p:tagLst xmlns:p="http://schemas.openxmlformats.org/presentationml/2006/main">
  <p:tag name="AS_UNIQUEID" val="1725"/>
</p:tagLst>
</file>

<file path=ppt/tags/tag46.xml><?xml version="1.0" encoding="utf-8"?>
<p:tagLst xmlns:p="http://schemas.openxmlformats.org/presentationml/2006/main">
  <p:tag name="AS_UNIQUEID" val="648"/>
</p:tagLst>
</file>

<file path=ppt/tags/tag460.xml><?xml version="1.0" encoding="utf-8"?>
<p:tagLst xmlns:p="http://schemas.openxmlformats.org/presentationml/2006/main">
  <p:tag name="AS_UNIQUEID" val="777"/>
</p:tagLst>
</file>

<file path=ppt/tags/tag461.xml><?xml version="1.0" encoding="utf-8"?>
<p:tagLst xmlns:p="http://schemas.openxmlformats.org/presentationml/2006/main">
  <p:tag name="AS_UNIQUEID" val="778"/>
</p:tagLst>
</file>

<file path=ppt/tags/tag462.xml><?xml version="1.0" encoding="utf-8"?>
<p:tagLst xmlns:p="http://schemas.openxmlformats.org/presentationml/2006/main">
  <p:tag name="AS_UNIQUEID" val="1726"/>
</p:tagLst>
</file>

<file path=ppt/tags/tag463.xml><?xml version="1.0" encoding="utf-8"?>
<p:tagLst xmlns:p="http://schemas.openxmlformats.org/presentationml/2006/main">
  <p:tag name="AS_UNIQUEID" val="1653"/>
  <p:tag name="KSO_WM_UNIT_TABLE_BEAUTIFY" val="smartTable{1b412317-7cb1-448f-9bbc-c5027292ad97}"/>
</p:tagLst>
</file>

<file path=ppt/tags/tag464.xml><?xml version="1.0" encoding="utf-8"?>
<p:tagLst xmlns:p="http://schemas.openxmlformats.org/presentationml/2006/main">
  <p:tag name="ISLIDE.ICON" val="#405095;#407180;"/>
</p:tagLst>
</file>

<file path=ppt/tags/tag465.xml><?xml version="1.0" encoding="utf-8"?>
<p:tagLst xmlns:p="http://schemas.openxmlformats.org/presentationml/2006/main">
  <p:tag name="AS_UNIQUEID" val="1727"/>
</p:tagLst>
</file>

<file path=ppt/tags/tag466.xml><?xml version="1.0" encoding="utf-8"?>
<p:tagLst xmlns:p="http://schemas.openxmlformats.org/presentationml/2006/main">
  <p:tag name="AS_UNIQUEID" val="477"/>
</p:tagLst>
</file>

<file path=ppt/tags/tag467.xml><?xml version="1.0" encoding="utf-8"?>
<p:tagLst xmlns:p="http://schemas.openxmlformats.org/presentationml/2006/main">
  <p:tag name="AS_UNIQUEID" val="478"/>
</p:tagLst>
</file>

<file path=ppt/tags/tag468.xml><?xml version="1.0" encoding="utf-8"?>
<p:tagLst xmlns:p="http://schemas.openxmlformats.org/presentationml/2006/main">
  <p:tag name="AS_UNIQUEID" val="479"/>
</p:tagLst>
</file>

<file path=ppt/tags/tag469.xml><?xml version="1.0" encoding="utf-8"?>
<p:tagLst xmlns:p="http://schemas.openxmlformats.org/presentationml/2006/main">
  <p:tag name="AS_UNIQUEID" val="480"/>
</p:tagLst>
</file>

<file path=ppt/tags/tag47.xml><?xml version="1.0" encoding="utf-8"?>
<p:tagLst xmlns:p="http://schemas.openxmlformats.org/presentationml/2006/main">
  <p:tag name="AS_UNIQUEID" val="649"/>
</p:tagLst>
</file>

<file path=ppt/tags/tag470.xml><?xml version="1.0" encoding="utf-8"?>
<p:tagLst xmlns:p="http://schemas.openxmlformats.org/presentationml/2006/main">
  <p:tag name="AS_UNIQUEID" val="481"/>
</p:tagLst>
</file>

<file path=ppt/tags/tag471.xml><?xml version="1.0" encoding="utf-8"?>
<p:tagLst xmlns:p="http://schemas.openxmlformats.org/presentationml/2006/main">
  <p:tag name="AS_UNIQUEID" val="482"/>
</p:tagLst>
</file>

<file path=ppt/tags/tag472.xml><?xml version="1.0" encoding="utf-8"?>
<p:tagLst xmlns:p="http://schemas.openxmlformats.org/presentationml/2006/main">
  <p:tag name="AS_UNIQUEID" val="483"/>
</p:tagLst>
</file>

<file path=ppt/tags/tag473.xml><?xml version="1.0" encoding="utf-8"?>
<p:tagLst xmlns:p="http://schemas.openxmlformats.org/presentationml/2006/main">
  <p:tag name="AS_UNIQUEID" val="484"/>
</p:tagLst>
</file>

<file path=ppt/tags/tag474.xml><?xml version="1.0" encoding="utf-8"?>
<p:tagLst xmlns:p="http://schemas.openxmlformats.org/presentationml/2006/main">
  <p:tag name="AS_UNIQUEID" val="485"/>
</p:tagLst>
</file>

<file path=ppt/tags/tag475.xml><?xml version="1.0" encoding="utf-8"?>
<p:tagLst xmlns:p="http://schemas.openxmlformats.org/presentationml/2006/main">
  <p:tag name="AS_UNIQUEID" val="486"/>
</p:tagLst>
</file>

<file path=ppt/tags/tag476.xml><?xml version="1.0" encoding="utf-8"?>
<p:tagLst xmlns:p="http://schemas.openxmlformats.org/presentationml/2006/main">
  <p:tag name="AS_UNIQUEID" val="487"/>
</p:tagLst>
</file>

<file path=ppt/tags/tag477.xml><?xml version="1.0" encoding="utf-8"?>
<p:tagLst xmlns:p="http://schemas.openxmlformats.org/presentationml/2006/main">
  <p:tag name="AS_UNIQUEID" val="488"/>
</p:tagLst>
</file>

<file path=ppt/tags/tag478.xml><?xml version="1.0" encoding="utf-8"?>
<p:tagLst xmlns:p="http://schemas.openxmlformats.org/presentationml/2006/main">
  <p:tag name="AS_UNIQUEID" val="489"/>
</p:tagLst>
</file>

<file path=ppt/tags/tag479.xml><?xml version="1.0" encoding="utf-8"?>
<p:tagLst xmlns:p="http://schemas.openxmlformats.org/presentationml/2006/main">
  <p:tag name="AS_UNIQUEID" val="490"/>
</p:tagLst>
</file>

<file path=ppt/tags/tag48.xml><?xml version="1.0" encoding="utf-8"?>
<p:tagLst xmlns:p="http://schemas.openxmlformats.org/presentationml/2006/main">
  <p:tag name="AS_UNIQUEID" val="650"/>
</p:tagLst>
</file>

<file path=ppt/tags/tag480.xml><?xml version="1.0" encoding="utf-8"?>
<p:tagLst xmlns:p="http://schemas.openxmlformats.org/presentationml/2006/main">
  <p:tag name="AS_UNIQUEID" val="491"/>
</p:tagLst>
</file>

<file path=ppt/tags/tag481.xml><?xml version="1.0" encoding="utf-8"?>
<p:tagLst xmlns:p="http://schemas.openxmlformats.org/presentationml/2006/main">
  <p:tag name="AS_UNIQUEID" val="492"/>
</p:tagLst>
</file>

<file path=ppt/tags/tag482.xml><?xml version="1.0" encoding="utf-8"?>
<p:tagLst xmlns:p="http://schemas.openxmlformats.org/presentationml/2006/main">
  <p:tag name="AS_UNIQUEID" val="493"/>
</p:tagLst>
</file>

<file path=ppt/tags/tag483.xml><?xml version="1.0" encoding="utf-8"?>
<p:tagLst xmlns:p="http://schemas.openxmlformats.org/presentationml/2006/main">
  <p:tag name="AS_UNIQUEID" val="494"/>
</p:tagLst>
</file>

<file path=ppt/tags/tag484.xml><?xml version="1.0" encoding="utf-8"?>
<p:tagLst xmlns:p="http://schemas.openxmlformats.org/presentationml/2006/main">
  <p:tag name="AS_UNIQUEID" val="495"/>
</p:tagLst>
</file>

<file path=ppt/tags/tag485.xml><?xml version="1.0" encoding="utf-8"?>
<p:tagLst xmlns:p="http://schemas.openxmlformats.org/presentationml/2006/main">
  <p:tag name="AS_UNIQUEID" val="496"/>
</p:tagLst>
</file>

<file path=ppt/tags/tag486.xml><?xml version="1.0" encoding="utf-8"?>
<p:tagLst xmlns:p="http://schemas.openxmlformats.org/presentationml/2006/main">
  <p:tag name="AS_UNIQUEID" val="497"/>
</p:tagLst>
</file>

<file path=ppt/tags/tag487.xml><?xml version="1.0" encoding="utf-8"?>
<p:tagLst xmlns:p="http://schemas.openxmlformats.org/presentationml/2006/main">
  <p:tag name="AS_UNIQUEID" val="498"/>
</p:tagLst>
</file>

<file path=ppt/tags/tag488.xml><?xml version="1.0" encoding="utf-8"?>
<p:tagLst xmlns:p="http://schemas.openxmlformats.org/presentationml/2006/main">
  <p:tag name="AS_UNIQUEID" val="499"/>
</p:tagLst>
</file>

<file path=ppt/tags/tag489.xml><?xml version="1.0" encoding="utf-8"?>
<p:tagLst xmlns:p="http://schemas.openxmlformats.org/presentationml/2006/main">
  <p:tag name="AS_UNIQUEID" val="500"/>
</p:tagLst>
</file>

<file path=ppt/tags/tag49.xml><?xml version="1.0" encoding="utf-8"?>
<p:tagLst xmlns:p="http://schemas.openxmlformats.org/presentationml/2006/main">
  <p:tag name="AS_UNIQUEID" val="651"/>
</p:tagLst>
</file>

<file path=ppt/tags/tag490.xml><?xml version="1.0" encoding="utf-8"?>
<p:tagLst xmlns:p="http://schemas.openxmlformats.org/presentationml/2006/main">
  <p:tag name="AS_UNIQUEID" val="501"/>
</p:tagLst>
</file>

<file path=ppt/tags/tag491.xml><?xml version="1.0" encoding="utf-8"?>
<p:tagLst xmlns:p="http://schemas.openxmlformats.org/presentationml/2006/main">
  <p:tag name="AS_UNIQUEID" val="502"/>
</p:tagLst>
</file>

<file path=ppt/tags/tag492.xml><?xml version="1.0" encoding="utf-8"?>
<p:tagLst xmlns:p="http://schemas.openxmlformats.org/presentationml/2006/main">
  <p:tag name="AS_UNIQUEID" val="503"/>
</p:tagLst>
</file>

<file path=ppt/tags/tag493.xml><?xml version="1.0" encoding="utf-8"?>
<p:tagLst xmlns:p="http://schemas.openxmlformats.org/presentationml/2006/main">
  <p:tag name="AS_UNIQUEID" val="1728"/>
</p:tagLst>
</file>

<file path=ppt/tags/tag494.xml><?xml version="1.0" encoding="utf-8"?>
<p:tagLst xmlns:p="http://schemas.openxmlformats.org/presentationml/2006/main">
  <p:tag name="AS_UNIQUEID" val="174"/>
</p:tagLst>
</file>

<file path=ppt/tags/tag495.xml><?xml version="1.0" encoding="utf-8"?>
<p:tagLst xmlns:p="http://schemas.openxmlformats.org/presentationml/2006/main">
  <p:tag name="AS_UNIQUEID" val="175"/>
</p:tagLst>
</file>

<file path=ppt/tags/tag496.xml><?xml version="1.0" encoding="utf-8"?>
<p:tagLst xmlns:p="http://schemas.openxmlformats.org/presentationml/2006/main">
  <p:tag name="AS_UNIQUEID" val="176"/>
</p:tagLst>
</file>

<file path=ppt/tags/tag497.xml><?xml version="1.0" encoding="utf-8"?>
<p:tagLst xmlns:p="http://schemas.openxmlformats.org/presentationml/2006/main">
  <p:tag name="AS_UNIQUEID" val="177"/>
</p:tagLst>
</file>

<file path=ppt/tags/tag498.xml><?xml version="1.0" encoding="utf-8"?>
<p:tagLst xmlns:p="http://schemas.openxmlformats.org/presentationml/2006/main">
  <p:tag name="AS_UNIQUEID" val="178"/>
</p:tagLst>
</file>

<file path=ppt/tags/tag499.xml><?xml version="1.0" encoding="utf-8"?>
<p:tagLst xmlns:p="http://schemas.openxmlformats.org/presentationml/2006/main">
  <p:tag name="AS_UNIQUEID" val="179"/>
</p:tagLst>
</file>

<file path=ppt/tags/tag5.xml><?xml version="1.0" encoding="utf-8"?>
<p:tagLst xmlns:p="http://schemas.openxmlformats.org/presentationml/2006/main">
  <p:tag name="AS_UNIQUEID" val="607"/>
</p:tagLst>
</file>

<file path=ppt/tags/tag50.xml><?xml version="1.0" encoding="utf-8"?>
<p:tagLst xmlns:p="http://schemas.openxmlformats.org/presentationml/2006/main">
  <p:tag name="AS_UNIQUEID" val="1662"/>
</p:tagLst>
</file>

<file path=ppt/tags/tag500.xml><?xml version="1.0" encoding="utf-8"?>
<p:tagLst xmlns:p="http://schemas.openxmlformats.org/presentationml/2006/main">
  <p:tag name="AS_UNIQUEID" val="180"/>
</p:tagLst>
</file>

<file path=ppt/tags/tag501.xml><?xml version="1.0" encoding="utf-8"?>
<p:tagLst xmlns:p="http://schemas.openxmlformats.org/presentationml/2006/main">
  <p:tag name="AS_UNIQUEID" val="183"/>
</p:tagLst>
</file>

<file path=ppt/tags/tag502.xml><?xml version="1.0" encoding="utf-8"?>
<p:tagLst xmlns:p="http://schemas.openxmlformats.org/presentationml/2006/main">
  <p:tag name="AS_UNIQUEID" val="184"/>
</p:tagLst>
</file>

<file path=ppt/tags/tag503.xml><?xml version="1.0" encoding="utf-8"?>
<p:tagLst xmlns:p="http://schemas.openxmlformats.org/presentationml/2006/main">
  <p:tag name="AS_UNIQUEID" val="185"/>
</p:tagLst>
</file>

<file path=ppt/tags/tag504.xml><?xml version="1.0" encoding="utf-8"?>
<p:tagLst xmlns:p="http://schemas.openxmlformats.org/presentationml/2006/main">
  <p:tag name="AS_UNIQUEID" val="186"/>
</p:tagLst>
</file>

<file path=ppt/tags/tag505.xml><?xml version="1.0" encoding="utf-8"?>
<p:tagLst xmlns:p="http://schemas.openxmlformats.org/presentationml/2006/main">
  <p:tag name="AS_UNIQUEID" val="187"/>
</p:tagLst>
</file>

<file path=ppt/tags/tag506.xml><?xml version="1.0" encoding="utf-8"?>
<p:tagLst xmlns:p="http://schemas.openxmlformats.org/presentationml/2006/main">
  <p:tag name="AS_UNIQUEID" val="188"/>
</p:tagLst>
</file>

<file path=ppt/tags/tag507.xml><?xml version="1.0" encoding="utf-8"?>
<p:tagLst xmlns:p="http://schemas.openxmlformats.org/presentationml/2006/main">
  <p:tag name="AS_UNIQUEID" val="1729"/>
</p:tagLst>
</file>

<file path=ppt/tags/tag508.xml><?xml version="1.0" encoding="utf-8"?>
<p:tagLst xmlns:p="http://schemas.openxmlformats.org/presentationml/2006/main">
  <p:tag name="AS_UNIQUEID" val="1730"/>
</p:tagLst>
</file>

<file path=ppt/tags/tag509.xml><?xml version="1.0" encoding="utf-8"?>
<p:tagLst xmlns:p="http://schemas.openxmlformats.org/presentationml/2006/main">
  <p:tag name="AS_UNIQUEID" val="174"/>
</p:tagLst>
</file>

<file path=ppt/tags/tag51.xml><?xml version="1.0" encoding="utf-8"?>
<p:tagLst xmlns:p="http://schemas.openxmlformats.org/presentationml/2006/main">
  <p:tag name="AS_UNIQUEID" val="653"/>
</p:tagLst>
</file>

<file path=ppt/tags/tag510.xml><?xml version="1.0" encoding="utf-8"?>
<p:tagLst xmlns:p="http://schemas.openxmlformats.org/presentationml/2006/main">
  <p:tag name="AS_UNIQUEID" val="175"/>
</p:tagLst>
</file>

<file path=ppt/tags/tag511.xml><?xml version="1.0" encoding="utf-8"?>
<p:tagLst xmlns:p="http://schemas.openxmlformats.org/presentationml/2006/main">
  <p:tag name="AS_UNIQUEID" val="176"/>
</p:tagLst>
</file>

<file path=ppt/tags/tag512.xml><?xml version="1.0" encoding="utf-8"?>
<p:tagLst xmlns:p="http://schemas.openxmlformats.org/presentationml/2006/main">
  <p:tag name="AS_UNIQUEID" val="177"/>
</p:tagLst>
</file>

<file path=ppt/tags/tag513.xml><?xml version="1.0" encoding="utf-8"?>
<p:tagLst xmlns:p="http://schemas.openxmlformats.org/presentationml/2006/main">
  <p:tag name="AS_UNIQUEID" val="178"/>
</p:tagLst>
</file>

<file path=ppt/tags/tag514.xml><?xml version="1.0" encoding="utf-8"?>
<p:tagLst xmlns:p="http://schemas.openxmlformats.org/presentationml/2006/main">
  <p:tag name="AS_UNIQUEID" val="179"/>
</p:tagLst>
</file>

<file path=ppt/tags/tag515.xml><?xml version="1.0" encoding="utf-8"?>
<p:tagLst xmlns:p="http://schemas.openxmlformats.org/presentationml/2006/main">
  <p:tag name="AS_UNIQUEID" val="180"/>
</p:tagLst>
</file>

<file path=ppt/tags/tag516.xml><?xml version="1.0" encoding="utf-8"?>
<p:tagLst xmlns:p="http://schemas.openxmlformats.org/presentationml/2006/main">
  <p:tag name="AS_UNIQUEID" val="183"/>
</p:tagLst>
</file>

<file path=ppt/tags/tag517.xml><?xml version="1.0" encoding="utf-8"?>
<p:tagLst xmlns:p="http://schemas.openxmlformats.org/presentationml/2006/main">
  <p:tag name="AS_UNIQUEID" val="184"/>
</p:tagLst>
</file>

<file path=ppt/tags/tag518.xml><?xml version="1.0" encoding="utf-8"?>
<p:tagLst xmlns:p="http://schemas.openxmlformats.org/presentationml/2006/main">
  <p:tag name="AS_UNIQUEID" val="185"/>
</p:tagLst>
</file>

<file path=ppt/tags/tag519.xml><?xml version="1.0" encoding="utf-8"?>
<p:tagLst xmlns:p="http://schemas.openxmlformats.org/presentationml/2006/main">
  <p:tag name="AS_UNIQUEID" val="186"/>
</p:tagLst>
</file>

<file path=ppt/tags/tag52.xml><?xml version="1.0" encoding="utf-8"?>
<p:tagLst xmlns:p="http://schemas.openxmlformats.org/presentationml/2006/main">
  <p:tag name="AS_UNIQUEID" val="654"/>
</p:tagLst>
</file>

<file path=ppt/tags/tag520.xml><?xml version="1.0" encoding="utf-8"?>
<p:tagLst xmlns:p="http://schemas.openxmlformats.org/presentationml/2006/main">
  <p:tag name="AS_UNIQUEID" val="187"/>
</p:tagLst>
</file>

<file path=ppt/tags/tag521.xml><?xml version="1.0" encoding="utf-8"?>
<p:tagLst xmlns:p="http://schemas.openxmlformats.org/presentationml/2006/main">
  <p:tag name="AS_UNIQUEID" val="188"/>
</p:tagLst>
</file>

<file path=ppt/tags/tag522.xml><?xml version="1.0" encoding="utf-8"?>
<p:tagLst xmlns:p="http://schemas.openxmlformats.org/presentationml/2006/main">
  <p:tag name="AS_UNIQUEID" val="1731"/>
</p:tagLst>
</file>

<file path=ppt/tags/tag523.xml><?xml version="1.0" encoding="utf-8"?>
<p:tagLst xmlns:p="http://schemas.openxmlformats.org/presentationml/2006/main">
  <p:tag name="AS_UNIQUEID" val="1732"/>
</p:tagLst>
</file>

<file path=ppt/tags/tag524.xml><?xml version="1.0" encoding="utf-8"?>
<p:tagLst xmlns:p="http://schemas.openxmlformats.org/presentationml/2006/main">
  <p:tag name="AS_UNIQUEID" val="477"/>
</p:tagLst>
</file>

<file path=ppt/tags/tag525.xml><?xml version="1.0" encoding="utf-8"?>
<p:tagLst xmlns:p="http://schemas.openxmlformats.org/presentationml/2006/main">
  <p:tag name="AS_UNIQUEID" val="478"/>
</p:tagLst>
</file>

<file path=ppt/tags/tag526.xml><?xml version="1.0" encoding="utf-8"?>
<p:tagLst xmlns:p="http://schemas.openxmlformats.org/presentationml/2006/main">
  <p:tag name="AS_UNIQUEID" val="479"/>
</p:tagLst>
</file>

<file path=ppt/tags/tag527.xml><?xml version="1.0" encoding="utf-8"?>
<p:tagLst xmlns:p="http://schemas.openxmlformats.org/presentationml/2006/main">
  <p:tag name="AS_UNIQUEID" val="480"/>
</p:tagLst>
</file>

<file path=ppt/tags/tag528.xml><?xml version="1.0" encoding="utf-8"?>
<p:tagLst xmlns:p="http://schemas.openxmlformats.org/presentationml/2006/main">
  <p:tag name="AS_UNIQUEID" val="481"/>
</p:tagLst>
</file>

<file path=ppt/tags/tag529.xml><?xml version="1.0" encoding="utf-8"?>
<p:tagLst xmlns:p="http://schemas.openxmlformats.org/presentationml/2006/main">
  <p:tag name="AS_UNIQUEID" val="482"/>
</p:tagLst>
</file>

<file path=ppt/tags/tag53.xml><?xml version="1.0" encoding="utf-8"?>
<p:tagLst xmlns:p="http://schemas.openxmlformats.org/presentationml/2006/main">
  <p:tag name="AS_UNIQUEID" val="655"/>
</p:tagLst>
</file>

<file path=ppt/tags/tag530.xml><?xml version="1.0" encoding="utf-8"?>
<p:tagLst xmlns:p="http://schemas.openxmlformats.org/presentationml/2006/main">
  <p:tag name="AS_UNIQUEID" val="483"/>
</p:tagLst>
</file>

<file path=ppt/tags/tag531.xml><?xml version="1.0" encoding="utf-8"?>
<p:tagLst xmlns:p="http://schemas.openxmlformats.org/presentationml/2006/main">
  <p:tag name="AS_UNIQUEID" val="484"/>
</p:tagLst>
</file>

<file path=ppt/tags/tag532.xml><?xml version="1.0" encoding="utf-8"?>
<p:tagLst xmlns:p="http://schemas.openxmlformats.org/presentationml/2006/main">
  <p:tag name="AS_UNIQUEID" val="485"/>
</p:tagLst>
</file>

<file path=ppt/tags/tag533.xml><?xml version="1.0" encoding="utf-8"?>
<p:tagLst xmlns:p="http://schemas.openxmlformats.org/presentationml/2006/main">
  <p:tag name="AS_UNIQUEID" val="486"/>
</p:tagLst>
</file>

<file path=ppt/tags/tag534.xml><?xml version="1.0" encoding="utf-8"?>
<p:tagLst xmlns:p="http://schemas.openxmlformats.org/presentationml/2006/main">
  <p:tag name="AS_UNIQUEID" val="487"/>
</p:tagLst>
</file>

<file path=ppt/tags/tag535.xml><?xml version="1.0" encoding="utf-8"?>
<p:tagLst xmlns:p="http://schemas.openxmlformats.org/presentationml/2006/main">
  <p:tag name="AS_UNIQUEID" val="488"/>
</p:tagLst>
</file>

<file path=ppt/tags/tag536.xml><?xml version="1.0" encoding="utf-8"?>
<p:tagLst xmlns:p="http://schemas.openxmlformats.org/presentationml/2006/main">
  <p:tag name="AS_UNIQUEID" val="489"/>
</p:tagLst>
</file>

<file path=ppt/tags/tag537.xml><?xml version="1.0" encoding="utf-8"?>
<p:tagLst xmlns:p="http://schemas.openxmlformats.org/presentationml/2006/main">
  <p:tag name="AS_UNIQUEID" val="490"/>
</p:tagLst>
</file>

<file path=ppt/tags/tag538.xml><?xml version="1.0" encoding="utf-8"?>
<p:tagLst xmlns:p="http://schemas.openxmlformats.org/presentationml/2006/main">
  <p:tag name="AS_UNIQUEID" val="491"/>
</p:tagLst>
</file>

<file path=ppt/tags/tag539.xml><?xml version="1.0" encoding="utf-8"?>
<p:tagLst xmlns:p="http://schemas.openxmlformats.org/presentationml/2006/main">
  <p:tag name="AS_UNIQUEID" val="492"/>
</p:tagLst>
</file>

<file path=ppt/tags/tag54.xml><?xml version="1.0" encoding="utf-8"?>
<p:tagLst xmlns:p="http://schemas.openxmlformats.org/presentationml/2006/main">
  <p:tag name="AS_UNIQUEID" val="656"/>
</p:tagLst>
</file>

<file path=ppt/tags/tag540.xml><?xml version="1.0" encoding="utf-8"?>
<p:tagLst xmlns:p="http://schemas.openxmlformats.org/presentationml/2006/main">
  <p:tag name="AS_UNIQUEID" val="493"/>
</p:tagLst>
</file>

<file path=ppt/tags/tag541.xml><?xml version="1.0" encoding="utf-8"?>
<p:tagLst xmlns:p="http://schemas.openxmlformats.org/presentationml/2006/main">
  <p:tag name="AS_UNIQUEID" val="494"/>
</p:tagLst>
</file>

<file path=ppt/tags/tag542.xml><?xml version="1.0" encoding="utf-8"?>
<p:tagLst xmlns:p="http://schemas.openxmlformats.org/presentationml/2006/main">
  <p:tag name="AS_UNIQUEID" val="495"/>
</p:tagLst>
</file>

<file path=ppt/tags/tag543.xml><?xml version="1.0" encoding="utf-8"?>
<p:tagLst xmlns:p="http://schemas.openxmlformats.org/presentationml/2006/main">
  <p:tag name="AS_UNIQUEID" val="496"/>
</p:tagLst>
</file>

<file path=ppt/tags/tag544.xml><?xml version="1.0" encoding="utf-8"?>
<p:tagLst xmlns:p="http://schemas.openxmlformats.org/presentationml/2006/main">
  <p:tag name="AS_UNIQUEID" val="497"/>
</p:tagLst>
</file>

<file path=ppt/tags/tag545.xml><?xml version="1.0" encoding="utf-8"?>
<p:tagLst xmlns:p="http://schemas.openxmlformats.org/presentationml/2006/main">
  <p:tag name="AS_UNIQUEID" val="498"/>
</p:tagLst>
</file>

<file path=ppt/tags/tag546.xml><?xml version="1.0" encoding="utf-8"?>
<p:tagLst xmlns:p="http://schemas.openxmlformats.org/presentationml/2006/main">
  <p:tag name="AS_UNIQUEID" val="499"/>
</p:tagLst>
</file>

<file path=ppt/tags/tag547.xml><?xml version="1.0" encoding="utf-8"?>
<p:tagLst xmlns:p="http://schemas.openxmlformats.org/presentationml/2006/main">
  <p:tag name="AS_UNIQUEID" val="500"/>
</p:tagLst>
</file>

<file path=ppt/tags/tag548.xml><?xml version="1.0" encoding="utf-8"?>
<p:tagLst xmlns:p="http://schemas.openxmlformats.org/presentationml/2006/main">
  <p:tag name="AS_UNIQUEID" val="501"/>
</p:tagLst>
</file>

<file path=ppt/tags/tag549.xml><?xml version="1.0" encoding="utf-8"?>
<p:tagLst xmlns:p="http://schemas.openxmlformats.org/presentationml/2006/main">
  <p:tag name="AS_UNIQUEID" val="502"/>
</p:tagLst>
</file>

<file path=ppt/tags/tag55.xml><?xml version="1.0" encoding="utf-8"?>
<p:tagLst xmlns:p="http://schemas.openxmlformats.org/presentationml/2006/main">
  <p:tag name="AS_UNIQUEID" val="657"/>
</p:tagLst>
</file>

<file path=ppt/tags/tag550.xml><?xml version="1.0" encoding="utf-8"?>
<p:tagLst xmlns:p="http://schemas.openxmlformats.org/presentationml/2006/main">
  <p:tag name="AS_UNIQUEID" val="503"/>
</p:tagLst>
</file>

<file path=ppt/tags/tag551.xml><?xml version="1.0" encoding="utf-8"?>
<p:tagLst xmlns:p="http://schemas.openxmlformats.org/presentationml/2006/main">
  <p:tag name="AS_UNIQUEID" val="1733"/>
</p:tagLst>
</file>

<file path=ppt/tags/tag55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6.xml><?xml version="1.0" encoding="utf-8"?>
<p:tagLst xmlns:p="http://schemas.openxmlformats.org/presentationml/2006/main">
  <p:tag name="AS_UNIQUEID" val="1663"/>
</p:tagLst>
</file>

<file path=ppt/tags/tag57.xml><?xml version="1.0" encoding="utf-8"?>
<p:tagLst xmlns:p="http://schemas.openxmlformats.org/presentationml/2006/main">
  <p:tag name="AS_UNIQUEID" val="659"/>
</p:tagLst>
</file>

<file path=ppt/tags/tag58.xml><?xml version="1.0" encoding="utf-8"?>
<p:tagLst xmlns:p="http://schemas.openxmlformats.org/presentationml/2006/main">
  <p:tag name="AS_UNIQUEID" val="660"/>
</p:tagLst>
</file>

<file path=ppt/tags/tag59.xml><?xml version="1.0" encoding="utf-8"?>
<p:tagLst xmlns:p="http://schemas.openxmlformats.org/presentationml/2006/main">
  <p:tag name="AS_UNIQUEID" val="661"/>
</p:tagLst>
</file>

<file path=ppt/tags/tag6.xml><?xml version="1.0" encoding="utf-8"?>
<p:tagLst xmlns:p="http://schemas.openxmlformats.org/presentationml/2006/main">
  <p:tag name="AS_UNIQUEID" val="608"/>
</p:tagLst>
</file>

<file path=ppt/tags/tag60.xml><?xml version="1.0" encoding="utf-8"?>
<p:tagLst xmlns:p="http://schemas.openxmlformats.org/presentationml/2006/main">
  <p:tag name="AS_UNIQUEID" val="662"/>
</p:tagLst>
</file>

<file path=ppt/tags/tag61.xml><?xml version="1.0" encoding="utf-8"?>
<p:tagLst xmlns:p="http://schemas.openxmlformats.org/presentationml/2006/main">
  <p:tag name="AS_UNIQUEID" val="663"/>
</p:tagLst>
</file>

<file path=ppt/tags/tag62.xml><?xml version="1.0" encoding="utf-8"?>
<p:tagLst xmlns:p="http://schemas.openxmlformats.org/presentationml/2006/main">
  <p:tag name="AS_UNIQUEID" val="1664"/>
</p:tagLst>
</file>

<file path=ppt/tags/tag63.xml><?xml version="1.0" encoding="utf-8"?>
<p:tagLst xmlns:p="http://schemas.openxmlformats.org/presentationml/2006/main">
  <p:tag name="AS_UNIQUEID" val="665"/>
</p:tagLst>
</file>

<file path=ppt/tags/tag64.xml><?xml version="1.0" encoding="utf-8"?>
<p:tagLst xmlns:p="http://schemas.openxmlformats.org/presentationml/2006/main">
  <p:tag name="AS_UNIQUEID" val="666"/>
</p:tagLst>
</file>

<file path=ppt/tags/tag65.xml><?xml version="1.0" encoding="utf-8"?>
<p:tagLst xmlns:p="http://schemas.openxmlformats.org/presentationml/2006/main">
  <p:tag name="AS_UNIQUEID" val="667"/>
</p:tagLst>
</file>

<file path=ppt/tags/tag66.xml><?xml version="1.0" encoding="utf-8"?>
<p:tagLst xmlns:p="http://schemas.openxmlformats.org/presentationml/2006/main">
  <p:tag name="AS_UNIQUEID" val="668"/>
</p:tagLst>
</file>

<file path=ppt/tags/tag67.xml><?xml version="1.0" encoding="utf-8"?>
<p:tagLst xmlns:p="http://schemas.openxmlformats.org/presentationml/2006/main">
  <p:tag name="AS_UNIQUEID" val="669"/>
</p:tagLst>
</file>

<file path=ppt/tags/tag68.xml><?xml version="1.0" encoding="utf-8"?>
<p:tagLst xmlns:p="http://schemas.openxmlformats.org/presentationml/2006/main">
  <p:tag name="AS_UNIQUEID" val="670"/>
</p:tagLst>
</file>

<file path=ppt/tags/tag69.xml><?xml version="1.0" encoding="utf-8"?>
<p:tagLst xmlns:p="http://schemas.openxmlformats.org/presentationml/2006/main">
  <p:tag name="AS_UNIQUEID" val="1665"/>
</p:tagLst>
</file>

<file path=ppt/tags/tag7.xml><?xml version="1.0" encoding="utf-8"?>
<p:tagLst xmlns:p="http://schemas.openxmlformats.org/presentationml/2006/main">
  <p:tag name="AS_UNIQUEID" val="1655"/>
</p:tagLst>
</file>

<file path=ppt/tags/tag70.xml><?xml version="1.0" encoding="utf-8"?>
<p:tagLst xmlns:p="http://schemas.openxmlformats.org/presentationml/2006/main">
  <p:tag name="AS_UNIQUEID" val="672"/>
</p:tagLst>
</file>

<file path=ppt/tags/tag71.xml><?xml version="1.0" encoding="utf-8"?>
<p:tagLst xmlns:p="http://schemas.openxmlformats.org/presentationml/2006/main">
  <p:tag name="AS_UNIQUEID" val="673"/>
</p:tagLst>
</file>

<file path=ppt/tags/tag72.xml><?xml version="1.0" encoding="utf-8"?>
<p:tagLst xmlns:p="http://schemas.openxmlformats.org/presentationml/2006/main">
  <p:tag name="AS_UNIQUEID" val="674"/>
</p:tagLst>
</file>

<file path=ppt/tags/tag73.xml><?xml version="1.0" encoding="utf-8"?>
<p:tagLst xmlns:p="http://schemas.openxmlformats.org/presentationml/2006/main">
  <p:tag name="AS_UNIQUEID" val="675"/>
</p:tagLst>
</file>

<file path=ppt/tags/tag74.xml><?xml version="1.0" encoding="utf-8"?>
<p:tagLst xmlns:p="http://schemas.openxmlformats.org/presentationml/2006/main">
  <p:tag name="AS_UNIQUEID" val="676"/>
</p:tagLst>
</file>

<file path=ppt/tags/tag75.xml><?xml version="1.0" encoding="utf-8"?>
<p:tagLst xmlns:p="http://schemas.openxmlformats.org/presentationml/2006/main">
  <p:tag name="AS_UNIQUEID" val="677"/>
</p:tagLst>
</file>

<file path=ppt/tags/tag76.xml><?xml version="1.0" encoding="utf-8"?>
<p:tagLst xmlns:p="http://schemas.openxmlformats.org/presentationml/2006/main">
  <p:tag name="AS_UNIQUEID" val="1666"/>
</p:tagLst>
</file>

<file path=ppt/tags/tag77.xml><?xml version="1.0" encoding="utf-8"?>
<p:tagLst xmlns:p="http://schemas.openxmlformats.org/presentationml/2006/main">
  <p:tag name="AS_UNIQUEID" val="679"/>
</p:tagLst>
</file>

<file path=ppt/tags/tag78.xml><?xml version="1.0" encoding="utf-8"?>
<p:tagLst xmlns:p="http://schemas.openxmlformats.org/presentationml/2006/main">
  <p:tag name="AS_UNIQUEID" val="680"/>
</p:tagLst>
</file>

<file path=ppt/tags/tag79.xml><?xml version="1.0" encoding="utf-8"?>
<p:tagLst xmlns:p="http://schemas.openxmlformats.org/presentationml/2006/main">
  <p:tag name="AS_UNIQUEID" val="681"/>
</p:tagLst>
</file>

<file path=ppt/tags/tag8.xml><?xml version="1.0" encoding="utf-8"?>
<p:tagLst xmlns:p="http://schemas.openxmlformats.org/presentationml/2006/main">
  <p:tag name="AS_UNIQUEID" val="610"/>
</p:tagLst>
</file>

<file path=ppt/tags/tag80.xml><?xml version="1.0" encoding="utf-8"?>
<p:tagLst xmlns:p="http://schemas.openxmlformats.org/presentationml/2006/main">
  <p:tag name="AS_UNIQUEID" val="682"/>
</p:tagLst>
</file>

<file path=ppt/tags/tag81.xml><?xml version="1.0" encoding="utf-8"?>
<p:tagLst xmlns:p="http://schemas.openxmlformats.org/presentationml/2006/main">
  <p:tag name="AS_UNIQUEID" val="683"/>
</p:tagLst>
</file>

<file path=ppt/tags/tag82.xml><?xml version="1.0" encoding="utf-8"?>
<p:tagLst xmlns:p="http://schemas.openxmlformats.org/presentationml/2006/main">
  <p:tag name="AS_UNIQUEID" val="1667"/>
</p:tagLst>
</file>

<file path=ppt/tags/tag83.xml><?xml version="1.0" encoding="utf-8"?>
<p:tagLst xmlns:p="http://schemas.openxmlformats.org/presentationml/2006/main">
  <p:tag name="AS_UNIQUEID" val="685"/>
</p:tagLst>
</file>

<file path=ppt/tags/tag84.xml><?xml version="1.0" encoding="utf-8"?>
<p:tagLst xmlns:p="http://schemas.openxmlformats.org/presentationml/2006/main">
  <p:tag name="AS_UNIQUEID" val="686"/>
</p:tagLst>
</file>

<file path=ppt/tags/tag85.xml><?xml version="1.0" encoding="utf-8"?>
<p:tagLst xmlns:p="http://schemas.openxmlformats.org/presentationml/2006/main">
  <p:tag name="AS_UNIQUEID" val="687"/>
</p:tagLst>
</file>

<file path=ppt/tags/tag86.xml><?xml version="1.0" encoding="utf-8"?>
<p:tagLst xmlns:p="http://schemas.openxmlformats.org/presentationml/2006/main">
  <p:tag name="AS_UNIQUEID" val="688"/>
</p:tagLst>
</file>

<file path=ppt/tags/tag87.xml><?xml version="1.0" encoding="utf-8"?>
<p:tagLst xmlns:p="http://schemas.openxmlformats.org/presentationml/2006/main">
  <p:tag name="AS_UNIQUEID" val="689"/>
</p:tagLst>
</file>

<file path=ppt/tags/tag88.xml><?xml version="1.0" encoding="utf-8"?>
<p:tagLst xmlns:p="http://schemas.openxmlformats.org/presentationml/2006/main">
  <p:tag name="AS_UNIQUEID" val="1668"/>
</p:tagLst>
</file>

<file path=ppt/tags/tag89.xml><?xml version="1.0" encoding="utf-8"?>
<p:tagLst xmlns:p="http://schemas.openxmlformats.org/presentationml/2006/main">
  <p:tag name="AS_UNIQUEID" val="1669"/>
</p:tagLst>
</file>

<file path=ppt/tags/tag9.xml><?xml version="1.0" encoding="utf-8"?>
<p:tagLst xmlns:p="http://schemas.openxmlformats.org/presentationml/2006/main">
  <p:tag name="AS_UNIQUEID" val="611"/>
</p:tagLst>
</file>

<file path=ppt/tags/tag90.xml><?xml version="1.0" encoding="utf-8"?>
<p:tagLst xmlns:p="http://schemas.openxmlformats.org/presentationml/2006/main">
  <p:tag name="AS_UNIQUEID" val="1670"/>
</p:tagLst>
</file>

<file path=ppt/tags/tag91.xml><?xml version="1.0" encoding="utf-8"?>
<p:tagLst xmlns:p="http://schemas.openxmlformats.org/presentationml/2006/main">
  <p:tag name="AS_UNIQUEID" val="692"/>
</p:tagLst>
</file>

<file path=ppt/tags/tag92.xml><?xml version="1.0" encoding="utf-8"?>
<p:tagLst xmlns:p="http://schemas.openxmlformats.org/presentationml/2006/main">
  <p:tag name="AS_UNIQUEID" val="693"/>
</p:tagLst>
</file>

<file path=ppt/tags/tag93.xml><?xml version="1.0" encoding="utf-8"?>
<p:tagLst xmlns:p="http://schemas.openxmlformats.org/presentationml/2006/main">
  <p:tag name="AS_UNIQUEID" val="694"/>
</p:tagLst>
</file>

<file path=ppt/tags/tag94.xml><?xml version="1.0" encoding="utf-8"?>
<p:tagLst xmlns:p="http://schemas.openxmlformats.org/presentationml/2006/main">
  <p:tag name="AS_UNIQUEID" val="695"/>
</p:tagLst>
</file>

<file path=ppt/tags/tag95.xml><?xml version="1.0" encoding="utf-8"?>
<p:tagLst xmlns:p="http://schemas.openxmlformats.org/presentationml/2006/main">
  <p:tag name="AS_UNIQUEID" val="696"/>
</p:tagLst>
</file>

<file path=ppt/tags/tag96.xml><?xml version="1.0" encoding="utf-8"?>
<p:tagLst xmlns:p="http://schemas.openxmlformats.org/presentationml/2006/main">
  <p:tag name="AS_UNIQUEID" val="697"/>
</p:tagLst>
</file>

<file path=ppt/tags/tag97.xml><?xml version="1.0" encoding="utf-8"?>
<p:tagLst xmlns:p="http://schemas.openxmlformats.org/presentationml/2006/main">
  <p:tag name="AS_UNIQUEID" val="1671"/>
</p:tagLst>
</file>

<file path=ppt/tags/tag98.xml><?xml version="1.0" encoding="utf-8"?>
<p:tagLst xmlns:p="http://schemas.openxmlformats.org/presentationml/2006/main">
  <p:tag name="AS_UNIQUEID" val="699"/>
</p:tagLst>
</file>

<file path=ppt/tags/tag99.xml><?xml version="1.0" encoding="utf-8"?>
<p:tagLst xmlns:p="http://schemas.openxmlformats.org/presentationml/2006/main">
  <p:tag name="AS_UNIQUEID" val="1672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30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8">
      <vt:lpstr>Arial</vt:lpstr>
      <vt:lpstr>等线 Light</vt:lpstr>
      <vt:lpstr>等线</vt:lpstr>
      <vt:lpstr>Calibri Light</vt:lpstr>
      <vt:lpstr>Calibri</vt:lpstr>
      <vt:lpstr>华文楷体</vt:lpstr>
      <vt:lpstr>楷体</vt:lpstr>
      <vt:lpstr>方正粗黑宋简体</vt:lpstr>
      <vt:lpstr>微软雅黑</vt:lpstr>
      <vt:lpstr>隶书</vt:lpstr>
      <vt:lpstr>字魂105号-简雅黑</vt:lpstr>
      <vt:lpstr>华文新魏</vt:lpstr>
      <vt:lpstr>宋体</vt:lpstr>
      <vt:lpstr>Wingdings</vt:lpstr>
      <vt:lpstr>新宋体</vt:lpstr>
      <vt:lpstr>黑体</vt:lpstr>
      <vt:lpstr>仿宋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2022-08-22T11:03:50.128</cp:lastPrinted>
  <dcterms:created xsi:type="dcterms:W3CDTF">2022-08-22T11:03:50Z</dcterms:created>
  <dcterms:modified xsi:type="dcterms:W3CDTF">2022-08-22T03:03:51Z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