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2" r:id="rId1"/>
  </p:sldMasterIdLst>
  <p:notesMasterIdLst>
    <p:notesMasterId r:id="rId17"/>
  </p:notesMasterIdLst>
  <p:handoutMasterIdLst>
    <p:handoutMasterId r:id="rId18"/>
  </p:handoutMasterIdLst>
  <p:sldIdLst>
    <p:sldId id="293" r:id="rId2"/>
    <p:sldId id="276" r:id="rId3"/>
    <p:sldId id="280" r:id="rId4"/>
    <p:sldId id="281" r:id="rId5"/>
    <p:sldId id="282" r:id="rId6"/>
    <p:sldId id="283" r:id="rId7"/>
    <p:sldId id="292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8">
          <p15:clr>
            <a:srgbClr val="A4A3A4"/>
          </p15:clr>
        </p15:guide>
        <p15:guide id="2" pos="688">
          <p15:clr>
            <a:srgbClr val="A4A3A4"/>
          </p15:clr>
        </p15:guide>
        <p15:guide id="3" pos="7015">
          <p15:clr>
            <a:srgbClr val="A4A3A4"/>
          </p15:clr>
        </p15:guide>
        <p15:guide id="4" orient="horz" pos="5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64171" autoAdjust="0"/>
  </p:normalViewPr>
  <p:slideViewPr>
    <p:cSldViewPr snapToGrid="0">
      <p:cViewPr varScale="1">
        <p:scale>
          <a:sx n="52" d="100"/>
          <a:sy n="52" d="100"/>
        </p:scale>
        <p:origin x="-534" y="-90"/>
      </p:cViewPr>
      <p:guideLst>
        <p:guide orient="horz" pos="3748"/>
        <p:guide orient="horz" pos="550"/>
        <p:guide pos="688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2021-8-31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2728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2021-8-31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048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7578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1735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354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8046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3840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161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1865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029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1180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982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19947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0098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0630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100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56147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724340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08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ransition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1055688" y="2044237"/>
            <a:ext cx="10080625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4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百年孤独（第</a:t>
            </a:r>
            <a:r>
              <a:rPr lang="en-US" altLang="zh-CN" sz="4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课时）</a:t>
            </a:r>
            <a:endParaRPr lang="zh-CN" altLang="en-US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0375620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任务三：思考讨论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本部小说名为</a:t>
            </a:r>
            <a:r>
              <a:rPr lang="en-US" altLang="zh-CN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百年孤独</a:t>
            </a:r>
            <a:r>
              <a:rPr lang="en-US" altLang="zh-CN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，你觉得课文节选部分体现了小说“百年孤独”的含义吗？看法理由是什么？ 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第一段：在吉卜赛人在马孔多扎营的问题上，何塞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阿尔卡蒂奥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布恩迪亚与镇上的人们见解不同；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第二段段：他种植巴旦杏树，但使树经久不衰的方法却秘不示人，多年后人们不知是谁人手植；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第九段：他不相信印第安女人比西塔西翁对“失眠症”的解释。他的认识和见解经常与大家不同。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任务三：思考讨论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第六、七、八段：丽贝卡的恶习主要是出现在独处之时；失眠症发生也是在独处之时。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第二段：奥雷里亚诺独自在实验室研究金银器工艺。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第二段：阿尔卡蒂奥和阿玛兰妲只讲本地方言，与大家不同。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由此可见，他（她）们之间很少交流，没有沟通，做事无人陪伴，想法不被理解。“孤独”在这些人物身上得到了体现。因此课文部分内容与小说题目有紧密的关系。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语文能力提示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文章题目要与内容相统一。即行文语言上关联，思想内涵上一致。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本节课我们研读课文，不但梳理了人物故事，还懂得了语文学科应该具备的能力：概括文章主要内容的方法和题目与内容的统一性。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从以上讨论看出，课文部分的内容已经从某些角度体现了书名“孤独”的含义，那“百年”的“孤独”在全书中如何体现的？作者想要从中揭示什么问题？带着这些问题完成以下课后任务。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课后学习任务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①作者说：“何塞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阿尔卡蒂奥们使这个家族得以延续，而奥雷里亚诺们则否。”从原著中挑出这些人名，看看他们属于家族的哪一代，各有怎样的归宿，围绕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百年孤独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书名的含义为布恩迪亚家族编写一个简要“族谱”，包括代别、姓名、身份及归宿。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②假如“马孔多”作为一个文化遗址，需要在入口处设立一块介绍牌，请给“马孔多”写一段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150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字左右的介绍文字。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课后学习任务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③查阅作者生平，结合全书内容，思考并讨论：推测作者有怎样的写作意图。</a:t>
            </a:r>
          </a:p>
        </p:txBody>
      </p:sp>
      <p:pic>
        <p:nvPicPr>
          <p:cNvPr id="1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509500" y="115316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128058" y="2494949"/>
            <a:ext cx="806334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任务一：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阅读课文，找出节选部分写了哪些人物？用简要的话语概括他们的故事和个性特点。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400" b="1"/>
              <a:t>何塞·阿尔卡蒂奥·布恩迪亚：</a:t>
            </a:r>
            <a:endParaRPr lang="en-US" altLang="zh-CN" sz="2400" b="1"/>
          </a:p>
          <a:p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段：商道开通之后，着迷于眼前的现实，变回了创业之初那个富于进取心的男子，忙于设计街道、规划新居和改革（音乐钟，巴旦杏树）；力排众议欢迎吉卜赛人到来；积极接受并实行儿子关于补救失忆的做法。（热心接受新事物，执着于改变旧事物）</a:t>
            </a:r>
            <a:endParaRPr lang="zh-CN" altLang="en-US" sz="24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百年孤独（节选）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任务一：人物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故事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丽贝卡：</a:t>
            </a:r>
          </a:p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：父母双亡的孤儿，由几位皮草商带着从外地跋涉而来，托付给布恩迪亚家；她体弱多病，多年忍饥挨饿，有独自吮手指、吃湿土和石灰墙皮的习惯；初到不吃不喝，不与人交流，恶习治疗后融入了新家庭；会讲西班牙语，手头活计干得出色，会哼唱舞曲、自编歌词；但又犯了失眠症，传染给了全镇。（独处多于交流，时而外向又时而孤僻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任务一：人物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故事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乌尔苏拉：</a:t>
            </a:r>
          </a:p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：布恩迪亚家的家庭主妇，探得了与外界的通道，带来了马孔多的繁华；热心为丽贝卡治疗恶习且使之好转，并建立了亲密的关系；相信印第安人对失眠症的解释，隔离了丽贝卡；热心为患了失眠症的人们熬制各种草药服用。（爱护家人，清醒而善于拯救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任务一：人物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故事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阿尔卡蒂奥和阿玛兰妲：</a:t>
            </a:r>
          </a:p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段：不讲西班牙语（外来语），只讲本地方言。（怪癖，追求个性）</a:t>
            </a:r>
          </a:p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奥雷里亚诺：</a:t>
            </a:r>
          </a:p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14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段：热心于金银器工艺，从早到晚待在被遗弃的实验室里；能预见丽贝卡将要到来；想出了抵御失忆的“标签”方法。（执着于自己的喜好，有预见能力）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任务一：人物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故事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比西塔西翁和卡塔乌雷：</a:t>
            </a:r>
          </a:p>
          <a:p>
            <a:r>
              <a:rPr lang="en-US" altLang="zh-CN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段：印第安姐弟。由于疫病背井离乡，抛下了尊贵身份。失眠症暴发以后，弟弟失去了踪影，姐姐留下来认定了宿命，且解释失眠症会导致不可逆转地恶化到“遗忘”。（善于观察和解说）</a:t>
            </a:r>
          </a:p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梅尔基亚德斯：</a:t>
            </a:r>
          </a:p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段：吉卜赛人，被何塞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阿尔卡蒂奥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布恩迪亚称为对村子的发展做出过贡献的人。（课文未出场）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AE0203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任务一：人物</a:t>
            </a:r>
            <a:r>
              <a:rPr kumimoji="0" lang="en-US" altLang="zh-CN" sz="3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故事</a:t>
            </a:r>
            <a:r>
              <a:rPr kumimoji="0" lang="en-US" altLang="zh-CN" sz="3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特点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zh-CN" altLang="zh-CN" sz="2400" b="1" kern="100">
                <a:solidFill>
                  <a:prstClr val="black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普鲁邓西奥·阿基拉尔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  <a:p>
            <a:pPr lvl="0"/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段：被何塞·阿尔卡蒂奥·布恩迪亚在争吵中杀死的家乡居民。（课文部分未出场）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任务二：概括课文内容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课文部分作者对这些人物的处理有主次之分吗？理由是什么？请分别用自己的话概括主干情节：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有主次之分。课文主要写了何塞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阿尔卡蒂奥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布恩迪亚和丽贝卡的故事。因为课文开头写道：“马孔多变了样。”变化就体现在：一条永久的商道开通之后，何塞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阿尔卡蒂奥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布恩迪亚进行了市镇整治；丽贝卡来到之后传染了全镇“失眠症”及“失忆症”；且作者对这两个人物使用的文字相对较多。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其他人物都是在这些变化之中活动和表现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语文能力提示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学会“提炼”和“概括”。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方法：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“概括”，判断文本核心句（依文体而定），提取关于核心句的内容进行汇总、比较、整合，用简洁的语言表述。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1183</Words>
  <Application>Microsoft Office PowerPoint</Application>
  <PresentationFormat>自定义</PresentationFormat>
  <Paragraphs>66</Paragraphs>
  <Slides>15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2021-01-26T12:26:55Z</cp:lastPrinted>
  <dcterms:created xsi:type="dcterms:W3CDTF">2021-01-26T12:26:55Z</dcterms:created>
  <dcterms:modified xsi:type="dcterms:W3CDTF">2021-08-31T05:08:22Z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