
<file path=[Content_Types].xml><?xml version="1.0" encoding="utf-8"?>
<Types xmlns="http://schemas.openxmlformats.org/package/2006/content-types">
  <Override PartName="/ppt/slides/slide29.xml" ContentType="application/vnd.openxmlformats-officedocument.presentationml.slide+xml"/>
  <Override PartName="/ppt/slides/slide47.xml" ContentType="application/vnd.openxmlformats-officedocument.presentationml.slide+xml"/>
  <Override PartName="/ppt/slides/slide58.xml" ContentType="application/vnd.openxmlformats-officedocument.presentationml.slide+xml"/>
  <Override PartName="/ppt/slides/slide76.xml" ContentType="application/vnd.openxmlformats-officedocument.presentationml.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83.xml" ContentType="application/vnd.openxmlformats-officedocument.presentationml.slid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72.xml" ContentType="application/vnd.openxmlformats-officedocument.presentationml.slide+xml"/>
  <Override PartName="/ppt/slides/slide81.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slides/slide70.xml" ContentType="application/vnd.openxmlformats-officedocument.presentationml.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docProps/custom.xml" ContentType="application/vnd.openxmlformats-officedocument.custom-properties+xml"/>
  <Override PartName="/ppt/slides/slide79.xml" ContentType="application/vnd.openxmlformats-officedocument.presentationml.slide+xml"/>
  <Override PartName="/ppt/slides/slide7.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slides/slide68.xml" ContentType="application/vnd.openxmlformats-officedocument.presentationml.slide+xml"/>
  <Override PartName="/ppt/slides/slide77.xml" ContentType="application/vnd.openxmlformats-officedocument.presentationml.slide+xml"/>
  <Override PartName="/ppt/viewProps.xml" ContentType="application/vnd.openxmlformats-officedocument.presentationml.viewProp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Override PartName="/ppt/slides/slide57.xml" ContentType="application/vnd.openxmlformats-officedocument.presentationml.slide+xml"/>
  <Override PartName="/ppt/slides/slide66.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slides/slide55.xml" ContentType="application/vnd.openxmlformats-officedocument.presentationml.slide+xml"/>
  <Override PartName="/ppt/slides/slide64.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s/slide53.xml" ContentType="application/vnd.openxmlformats-officedocument.presentationml.slide+xml"/>
  <Override PartName="/ppt/slides/slide62.xml" ContentType="application/vnd.openxmlformats-officedocument.presentationml.slide+xml"/>
  <Override PartName="/ppt/slides/slide71.xml" ContentType="application/vnd.openxmlformats-officedocument.presentationml.slide+xml"/>
  <Override PartName="/ppt/slides/slide80.xml" ContentType="application/vnd.openxmlformats-officedocument.presentationml.slide+xml"/>
  <Override PartName="/ppt/slides/slide82.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s/slide8.xml" ContentType="application/vnd.openxmlformats-officedocument.presentationml.slide+xml"/>
  <Override PartName="/ppt/slides/slide49.xml" ContentType="application/vnd.openxmlformats-officedocument.presentationml.slide+xml"/>
  <Override PartName="/ppt/slides/slide69.xml" ContentType="application/vnd.openxmlformats-officedocument.presentationml.slide+xml"/>
  <Override PartName="/ppt/slides/slide78.xml" ContentType="application/vnd.openxmlformats-officedocument.presentationml.slide+xml"/>
  <Override PartName="/ppt/slides/slide87.xml" ContentType="application/vnd.openxmlformats-officedocument.presentationml.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85.xml" ContentType="application/vnd.openxmlformats-officedocument.presentationml.slide+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Layouts/slideLayout4.xml" ContentType="application/vnd.openxmlformats-officedocument.presentationml.slideLayout+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 id="295" r:id="rId41"/>
    <p:sldId id="296" r:id="rId42"/>
    <p:sldId id="297" r:id="rId43"/>
    <p:sldId id="298" r:id="rId44"/>
    <p:sldId id="299" r:id="rId45"/>
    <p:sldId id="300" r:id="rId46"/>
    <p:sldId id="301" r:id="rId47"/>
    <p:sldId id="302" r:id="rId48"/>
    <p:sldId id="303" r:id="rId49"/>
    <p:sldId id="304" r:id="rId50"/>
    <p:sldId id="305" r:id="rId51"/>
    <p:sldId id="306" r:id="rId52"/>
    <p:sldId id="307" r:id="rId53"/>
    <p:sldId id="308" r:id="rId54"/>
    <p:sldId id="309" r:id="rId55"/>
    <p:sldId id="310" r:id="rId56"/>
    <p:sldId id="311" r:id="rId57"/>
    <p:sldId id="312" r:id="rId58"/>
    <p:sldId id="313" r:id="rId59"/>
    <p:sldId id="314" r:id="rId60"/>
    <p:sldId id="315" r:id="rId61"/>
    <p:sldId id="316" r:id="rId62"/>
    <p:sldId id="317" r:id="rId63"/>
    <p:sldId id="318" r:id="rId64"/>
    <p:sldId id="319" r:id="rId65"/>
    <p:sldId id="320" r:id="rId66"/>
    <p:sldId id="321" r:id="rId67"/>
    <p:sldId id="322" r:id="rId68"/>
    <p:sldId id="323" r:id="rId69"/>
    <p:sldId id="324" r:id="rId70"/>
    <p:sldId id="325" r:id="rId71"/>
    <p:sldId id="326" r:id="rId72"/>
    <p:sldId id="327" r:id="rId73"/>
    <p:sldId id="328" r:id="rId74"/>
    <p:sldId id="329" r:id="rId75"/>
    <p:sldId id="330" r:id="rId76"/>
    <p:sldId id="331" r:id="rId77"/>
    <p:sldId id="332" r:id="rId78"/>
    <p:sldId id="333" r:id="rId79"/>
    <p:sldId id="334" r:id="rId80"/>
    <p:sldId id="335" r:id="rId81"/>
    <p:sldId id="336" r:id="rId82"/>
    <p:sldId id="337" r:id="rId83"/>
    <p:sldId id="338" r:id="rId84"/>
    <p:sldId id="339" r:id="rId85"/>
    <p:sldId id="340" r:id="rId86"/>
    <p:sldId id="341" r:id="rId87"/>
    <p:sldId id="342" r:id="rId88"/>
  </p:sldIdLst>
  <p:sldSz cx="20104100" cy="11309350"/>
  <p:notesSz cx="20104100" cy="1130935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48" d="100"/>
          <a:sy n="48" d="100"/>
        </p:scale>
        <p:origin x="-354" y="-120"/>
      </p:cViewPr>
      <p:guideLst>
        <p:guide orient="horz" pos="2880"/>
        <p:guide pos="216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slide" Target="slides/slide83.xml"/><Relationship Id="rId89" Type="http://schemas.openxmlformats.org/officeDocument/2006/relationships/presProps" Target="presProps.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viewProps" Target="viewProps.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4" Type="http://schemas.openxmlformats.org/officeDocument/2006/relationships/slide" Target="slides/slide3.xml"/><Relationship Id="rId9" Type="http://schemas.openxmlformats.org/officeDocument/2006/relationships/slide" Target="slides/slide8.xml"/></Relationship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obj" preserve="1">
  <p:cSld name="Title Slide">
    <p:bg>
      <p:bgPr>
        <a:solidFill>
          <a:schemeClr val="bg1"/>
        </a:solidFill>
        <a:effectLst/>
      </p:bgPr>
    </p:bg>
    <p:spTree>
      <p:nvGrpSpPr>
        <p:cNvPr id="1" name=""/>
        <p:cNvGrpSpPr/>
        <p:nvPr/>
      </p:nvGrpSpPr>
      <p:grpSpPr>
        <a:xfrm>
          <a:off x="0" y="0"/>
          <a:ext cx="0" cy="0"/>
          <a:chOff x="0" y="0"/>
          <a:chExt cx="0" cy="0"/>
        </a:xfrm>
      </p:grpSpPr>
      <p:sp>
        <p:nvSpPr>
          <p:cNvPr id="16" name="bk object 16"/>
          <p:cNvSpPr/>
          <p:nvPr/>
        </p:nvSpPr>
        <p:spPr>
          <a:xfrm>
            <a:off x="117827" y="100760"/>
            <a:ext cx="879538" cy="900496"/>
          </a:xfrm>
          <a:prstGeom prst="rect">
            <a:avLst/>
          </a:prstGeom>
          <a:blipFill>
            <a:blip r:embed="rId2" cstate="print"/>
            <a:stretch>
              <a:fillRect/>
            </a:stretch>
          </a:blipFill>
        </p:spPr>
        <p:txBody>
          <a:bodyPr wrap="square" lIns="0" tIns="0" rIns="0" bIns="0" rtlCol="0"/>
          <a:lstStyle/>
          <a:p>
            <a:endParaRPr/>
          </a:p>
        </p:txBody>
      </p:sp>
      <p:sp>
        <p:nvSpPr>
          <p:cNvPr id="17" name="bk object 17"/>
          <p:cNvSpPr/>
          <p:nvPr/>
        </p:nvSpPr>
        <p:spPr>
          <a:xfrm>
            <a:off x="107642" y="10267234"/>
            <a:ext cx="900810" cy="879554"/>
          </a:xfrm>
          <a:prstGeom prst="rect">
            <a:avLst/>
          </a:prstGeom>
          <a:blipFill>
            <a:blip r:embed="rId3" cstate="print"/>
            <a:stretch>
              <a:fillRect/>
            </a:stretch>
          </a:blipFill>
        </p:spPr>
        <p:txBody>
          <a:bodyPr wrap="square" lIns="0" tIns="0" rIns="0" bIns="0" rtlCol="0"/>
          <a:lstStyle/>
          <a:p>
            <a:endParaRPr/>
          </a:p>
        </p:txBody>
      </p:sp>
      <p:sp>
        <p:nvSpPr>
          <p:cNvPr id="18" name="bk object 18"/>
          <p:cNvSpPr/>
          <p:nvPr/>
        </p:nvSpPr>
        <p:spPr>
          <a:xfrm>
            <a:off x="19071283" y="110614"/>
            <a:ext cx="900810" cy="879554"/>
          </a:xfrm>
          <a:prstGeom prst="rect">
            <a:avLst/>
          </a:prstGeom>
          <a:blipFill>
            <a:blip r:embed="rId4" cstate="print"/>
            <a:stretch>
              <a:fillRect/>
            </a:stretch>
          </a:blipFill>
        </p:spPr>
        <p:txBody>
          <a:bodyPr wrap="square" lIns="0" tIns="0" rIns="0" bIns="0" rtlCol="0"/>
          <a:lstStyle/>
          <a:p>
            <a:endParaRPr/>
          </a:p>
        </p:txBody>
      </p:sp>
      <p:sp>
        <p:nvSpPr>
          <p:cNvPr id="19" name="bk object 19"/>
          <p:cNvSpPr/>
          <p:nvPr/>
        </p:nvSpPr>
        <p:spPr>
          <a:xfrm>
            <a:off x="19082371" y="10256433"/>
            <a:ext cx="879583" cy="900496"/>
          </a:xfrm>
          <a:prstGeom prst="rect">
            <a:avLst/>
          </a:prstGeom>
          <a:blipFill>
            <a:blip r:embed="rId5" cstate="print"/>
            <a:stretch>
              <a:fillRect/>
            </a:stretch>
          </a:blipFill>
        </p:spPr>
        <p:txBody>
          <a:bodyPr wrap="square" lIns="0" tIns="0" rIns="0" bIns="0" rtlCol="0"/>
          <a:lstStyle/>
          <a:p>
            <a:endParaRPr/>
          </a:p>
        </p:txBody>
      </p:sp>
      <p:sp>
        <p:nvSpPr>
          <p:cNvPr id="2" name="Holder 2"/>
          <p:cNvSpPr>
            <a:spLocks noGrp="1"/>
          </p:cNvSpPr>
          <p:nvPr>
            <p:ph type="ctrTitle"/>
          </p:nvPr>
        </p:nvSpPr>
        <p:spPr>
          <a:xfrm>
            <a:off x="4646745" y="2407569"/>
            <a:ext cx="10810609" cy="824864"/>
          </a:xfrm>
          <a:prstGeom prst="rect">
            <a:avLst/>
          </a:prstGeom>
        </p:spPr>
        <p:txBody>
          <a:bodyPr wrap="square" lIns="0" tIns="0" rIns="0" bIns="0">
            <a:spAutoFit/>
          </a:bodyPr>
          <a:lstStyle>
            <a:lvl1pPr>
              <a:defRPr sz="5200" b="0" i="0">
                <a:solidFill>
                  <a:schemeClr val="tx1"/>
                </a:solidFill>
                <a:latin typeface="Arial Unicode MS"/>
                <a:cs typeface="Arial Unicode MS"/>
              </a:defRPr>
            </a:lvl1pPr>
          </a:lstStyle>
          <a:p>
            <a:endParaRPr/>
          </a:p>
        </p:txBody>
      </p:sp>
      <p:sp>
        <p:nvSpPr>
          <p:cNvPr id="3" name="Holder 3"/>
          <p:cNvSpPr>
            <a:spLocks noGrp="1"/>
          </p:cNvSpPr>
          <p:nvPr>
            <p:ph type="subTitle" idx="4"/>
          </p:nvPr>
        </p:nvSpPr>
        <p:spPr>
          <a:xfrm>
            <a:off x="1096684" y="6338101"/>
            <a:ext cx="17910730" cy="2023109"/>
          </a:xfrm>
          <a:prstGeom prst="rect">
            <a:avLst/>
          </a:prstGeom>
        </p:spPr>
        <p:txBody>
          <a:bodyPr wrap="square" lIns="0" tIns="0" rIns="0" bIns="0">
            <a:spAutoFit/>
          </a:bodyPr>
          <a:lstStyle>
            <a:lvl1pPr>
              <a:defRPr b="0" i="0">
                <a:solidFill>
                  <a:schemeClr val="tx1"/>
                </a:solidFill>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pPr/>
              <a:t>4/3/2020</a:t>
            </a:fld>
            <a:endParaRPr lang="en-US"/>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pPr/>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Title and Content">
    <p:bg>
      <p:bgPr>
        <a:solidFill>
          <a:schemeClr val="bg1"/>
        </a:solidFill>
        <a:effectLst/>
      </p:bgPr>
    </p:bg>
    <p:spTree>
      <p:nvGrpSpPr>
        <p:cNvPr id="1" name=""/>
        <p:cNvGrpSpPr/>
        <p:nvPr/>
      </p:nvGrpSpPr>
      <p:grpSpPr>
        <a:xfrm>
          <a:off x="0" y="0"/>
          <a:ext cx="0" cy="0"/>
          <a:chOff x="0" y="0"/>
          <a:chExt cx="0" cy="0"/>
        </a:xfrm>
      </p:grpSpPr>
      <p:sp>
        <p:nvSpPr>
          <p:cNvPr id="16" name="bk object 16"/>
          <p:cNvSpPr/>
          <p:nvPr/>
        </p:nvSpPr>
        <p:spPr>
          <a:xfrm>
            <a:off x="117827" y="100760"/>
            <a:ext cx="879538" cy="900496"/>
          </a:xfrm>
          <a:prstGeom prst="rect">
            <a:avLst/>
          </a:prstGeom>
          <a:blipFill>
            <a:blip r:embed="rId2" cstate="print"/>
            <a:stretch>
              <a:fillRect/>
            </a:stretch>
          </a:blipFill>
        </p:spPr>
        <p:txBody>
          <a:bodyPr wrap="square" lIns="0" tIns="0" rIns="0" bIns="0" rtlCol="0"/>
          <a:lstStyle/>
          <a:p>
            <a:endParaRPr/>
          </a:p>
        </p:txBody>
      </p:sp>
      <p:sp>
        <p:nvSpPr>
          <p:cNvPr id="17" name="bk object 17"/>
          <p:cNvSpPr/>
          <p:nvPr/>
        </p:nvSpPr>
        <p:spPr>
          <a:xfrm>
            <a:off x="107642" y="10267234"/>
            <a:ext cx="900810" cy="879554"/>
          </a:xfrm>
          <a:prstGeom prst="rect">
            <a:avLst/>
          </a:prstGeom>
          <a:blipFill>
            <a:blip r:embed="rId3" cstate="print"/>
            <a:stretch>
              <a:fillRect/>
            </a:stretch>
          </a:blipFill>
        </p:spPr>
        <p:txBody>
          <a:bodyPr wrap="square" lIns="0" tIns="0" rIns="0" bIns="0" rtlCol="0"/>
          <a:lstStyle/>
          <a:p>
            <a:endParaRPr/>
          </a:p>
        </p:txBody>
      </p:sp>
      <p:sp>
        <p:nvSpPr>
          <p:cNvPr id="18" name="bk object 18"/>
          <p:cNvSpPr/>
          <p:nvPr/>
        </p:nvSpPr>
        <p:spPr>
          <a:xfrm>
            <a:off x="19071283" y="110614"/>
            <a:ext cx="900810" cy="879554"/>
          </a:xfrm>
          <a:prstGeom prst="rect">
            <a:avLst/>
          </a:prstGeom>
          <a:blipFill>
            <a:blip r:embed="rId4" cstate="print"/>
            <a:stretch>
              <a:fillRect/>
            </a:stretch>
          </a:blipFill>
        </p:spPr>
        <p:txBody>
          <a:bodyPr wrap="square" lIns="0" tIns="0" rIns="0" bIns="0" rtlCol="0"/>
          <a:lstStyle/>
          <a:p>
            <a:endParaRPr/>
          </a:p>
        </p:txBody>
      </p:sp>
      <p:sp>
        <p:nvSpPr>
          <p:cNvPr id="19" name="bk object 19"/>
          <p:cNvSpPr/>
          <p:nvPr/>
        </p:nvSpPr>
        <p:spPr>
          <a:xfrm>
            <a:off x="19082371" y="10256433"/>
            <a:ext cx="879583" cy="900496"/>
          </a:xfrm>
          <a:prstGeom prst="rect">
            <a:avLst/>
          </a:prstGeom>
          <a:blipFill>
            <a:blip r:embed="rId5" cstate="print"/>
            <a:stretch>
              <a:fillRect/>
            </a:stretch>
          </a:blipFill>
        </p:spPr>
        <p:txBody>
          <a:bodyPr wrap="square" lIns="0" tIns="0" rIns="0" bIns="0" rtlCol="0"/>
          <a:lstStyle/>
          <a:p>
            <a:endParaRPr/>
          </a:p>
        </p:txBody>
      </p:sp>
      <p:sp>
        <p:nvSpPr>
          <p:cNvPr id="2" name="Holder 2"/>
          <p:cNvSpPr>
            <a:spLocks noGrp="1"/>
          </p:cNvSpPr>
          <p:nvPr>
            <p:ph type="title"/>
          </p:nvPr>
        </p:nvSpPr>
        <p:spPr/>
        <p:txBody>
          <a:bodyPr lIns="0" tIns="0" rIns="0" bIns="0"/>
          <a:lstStyle>
            <a:lvl1pPr>
              <a:defRPr sz="4100" b="1" i="0">
                <a:solidFill>
                  <a:schemeClr val="tx1"/>
                </a:solidFill>
                <a:latin typeface="Microsoft YaHei UI"/>
                <a:cs typeface="Microsoft YaHei UI"/>
              </a:defRPr>
            </a:lvl1pPr>
          </a:lstStyle>
          <a:p>
            <a:endParaRPr/>
          </a:p>
        </p:txBody>
      </p:sp>
      <p:sp>
        <p:nvSpPr>
          <p:cNvPr id="3" name="Holder 3"/>
          <p:cNvSpPr>
            <a:spLocks noGrp="1"/>
          </p:cNvSpPr>
          <p:nvPr>
            <p:ph type="body" idx="1"/>
          </p:nvPr>
        </p:nvSpPr>
        <p:spPr/>
        <p:txBody>
          <a:bodyPr lIns="0" tIns="0" rIns="0" bIns="0"/>
          <a:lstStyle>
            <a:lvl1pPr>
              <a:defRPr sz="3950" b="0" i="0">
                <a:solidFill>
                  <a:schemeClr val="tx1"/>
                </a:solidFill>
                <a:latin typeface="Arial Unicode MS"/>
                <a:cs typeface="Arial Unicode MS"/>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pPr/>
              <a:t>4/3/2020</a:t>
            </a:fld>
            <a:endParaRPr lang="en-US"/>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pPr/>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obj" preserve="1">
  <p:cSld name="Two Content">
    <p:bg>
      <p:bgPr>
        <a:solidFill>
          <a:schemeClr val="bg1"/>
        </a:solidFill>
        <a:effectLst/>
      </p:bgPr>
    </p:bg>
    <p:spTree>
      <p:nvGrpSpPr>
        <p:cNvPr id="1" name=""/>
        <p:cNvGrpSpPr/>
        <p:nvPr/>
      </p:nvGrpSpPr>
      <p:grpSpPr>
        <a:xfrm>
          <a:off x="0" y="0"/>
          <a:ext cx="0" cy="0"/>
          <a:chOff x="0" y="0"/>
          <a:chExt cx="0" cy="0"/>
        </a:xfrm>
      </p:grpSpPr>
      <p:sp>
        <p:nvSpPr>
          <p:cNvPr id="16" name="bk object 16"/>
          <p:cNvSpPr/>
          <p:nvPr/>
        </p:nvSpPr>
        <p:spPr>
          <a:xfrm>
            <a:off x="117827" y="100760"/>
            <a:ext cx="879538" cy="900496"/>
          </a:xfrm>
          <a:prstGeom prst="rect">
            <a:avLst/>
          </a:prstGeom>
          <a:blipFill>
            <a:blip r:embed="rId2" cstate="print"/>
            <a:stretch>
              <a:fillRect/>
            </a:stretch>
          </a:blipFill>
        </p:spPr>
        <p:txBody>
          <a:bodyPr wrap="square" lIns="0" tIns="0" rIns="0" bIns="0" rtlCol="0"/>
          <a:lstStyle/>
          <a:p>
            <a:endParaRPr/>
          </a:p>
        </p:txBody>
      </p:sp>
      <p:sp>
        <p:nvSpPr>
          <p:cNvPr id="17" name="bk object 17"/>
          <p:cNvSpPr/>
          <p:nvPr/>
        </p:nvSpPr>
        <p:spPr>
          <a:xfrm>
            <a:off x="107642" y="10267234"/>
            <a:ext cx="900810" cy="879554"/>
          </a:xfrm>
          <a:prstGeom prst="rect">
            <a:avLst/>
          </a:prstGeom>
          <a:blipFill>
            <a:blip r:embed="rId3" cstate="print"/>
            <a:stretch>
              <a:fillRect/>
            </a:stretch>
          </a:blipFill>
        </p:spPr>
        <p:txBody>
          <a:bodyPr wrap="square" lIns="0" tIns="0" rIns="0" bIns="0" rtlCol="0"/>
          <a:lstStyle/>
          <a:p>
            <a:endParaRPr/>
          </a:p>
        </p:txBody>
      </p:sp>
      <p:sp>
        <p:nvSpPr>
          <p:cNvPr id="18" name="bk object 18"/>
          <p:cNvSpPr/>
          <p:nvPr/>
        </p:nvSpPr>
        <p:spPr>
          <a:xfrm>
            <a:off x="19071283" y="110614"/>
            <a:ext cx="900810" cy="879554"/>
          </a:xfrm>
          <a:prstGeom prst="rect">
            <a:avLst/>
          </a:prstGeom>
          <a:blipFill>
            <a:blip r:embed="rId4" cstate="print"/>
            <a:stretch>
              <a:fillRect/>
            </a:stretch>
          </a:blipFill>
        </p:spPr>
        <p:txBody>
          <a:bodyPr wrap="square" lIns="0" tIns="0" rIns="0" bIns="0" rtlCol="0"/>
          <a:lstStyle/>
          <a:p>
            <a:endParaRPr/>
          </a:p>
        </p:txBody>
      </p:sp>
      <p:sp>
        <p:nvSpPr>
          <p:cNvPr id="19" name="bk object 19"/>
          <p:cNvSpPr/>
          <p:nvPr/>
        </p:nvSpPr>
        <p:spPr>
          <a:xfrm>
            <a:off x="19082371" y="10256433"/>
            <a:ext cx="879583" cy="900496"/>
          </a:xfrm>
          <a:prstGeom prst="rect">
            <a:avLst/>
          </a:prstGeom>
          <a:blipFill>
            <a:blip r:embed="rId5" cstate="print"/>
            <a:stretch>
              <a:fillRect/>
            </a:stretch>
          </a:blipFill>
        </p:spPr>
        <p:txBody>
          <a:bodyPr wrap="square" lIns="0" tIns="0" rIns="0" bIns="0" rtlCol="0"/>
          <a:lstStyle/>
          <a:p>
            <a:endParaRPr/>
          </a:p>
        </p:txBody>
      </p:sp>
      <p:sp>
        <p:nvSpPr>
          <p:cNvPr id="2" name="Holder 2"/>
          <p:cNvSpPr>
            <a:spLocks noGrp="1"/>
          </p:cNvSpPr>
          <p:nvPr>
            <p:ph type="title"/>
          </p:nvPr>
        </p:nvSpPr>
        <p:spPr/>
        <p:txBody>
          <a:bodyPr lIns="0" tIns="0" rIns="0" bIns="0"/>
          <a:lstStyle>
            <a:lvl1pPr>
              <a:defRPr sz="4100" b="1" i="0">
                <a:solidFill>
                  <a:schemeClr val="tx1"/>
                </a:solidFill>
                <a:latin typeface="Microsoft YaHei UI"/>
                <a:cs typeface="Microsoft YaHei UI"/>
              </a:defRPr>
            </a:lvl1pPr>
          </a:lstStyle>
          <a:p>
            <a:endParaRPr/>
          </a:p>
        </p:txBody>
      </p:sp>
      <p:sp>
        <p:nvSpPr>
          <p:cNvPr id="3" name="Holder 3"/>
          <p:cNvSpPr>
            <a:spLocks noGrp="1"/>
          </p:cNvSpPr>
          <p:nvPr>
            <p:ph sz="half" idx="2"/>
          </p:nvPr>
        </p:nvSpPr>
        <p:spPr>
          <a:xfrm>
            <a:off x="929679" y="2546297"/>
            <a:ext cx="6287134" cy="6555105"/>
          </a:xfrm>
          <a:prstGeom prst="rect">
            <a:avLst/>
          </a:prstGeom>
        </p:spPr>
        <p:txBody>
          <a:bodyPr wrap="square" lIns="0" tIns="0" rIns="0" bIns="0">
            <a:spAutoFit/>
          </a:bodyPr>
          <a:lstStyle>
            <a:lvl1pPr>
              <a:defRPr sz="3800" b="1" i="0">
                <a:solidFill>
                  <a:schemeClr val="tx1"/>
                </a:solidFill>
                <a:latin typeface="Microsoft YaHei UI"/>
                <a:cs typeface="Microsoft YaHei UI"/>
              </a:defRPr>
            </a:lvl1pPr>
          </a:lstStyle>
          <a:p>
            <a:endParaRPr/>
          </a:p>
        </p:txBody>
      </p:sp>
      <p:sp>
        <p:nvSpPr>
          <p:cNvPr id="4" name="Holder 4"/>
          <p:cNvSpPr>
            <a:spLocks noGrp="1"/>
          </p:cNvSpPr>
          <p:nvPr>
            <p:ph sz="half" idx="3"/>
          </p:nvPr>
        </p:nvSpPr>
        <p:spPr>
          <a:xfrm>
            <a:off x="13588979" y="2554029"/>
            <a:ext cx="6109334" cy="6673850"/>
          </a:xfrm>
          <a:prstGeom prst="rect">
            <a:avLst/>
          </a:prstGeom>
        </p:spPr>
        <p:txBody>
          <a:bodyPr wrap="square" lIns="0" tIns="0" rIns="0" bIns="0">
            <a:spAutoFit/>
          </a:bodyPr>
          <a:lstStyle>
            <a:lvl1pPr>
              <a:defRPr sz="6850" b="0" i="0">
                <a:solidFill>
                  <a:schemeClr val="tx1"/>
                </a:solidFill>
                <a:latin typeface="Arial Unicode MS"/>
                <a:cs typeface="Arial Unicode MS"/>
              </a:defRPr>
            </a:lvl1pPr>
          </a:lstStyle>
          <a:p>
            <a:endParaRPr/>
          </a:p>
        </p:txBody>
      </p:sp>
      <p:sp>
        <p:nvSpPr>
          <p:cNvPr id="5" name="Holder 5"/>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6" name="Holder 6"/>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pPr/>
              <a:t>4/3/2020</a:t>
            </a:fld>
            <a:endParaRPr lang="en-US"/>
          </a:p>
        </p:txBody>
      </p:sp>
      <p:sp>
        <p:nvSpPr>
          <p:cNvPr id="7" name="Holder 7"/>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pPr/>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obj" preserve="1">
  <p:cSld name="Title Only">
    <p:bg>
      <p:bgPr>
        <a:solidFill>
          <a:schemeClr val="bg1"/>
        </a:solidFill>
        <a:effectLst/>
      </p:bgPr>
    </p:bg>
    <p:spTree>
      <p:nvGrpSpPr>
        <p:cNvPr id="1" name=""/>
        <p:cNvGrpSpPr/>
        <p:nvPr/>
      </p:nvGrpSpPr>
      <p:grpSpPr>
        <a:xfrm>
          <a:off x="0" y="0"/>
          <a:ext cx="0" cy="0"/>
          <a:chOff x="0" y="0"/>
          <a:chExt cx="0" cy="0"/>
        </a:xfrm>
      </p:grpSpPr>
      <p:sp>
        <p:nvSpPr>
          <p:cNvPr id="16" name="bk object 16"/>
          <p:cNvSpPr/>
          <p:nvPr/>
        </p:nvSpPr>
        <p:spPr>
          <a:xfrm>
            <a:off x="117827" y="100760"/>
            <a:ext cx="879538" cy="900496"/>
          </a:xfrm>
          <a:prstGeom prst="rect">
            <a:avLst/>
          </a:prstGeom>
          <a:blipFill>
            <a:blip r:embed="rId2" cstate="print"/>
            <a:stretch>
              <a:fillRect/>
            </a:stretch>
          </a:blipFill>
        </p:spPr>
        <p:txBody>
          <a:bodyPr wrap="square" lIns="0" tIns="0" rIns="0" bIns="0" rtlCol="0"/>
          <a:lstStyle/>
          <a:p>
            <a:endParaRPr/>
          </a:p>
        </p:txBody>
      </p:sp>
      <p:sp>
        <p:nvSpPr>
          <p:cNvPr id="17" name="bk object 17"/>
          <p:cNvSpPr/>
          <p:nvPr/>
        </p:nvSpPr>
        <p:spPr>
          <a:xfrm>
            <a:off x="107642" y="10267234"/>
            <a:ext cx="900810" cy="879554"/>
          </a:xfrm>
          <a:prstGeom prst="rect">
            <a:avLst/>
          </a:prstGeom>
          <a:blipFill>
            <a:blip r:embed="rId3" cstate="print"/>
            <a:stretch>
              <a:fillRect/>
            </a:stretch>
          </a:blipFill>
        </p:spPr>
        <p:txBody>
          <a:bodyPr wrap="square" lIns="0" tIns="0" rIns="0" bIns="0" rtlCol="0"/>
          <a:lstStyle/>
          <a:p>
            <a:endParaRPr/>
          </a:p>
        </p:txBody>
      </p:sp>
      <p:sp>
        <p:nvSpPr>
          <p:cNvPr id="18" name="bk object 18"/>
          <p:cNvSpPr/>
          <p:nvPr/>
        </p:nvSpPr>
        <p:spPr>
          <a:xfrm>
            <a:off x="19071283" y="110614"/>
            <a:ext cx="900810" cy="879554"/>
          </a:xfrm>
          <a:prstGeom prst="rect">
            <a:avLst/>
          </a:prstGeom>
          <a:blipFill>
            <a:blip r:embed="rId4" cstate="print"/>
            <a:stretch>
              <a:fillRect/>
            </a:stretch>
          </a:blipFill>
        </p:spPr>
        <p:txBody>
          <a:bodyPr wrap="square" lIns="0" tIns="0" rIns="0" bIns="0" rtlCol="0"/>
          <a:lstStyle/>
          <a:p>
            <a:endParaRPr/>
          </a:p>
        </p:txBody>
      </p:sp>
      <p:sp>
        <p:nvSpPr>
          <p:cNvPr id="19" name="bk object 19"/>
          <p:cNvSpPr/>
          <p:nvPr/>
        </p:nvSpPr>
        <p:spPr>
          <a:xfrm>
            <a:off x="19082371" y="10256433"/>
            <a:ext cx="879583" cy="900496"/>
          </a:xfrm>
          <a:prstGeom prst="rect">
            <a:avLst/>
          </a:prstGeom>
          <a:blipFill>
            <a:blip r:embed="rId5" cstate="print"/>
            <a:stretch>
              <a:fillRect/>
            </a:stretch>
          </a:blipFill>
        </p:spPr>
        <p:txBody>
          <a:bodyPr wrap="square" lIns="0" tIns="0" rIns="0" bIns="0" rtlCol="0"/>
          <a:lstStyle/>
          <a:p>
            <a:endParaRPr/>
          </a:p>
        </p:txBody>
      </p:sp>
      <p:sp>
        <p:nvSpPr>
          <p:cNvPr id="2" name="Holder 2"/>
          <p:cNvSpPr>
            <a:spLocks noGrp="1"/>
          </p:cNvSpPr>
          <p:nvPr>
            <p:ph type="title"/>
          </p:nvPr>
        </p:nvSpPr>
        <p:spPr/>
        <p:txBody>
          <a:bodyPr lIns="0" tIns="0" rIns="0" bIns="0"/>
          <a:lstStyle>
            <a:lvl1pPr>
              <a:defRPr sz="4100" b="1" i="0">
                <a:solidFill>
                  <a:schemeClr val="tx1"/>
                </a:solidFill>
                <a:latin typeface="Microsoft YaHei UI"/>
                <a:cs typeface="Microsoft YaHei UI"/>
              </a:defRPr>
            </a:lvl1pPr>
          </a:lstStyle>
          <a:p>
            <a:endParaRPr/>
          </a:p>
        </p:txBody>
      </p:sp>
      <p:sp>
        <p:nvSpPr>
          <p:cNvPr id="3" name="Holder 3"/>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4" name="Holder 4"/>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pPr/>
              <a:t>4/3/2020</a:t>
            </a:fld>
            <a:endParaRPr lang="en-US"/>
          </a:p>
        </p:txBody>
      </p:sp>
      <p:sp>
        <p:nvSpPr>
          <p:cNvPr id="5" name="Holder 5"/>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pPr/>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Blank">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pPr/>
              <a:t>4/3/2020</a:t>
            </a:fld>
            <a:endParaRPr lang="en-US"/>
          </a:p>
        </p:txBody>
      </p:sp>
      <p:sp>
        <p:nvSpPr>
          <p:cNvPr id="4" name="Holder 4"/>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pPr/>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 name="bk object 16"/>
          <p:cNvSpPr/>
          <p:nvPr/>
        </p:nvSpPr>
        <p:spPr>
          <a:xfrm>
            <a:off x="117827" y="100760"/>
            <a:ext cx="879538" cy="900496"/>
          </a:xfrm>
          <a:prstGeom prst="rect">
            <a:avLst/>
          </a:prstGeom>
          <a:blipFill>
            <a:blip r:embed="rId7" cstate="print"/>
            <a:stretch>
              <a:fillRect/>
            </a:stretch>
          </a:blipFill>
        </p:spPr>
        <p:txBody>
          <a:bodyPr wrap="square" lIns="0" tIns="0" rIns="0" bIns="0" rtlCol="0"/>
          <a:lstStyle/>
          <a:p>
            <a:endParaRPr/>
          </a:p>
        </p:txBody>
      </p:sp>
      <p:sp>
        <p:nvSpPr>
          <p:cNvPr id="2" name="Holder 2"/>
          <p:cNvSpPr>
            <a:spLocks noGrp="1"/>
          </p:cNvSpPr>
          <p:nvPr>
            <p:ph type="title"/>
          </p:nvPr>
        </p:nvSpPr>
        <p:spPr>
          <a:xfrm>
            <a:off x="880718" y="414644"/>
            <a:ext cx="18342662" cy="3783965"/>
          </a:xfrm>
          <a:prstGeom prst="rect">
            <a:avLst/>
          </a:prstGeom>
        </p:spPr>
        <p:txBody>
          <a:bodyPr wrap="square" lIns="0" tIns="0" rIns="0" bIns="0">
            <a:spAutoFit/>
          </a:bodyPr>
          <a:lstStyle>
            <a:lvl1pPr>
              <a:defRPr sz="4100" b="1" i="0">
                <a:solidFill>
                  <a:schemeClr val="tx1"/>
                </a:solidFill>
                <a:latin typeface="Microsoft YaHei UI"/>
                <a:cs typeface="Microsoft YaHei UI"/>
              </a:defRPr>
            </a:lvl1pPr>
          </a:lstStyle>
          <a:p>
            <a:endParaRPr/>
          </a:p>
        </p:txBody>
      </p:sp>
      <p:sp>
        <p:nvSpPr>
          <p:cNvPr id="3" name="Holder 3"/>
          <p:cNvSpPr>
            <a:spLocks noGrp="1"/>
          </p:cNvSpPr>
          <p:nvPr>
            <p:ph type="body" idx="1"/>
          </p:nvPr>
        </p:nvSpPr>
        <p:spPr>
          <a:xfrm>
            <a:off x="1170510" y="4262265"/>
            <a:ext cx="17763079" cy="5421630"/>
          </a:xfrm>
          <a:prstGeom prst="rect">
            <a:avLst/>
          </a:prstGeom>
        </p:spPr>
        <p:txBody>
          <a:bodyPr wrap="square" lIns="0" tIns="0" rIns="0" bIns="0">
            <a:spAutoFit/>
          </a:bodyPr>
          <a:lstStyle>
            <a:lvl1pPr>
              <a:defRPr sz="3950" b="0" i="0">
                <a:solidFill>
                  <a:schemeClr val="tx1"/>
                </a:solidFill>
                <a:latin typeface="Arial Unicode MS"/>
                <a:cs typeface="Arial Unicode MS"/>
              </a:defRPr>
            </a:lvl1pPr>
          </a:lstStyle>
          <a:p>
            <a:endParaRPr/>
          </a:p>
        </p:txBody>
      </p:sp>
      <p:sp>
        <p:nvSpPr>
          <p:cNvPr id="4" name="Holder 4"/>
          <p:cNvSpPr>
            <a:spLocks noGrp="1"/>
          </p:cNvSpPr>
          <p:nvPr>
            <p:ph type="ftr" sz="quarter" idx="5"/>
          </p:nvPr>
        </p:nvSpPr>
        <p:spPr>
          <a:xfrm>
            <a:off x="6835394" y="10517696"/>
            <a:ext cx="6433312" cy="565467"/>
          </a:xfrm>
          <a:prstGeom prst="rect">
            <a:avLst/>
          </a:prstGeom>
        </p:spPr>
        <p:txBody>
          <a:bodyPr wrap="square" lIns="0" tIns="0" rIns="0" bIns="0">
            <a:spAutoFit/>
          </a:bodyPr>
          <a:lstStyle>
            <a:lvl1pPr algn="ctr">
              <a:defRPr>
                <a:solidFill>
                  <a:schemeClr val="tx1">
                    <a:tint val="75000"/>
                  </a:schemeClr>
                </a:solidFill>
              </a:defRPr>
            </a:lvl1pPr>
          </a:lstStyle>
          <a:p>
            <a:endParaRPr/>
          </a:p>
        </p:txBody>
      </p:sp>
      <p:sp>
        <p:nvSpPr>
          <p:cNvPr id="5" name="Holder 5"/>
          <p:cNvSpPr>
            <a:spLocks noGrp="1"/>
          </p:cNvSpPr>
          <p:nvPr>
            <p:ph type="dt" sz="half" idx="6"/>
          </p:nvPr>
        </p:nvSpPr>
        <p:spPr>
          <a:xfrm>
            <a:off x="1005205" y="10517696"/>
            <a:ext cx="4623943" cy="565467"/>
          </a:xfrm>
          <a:prstGeom prst="rect">
            <a:avLst/>
          </a:prstGeom>
        </p:spPr>
        <p:txBody>
          <a:bodyPr wrap="square" lIns="0" tIns="0" rIns="0" bIns="0">
            <a:spAutoFit/>
          </a:bodyPr>
          <a:lstStyle>
            <a:lvl1pPr algn="l">
              <a:defRPr>
                <a:solidFill>
                  <a:schemeClr val="tx1">
                    <a:tint val="75000"/>
                  </a:schemeClr>
                </a:solidFill>
              </a:defRPr>
            </a:lvl1pPr>
          </a:lstStyle>
          <a:p>
            <a:fld id="{1D8BD707-D9CF-40AE-B4C6-C98DA3205C09}" type="datetimeFigureOut">
              <a:rPr lang="en-US"/>
              <a:pPr/>
              <a:t>4/3/2020</a:t>
            </a:fld>
            <a:endParaRPr lang="en-US"/>
          </a:p>
        </p:txBody>
      </p:sp>
      <p:sp>
        <p:nvSpPr>
          <p:cNvPr id="6" name="Holder 6"/>
          <p:cNvSpPr>
            <a:spLocks noGrp="1"/>
          </p:cNvSpPr>
          <p:nvPr>
            <p:ph type="sldNum" sz="quarter" idx="7"/>
          </p:nvPr>
        </p:nvSpPr>
        <p:spPr>
          <a:xfrm>
            <a:off x="14474953" y="10517696"/>
            <a:ext cx="4623943" cy="565467"/>
          </a:xfrm>
          <a:prstGeom prst="rect">
            <a:avLst/>
          </a:prstGeom>
        </p:spPr>
        <p:txBody>
          <a:bodyPr wrap="square" lIns="0" tIns="0" rIns="0" bIns="0">
            <a:spAutoFit/>
          </a:bodyPr>
          <a:lstStyle>
            <a:lvl1pPr algn="r">
              <a:defRPr>
                <a:solidFill>
                  <a:schemeClr val="tx1">
                    <a:tint val="75000"/>
                  </a:schemeClr>
                </a:solidFill>
              </a:defRPr>
            </a:lvl1pPr>
          </a:lstStyle>
          <a:p>
            <a:fld id="{B6F15528-21DE-4FAA-801E-634DDDAF4B2B}" type="slidenum">
              <a:rPr/>
              <a:pPr/>
              <a:t>‹#›</a:t>
            </a:fld>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Lst>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5.xml"/><Relationship Id="rId4" Type="http://schemas.openxmlformats.org/officeDocument/2006/relationships/image" Target="../media/image7.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5.xml"/><Relationship Id="rId4" Type="http://schemas.openxmlformats.org/officeDocument/2006/relationships/image" Target="../media/image10.png"/></Relationships>
</file>

<file path=ppt/slides/_rels/slide20.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jpe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5.xml"/></Relationships>
</file>

<file path=ppt/slides/_rels/slide28.xml.rels><?xml version="1.0" encoding="UTF-8" standalone="yes"?>
<Relationships xmlns="http://schemas.openxmlformats.org/package/2006/relationships"><Relationship Id="rId8" Type="http://schemas.openxmlformats.org/officeDocument/2006/relationships/image" Target="../media/image34.jpeg"/><Relationship Id="rId3" Type="http://schemas.openxmlformats.org/officeDocument/2006/relationships/image" Target="../media/image3.png"/><Relationship Id="rId7" Type="http://schemas.openxmlformats.org/officeDocument/2006/relationships/image" Target="../media/image33.jpeg"/><Relationship Id="rId2" Type="http://schemas.openxmlformats.org/officeDocument/2006/relationships/image" Target="../media/image2.png"/><Relationship Id="rId1" Type="http://schemas.openxmlformats.org/officeDocument/2006/relationships/slideLayout" Target="../slideLayouts/slideLayout5.xml"/><Relationship Id="rId6" Type="http://schemas.openxmlformats.org/officeDocument/2006/relationships/image" Target="../media/image32.jpeg"/><Relationship Id="rId5" Type="http://schemas.openxmlformats.org/officeDocument/2006/relationships/image" Target="../media/image31.jpeg"/><Relationship Id="rId4" Type="http://schemas.openxmlformats.org/officeDocument/2006/relationships/image" Target="../media/image4.png"/><Relationship Id="rId9" Type="http://schemas.openxmlformats.org/officeDocument/2006/relationships/image" Target="../media/image35.png"/></Relationships>
</file>

<file path=ppt/slides/_rels/slide2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5.xml"/><Relationship Id="rId5" Type="http://schemas.openxmlformats.org/officeDocument/2006/relationships/image" Target="../media/image36.jpeg"/><Relationship Id="rId4" Type="http://schemas.openxmlformats.org/officeDocument/2006/relationships/image" Target="../media/image4.png"/></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5.xml"/><Relationship Id="rId5" Type="http://schemas.openxmlformats.org/officeDocument/2006/relationships/image" Target="../media/image11.png"/><Relationship Id="rId4" Type="http://schemas.openxmlformats.org/officeDocument/2006/relationships/image" Target="../media/image4.png"/></Relationships>
</file>

<file path=ppt/slides/_rels/slide30.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5.xml"/><Relationship Id="rId4" Type="http://schemas.openxmlformats.org/officeDocument/2006/relationships/image" Target="../media/image4.png"/></Relationships>
</file>

<file path=ppt/slides/_rels/slide3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5.xml"/><Relationship Id="rId5" Type="http://schemas.openxmlformats.org/officeDocument/2006/relationships/image" Target="../media/image38.png"/><Relationship Id="rId4" Type="http://schemas.openxmlformats.org/officeDocument/2006/relationships/image" Target="../media/image4.png"/></Relationships>
</file>

<file path=ppt/slides/_rels/slide3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5.xml"/><Relationship Id="rId4" Type="http://schemas.openxmlformats.org/officeDocument/2006/relationships/image" Target="../media/image4.png"/></Relationships>
</file>

<file path=ppt/slides/_rels/slide35.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5.xml"/><Relationship Id="rId5" Type="http://schemas.openxmlformats.org/officeDocument/2006/relationships/image" Target="../media/image39.jpeg"/><Relationship Id="rId4" Type="http://schemas.openxmlformats.org/officeDocument/2006/relationships/image" Target="../media/image4.pn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40.png"/><Relationship Id="rId1" Type="http://schemas.openxmlformats.org/officeDocument/2006/relationships/slideLayout" Target="../slideLayouts/slideLayout2.xml"/><Relationship Id="rId4" Type="http://schemas.openxmlformats.org/officeDocument/2006/relationships/image" Target="../media/image42.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5.xml"/><Relationship Id="rId4" Type="http://schemas.openxmlformats.org/officeDocument/2006/relationships/image" Target="../media/image4.png"/></Relationships>
</file>

<file path=ppt/slides/_rels/slide4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5.xml"/><Relationship Id="rId4" Type="http://schemas.openxmlformats.org/officeDocument/2006/relationships/image" Target="../media/image4.png"/></Relationships>
</file>

<file path=ppt/slides/_rels/slide4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5.xml"/><Relationship Id="rId4" Type="http://schemas.openxmlformats.org/officeDocument/2006/relationships/image" Target="../media/image4.png"/></Relationships>
</file>

<file path=ppt/slides/_rels/slide43.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5.xml"/><Relationship Id="rId4" Type="http://schemas.openxmlformats.org/officeDocument/2006/relationships/image" Target="../media/image4.png"/></Relationships>
</file>

<file path=ppt/slides/_rels/slide4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5.xml"/><Relationship Id="rId4" Type="http://schemas.openxmlformats.org/officeDocument/2006/relationships/image" Target="../media/image4.png"/></Relationships>
</file>

<file path=ppt/slides/_rels/slide46.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43.png"/><Relationship Id="rId1" Type="http://schemas.openxmlformats.org/officeDocument/2006/relationships/slideLayout" Target="../slideLayouts/slideLayout5.xml"/><Relationship Id="rId4" Type="http://schemas.openxmlformats.org/officeDocument/2006/relationships/image" Target="../media/image4.png"/></Relationships>
</file>

<file path=ppt/slides/_rels/slide47.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5.xml"/><Relationship Id="rId4" Type="http://schemas.openxmlformats.org/officeDocument/2006/relationships/image" Target="../media/image4.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5.xml"/><Relationship Id="rId4" Type="http://schemas.openxmlformats.org/officeDocument/2006/relationships/image" Target="../media/image4.png"/></Relationships>
</file>

<file path=ppt/slides/_rels/slide5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5.xml"/><Relationship Id="rId4" Type="http://schemas.openxmlformats.org/officeDocument/2006/relationships/image" Target="../media/image4.png"/></Relationships>
</file>

<file path=ppt/slides/_rels/slide52.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5.xml"/><Relationship Id="rId4" Type="http://schemas.openxmlformats.org/officeDocument/2006/relationships/image" Target="../media/image4.png"/></Relationships>
</file>

<file path=ppt/slides/_rels/slide5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5.xml"/><Relationship Id="rId4" Type="http://schemas.openxmlformats.org/officeDocument/2006/relationships/image" Target="../media/image4.png"/></Relationships>
</file>

<file path=ppt/slides/_rels/slide55.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5.xml"/><Relationship Id="rId5" Type="http://schemas.openxmlformats.org/officeDocument/2006/relationships/image" Target="../media/image45.png"/><Relationship Id="rId4" Type="http://schemas.openxmlformats.org/officeDocument/2006/relationships/image" Target="../media/image4.png"/></Relationships>
</file>

<file path=ppt/slides/_rels/slide5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5.xml"/><Relationship Id="rId4" Type="http://schemas.openxmlformats.org/officeDocument/2006/relationships/image" Target="../media/image4.png"/></Relationships>
</file>

<file path=ppt/slides/_rels/slide5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5.xml"/><Relationship Id="rId4" Type="http://schemas.openxmlformats.org/officeDocument/2006/relationships/image" Target="../media/image4.png"/></Relationships>
</file>

<file path=ppt/slides/_rels/slide5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5.xml"/><Relationship Id="rId4" Type="http://schemas.openxmlformats.org/officeDocument/2006/relationships/image" Target="../media/image4.png"/></Relationships>
</file>

<file path=ppt/slides/_rels/slide6.xml.rels><?xml version="1.0" encoding="UTF-8" standalone="yes"?>
<Relationships xmlns="http://schemas.openxmlformats.org/package/2006/relationships"><Relationship Id="rId8" Type="http://schemas.openxmlformats.org/officeDocument/2006/relationships/image" Target="../media/image18.jpeg"/><Relationship Id="rId13" Type="http://schemas.openxmlformats.org/officeDocument/2006/relationships/image" Target="../media/image23.jpeg"/><Relationship Id="rId3" Type="http://schemas.openxmlformats.org/officeDocument/2006/relationships/image" Target="../media/image13.jpeg"/><Relationship Id="rId7" Type="http://schemas.openxmlformats.org/officeDocument/2006/relationships/image" Target="../media/image17.jpeg"/><Relationship Id="rId12" Type="http://schemas.openxmlformats.org/officeDocument/2006/relationships/image" Target="../media/image22.jpeg"/><Relationship Id="rId2" Type="http://schemas.openxmlformats.org/officeDocument/2006/relationships/image" Target="../media/image12.jpeg"/><Relationship Id="rId1" Type="http://schemas.openxmlformats.org/officeDocument/2006/relationships/slideLayout" Target="../slideLayouts/slideLayout5.xml"/><Relationship Id="rId6" Type="http://schemas.openxmlformats.org/officeDocument/2006/relationships/image" Target="../media/image16.jpeg"/><Relationship Id="rId11" Type="http://schemas.openxmlformats.org/officeDocument/2006/relationships/image" Target="../media/image21.jpeg"/><Relationship Id="rId5" Type="http://schemas.openxmlformats.org/officeDocument/2006/relationships/image" Target="../media/image15.jpeg"/><Relationship Id="rId10" Type="http://schemas.openxmlformats.org/officeDocument/2006/relationships/image" Target="../media/image20.jpeg"/><Relationship Id="rId4" Type="http://schemas.openxmlformats.org/officeDocument/2006/relationships/image" Target="../media/image14.jpeg"/><Relationship Id="rId9" Type="http://schemas.openxmlformats.org/officeDocument/2006/relationships/image" Target="../media/image19.jpeg"/></Relationships>
</file>

<file path=ppt/slides/_rels/slide60.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5.xml"/><Relationship Id="rId4" Type="http://schemas.openxmlformats.org/officeDocument/2006/relationships/image" Target="../media/image4.png"/></Relationships>
</file>

<file path=ppt/slides/_rels/slide6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5.xml"/><Relationship Id="rId4" Type="http://schemas.openxmlformats.org/officeDocument/2006/relationships/image" Target="../media/image4.png"/></Relationships>
</file>

<file path=ppt/slides/_rels/slide63.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1.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5.xml"/><Relationship Id="rId4" Type="http://schemas.openxmlformats.org/officeDocument/2006/relationships/image" Target="../media/image4.png"/></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5.xml"/><Relationship Id="rId4" Type="http://schemas.openxmlformats.org/officeDocument/2006/relationships/image" Target="../media/image4.png"/></Relationships>
</file>

<file path=ppt/slides/_rels/slide8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5.xml"/><Relationship Id="rId4" Type="http://schemas.openxmlformats.org/officeDocument/2006/relationships/image" Target="../media/image4.png"/></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2" Type="http://schemas.openxmlformats.org/officeDocument/2006/relationships/image" Target="../media/image46.jpeg"/><Relationship Id="rId1" Type="http://schemas.openxmlformats.org/officeDocument/2006/relationships/slideLayout" Target="../slideLayouts/slideLayout3.xml"/></Relationships>
</file>

<file path=ppt/slides/_rels/slide8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5.xml"/><Relationship Id="rId4" Type="http://schemas.openxmlformats.org/officeDocument/2006/relationships/image" Target="../media/image4.png"/></Relationships>
</file>

<file path=ppt/slides/_rels/slide8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5.xml"/><Relationship Id="rId4" Type="http://schemas.openxmlformats.org/officeDocument/2006/relationships/image" Target="../media/image4.png"/></Relationships>
</file>

<file path=ppt/slides/_rels/slide8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5.xml"/><Relationship Id="rId4" Type="http://schemas.openxmlformats.org/officeDocument/2006/relationships/image" Target="../media/image4.png"/></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5.xml"/><Relationship Id="rId4" Type="http://schemas.openxmlformats.org/officeDocument/2006/relationships/image" Target="../media/image4.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10559385" y="1592045"/>
            <a:ext cx="8023540" cy="8124464"/>
          </a:xfrm>
          <a:prstGeom prst="rect">
            <a:avLst/>
          </a:prstGeom>
          <a:blipFill>
            <a:blip r:embed="rId2" cstate="print"/>
            <a:stretch>
              <a:fillRect/>
            </a:stretch>
          </a:blipFill>
        </p:spPr>
        <p:txBody>
          <a:bodyPr wrap="square" lIns="0" tIns="0" rIns="0" bIns="0" rtlCol="0"/>
          <a:lstStyle/>
          <a:p>
            <a:endParaRPr/>
          </a:p>
        </p:txBody>
      </p:sp>
      <p:sp>
        <p:nvSpPr>
          <p:cNvPr id="3" name="object 3"/>
          <p:cNvSpPr txBox="1"/>
          <p:nvPr/>
        </p:nvSpPr>
        <p:spPr>
          <a:xfrm>
            <a:off x="2437487" y="5520882"/>
            <a:ext cx="6894830" cy="1727200"/>
          </a:xfrm>
          <a:prstGeom prst="rect">
            <a:avLst/>
          </a:prstGeom>
        </p:spPr>
        <p:txBody>
          <a:bodyPr vert="horz" wrap="square" lIns="0" tIns="0" rIns="0" bIns="0" rtlCol="0">
            <a:spAutoFit/>
          </a:bodyPr>
          <a:lstStyle/>
          <a:p>
            <a:pPr marL="12700">
              <a:lnSpc>
                <a:spcPts val="13600"/>
              </a:lnSpc>
            </a:pPr>
            <a:r>
              <a:rPr sz="13500" spc="20" dirty="0">
                <a:latin typeface="Arial Unicode MS"/>
                <a:cs typeface="Arial Unicode MS"/>
              </a:rPr>
              <a:t>作文专项</a:t>
            </a:r>
            <a:endParaRPr sz="13500">
              <a:latin typeface="Arial Unicode MS"/>
              <a:cs typeface="Arial Unicode MS"/>
            </a:endParaRPr>
          </a:p>
        </p:txBody>
      </p:sp>
      <p:sp>
        <p:nvSpPr>
          <p:cNvPr id="4" name="object 4"/>
          <p:cNvSpPr/>
          <p:nvPr/>
        </p:nvSpPr>
        <p:spPr>
          <a:xfrm>
            <a:off x="4519977" y="2659259"/>
            <a:ext cx="1233972" cy="1973322"/>
          </a:xfrm>
          <a:prstGeom prst="rect">
            <a:avLst/>
          </a:prstGeom>
          <a:blipFill>
            <a:blip r:embed="rId3" cstate="print"/>
            <a:stretch>
              <a:fillRect/>
            </a:stretch>
          </a:blipFill>
        </p:spPr>
        <p:txBody>
          <a:bodyPr wrap="square" lIns="0" tIns="0" rIns="0" bIns="0" rtlCol="0"/>
          <a:lstStyle/>
          <a:p>
            <a:endParaRPr/>
          </a:p>
        </p:txBody>
      </p:sp>
      <p:sp>
        <p:nvSpPr>
          <p:cNvPr id="5" name="object 5"/>
          <p:cNvSpPr/>
          <p:nvPr/>
        </p:nvSpPr>
        <p:spPr>
          <a:xfrm>
            <a:off x="2978893" y="2637071"/>
            <a:ext cx="1270453" cy="1995488"/>
          </a:xfrm>
          <a:prstGeom prst="rect">
            <a:avLst/>
          </a:prstGeom>
          <a:blipFill>
            <a:blip r:embed="rId4" cstate="print"/>
            <a:stretch>
              <a:fillRect/>
            </a:stretch>
          </a:blipFill>
        </p:spPr>
        <p:txBody>
          <a:bodyPr wrap="square" lIns="0" tIns="0" rIns="0" bIns="0" rtlCol="0"/>
          <a:lstStyle/>
          <a:p>
            <a:endParaRPr/>
          </a:p>
        </p:txBody>
      </p:sp>
      <p:sp>
        <p:nvSpPr>
          <p:cNvPr id="6" name="object 6"/>
          <p:cNvSpPr/>
          <p:nvPr/>
        </p:nvSpPr>
        <p:spPr>
          <a:xfrm>
            <a:off x="7565821" y="2670348"/>
            <a:ext cx="1233972" cy="1973322"/>
          </a:xfrm>
          <a:prstGeom prst="rect">
            <a:avLst/>
          </a:prstGeom>
          <a:blipFill>
            <a:blip r:embed="rId3" cstate="print"/>
            <a:stretch>
              <a:fillRect/>
            </a:stretch>
          </a:blipFill>
        </p:spPr>
        <p:txBody>
          <a:bodyPr wrap="square" lIns="0" tIns="0" rIns="0" bIns="0" rtlCol="0"/>
          <a:lstStyle/>
          <a:p>
            <a:endParaRPr/>
          </a:p>
        </p:txBody>
      </p:sp>
      <p:sp>
        <p:nvSpPr>
          <p:cNvPr id="7" name="object 7"/>
          <p:cNvSpPr/>
          <p:nvPr/>
        </p:nvSpPr>
        <p:spPr>
          <a:xfrm>
            <a:off x="6024738" y="2648170"/>
            <a:ext cx="1270442" cy="1995478"/>
          </a:xfrm>
          <a:prstGeom prst="rect">
            <a:avLst/>
          </a:prstGeom>
          <a:blipFill>
            <a:blip r:embed="rId4" cstate="print"/>
            <a:stretch>
              <a:fillRect/>
            </a:stretch>
          </a:blipFill>
        </p:spPr>
        <p:txBody>
          <a:bodyPr wrap="square" lIns="0" tIns="0" rIns="0" bIns="0" rtlCol="0"/>
          <a:lstStyle/>
          <a:p>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1013446" y="3588281"/>
            <a:ext cx="18565495" cy="6329680"/>
          </a:xfrm>
          <a:prstGeom prst="rect">
            <a:avLst/>
          </a:prstGeom>
        </p:spPr>
        <p:txBody>
          <a:bodyPr vert="horz" wrap="square" lIns="0" tIns="0" rIns="0" bIns="0" rtlCol="0">
            <a:spAutoFit/>
          </a:bodyPr>
          <a:lstStyle/>
          <a:p>
            <a:pPr marL="12700" marR="108585" indent="1105535">
              <a:lnSpc>
                <a:spcPct val="164400"/>
              </a:lnSpc>
            </a:pPr>
            <a:r>
              <a:rPr sz="4200" dirty="0">
                <a:solidFill>
                  <a:srgbClr val="B51700"/>
                </a:solidFill>
                <a:latin typeface="微软雅黑"/>
                <a:cs typeface="微软雅黑"/>
              </a:rPr>
              <a:t>深夜观曲，那戏台静立，水银灯泄，青衣开腔得凄凉：“眼看他高楼起，  想见他高楼塌…</a:t>
            </a:r>
            <a:r>
              <a:rPr sz="4200" spc="-434" dirty="0">
                <a:solidFill>
                  <a:srgbClr val="B51700"/>
                </a:solidFill>
                <a:latin typeface="微软雅黑"/>
                <a:cs typeface="微软雅黑"/>
              </a:rPr>
              <a:t>…</a:t>
            </a:r>
            <a:r>
              <a:rPr sz="4200" dirty="0">
                <a:solidFill>
                  <a:srgbClr val="B51700"/>
                </a:solidFill>
                <a:latin typeface="微软雅黑"/>
                <a:cs typeface="微软雅黑"/>
              </a:rPr>
              <a:t>”</a:t>
            </a:r>
            <a:r>
              <a:rPr sz="4200" dirty="0">
                <a:solidFill>
                  <a:srgbClr val="494949"/>
                </a:solidFill>
                <a:latin typeface="微软雅黑"/>
                <a:cs typeface="微软雅黑"/>
              </a:rPr>
              <a:t>南柯一梦，人生本就修短随化，幻梦般飘忽短暂。幸、厄，  本就仁者见仁，智者见智。若是能够平静观照之心，于幸运中永葆清醒，与厄</a:t>
            </a:r>
            <a:endParaRPr sz="4200">
              <a:latin typeface="微软雅黑"/>
              <a:cs typeface="微软雅黑"/>
            </a:endParaRPr>
          </a:p>
          <a:p>
            <a:pPr marL="12700" marR="387985">
              <a:lnSpc>
                <a:spcPct val="163600"/>
              </a:lnSpc>
              <a:spcBef>
                <a:spcPts val="80"/>
              </a:spcBef>
            </a:pPr>
            <a:r>
              <a:rPr sz="4200" dirty="0">
                <a:solidFill>
                  <a:srgbClr val="494949"/>
                </a:solidFill>
                <a:latin typeface="微软雅黑"/>
                <a:cs typeface="微软雅黑"/>
              </a:rPr>
              <a:t>运中永怀希冀，那么，可能滑向厄的幸，便得留存，厄亦能成幸。这又何尝不  是一种智慧呢？</a:t>
            </a:r>
            <a:endParaRPr sz="4200">
              <a:latin typeface="微软雅黑"/>
              <a:cs typeface="微软雅黑"/>
            </a:endParaRPr>
          </a:p>
          <a:p>
            <a:pPr marL="9922510">
              <a:lnSpc>
                <a:spcPct val="100000"/>
              </a:lnSpc>
              <a:spcBef>
                <a:spcPts val="3270"/>
              </a:spcBef>
            </a:pPr>
            <a:r>
              <a:rPr sz="4200" dirty="0">
                <a:solidFill>
                  <a:srgbClr val="494949"/>
                </a:solidFill>
                <a:latin typeface="微软雅黑"/>
                <a:cs typeface="微软雅黑"/>
              </a:rPr>
              <a:t>——江苏高考优秀作文《夜色温柔》</a:t>
            </a:r>
            <a:endParaRPr sz="4200">
              <a:latin typeface="微软雅黑"/>
              <a:cs typeface="微软雅黑"/>
            </a:endParaRPr>
          </a:p>
        </p:txBody>
      </p:sp>
      <p:sp>
        <p:nvSpPr>
          <p:cNvPr id="3" name="object 3"/>
          <p:cNvSpPr txBox="1">
            <a:spLocks noGrp="1"/>
          </p:cNvSpPr>
          <p:nvPr>
            <p:ph type="title"/>
          </p:nvPr>
        </p:nvSpPr>
        <p:spPr>
          <a:prstGeom prst="rect">
            <a:avLst/>
          </a:prstGeom>
        </p:spPr>
        <p:txBody>
          <a:bodyPr vert="horz" wrap="square" lIns="0" tIns="926389" rIns="0" bIns="0" rtlCol="0">
            <a:spAutoFit/>
          </a:bodyPr>
          <a:lstStyle/>
          <a:p>
            <a:pPr marL="6553200">
              <a:lnSpc>
                <a:spcPts val="10400"/>
              </a:lnSpc>
            </a:pPr>
            <a:r>
              <a:rPr sz="10300" b="0" spc="5" dirty="0">
                <a:latin typeface="Arial Unicode MS"/>
                <a:cs typeface="Arial Unicode MS"/>
              </a:rPr>
              <a:t>创设情境</a:t>
            </a:r>
            <a:endParaRPr sz="10300">
              <a:latin typeface="Arial Unicode MS"/>
              <a:cs typeface="Arial Unicode MS"/>
            </a:endParaRPr>
          </a:p>
        </p:txBody>
      </p:sp>
      <p:sp>
        <p:nvSpPr>
          <p:cNvPr id="4" name="object 4"/>
          <p:cNvSpPr/>
          <p:nvPr/>
        </p:nvSpPr>
        <p:spPr>
          <a:xfrm>
            <a:off x="3923011" y="1644372"/>
            <a:ext cx="1319530" cy="487045"/>
          </a:xfrm>
          <a:custGeom>
            <a:avLst/>
            <a:gdLst/>
            <a:ahLst/>
            <a:cxnLst/>
            <a:rect l="l" t="t" r="r" b="b"/>
            <a:pathLst>
              <a:path w="1319529" h="487044">
                <a:moveTo>
                  <a:pt x="747133" y="278474"/>
                </a:moveTo>
                <a:lnTo>
                  <a:pt x="535560" y="278474"/>
                </a:lnTo>
                <a:lnTo>
                  <a:pt x="573120" y="278864"/>
                </a:lnTo>
                <a:lnTo>
                  <a:pt x="610176" y="282914"/>
                </a:lnTo>
                <a:lnTo>
                  <a:pt x="682810" y="301611"/>
                </a:lnTo>
                <a:lnTo>
                  <a:pt x="718404" y="316068"/>
                </a:lnTo>
                <a:lnTo>
                  <a:pt x="753590" y="333842"/>
                </a:lnTo>
                <a:lnTo>
                  <a:pt x="788184" y="354722"/>
                </a:lnTo>
                <a:lnTo>
                  <a:pt x="822387" y="378728"/>
                </a:lnTo>
                <a:lnTo>
                  <a:pt x="856141" y="405725"/>
                </a:lnTo>
                <a:lnTo>
                  <a:pt x="890966" y="432037"/>
                </a:lnTo>
                <a:lnTo>
                  <a:pt x="926677" y="453509"/>
                </a:lnTo>
                <a:lnTo>
                  <a:pt x="963316" y="469908"/>
                </a:lnTo>
                <a:lnTo>
                  <a:pt x="1000925" y="480998"/>
                </a:lnTo>
                <a:lnTo>
                  <a:pt x="1039545" y="486545"/>
                </a:lnTo>
                <a:lnTo>
                  <a:pt x="1079220" y="486314"/>
                </a:lnTo>
                <a:lnTo>
                  <a:pt x="1119991" y="480069"/>
                </a:lnTo>
                <a:lnTo>
                  <a:pt x="1161901" y="467577"/>
                </a:lnTo>
                <a:lnTo>
                  <a:pt x="1194974" y="451197"/>
                </a:lnTo>
                <a:lnTo>
                  <a:pt x="1205254" y="443479"/>
                </a:lnTo>
                <a:lnTo>
                  <a:pt x="1079580" y="443479"/>
                </a:lnTo>
                <a:lnTo>
                  <a:pt x="1041153" y="441453"/>
                </a:lnTo>
                <a:lnTo>
                  <a:pt x="1001822" y="431191"/>
                </a:lnTo>
                <a:lnTo>
                  <a:pt x="965030" y="414437"/>
                </a:lnTo>
                <a:lnTo>
                  <a:pt x="929792" y="393668"/>
                </a:lnTo>
                <a:lnTo>
                  <a:pt x="895504" y="370541"/>
                </a:lnTo>
                <a:lnTo>
                  <a:pt x="861560" y="346713"/>
                </a:lnTo>
                <a:lnTo>
                  <a:pt x="827357" y="323843"/>
                </a:lnTo>
                <a:lnTo>
                  <a:pt x="791148" y="301376"/>
                </a:lnTo>
                <a:lnTo>
                  <a:pt x="754631" y="281840"/>
                </a:lnTo>
                <a:lnTo>
                  <a:pt x="747133" y="278474"/>
                </a:lnTo>
                <a:close/>
              </a:path>
              <a:path w="1319529" h="487044">
                <a:moveTo>
                  <a:pt x="1224921" y="45546"/>
                </a:moveTo>
                <a:lnTo>
                  <a:pt x="1085492" y="45546"/>
                </a:lnTo>
                <a:lnTo>
                  <a:pt x="1118730" y="47307"/>
                </a:lnTo>
                <a:lnTo>
                  <a:pt x="1157755" y="60204"/>
                </a:lnTo>
                <a:lnTo>
                  <a:pt x="1192164" y="79200"/>
                </a:lnTo>
                <a:lnTo>
                  <a:pt x="1244858" y="131905"/>
                </a:lnTo>
                <a:lnTo>
                  <a:pt x="1272260" y="198257"/>
                </a:lnTo>
                <a:lnTo>
                  <a:pt x="1275052" y="234311"/>
                </a:lnTo>
                <a:lnTo>
                  <a:pt x="1269814" y="271091"/>
                </a:lnTo>
                <a:lnTo>
                  <a:pt x="1255533" y="312038"/>
                </a:lnTo>
                <a:lnTo>
                  <a:pt x="1235893" y="348419"/>
                </a:lnTo>
                <a:lnTo>
                  <a:pt x="1211529" y="379709"/>
                </a:lnTo>
                <a:lnTo>
                  <a:pt x="1183080" y="405385"/>
                </a:lnTo>
                <a:lnTo>
                  <a:pt x="1116469" y="437793"/>
                </a:lnTo>
                <a:lnTo>
                  <a:pt x="1079580" y="443479"/>
                </a:lnTo>
                <a:lnTo>
                  <a:pt x="1205254" y="443479"/>
                </a:lnTo>
                <a:lnTo>
                  <a:pt x="1252696" y="400127"/>
                </a:lnTo>
                <a:lnTo>
                  <a:pt x="1276132" y="367801"/>
                </a:lnTo>
                <a:lnTo>
                  <a:pt x="1295141" y="332525"/>
                </a:lnTo>
                <a:lnTo>
                  <a:pt x="1309117" y="295481"/>
                </a:lnTo>
                <a:lnTo>
                  <a:pt x="1317452" y="257853"/>
                </a:lnTo>
                <a:lnTo>
                  <a:pt x="1319541" y="220824"/>
                </a:lnTo>
                <a:lnTo>
                  <a:pt x="1314776" y="185575"/>
                </a:lnTo>
                <a:lnTo>
                  <a:pt x="1300747" y="144321"/>
                </a:lnTo>
                <a:lnTo>
                  <a:pt x="1280774" y="106946"/>
                </a:lnTo>
                <a:lnTo>
                  <a:pt x="1255658" y="74091"/>
                </a:lnTo>
                <a:lnTo>
                  <a:pt x="1226199" y="46395"/>
                </a:lnTo>
                <a:lnTo>
                  <a:pt x="1224921" y="45546"/>
                </a:lnTo>
                <a:close/>
              </a:path>
              <a:path w="1319529" h="487044">
                <a:moveTo>
                  <a:pt x="32628" y="298240"/>
                </a:moveTo>
                <a:lnTo>
                  <a:pt x="23157" y="299519"/>
                </a:lnTo>
                <a:lnTo>
                  <a:pt x="0" y="305655"/>
                </a:lnTo>
                <a:lnTo>
                  <a:pt x="23613" y="332017"/>
                </a:lnTo>
                <a:lnTo>
                  <a:pt x="52134" y="353256"/>
                </a:lnTo>
                <a:lnTo>
                  <a:pt x="84526" y="369147"/>
                </a:lnTo>
                <a:lnTo>
                  <a:pt x="119749" y="379469"/>
                </a:lnTo>
                <a:lnTo>
                  <a:pt x="156765" y="383999"/>
                </a:lnTo>
                <a:lnTo>
                  <a:pt x="194536" y="382515"/>
                </a:lnTo>
                <a:lnTo>
                  <a:pt x="232024" y="374794"/>
                </a:lnTo>
                <a:lnTo>
                  <a:pt x="286652" y="357508"/>
                </a:lnTo>
                <a:lnTo>
                  <a:pt x="332355" y="338348"/>
                </a:lnTo>
                <a:lnTo>
                  <a:pt x="153388" y="338348"/>
                </a:lnTo>
                <a:lnTo>
                  <a:pt x="115786" y="333712"/>
                </a:lnTo>
                <a:lnTo>
                  <a:pt x="77846" y="321358"/>
                </a:lnTo>
                <a:lnTo>
                  <a:pt x="39569" y="300200"/>
                </a:lnTo>
                <a:lnTo>
                  <a:pt x="32628" y="298240"/>
                </a:lnTo>
                <a:close/>
              </a:path>
              <a:path w="1319529" h="487044">
                <a:moveTo>
                  <a:pt x="1080961" y="0"/>
                </a:moveTo>
                <a:lnTo>
                  <a:pt x="1015375" y="21493"/>
                </a:lnTo>
                <a:lnTo>
                  <a:pt x="958847" y="72139"/>
                </a:lnTo>
                <a:lnTo>
                  <a:pt x="939016" y="107757"/>
                </a:lnTo>
                <a:lnTo>
                  <a:pt x="927490" y="149898"/>
                </a:lnTo>
                <a:lnTo>
                  <a:pt x="926285" y="198308"/>
                </a:lnTo>
                <a:lnTo>
                  <a:pt x="933562" y="237746"/>
                </a:lnTo>
                <a:lnTo>
                  <a:pt x="969000" y="299743"/>
                </a:lnTo>
                <a:lnTo>
                  <a:pt x="1029620" y="333842"/>
                </a:lnTo>
                <a:lnTo>
                  <a:pt x="1068375" y="338408"/>
                </a:lnTo>
                <a:lnTo>
                  <a:pt x="1108449" y="333205"/>
                </a:lnTo>
                <a:lnTo>
                  <a:pt x="1139419" y="317254"/>
                </a:lnTo>
                <a:lnTo>
                  <a:pt x="1160948" y="290046"/>
                </a:lnTo>
                <a:lnTo>
                  <a:pt x="1162078" y="286299"/>
                </a:lnTo>
                <a:lnTo>
                  <a:pt x="1056066" y="286299"/>
                </a:lnTo>
                <a:lnTo>
                  <a:pt x="1035999" y="285645"/>
                </a:lnTo>
                <a:lnTo>
                  <a:pt x="1007222" y="269052"/>
                </a:lnTo>
                <a:lnTo>
                  <a:pt x="986214" y="241543"/>
                </a:lnTo>
                <a:lnTo>
                  <a:pt x="973839" y="207048"/>
                </a:lnTo>
                <a:lnTo>
                  <a:pt x="970960" y="169494"/>
                </a:lnTo>
                <a:lnTo>
                  <a:pt x="978441" y="132812"/>
                </a:lnTo>
                <a:lnTo>
                  <a:pt x="996138" y="99642"/>
                </a:lnTo>
                <a:lnTo>
                  <a:pt x="1021606" y="73110"/>
                </a:lnTo>
                <a:lnTo>
                  <a:pt x="1052254" y="54613"/>
                </a:lnTo>
                <a:lnTo>
                  <a:pt x="1085492" y="45546"/>
                </a:lnTo>
                <a:lnTo>
                  <a:pt x="1224921" y="45546"/>
                </a:lnTo>
                <a:lnTo>
                  <a:pt x="1193199" y="24498"/>
                </a:lnTo>
                <a:lnTo>
                  <a:pt x="1157459" y="9039"/>
                </a:lnTo>
                <a:lnTo>
                  <a:pt x="1119780" y="660"/>
                </a:lnTo>
                <a:lnTo>
                  <a:pt x="1080961" y="0"/>
                </a:lnTo>
                <a:close/>
              </a:path>
              <a:path w="1319529" h="487044">
                <a:moveTo>
                  <a:pt x="531088" y="231341"/>
                </a:moveTo>
                <a:lnTo>
                  <a:pt x="492816" y="234633"/>
                </a:lnTo>
                <a:lnTo>
                  <a:pt x="454219" y="241457"/>
                </a:lnTo>
                <a:lnTo>
                  <a:pt x="415284" y="251884"/>
                </a:lnTo>
                <a:lnTo>
                  <a:pt x="375994" y="265983"/>
                </a:lnTo>
                <a:lnTo>
                  <a:pt x="336335" y="283823"/>
                </a:lnTo>
                <a:lnTo>
                  <a:pt x="300422" y="301465"/>
                </a:lnTo>
                <a:lnTo>
                  <a:pt x="264170" y="316825"/>
                </a:lnTo>
                <a:lnTo>
                  <a:pt x="227581" y="328818"/>
                </a:lnTo>
                <a:lnTo>
                  <a:pt x="190653" y="336354"/>
                </a:lnTo>
                <a:lnTo>
                  <a:pt x="153388" y="338348"/>
                </a:lnTo>
                <a:lnTo>
                  <a:pt x="332355" y="338348"/>
                </a:lnTo>
                <a:lnTo>
                  <a:pt x="341933" y="333803"/>
                </a:lnTo>
                <a:lnTo>
                  <a:pt x="380131" y="315423"/>
                </a:lnTo>
                <a:lnTo>
                  <a:pt x="419850" y="300200"/>
                </a:lnTo>
                <a:lnTo>
                  <a:pt x="458900" y="289056"/>
                </a:lnTo>
                <a:lnTo>
                  <a:pt x="497489" y="281840"/>
                </a:lnTo>
                <a:lnTo>
                  <a:pt x="535560" y="278474"/>
                </a:lnTo>
                <a:lnTo>
                  <a:pt x="747133" y="278474"/>
                </a:lnTo>
                <a:lnTo>
                  <a:pt x="718098" y="265441"/>
                </a:lnTo>
                <a:lnTo>
                  <a:pt x="681227" y="252112"/>
                </a:lnTo>
                <a:lnTo>
                  <a:pt x="644105" y="241968"/>
                </a:lnTo>
                <a:lnTo>
                  <a:pt x="606718" y="235079"/>
                </a:lnTo>
                <a:lnTo>
                  <a:pt x="569050" y="231513"/>
                </a:lnTo>
                <a:lnTo>
                  <a:pt x="531088" y="231341"/>
                </a:lnTo>
                <a:close/>
              </a:path>
              <a:path w="1319529" h="487044">
                <a:moveTo>
                  <a:pt x="1094733" y="148622"/>
                </a:moveTo>
                <a:lnTo>
                  <a:pt x="1084559" y="151463"/>
                </a:lnTo>
                <a:lnTo>
                  <a:pt x="1071686" y="156351"/>
                </a:lnTo>
                <a:lnTo>
                  <a:pt x="1055779" y="161921"/>
                </a:lnTo>
                <a:lnTo>
                  <a:pt x="1086386" y="186996"/>
                </a:lnTo>
                <a:lnTo>
                  <a:pt x="1108391" y="227650"/>
                </a:lnTo>
                <a:lnTo>
                  <a:pt x="1122332" y="261992"/>
                </a:lnTo>
                <a:lnTo>
                  <a:pt x="1100245" y="270550"/>
                </a:lnTo>
                <a:lnTo>
                  <a:pt x="1077819" y="279960"/>
                </a:lnTo>
                <a:lnTo>
                  <a:pt x="1056066" y="286299"/>
                </a:lnTo>
                <a:lnTo>
                  <a:pt x="1162078" y="286299"/>
                </a:lnTo>
                <a:lnTo>
                  <a:pt x="1172697" y="251070"/>
                </a:lnTo>
                <a:lnTo>
                  <a:pt x="1173114" y="213662"/>
                </a:lnTo>
                <a:lnTo>
                  <a:pt x="1159875" y="185122"/>
                </a:lnTo>
                <a:lnTo>
                  <a:pt x="1135508" y="164086"/>
                </a:lnTo>
                <a:lnTo>
                  <a:pt x="1102542" y="149189"/>
                </a:lnTo>
                <a:lnTo>
                  <a:pt x="1094733" y="148622"/>
                </a:lnTo>
                <a:close/>
              </a:path>
            </a:pathLst>
          </a:custGeom>
          <a:solidFill>
            <a:srgbClr val="414141"/>
          </a:solidFill>
        </p:spPr>
        <p:txBody>
          <a:bodyPr wrap="square" lIns="0" tIns="0" rIns="0" bIns="0" rtlCol="0"/>
          <a:lstStyle/>
          <a:p>
            <a:endParaRPr/>
          </a:p>
        </p:txBody>
      </p:sp>
      <p:sp>
        <p:nvSpPr>
          <p:cNvPr id="5" name="object 5"/>
          <p:cNvSpPr/>
          <p:nvPr/>
        </p:nvSpPr>
        <p:spPr>
          <a:xfrm>
            <a:off x="5749884" y="1643173"/>
            <a:ext cx="460375" cy="489584"/>
          </a:xfrm>
          <a:custGeom>
            <a:avLst/>
            <a:gdLst/>
            <a:ahLst/>
            <a:cxnLst/>
            <a:rect l="l" t="t" r="r" b="b"/>
            <a:pathLst>
              <a:path w="460375" h="489585">
                <a:moveTo>
                  <a:pt x="14397" y="370301"/>
                </a:moveTo>
                <a:lnTo>
                  <a:pt x="5402" y="379390"/>
                </a:lnTo>
                <a:lnTo>
                  <a:pt x="0" y="383023"/>
                </a:lnTo>
                <a:lnTo>
                  <a:pt x="3545" y="393340"/>
                </a:lnTo>
                <a:lnTo>
                  <a:pt x="47303" y="444598"/>
                </a:lnTo>
                <a:lnTo>
                  <a:pt x="112854" y="476521"/>
                </a:lnTo>
                <a:lnTo>
                  <a:pt x="180421" y="489520"/>
                </a:lnTo>
                <a:lnTo>
                  <a:pt x="214043" y="489242"/>
                </a:lnTo>
                <a:lnTo>
                  <a:pt x="279135" y="475773"/>
                </a:lnTo>
                <a:lnTo>
                  <a:pt x="338913" y="445937"/>
                </a:lnTo>
                <a:lnTo>
                  <a:pt x="343596" y="442339"/>
                </a:lnTo>
                <a:lnTo>
                  <a:pt x="190486" y="442339"/>
                </a:lnTo>
                <a:lnTo>
                  <a:pt x="151378" y="438098"/>
                </a:lnTo>
                <a:lnTo>
                  <a:pt x="113282" y="427465"/>
                </a:lnTo>
                <a:lnTo>
                  <a:pt x="77379" y="410310"/>
                </a:lnTo>
                <a:lnTo>
                  <a:pt x="61466" y="400476"/>
                </a:lnTo>
                <a:lnTo>
                  <a:pt x="30310" y="380129"/>
                </a:lnTo>
                <a:lnTo>
                  <a:pt x="14397" y="370301"/>
                </a:lnTo>
                <a:close/>
              </a:path>
              <a:path w="460375" h="489585">
                <a:moveTo>
                  <a:pt x="366333" y="48154"/>
                </a:moveTo>
                <a:lnTo>
                  <a:pt x="236657" y="48154"/>
                </a:lnTo>
                <a:lnTo>
                  <a:pt x="273061" y="52287"/>
                </a:lnTo>
                <a:lnTo>
                  <a:pt x="308565" y="63846"/>
                </a:lnTo>
                <a:lnTo>
                  <a:pt x="365276" y="106613"/>
                </a:lnTo>
                <a:lnTo>
                  <a:pt x="386979" y="142603"/>
                </a:lnTo>
                <a:lnTo>
                  <a:pt x="401191" y="181200"/>
                </a:lnTo>
                <a:lnTo>
                  <a:pt x="407911" y="221229"/>
                </a:lnTo>
                <a:lnTo>
                  <a:pt x="407140" y="261512"/>
                </a:lnTo>
                <a:lnTo>
                  <a:pt x="398879" y="300871"/>
                </a:lnTo>
                <a:lnTo>
                  <a:pt x="383127" y="338130"/>
                </a:lnTo>
                <a:lnTo>
                  <a:pt x="359884" y="372113"/>
                </a:lnTo>
                <a:lnTo>
                  <a:pt x="302077" y="417977"/>
                </a:lnTo>
                <a:lnTo>
                  <a:pt x="229426" y="440313"/>
                </a:lnTo>
                <a:lnTo>
                  <a:pt x="190486" y="442339"/>
                </a:lnTo>
                <a:lnTo>
                  <a:pt x="343596" y="442339"/>
                </a:lnTo>
                <a:lnTo>
                  <a:pt x="390446" y="400758"/>
                </a:lnTo>
                <a:lnTo>
                  <a:pt x="430804" y="341258"/>
                </a:lnTo>
                <a:lnTo>
                  <a:pt x="457054" y="268461"/>
                </a:lnTo>
                <a:lnTo>
                  <a:pt x="460241" y="235150"/>
                </a:lnTo>
                <a:lnTo>
                  <a:pt x="456347" y="198816"/>
                </a:lnTo>
                <a:lnTo>
                  <a:pt x="446000" y="161337"/>
                </a:lnTo>
                <a:lnTo>
                  <a:pt x="429831" y="124589"/>
                </a:lnTo>
                <a:lnTo>
                  <a:pt x="408468" y="90450"/>
                </a:lnTo>
                <a:lnTo>
                  <a:pt x="382541" y="60796"/>
                </a:lnTo>
                <a:lnTo>
                  <a:pt x="366333" y="48154"/>
                </a:lnTo>
                <a:close/>
              </a:path>
              <a:path w="460375" h="489585">
                <a:moveTo>
                  <a:pt x="246742" y="0"/>
                </a:moveTo>
                <a:lnTo>
                  <a:pt x="173619" y="12375"/>
                </a:lnTo>
                <a:lnTo>
                  <a:pt x="136760" y="32050"/>
                </a:lnTo>
                <a:lnTo>
                  <a:pt x="89108" y="85263"/>
                </a:lnTo>
                <a:lnTo>
                  <a:pt x="73779" y="120252"/>
                </a:lnTo>
                <a:lnTo>
                  <a:pt x="65047" y="158273"/>
                </a:lnTo>
                <a:lnTo>
                  <a:pt x="63612" y="197404"/>
                </a:lnTo>
                <a:lnTo>
                  <a:pt x="70175" y="235729"/>
                </a:lnTo>
                <a:lnTo>
                  <a:pt x="85409" y="271823"/>
                </a:lnTo>
                <a:lnTo>
                  <a:pt x="134183" y="319917"/>
                </a:lnTo>
                <a:lnTo>
                  <a:pt x="203334" y="339381"/>
                </a:lnTo>
                <a:lnTo>
                  <a:pt x="243005" y="336599"/>
                </a:lnTo>
                <a:lnTo>
                  <a:pt x="275085" y="322563"/>
                </a:lnTo>
                <a:lnTo>
                  <a:pt x="298732" y="296934"/>
                </a:lnTo>
                <a:lnTo>
                  <a:pt x="301276" y="290283"/>
                </a:lnTo>
                <a:lnTo>
                  <a:pt x="224925" y="290283"/>
                </a:lnTo>
                <a:lnTo>
                  <a:pt x="198103" y="284741"/>
                </a:lnTo>
                <a:lnTo>
                  <a:pt x="146483" y="263431"/>
                </a:lnTo>
                <a:lnTo>
                  <a:pt x="112596" y="217132"/>
                </a:lnTo>
                <a:lnTo>
                  <a:pt x="107833" y="184542"/>
                </a:lnTo>
                <a:lnTo>
                  <a:pt x="112466" y="150941"/>
                </a:lnTo>
                <a:lnTo>
                  <a:pt x="145923" y="88995"/>
                </a:lnTo>
                <a:lnTo>
                  <a:pt x="202253" y="52104"/>
                </a:lnTo>
                <a:lnTo>
                  <a:pt x="236657" y="48154"/>
                </a:lnTo>
                <a:lnTo>
                  <a:pt x="366333" y="48154"/>
                </a:lnTo>
                <a:lnTo>
                  <a:pt x="352680" y="37505"/>
                </a:lnTo>
                <a:lnTo>
                  <a:pt x="318067" y="18538"/>
                </a:lnTo>
                <a:lnTo>
                  <a:pt x="282704" y="5783"/>
                </a:lnTo>
                <a:lnTo>
                  <a:pt x="246742" y="0"/>
                </a:lnTo>
                <a:close/>
              </a:path>
              <a:path w="460375" h="489585">
                <a:moveTo>
                  <a:pt x="244326" y="155827"/>
                </a:moveTo>
                <a:lnTo>
                  <a:pt x="230320" y="157533"/>
                </a:lnTo>
                <a:lnTo>
                  <a:pt x="216325" y="160600"/>
                </a:lnTo>
                <a:lnTo>
                  <a:pt x="203334" y="162988"/>
                </a:lnTo>
                <a:lnTo>
                  <a:pt x="224084" y="187540"/>
                </a:lnTo>
                <a:lnTo>
                  <a:pt x="242471" y="207998"/>
                </a:lnTo>
                <a:lnTo>
                  <a:pt x="257485" y="226409"/>
                </a:lnTo>
                <a:lnTo>
                  <a:pt x="268117" y="244818"/>
                </a:lnTo>
                <a:lnTo>
                  <a:pt x="264655" y="256017"/>
                </a:lnTo>
                <a:lnTo>
                  <a:pt x="252591" y="271646"/>
                </a:lnTo>
                <a:lnTo>
                  <a:pt x="237493" y="285227"/>
                </a:lnTo>
                <a:lnTo>
                  <a:pt x="224925" y="290283"/>
                </a:lnTo>
                <a:lnTo>
                  <a:pt x="301276" y="290283"/>
                </a:lnTo>
                <a:lnTo>
                  <a:pt x="313100" y="259372"/>
                </a:lnTo>
                <a:lnTo>
                  <a:pt x="315518" y="224023"/>
                </a:lnTo>
                <a:lnTo>
                  <a:pt x="306802" y="194812"/>
                </a:lnTo>
                <a:lnTo>
                  <a:pt x="287288" y="172420"/>
                </a:lnTo>
                <a:lnTo>
                  <a:pt x="257301" y="157531"/>
                </a:lnTo>
                <a:lnTo>
                  <a:pt x="244326" y="155827"/>
                </a:lnTo>
                <a:close/>
              </a:path>
            </a:pathLst>
          </a:custGeom>
          <a:solidFill>
            <a:srgbClr val="414141"/>
          </a:solidFill>
        </p:spPr>
        <p:txBody>
          <a:bodyPr wrap="square" lIns="0" tIns="0" rIns="0" bIns="0" rtlCol="0"/>
          <a:lstStyle/>
          <a:p>
            <a:endParaRPr/>
          </a:p>
        </p:txBody>
      </p:sp>
      <p:sp>
        <p:nvSpPr>
          <p:cNvPr id="6" name="object 6"/>
          <p:cNvSpPr/>
          <p:nvPr/>
        </p:nvSpPr>
        <p:spPr>
          <a:xfrm>
            <a:off x="5272083" y="1644318"/>
            <a:ext cx="447675" cy="487045"/>
          </a:xfrm>
          <a:custGeom>
            <a:avLst/>
            <a:gdLst/>
            <a:ahLst/>
            <a:cxnLst/>
            <a:rect l="l" t="t" r="r" b="b"/>
            <a:pathLst>
              <a:path w="447675" h="487044">
                <a:moveTo>
                  <a:pt x="0" y="383640"/>
                </a:moveTo>
                <a:lnTo>
                  <a:pt x="5953" y="396400"/>
                </a:lnTo>
                <a:lnTo>
                  <a:pt x="11232" y="409335"/>
                </a:lnTo>
                <a:lnTo>
                  <a:pt x="17183" y="421249"/>
                </a:lnTo>
                <a:lnTo>
                  <a:pt x="55722" y="452352"/>
                </a:lnTo>
                <a:lnTo>
                  <a:pt x="126176" y="479617"/>
                </a:lnTo>
                <a:lnTo>
                  <a:pt x="164248" y="485563"/>
                </a:lnTo>
                <a:lnTo>
                  <a:pt x="203010" y="486444"/>
                </a:lnTo>
                <a:lnTo>
                  <a:pt x="241556" y="482303"/>
                </a:lnTo>
                <a:lnTo>
                  <a:pt x="278981" y="473184"/>
                </a:lnTo>
                <a:lnTo>
                  <a:pt x="314380" y="459130"/>
                </a:lnTo>
                <a:lnTo>
                  <a:pt x="342848" y="442518"/>
                </a:lnTo>
                <a:lnTo>
                  <a:pt x="181929" y="442518"/>
                </a:lnTo>
                <a:lnTo>
                  <a:pt x="144347" y="436857"/>
                </a:lnTo>
                <a:lnTo>
                  <a:pt x="107797" y="423670"/>
                </a:lnTo>
                <a:lnTo>
                  <a:pt x="83630" y="411530"/>
                </a:lnTo>
                <a:lnTo>
                  <a:pt x="58618" y="400243"/>
                </a:lnTo>
                <a:lnTo>
                  <a:pt x="31247" y="390662"/>
                </a:lnTo>
                <a:lnTo>
                  <a:pt x="0" y="383640"/>
                </a:lnTo>
                <a:close/>
              </a:path>
              <a:path w="447675" h="487044">
                <a:moveTo>
                  <a:pt x="362124" y="46062"/>
                </a:moveTo>
                <a:lnTo>
                  <a:pt x="246733" y="46062"/>
                </a:lnTo>
                <a:lnTo>
                  <a:pt x="286140" y="53908"/>
                </a:lnTo>
                <a:lnTo>
                  <a:pt x="321581" y="72497"/>
                </a:lnTo>
                <a:lnTo>
                  <a:pt x="351378" y="99131"/>
                </a:lnTo>
                <a:lnTo>
                  <a:pt x="391433" y="159651"/>
                </a:lnTo>
                <a:lnTo>
                  <a:pt x="404877" y="227423"/>
                </a:lnTo>
                <a:lnTo>
                  <a:pt x="401410" y="263122"/>
                </a:lnTo>
                <a:lnTo>
                  <a:pt x="373674" y="336332"/>
                </a:lnTo>
                <a:lnTo>
                  <a:pt x="350681" y="369115"/>
                </a:lnTo>
                <a:lnTo>
                  <a:pt x="322784" y="396291"/>
                </a:lnTo>
                <a:lnTo>
                  <a:pt x="290970" y="417538"/>
                </a:lnTo>
                <a:lnTo>
                  <a:pt x="219553" y="440972"/>
                </a:lnTo>
                <a:lnTo>
                  <a:pt x="181929" y="442518"/>
                </a:lnTo>
                <a:lnTo>
                  <a:pt x="342848" y="442518"/>
                </a:lnTo>
                <a:lnTo>
                  <a:pt x="375475" y="416393"/>
                </a:lnTo>
                <a:lnTo>
                  <a:pt x="418764" y="357624"/>
                </a:lnTo>
                <a:lnTo>
                  <a:pt x="442823" y="289514"/>
                </a:lnTo>
                <a:lnTo>
                  <a:pt x="447560" y="253538"/>
                </a:lnTo>
                <a:lnTo>
                  <a:pt x="447394" y="217125"/>
                </a:lnTo>
                <a:lnTo>
                  <a:pt x="432217" y="145524"/>
                </a:lnTo>
                <a:lnTo>
                  <a:pt x="397035" y="79775"/>
                </a:lnTo>
                <a:lnTo>
                  <a:pt x="370726" y="51890"/>
                </a:lnTo>
                <a:lnTo>
                  <a:pt x="362124" y="46062"/>
                </a:lnTo>
                <a:close/>
              </a:path>
              <a:path w="447675" h="487044">
                <a:moveTo>
                  <a:pt x="219582" y="0"/>
                </a:moveTo>
                <a:lnTo>
                  <a:pt x="144395" y="26594"/>
                </a:lnTo>
                <a:lnTo>
                  <a:pt x="110787" y="52211"/>
                </a:lnTo>
                <a:lnTo>
                  <a:pt x="84663" y="83185"/>
                </a:lnTo>
                <a:lnTo>
                  <a:pt x="66474" y="118859"/>
                </a:lnTo>
                <a:lnTo>
                  <a:pt x="56668" y="158575"/>
                </a:lnTo>
                <a:lnTo>
                  <a:pt x="55694" y="201677"/>
                </a:lnTo>
                <a:lnTo>
                  <a:pt x="64331" y="239394"/>
                </a:lnTo>
                <a:lnTo>
                  <a:pt x="103942" y="297707"/>
                </a:lnTo>
                <a:lnTo>
                  <a:pt x="165282" y="330866"/>
                </a:lnTo>
                <a:lnTo>
                  <a:pt x="193382" y="333227"/>
                </a:lnTo>
                <a:lnTo>
                  <a:pt x="224343" y="327911"/>
                </a:lnTo>
                <a:lnTo>
                  <a:pt x="254968" y="316795"/>
                </a:lnTo>
                <a:lnTo>
                  <a:pt x="282054" y="301757"/>
                </a:lnTo>
                <a:lnTo>
                  <a:pt x="294167" y="289014"/>
                </a:lnTo>
                <a:lnTo>
                  <a:pt x="228160" y="289014"/>
                </a:lnTo>
                <a:lnTo>
                  <a:pt x="200542" y="284069"/>
                </a:lnTo>
                <a:lnTo>
                  <a:pt x="147323" y="265988"/>
                </a:lnTo>
                <a:lnTo>
                  <a:pt x="106203" y="222931"/>
                </a:lnTo>
                <a:lnTo>
                  <a:pt x="98627" y="189379"/>
                </a:lnTo>
                <a:lnTo>
                  <a:pt x="102090" y="153208"/>
                </a:lnTo>
                <a:lnTo>
                  <a:pt x="115644" y="117473"/>
                </a:lnTo>
                <a:lnTo>
                  <a:pt x="138341" y="85230"/>
                </a:lnTo>
                <a:lnTo>
                  <a:pt x="169469" y="61897"/>
                </a:lnTo>
                <a:lnTo>
                  <a:pt x="206721" y="48782"/>
                </a:lnTo>
                <a:lnTo>
                  <a:pt x="246733" y="46062"/>
                </a:lnTo>
                <a:lnTo>
                  <a:pt x="362124" y="46062"/>
                </a:lnTo>
                <a:lnTo>
                  <a:pt x="336882" y="28959"/>
                </a:lnTo>
                <a:lnTo>
                  <a:pt x="298447" y="11994"/>
                </a:lnTo>
                <a:lnTo>
                  <a:pt x="258366" y="2004"/>
                </a:lnTo>
                <a:lnTo>
                  <a:pt x="219582" y="0"/>
                </a:lnTo>
                <a:close/>
              </a:path>
              <a:path w="447675" h="487044">
                <a:moveTo>
                  <a:pt x="208402" y="152558"/>
                </a:moveTo>
                <a:lnTo>
                  <a:pt x="210192" y="158013"/>
                </a:lnTo>
                <a:lnTo>
                  <a:pt x="211993" y="165290"/>
                </a:lnTo>
                <a:lnTo>
                  <a:pt x="211993" y="172568"/>
                </a:lnTo>
                <a:lnTo>
                  <a:pt x="226198" y="190080"/>
                </a:lnTo>
                <a:lnTo>
                  <a:pt x="240738" y="207593"/>
                </a:lnTo>
                <a:lnTo>
                  <a:pt x="253932" y="225788"/>
                </a:lnTo>
                <a:lnTo>
                  <a:pt x="264096" y="245351"/>
                </a:lnTo>
                <a:lnTo>
                  <a:pt x="261260" y="256268"/>
                </a:lnTo>
                <a:lnTo>
                  <a:pt x="250844" y="271278"/>
                </a:lnTo>
                <a:lnTo>
                  <a:pt x="238070" y="284240"/>
                </a:lnTo>
                <a:lnTo>
                  <a:pt x="228160" y="289014"/>
                </a:lnTo>
                <a:lnTo>
                  <a:pt x="294167" y="289014"/>
                </a:lnTo>
                <a:lnTo>
                  <a:pt x="307459" y="275033"/>
                </a:lnTo>
                <a:lnTo>
                  <a:pt x="315516" y="243530"/>
                </a:lnTo>
                <a:lnTo>
                  <a:pt x="309088" y="210663"/>
                </a:lnTo>
                <a:lnTo>
                  <a:pt x="291038" y="179845"/>
                </a:lnTo>
                <a:lnTo>
                  <a:pt x="276107" y="168163"/>
                </a:lnTo>
                <a:lnTo>
                  <a:pt x="255111" y="161427"/>
                </a:lnTo>
                <a:lnTo>
                  <a:pt x="231419" y="157078"/>
                </a:lnTo>
                <a:lnTo>
                  <a:pt x="208402" y="152558"/>
                </a:lnTo>
                <a:close/>
              </a:path>
            </a:pathLst>
          </a:custGeom>
          <a:solidFill>
            <a:srgbClr val="414141"/>
          </a:solidFill>
        </p:spPr>
        <p:txBody>
          <a:bodyPr wrap="square" lIns="0" tIns="0" rIns="0" bIns="0" rtlCol="0"/>
          <a:lstStyle/>
          <a:p>
            <a:endParaRPr/>
          </a:p>
        </p:txBody>
      </p:sp>
      <p:sp>
        <p:nvSpPr>
          <p:cNvPr id="7" name="object 7"/>
          <p:cNvSpPr/>
          <p:nvPr/>
        </p:nvSpPr>
        <p:spPr>
          <a:xfrm>
            <a:off x="13893962" y="1644372"/>
            <a:ext cx="1319530" cy="487045"/>
          </a:xfrm>
          <a:custGeom>
            <a:avLst/>
            <a:gdLst/>
            <a:ahLst/>
            <a:cxnLst/>
            <a:rect l="l" t="t" r="r" b="b"/>
            <a:pathLst>
              <a:path w="1319530" h="487044">
                <a:moveTo>
                  <a:pt x="747133" y="278474"/>
                </a:moveTo>
                <a:lnTo>
                  <a:pt x="535560" y="278474"/>
                </a:lnTo>
                <a:lnTo>
                  <a:pt x="573119" y="278864"/>
                </a:lnTo>
                <a:lnTo>
                  <a:pt x="610175" y="282914"/>
                </a:lnTo>
                <a:lnTo>
                  <a:pt x="682807" y="301611"/>
                </a:lnTo>
                <a:lnTo>
                  <a:pt x="718400" y="316068"/>
                </a:lnTo>
                <a:lnTo>
                  <a:pt x="753585" y="333842"/>
                </a:lnTo>
                <a:lnTo>
                  <a:pt x="788178" y="354722"/>
                </a:lnTo>
                <a:lnTo>
                  <a:pt x="822378" y="378728"/>
                </a:lnTo>
                <a:lnTo>
                  <a:pt x="856131" y="405725"/>
                </a:lnTo>
                <a:lnTo>
                  <a:pt x="890959" y="432037"/>
                </a:lnTo>
                <a:lnTo>
                  <a:pt x="926673" y="453509"/>
                </a:lnTo>
                <a:lnTo>
                  <a:pt x="963313" y="469908"/>
                </a:lnTo>
                <a:lnTo>
                  <a:pt x="1000923" y="480998"/>
                </a:lnTo>
                <a:lnTo>
                  <a:pt x="1039545" y="486545"/>
                </a:lnTo>
                <a:lnTo>
                  <a:pt x="1079220" y="486314"/>
                </a:lnTo>
                <a:lnTo>
                  <a:pt x="1119991" y="480069"/>
                </a:lnTo>
                <a:lnTo>
                  <a:pt x="1161901" y="467577"/>
                </a:lnTo>
                <a:lnTo>
                  <a:pt x="1194974" y="451197"/>
                </a:lnTo>
                <a:lnTo>
                  <a:pt x="1205254" y="443479"/>
                </a:lnTo>
                <a:lnTo>
                  <a:pt x="1079579" y="443479"/>
                </a:lnTo>
                <a:lnTo>
                  <a:pt x="1041152" y="441453"/>
                </a:lnTo>
                <a:lnTo>
                  <a:pt x="1001822" y="431191"/>
                </a:lnTo>
                <a:lnTo>
                  <a:pt x="965030" y="414437"/>
                </a:lnTo>
                <a:lnTo>
                  <a:pt x="929792" y="393668"/>
                </a:lnTo>
                <a:lnTo>
                  <a:pt x="895504" y="370541"/>
                </a:lnTo>
                <a:lnTo>
                  <a:pt x="861560" y="346713"/>
                </a:lnTo>
                <a:lnTo>
                  <a:pt x="827357" y="323843"/>
                </a:lnTo>
                <a:lnTo>
                  <a:pt x="791148" y="301376"/>
                </a:lnTo>
                <a:lnTo>
                  <a:pt x="754631" y="281840"/>
                </a:lnTo>
                <a:lnTo>
                  <a:pt x="747133" y="278474"/>
                </a:lnTo>
                <a:close/>
              </a:path>
              <a:path w="1319530" h="487044">
                <a:moveTo>
                  <a:pt x="1224921" y="45546"/>
                </a:moveTo>
                <a:lnTo>
                  <a:pt x="1085492" y="45546"/>
                </a:lnTo>
                <a:lnTo>
                  <a:pt x="1118730" y="47307"/>
                </a:lnTo>
                <a:lnTo>
                  <a:pt x="1157755" y="60204"/>
                </a:lnTo>
                <a:lnTo>
                  <a:pt x="1192164" y="79200"/>
                </a:lnTo>
                <a:lnTo>
                  <a:pt x="1244858" y="131905"/>
                </a:lnTo>
                <a:lnTo>
                  <a:pt x="1272260" y="198257"/>
                </a:lnTo>
                <a:lnTo>
                  <a:pt x="1275052" y="234311"/>
                </a:lnTo>
                <a:lnTo>
                  <a:pt x="1269814" y="271091"/>
                </a:lnTo>
                <a:lnTo>
                  <a:pt x="1255531" y="312038"/>
                </a:lnTo>
                <a:lnTo>
                  <a:pt x="1235889" y="348419"/>
                </a:lnTo>
                <a:lnTo>
                  <a:pt x="1211525" y="379709"/>
                </a:lnTo>
                <a:lnTo>
                  <a:pt x="1183075" y="405385"/>
                </a:lnTo>
                <a:lnTo>
                  <a:pt x="1116466" y="437793"/>
                </a:lnTo>
                <a:lnTo>
                  <a:pt x="1079579" y="443479"/>
                </a:lnTo>
                <a:lnTo>
                  <a:pt x="1205254" y="443479"/>
                </a:lnTo>
                <a:lnTo>
                  <a:pt x="1252696" y="400127"/>
                </a:lnTo>
                <a:lnTo>
                  <a:pt x="1276132" y="367801"/>
                </a:lnTo>
                <a:lnTo>
                  <a:pt x="1295141" y="332525"/>
                </a:lnTo>
                <a:lnTo>
                  <a:pt x="1309117" y="295481"/>
                </a:lnTo>
                <a:lnTo>
                  <a:pt x="1317452" y="257853"/>
                </a:lnTo>
                <a:lnTo>
                  <a:pt x="1319541" y="220824"/>
                </a:lnTo>
                <a:lnTo>
                  <a:pt x="1314776" y="185575"/>
                </a:lnTo>
                <a:lnTo>
                  <a:pt x="1300747" y="144321"/>
                </a:lnTo>
                <a:lnTo>
                  <a:pt x="1280774" y="106946"/>
                </a:lnTo>
                <a:lnTo>
                  <a:pt x="1255658" y="74091"/>
                </a:lnTo>
                <a:lnTo>
                  <a:pt x="1226199" y="46395"/>
                </a:lnTo>
                <a:lnTo>
                  <a:pt x="1224921" y="45546"/>
                </a:lnTo>
                <a:close/>
              </a:path>
              <a:path w="1319530" h="487044">
                <a:moveTo>
                  <a:pt x="32628" y="298240"/>
                </a:moveTo>
                <a:lnTo>
                  <a:pt x="23157" y="299519"/>
                </a:lnTo>
                <a:lnTo>
                  <a:pt x="0" y="305655"/>
                </a:lnTo>
                <a:lnTo>
                  <a:pt x="23612" y="332017"/>
                </a:lnTo>
                <a:lnTo>
                  <a:pt x="52132" y="353256"/>
                </a:lnTo>
                <a:lnTo>
                  <a:pt x="84522" y="369147"/>
                </a:lnTo>
                <a:lnTo>
                  <a:pt x="119743" y="379469"/>
                </a:lnTo>
                <a:lnTo>
                  <a:pt x="156757" y="383999"/>
                </a:lnTo>
                <a:lnTo>
                  <a:pt x="194526" y="382515"/>
                </a:lnTo>
                <a:lnTo>
                  <a:pt x="232013" y="374794"/>
                </a:lnTo>
                <a:lnTo>
                  <a:pt x="286650" y="357508"/>
                </a:lnTo>
                <a:lnTo>
                  <a:pt x="332355" y="338348"/>
                </a:lnTo>
                <a:lnTo>
                  <a:pt x="153385" y="338348"/>
                </a:lnTo>
                <a:lnTo>
                  <a:pt x="115784" y="333712"/>
                </a:lnTo>
                <a:lnTo>
                  <a:pt x="77845" y="321358"/>
                </a:lnTo>
                <a:lnTo>
                  <a:pt x="39569" y="300200"/>
                </a:lnTo>
                <a:lnTo>
                  <a:pt x="32628" y="298240"/>
                </a:lnTo>
                <a:close/>
              </a:path>
              <a:path w="1319530" h="487044">
                <a:moveTo>
                  <a:pt x="1080961" y="0"/>
                </a:moveTo>
                <a:lnTo>
                  <a:pt x="1015370" y="21493"/>
                </a:lnTo>
                <a:lnTo>
                  <a:pt x="958842" y="72139"/>
                </a:lnTo>
                <a:lnTo>
                  <a:pt x="939010" y="107757"/>
                </a:lnTo>
                <a:lnTo>
                  <a:pt x="927483" y="149898"/>
                </a:lnTo>
                <a:lnTo>
                  <a:pt x="926275" y="198308"/>
                </a:lnTo>
                <a:lnTo>
                  <a:pt x="933556" y="237746"/>
                </a:lnTo>
                <a:lnTo>
                  <a:pt x="968997" y="299743"/>
                </a:lnTo>
                <a:lnTo>
                  <a:pt x="1029614" y="333842"/>
                </a:lnTo>
                <a:lnTo>
                  <a:pt x="1068365" y="338408"/>
                </a:lnTo>
                <a:lnTo>
                  <a:pt x="1108443" y="333205"/>
                </a:lnTo>
                <a:lnTo>
                  <a:pt x="1139412" y="317254"/>
                </a:lnTo>
                <a:lnTo>
                  <a:pt x="1160939" y="290046"/>
                </a:lnTo>
                <a:lnTo>
                  <a:pt x="1162068" y="286299"/>
                </a:lnTo>
                <a:lnTo>
                  <a:pt x="1056060" y="286299"/>
                </a:lnTo>
                <a:lnTo>
                  <a:pt x="1035999" y="285645"/>
                </a:lnTo>
                <a:lnTo>
                  <a:pt x="1007218" y="269052"/>
                </a:lnTo>
                <a:lnTo>
                  <a:pt x="986210" y="241543"/>
                </a:lnTo>
                <a:lnTo>
                  <a:pt x="973836" y="207048"/>
                </a:lnTo>
                <a:lnTo>
                  <a:pt x="970959" y="169494"/>
                </a:lnTo>
                <a:lnTo>
                  <a:pt x="978441" y="132812"/>
                </a:lnTo>
                <a:lnTo>
                  <a:pt x="996138" y="99642"/>
                </a:lnTo>
                <a:lnTo>
                  <a:pt x="1021606" y="73110"/>
                </a:lnTo>
                <a:lnTo>
                  <a:pt x="1052254" y="54613"/>
                </a:lnTo>
                <a:lnTo>
                  <a:pt x="1085492" y="45546"/>
                </a:lnTo>
                <a:lnTo>
                  <a:pt x="1224921" y="45546"/>
                </a:lnTo>
                <a:lnTo>
                  <a:pt x="1193199" y="24498"/>
                </a:lnTo>
                <a:lnTo>
                  <a:pt x="1157459" y="9039"/>
                </a:lnTo>
                <a:lnTo>
                  <a:pt x="1119780" y="660"/>
                </a:lnTo>
                <a:lnTo>
                  <a:pt x="1080961" y="0"/>
                </a:lnTo>
                <a:close/>
              </a:path>
              <a:path w="1319530" h="487044">
                <a:moveTo>
                  <a:pt x="531084" y="231341"/>
                </a:moveTo>
                <a:lnTo>
                  <a:pt x="492811" y="234633"/>
                </a:lnTo>
                <a:lnTo>
                  <a:pt x="454215" y="241457"/>
                </a:lnTo>
                <a:lnTo>
                  <a:pt x="415280" y="251884"/>
                </a:lnTo>
                <a:lnTo>
                  <a:pt x="375992" y="265983"/>
                </a:lnTo>
                <a:lnTo>
                  <a:pt x="336335" y="283823"/>
                </a:lnTo>
                <a:lnTo>
                  <a:pt x="300419" y="301465"/>
                </a:lnTo>
                <a:lnTo>
                  <a:pt x="264166" y="316825"/>
                </a:lnTo>
                <a:lnTo>
                  <a:pt x="227576" y="328818"/>
                </a:lnTo>
                <a:lnTo>
                  <a:pt x="190649" y="336354"/>
                </a:lnTo>
                <a:lnTo>
                  <a:pt x="153385" y="338348"/>
                </a:lnTo>
                <a:lnTo>
                  <a:pt x="332355" y="338348"/>
                </a:lnTo>
                <a:lnTo>
                  <a:pt x="341933" y="333803"/>
                </a:lnTo>
                <a:lnTo>
                  <a:pt x="380131" y="315423"/>
                </a:lnTo>
                <a:lnTo>
                  <a:pt x="419850" y="300200"/>
                </a:lnTo>
                <a:lnTo>
                  <a:pt x="458900" y="289056"/>
                </a:lnTo>
                <a:lnTo>
                  <a:pt x="497489" y="281840"/>
                </a:lnTo>
                <a:lnTo>
                  <a:pt x="535560" y="278474"/>
                </a:lnTo>
                <a:lnTo>
                  <a:pt x="747133" y="278474"/>
                </a:lnTo>
                <a:lnTo>
                  <a:pt x="718097" y="265441"/>
                </a:lnTo>
                <a:lnTo>
                  <a:pt x="681225" y="252112"/>
                </a:lnTo>
                <a:lnTo>
                  <a:pt x="644102" y="241968"/>
                </a:lnTo>
                <a:lnTo>
                  <a:pt x="606714" y="235079"/>
                </a:lnTo>
                <a:lnTo>
                  <a:pt x="569046" y="231513"/>
                </a:lnTo>
                <a:lnTo>
                  <a:pt x="531084" y="231341"/>
                </a:lnTo>
                <a:close/>
              </a:path>
              <a:path w="1319530" h="487044">
                <a:moveTo>
                  <a:pt x="1094729" y="148622"/>
                </a:moveTo>
                <a:lnTo>
                  <a:pt x="1084555" y="151463"/>
                </a:lnTo>
                <a:lnTo>
                  <a:pt x="1071685" y="156351"/>
                </a:lnTo>
                <a:lnTo>
                  <a:pt x="1055779" y="161921"/>
                </a:lnTo>
                <a:lnTo>
                  <a:pt x="1086386" y="186996"/>
                </a:lnTo>
                <a:lnTo>
                  <a:pt x="1108391" y="227650"/>
                </a:lnTo>
                <a:lnTo>
                  <a:pt x="1122332" y="261992"/>
                </a:lnTo>
                <a:lnTo>
                  <a:pt x="1100239" y="270550"/>
                </a:lnTo>
                <a:lnTo>
                  <a:pt x="1077811" y="279960"/>
                </a:lnTo>
                <a:lnTo>
                  <a:pt x="1056060" y="286299"/>
                </a:lnTo>
                <a:lnTo>
                  <a:pt x="1162068" y="286299"/>
                </a:lnTo>
                <a:lnTo>
                  <a:pt x="1172686" y="251070"/>
                </a:lnTo>
                <a:lnTo>
                  <a:pt x="1173110" y="213662"/>
                </a:lnTo>
                <a:lnTo>
                  <a:pt x="1159874" y="185122"/>
                </a:lnTo>
                <a:lnTo>
                  <a:pt x="1135508" y="164086"/>
                </a:lnTo>
                <a:lnTo>
                  <a:pt x="1102542" y="149189"/>
                </a:lnTo>
                <a:lnTo>
                  <a:pt x="1094729" y="148622"/>
                </a:lnTo>
                <a:close/>
              </a:path>
            </a:pathLst>
          </a:custGeom>
          <a:solidFill>
            <a:srgbClr val="414141"/>
          </a:solidFill>
        </p:spPr>
        <p:txBody>
          <a:bodyPr wrap="square" lIns="0" tIns="0" rIns="0" bIns="0" rtlCol="0"/>
          <a:lstStyle/>
          <a:p>
            <a:endParaRPr/>
          </a:p>
        </p:txBody>
      </p:sp>
      <p:sp>
        <p:nvSpPr>
          <p:cNvPr id="8" name="object 8"/>
          <p:cNvSpPr/>
          <p:nvPr/>
        </p:nvSpPr>
        <p:spPr>
          <a:xfrm>
            <a:off x="15720841" y="1643173"/>
            <a:ext cx="460375" cy="489584"/>
          </a:xfrm>
          <a:custGeom>
            <a:avLst/>
            <a:gdLst/>
            <a:ahLst/>
            <a:cxnLst/>
            <a:rect l="l" t="t" r="r" b="b"/>
            <a:pathLst>
              <a:path w="460375" h="489585">
                <a:moveTo>
                  <a:pt x="14397" y="370301"/>
                </a:moveTo>
                <a:lnTo>
                  <a:pt x="5392" y="379390"/>
                </a:lnTo>
                <a:lnTo>
                  <a:pt x="0" y="383023"/>
                </a:lnTo>
                <a:lnTo>
                  <a:pt x="3539" y="393340"/>
                </a:lnTo>
                <a:lnTo>
                  <a:pt x="47294" y="444598"/>
                </a:lnTo>
                <a:lnTo>
                  <a:pt x="112848" y="476521"/>
                </a:lnTo>
                <a:lnTo>
                  <a:pt x="180415" y="489520"/>
                </a:lnTo>
                <a:lnTo>
                  <a:pt x="214037" y="489242"/>
                </a:lnTo>
                <a:lnTo>
                  <a:pt x="279128" y="475773"/>
                </a:lnTo>
                <a:lnTo>
                  <a:pt x="338905" y="445937"/>
                </a:lnTo>
                <a:lnTo>
                  <a:pt x="343588" y="442339"/>
                </a:lnTo>
                <a:lnTo>
                  <a:pt x="190478" y="442339"/>
                </a:lnTo>
                <a:lnTo>
                  <a:pt x="151369" y="438098"/>
                </a:lnTo>
                <a:lnTo>
                  <a:pt x="113272" y="427465"/>
                </a:lnTo>
                <a:lnTo>
                  <a:pt x="77369" y="410310"/>
                </a:lnTo>
                <a:lnTo>
                  <a:pt x="61457" y="400476"/>
                </a:lnTo>
                <a:lnTo>
                  <a:pt x="30309" y="380129"/>
                </a:lnTo>
                <a:lnTo>
                  <a:pt x="14397" y="370301"/>
                </a:lnTo>
                <a:close/>
              </a:path>
              <a:path w="460375" h="489585">
                <a:moveTo>
                  <a:pt x="366333" y="48154"/>
                </a:moveTo>
                <a:lnTo>
                  <a:pt x="236651" y="48154"/>
                </a:lnTo>
                <a:lnTo>
                  <a:pt x="273055" y="52287"/>
                </a:lnTo>
                <a:lnTo>
                  <a:pt x="308560" y="63846"/>
                </a:lnTo>
                <a:lnTo>
                  <a:pt x="365276" y="106613"/>
                </a:lnTo>
                <a:lnTo>
                  <a:pt x="386979" y="142603"/>
                </a:lnTo>
                <a:lnTo>
                  <a:pt x="401191" y="181200"/>
                </a:lnTo>
                <a:lnTo>
                  <a:pt x="407910" y="221229"/>
                </a:lnTo>
                <a:lnTo>
                  <a:pt x="407139" y="261512"/>
                </a:lnTo>
                <a:lnTo>
                  <a:pt x="398875" y="300871"/>
                </a:lnTo>
                <a:lnTo>
                  <a:pt x="383120" y="338130"/>
                </a:lnTo>
                <a:lnTo>
                  <a:pt x="359873" y="372113"/>
                </a:lnTo>
                <a:lnTo>
                  <a:pt x="302070" y="417977"/>
                </a:lnTo>
                <a:lnTo>
                  <a:pt x="229419" y="440313"/>
                </a:lnTo>
                <a:lnTo>
                  <a:pt x="190478" y="442339"/>
                </a:lnTo>
                <a:lnTo>
                  <a:pt x="343588" y="442339"/>
                </a:lnTo>
                <a:lnTo>
                  <a:pt x="390437" y="400758"/>
                </a:lnTo>
                <a:lnTo>
                  <a:pt x="430794" y="341258"/>
                </a:lnTo>
                <a:lnTo>
                  <a:pt x="457043" y="268461"/>
                </a:lnTo>
                <a:lnTo>
                  <a:pt x="460234" y="235150"/>
                </a:lnTo>
                <a:lnTo>
                  <a:pt x="456343" y="198816"/>
                </a:lnTo>
                <a:lnTo>
                  <a:pt x="445998" y="161337"/>
                </a:lnTo>
                <a:lnTo>
                  <a:pt x="429830" y="124589"/>
                </a:lnTo>
                <a:lnTo>
                  <a:pt x="408468" y="90450"/>
                </a:lnTo>
                <a:lnTo>
                  <a:pt x="382541" y="60796"/>
                </a:lnTo>
                <a:lnTo>
                  <a:pt x="366333" y="48154"/>
                </a:lnTo>
                <a:close/>
              </a:path>
              <a:path w="460375" h="489585">
                <a:moveTo>
                  <a:pt x="246741" y="0"/>
                </a:moveTo>
                <a:lnTo>
                  <a:pt x="173613" y="12375"/>
                </a:lnTo>
                <a:lnTo>
                  <a:pt x="136749" y="32050"/>
                </a:lnTo>
                <a:lnTo>
                  <a:pt x="89101" y="85263"/>
                </a:lnTo>
                <a:lnTo>
                  <a:pt x="73773" y="120252"/>
                </a:lnTo>
                <a:lnTo>
                  <a:pt x="65044" y="158273"/>
                </a:lnTo>
                <a:lnTo>
                  <a:pt x="63611" y="197404"/>
                </a:lnTo>
                <a:lnTo>
                  <a:pt x="70175" y="235729"/>
                </a:lnTo>
                <a:lnTo>
                  <a:pt x="85404" y="271823"/>
                </a:lnTo>
                <a:lnTo>
                  <a:pt x="134175" y="319917"/>
                </a:lnTo>
                <a:lnTo>
                  <a:pt x="203334" y="339381"/>
                </a:lnTo>
                <a:lnTo>
                  <a:pt x="243003" y="336599"/>
                </a:lnTo>
                <a:lnTo>
                  <a:pt x="275080" y="322563"/>
                </a:lnTo>
                <a:lnTo>
                  <a:pt x="298723" y="296934"/>
                </a:lnTo>
                <a:lnTo>
                  <a:pt x="301267" y="290283"/>
                </a:lnTo>
                <a:lnTo>
                  <a:pt x="224925" y="290283"/>
                </a:lnTo>
                <a:lnTo>
                  <a:pt x="198102" y="284741"/>
                </a:lnTo>
                <a:lnTo>
                  <a:pt x="146479" y="263431"/>
                </a:lnTo>
                <a:lnTo>
                  <a:pt x="112591" y="217132"/>
                </a:lnTo>
                <a:lnTo>
                  <a:pt x="107825" y="184542"/>
                </a:lnTo>
                <a:lnTo>
                  <a:pt x="112457" y="150941"/>
                </a:lnTo>
                <a:lnTo>
                  <a:pt x="145913" y="88995"/>
                </a:lnTo>
                <a:lnTo>
                  <a:pt x="202246" y="52104"/>
                </a:lnTo>
                <a:lnTo>
                  <a:pt x="236651" y="48154"/>
                </a:lnTo>
                <a:lnTo>
                  <a:pt x="366333" y="48154"/>
                </a:lnTo>
                <a:lnTo>
                  <a:pt x="352680" y="37505"/>
                </a:lnTo>
                <a:lnTo>
                  <a:pt x="318067" y="18538"/>
                </a:lnTo>
                <a:lnTo>
                  <a:pt x="282704" y="5783"/>
                </a:lnTo>
                <a:lnTo>
                  <a:pt x="246741" y="0"/>
                </a:lnTo>
                <a:close/>
              </a:path>
              <a:path w="460375" h="489585">
                <a:moveTo>
                  <a:pt x="244320" y="155827"/>
                </a:moveTo>
                <a:lnTo>
                  <a:pt x="230312" y="157533"/>
                </a:lnTo>
                <a:lnTo>
                  <a:pt x="216319" y="160600"/>
                </a:lnTo>
                <a:lnTo>
                  <a:pt x="203334" y="162988"/>
                </a:lnTo>
                <a:lnTo>
                  <a:pt x="224080" y="187540"/>
                </a:lnTo>
                <a:lnTo>
                  <a:pt x="242466" y="207998"/>
                </a:lnTo>
                <a:lnTo>
                  <a:pt x="257479" y="226409"/>
                </a:lnTo>
                <a:lnTo>
                  <a:pt x="268107" y="244818"/>
                </a:lnTo>
                <a:lnTo>
                  <a:pt x="264650" y="256017"/>
                </a:lnTo>
                <a:lnTo>
                  <a:pt x="252590" y="271646"/>
                </a:lnTo>
                <a:lnTo>
                  <a:pt x="237492" y="285227"/>
                </a:lnTo>
                <a:lnTo>
                  <a:pt x="224925" y="290283"/>
                </a:lnTo>
                <a:lnTo>
                  <a:pt x="301267" y="290283"/>
                </a:lnTo>
                <a:lnTo>
                  <a:pt x="313089" y="259372"/>
                </a:lnTo>
                <a:lnTo>
                  <a:pt x="315507" y="224023"/>
                </a:lnTo>
                <a:lnTo>
                  <a:pt x="306793" y="194812"/>
                </a:lnTo>
                <a:lnTo>
                  <a:pt x="287281" y="172420"/>
                </a:lnTo>
                <a:lnTo>
                  <a:pt x="257301" y="157531"/>
                </a:lnTo>
                <a:lnTo>
                  <a:pt x="244320" y="155827"/>
                </a:lnTo>
                <a:close/>
              </a:path>
            </a:pathLst>
          </a:custGeom>
          <a:solidFill>
            <a:srgbClr val="414141"/>
          </a:solidFill>
        </p:spPr>
        <p:txBody>
          <a:bodyPr wrap="square" lIns="0" tIns="0" rIns="0" bIns="0" rtlCol="0"/>
          <a:lstStyle/>
          <a:p>
            <a:endParaRPr/>
          </a:p>
        </p:txBody>
      </p:sp>
      <p:sp>
        <p:nvSpPr>
          <p:cNvPr id="9" name="object 9"/>
          <p:cNvSpPr/>
          <p:nvPr/>
        </p:nvSpPr>
        <p:spPr>
          <a:xfrm>
            <a:off x="15243043" y="1644318"/>
            <a:ext cx="447675" cy="487045"/>
          </a:xfrm>
          <a:custGeom>
            <a:avLst/>
            <a:gdLst/>
            <a:ahLst/>
            <a:cxnLst/>
            <a:rect l="l" t="t" r="r" b="b"/>
            <a:pathLst>
              <a:path w="447675" h="487044">
                <a:moveTo>
                  <a:pt x="0" y="383640"/>
                </a:moveTo>
                <a:lnTo>
                  <a:pt x="5947" y="396400"/>
                </a:lnTo>
                <a:lnTo>
                  <a:pt x="11224" y="409335"/>
                </a:lnTo>
                <a:lnTo>
                  <a:pt x="17177" y="421249"/>
                </a:lnTo>
                <a:lnTo>
                  <a:pt x="55719" y="452352"/>
                </a:lnTo>
                <a:lnTo>
                  <a:pt x="126169" y="479617"/>
                </a:lnTo>
                <a:lnTo>
                  <a:pt x="164240" y="485563"/>
                </a:lnTo>
                <a:lnTo>
                  <a:pt x="203001" y="486444"/>
                </a:lnTo>
                <a:lnTo>
                  <a:pt x="241547" y="482303"/>
                </a:lnTo>
                <a:lnTo>
                  <a:pt x="278971" y="473184"/>
                </a:lnTo>
                <a:lnTo>
                  <a:pt x="314369" y="459130"/>
                </a:lnTo>
                <a:lnTo>
                  <a:pt x="342837" y="442518"/>
                </a:lnTo>
                <a:lnTo>
                  <a:pt x="181919" y="442518"/>
                </a:lnTo>
                <a:lnTo>
                  <a:pt x="144337" y="436857"/>
                </a:lnTo>
                <a:lnTo>
                  <a:pt x="107787" y="423670"/>
                </a:lnTo>
                <a:lnTo>
                  <a:pt x="83619" y="411530"/>
                </a:lnTo>
                <a:lnTo>
                  <a:pt x="58609" y="400243"/>
                </a:lnTo>
                <a:lnTo>
                  <a:pt x="31241" y="390662"/>
                </a:lnTo>
                <a:lnTo>
                  <a:pt x="0" y="383640"/>
                </a:lnTo>
                <a:close/>
              </a:path>
              <a:path w="447675" h="487044">
                <a:moveTo>
                  <a:pt x="362115" y="46062"/>
                </a:moveTo>
                <a:lnTo>
                  <a:pt x="246722" y="46062"/>
                </a:lnTo>
                <a:lnTo>
                  <a:pt x="286130" y="53908"/>
                </a:lnTo>
                <a:lnTo>
                  <a:pt x="321571" y="72497"/>
                </a:lnTo>
                <a:lnTo>
                  <a:pt x="351367" y="99131"/>
                </a:lnTo>
                <a:lnTo>
                  <a:pt x="391423" y="159651"/>
                </a:lnTo>
                <a:lnTo>
                  <a:pt x="404870" y="227423"/>
                </a:lnTo>
                <a:lnTo>
                  <a:pt x="401404" y="263122"/>
                </a:lnTo>
                <a:lnTo>
                  <a:pt x="373674" y="336332"/>
                </a:lnTo>
                <a:lnTo>
                  <a:pt x="350678" y="369115"/>
                </a:lnTo>
                <a:lnTo>
                  <a:pt x="322777" y="396291"/>
                </a:lnTo>
                <a:lnTo>
                  <a:pt x="290962" y="417538"/>
                </a:lnTo>
                <a:lnTo>
                  <a:pt x="219543" y="440972"/>
                </a:lnTo>
                <a:lnTo>
                  <a:pt x="181919" y="442518"/>
                </a:lnTo>
                <a:lnTo>
                  <a:pt x="342837" y="442518"/>
                </a:lnTo>
                <a:lnTo>
                  <a:pt x="375465" y="416393"/>
                </a:lnTo>
                <a:lnTo>
                  <a:pt x="418753" y="357624"/>
                </a:lnTo>
                <a:lnTo>
                  <a:pt x="442812" y="289514"/>
                </a:lnTo>
                <a:lnTo>
                  <a:pt x="447550" y="253538"/>
                </a:lnTo>
                <a:lnTo>
                  <a:pt x="447383" y="217125"/>
                </a:lnTo>
                <a:lnTo>
                  <a:pt x="432207" y="145524"/>
                </a:lnTo>
                <a:lnTo>
                  <a:pt x="397024" y="79775"/>
                </a:lnTo>
                <a:lnTo>
                  <a:pt x="370716" y="51890"/>
                </a:lnTo>
                <a:lnTo>
                  <a:pt x="362115" y="46062"/>
                </a:lnTo>
                <a:close/>
              </a:path>
              <a:path w="447675" h="487044">
                <a:moveTo>
                  <a:pt x="219582" y="0"/>
                </a:moveTo>
                <a:lnTo>
                  <a:pt x="144391" y="26594"/>
                </a:lnTo>
                <a:lnTo>
                  <a:pt x="110779" y="52211"/>
                </a:lnTo>
                <a:lnTo>
                  <a:pt x="84654" y="83185"/>
                </a:lnTo>
                <a:lnTo>
                  <a:pt x="66464" y="118859"/>
                </a:lnTo>
                <a:lnTo>
                  <a:pt x="56658" y="158575"/>
                </a:lnTo>
                <a:lnTo>
                  <a:pt x="55684" y="201677"/>
                </a:lnTo>
                <a:lnTo>
                  <a:pt x="64325" y="239394"/>
                </a:lnTo>
                <a:lnTo>
                  <a:pt x="103935" y="297707"/>
                </a:lnTo>
                <a:lnTo>
                  <a:pt x="165272" y="330866"/>
                </a:lnTo>
                <a:lnTo>
                  <a:pt x="193371" y="333227"/>
                </a:lnTo>
                <a:lnTo>
                  <a:pt x="224333" y="327911"/>
                </a:lnTo>
                <a:lnTo>
                  <a:pt x="254957" y="316795"/>
                </a:lnTo>
                <a:lnTo>
                  <a:pt x="282043" y="301757"/>
                </a:lnTo>
                <a:lnTo>
                  <a:pt x="294157" y="289014"/>
                </a:lnTo>
                <a:lnTo>
                  <a:pt x="228150" y="289014"/>
                </a:lnTo>
                <a:lnTo>
                  <a:pt x="200531" y="284069"/>
                </a:lnTo>
                <a:lnTo>
                  <a:pt x="147313" y="265988"/>
                </a:lnTo>
                <a:lnTo>
                  <a:pt x="106193" y="222931"/>
                </a:lnTo>
                <a:lnTo>
                  <a:pt x="98617" y="189379"/>
                </a:lnTo>
                <a:lnTo>
                  <a:pt x="102080" y="153208"/>
                </a:lnTo>
                <a:lnTo>
                  <a:pt x="115634" y="117473"/>
                </a:lnTo>
                <a:lnTo>
                  <a:pt x="138330" y="85230"/>
                </a:lnTo>
                <a:lnTo>
                  <a:pt x="169459" y="61897"/>
                </a:lnTo>
                <a:lnTo>
                  <a:pt x="206711" y="48782"/>
                </a:lnTo>
                <a:lnTo>
                  <a:pt x="246722" y="46062"/>
                </a:lnTo>
                <a:lnTo>
                  <a:pt x="362115" y="46062"/>
                </a:lnTo>
                <a:lnTo>
                  <a:pt x="336874" y="28959"/>
                </a:lnTo>
                <a:lnTo>
                  <a:pt x="298442" y="11994"/>
                </a:lnTo>
                <a:lnTo>
                  <a:pt x="258363" y="2004"/>
                </a:lnTo>
                <a:lnTo>
                  <a:pt x="219582" y="0"/>
                </a:lnTo>
                <a:close/>
              </a:path>
              <a:path w="447675" h="487044">
                <a:moveTo>
                  <a:pt x="208391" y="152558"/>
                </a:moveTo>
                <a:lnTo>
                  <a:pt x="210192" y="158013"/>
                </a:lnTo>
                <a:lnTo>
                  <a:pt x="211983" y="165290"/>
                </a:lnTo>
                <a:lnTo>
                  <a:pt x="211983" y="172568"/>
                </a:lnTo>
                <a:lnTo>
                  <a:pt x="226187" y="190080"/>
                </a:lnTo>
                <a:lnTo>
                  <a:pt x="240728" y="207593"/>
                </a:lnTo>
                <a:lnTo>
                  <a:pt x="253921" y="225788"/>
                </a:lnTo>
                <a:lnTo>
                  <a:pt x="264086" y="245351"/>
                </a:lnTo>
                <a:lnTo>
                  <a:pt x="261249" y="256268"/>
                </a:lnTo>
                <a:lnTo>
                  <a:pt x="250833" y="271278"/>
                </a:lnTo>
                <a:lnTo>
                  <a:pt x="238060" y="284240"/>
                </a:lnTo>
                <a:lnTo>
                  <a:pt x="228150" y="289014"/>
                </a:lnTo>
                <a:lnTo>
                  <a:pt x="294157" y="289014"/>
                </a:lnTo>
                <a:lnTo>
                  <a:pt x="307448" y="275033"/>
                </a:lnTo>
                <a:lnTo>
                  <a:pt x="315506" y="243530"/>
                </a:lnTo>
                <a:lnTo>
                  <a:pt x="309078" y="210663"/>
                </a:lnTo>
                <a:lnTo>
                  <a:pt x="291027" y="179845"/>
                </a:lnTo>
                <a:lnTo>
                  <a:pt x="276097" y="168163"/>
                </a:lnTo>
                <a:lnTo>
                  <a:pt x="255100" y="161427"/>
                </a:lnTo>
                <a:lnTo>
                  <a:pt x="231409" y="157078"/>
                </a:lnTo>
                <a:lnTo>
                  <a:pt x="208391" y="152558"/>
                </a:lnTo>
                <a:close/>
              </a:path>
            </a:pathLst>
          </a:custGeom>
          <a:solidFill>
            <a:srgbClr val="414141"/>
          </a:solidFill>
        </p:spPr>
        <p:txBody>
          <a:bodyPr wrap="square" lIns="0" tIns="0" rIns="0" bIns="0" rtlCol="0"/>
          <a:lstStyle/>
          <a:p>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body" idx="1"/>
          </p:nvPr>
        </p:nvSpPr>
        <p:spPr>
          <a:prstGeom prst="rect">
            <a:avLst/>
          </a:prstGeom>
        </p:spPr>
        <p:txBody>
          <a:bodyPr vert="horz" wrap="square" lIns="0" tIns="0" rIns="0" bIns="0" rtlCol="0">
            <a:spAutoFit/>
          </a:bodyPr>
          <a:lstStyle/>
          <a:p>
            <a:pPr marL="12700" indent="1105535">
              <a:lnSpc>
                <a:spcPct val="100000"/>
              </a:lnSpc>
            </a:pPr>
            <a:r>
              <a:rPr sz="4200" dirty="0">
                <a:solidFill>
                  <a:srgbClr val="FF2600"/>
                </a:solidFill>
                <a:latin typeface="微软雅黑"/>
                <a:cs typeface="微软雅黑"/>
              </a:rPr>
              <a:t>红氍毹，四方步，紫金冠，霸王枪，一亮相满堂高朋齐喝彩；连珠肉，</a:t>
            </a:r>
            <a:endParaRPr sz="4200">
              <a:latin typeface="微软雅黑"/>
              <a:cs typeface="微软雅黑"/>
            </a:endParaRPr>
          </a:p>
          <a:p>
            <a:pPr marL="12700" marR="115570">
              <a:lnSpc>
                <a:spcPts val="9400"/>
              </a:lnSpc>
              <a:spcBef>
                <a:spcPts val="1035"/>
              </a:spcBef>
            </a:pPr>
            <a:r>
              <a:rPr sz="4200" dirty="0">
                <a:solidFill>
                  <a:srgbClr val="FF2600"/>
                </a:solidFill>
                <a:latin typeface="微软雅黑"/>
                <a:cs typeface="微软雅黑"/>
              </a:rPr>
              <a:t>盘龙臛，冷蟾羹，水晶糕，一开席满座嘉宾皆激赏。</a:t>
            </a:r>
            <a:r>
              <a:rPr sz="4200" dirty="0">
                <a:solidFill>
                  <a:srgbClr val="494949"/>
                </a:solidFill>
                <a:latin typeface="微软雅黑"/>
                <a:cs typeface="微软雅黑"/>
              </a:rPr>
              <a:t>四海五洋的朋友们呵，  客从远方来，且让我做东，邀各位遍赏这苦辣酸甜神州味、生旦净末华夏  情。</a:t>
            </a:r>
            <a:endParaRPr sz="4200">
              <a:latin typeface="微软雅黑"/>
              <a:cs typeface="微软雅黑"/>
            </a:endParaRPr>
          </a:p>
          <a:p>
            <a:pPr marL="2173605">
              <a:lnSpc>
                <a:spcPct val="100000"/>
              </a:lnSpc>
              <a:spcBef>
                <a:spcPts val="3279"/>
              </a:spcBef>
            </a:pPr>
            <a:r>
              <a:rPr sz="4200" dirty="0">
                <a:solidFill>
                  <a:srgbClr val="494949"/>
                </a:solidFill>
                <a:latin typeface="微软雅黑"/>
                <a:cs typeface="微软雅黑"/>
              </a:rPr>
              <a:t>——新课标卷高考优秀作文《苦辣酸甜神州味，生旦净末华夏情》</a:t>
            </a:r>
            <a:endParaRPr sz="4200">
              <a:latin typeface="微软雅黑"/>
              <a:cs typeface="微软雅黑"/>
            </a:endParaRPr>
          </a:p>
        </p:txBody>
      </p:sp>
      <p:sp>
        <p:nvSpPr>
          <p:cNvPr id="3" name="object 3"/>
          <p:cNvSpPr txBox="1">
            <a:spLocks noGrp="1"/>
          </p:cNvSpPr>
          <p:nvPr>
            <p:ph type="title"/>
          </p:nvPr>
        </p:nvSpPr>
        <p:spPr>
          <a:prstGeom prst="rect">
            <a:avLst/>
          </a:prstGeom>
        </p:spPr>
        <p:txBody>
          <a:bodyPr vert="horz" wrap="square" lIns="0" tIns="926389" rIns="0" bIns="0" rtlCol="0">
            <a:spAutoFit/>
          </a:bodyPr>
          <a:lstStyle/>
          <a:p>
            <a:pPr marL="6553200">
              <a:lnSpc>
                <a:spcPts val="10400"/>
              </a:lnSpc>
            </a:pPr>
            <a:r>
              <a:rPr sz="10300" b="0" spc="5" dirty="0">
                <a:latin typeface="Arial Unicode MS"/>
                <a:cs typeface="Arial Unicode MS"/>
              </a:rPr>
              <a:t>创设情境</a:t>
            </a:r>
            <a:endParaRPr sz="10300">
              <a:latin typeface="Arial Unicode MS"/>
              <a:cs typeface="Arial Unicode MS"/>
            </a:endParaRPr>
          </a:p>
        </p:txBody>
      </p:sp>
      <p:sp>
        <p:nvSpPr>
          <p:cNvPr id="4" name="object 4"/>
          <p:cNvSpPr/>
          <p:nvPr/>
        </p:nvSpPr>
        <p:spPr>
          <a:xfrm>
            <a:off x="3923011" y="1644372"/>
            <a:ext cx="1319530" cy="487045"/>
          </a:xfrm>
          <a:custGeom>
            <a:avLst/>
            <a:gdLst/>
            <a:ahLst/>
            <a:cxnLst/>
            <a:rect l="l" t="t" r="r" b="b"/>
            <a:pathLst>
              <a:path w="1319529" h="487044">
                <a:moveTo>
                  <a:pt x="747133" y="278474"/>
                </a:moveTo>
                <a:lnTo>
                  <a:pt x="535560" y="278474"/>
                </a:lnTo>
                <a:lnTo>
                  <a:pt x="573120" y="278864"/>
                </a:lnTo>
                <a:lnTo>
                  <a:pt x="610176" y="282914"/>
                </a:lnTo>
                <a:lnTo>
                  <a:pt x="682810" y="301611"/>
                </a:lnTo>
                <a:lnTo>
                  <a:pt x="718404" y="316068"/>
                </a:lnTo>
                <a:lnTo>
                  <a:pt x="753590" y="333842"/>
                </a:lnTo>
                <a:lnTo>
                  <a:pt x="788184" y="354722"/>
                </a:lnTo>
                <a:lnTo>
                  <a:pt x="822387" y="378728"/>
                </a:lnTo>
                <a:lnTo>
                  <a:pt x="856141" y="405725"/>
                </a:lnTo>
                <a:lnTo>
                  <a:pt x="890966" y="432037"/>
                </a:lnTo>
                <a:lnTo>
                  <a:pt x="926677" y="453509"/>
                </a:lnTo>
                <a:lnTo>
                  <a:pt x="963316" y="469908"/>
                </a:lnTo>
                <a:lnTo>
                  <a:pt x="1000925" y="480998"/>
                </a:lnTo>
                <a:lnTo>
                  <a:pt x="1039545" y="486545"/>
                </a:lnTo>
                <a:lnTo>
                  <a:pt x="1079220" y="486314"/>
                </a:lnTo>
                <a:lnTo>
                  <a:pt x="1119991" y="480069"/>
                </a:lnTo>
                <a:lnTo>
                  <a:pt x="1161901" y="467577"/>
                </a:lnTo>
                <a:lnTo>
                  <a:pt x="1194974" y="451197"/>
                </a:lnTo>
                <a:lnTo>
                  <a:pt x="1205254" y="443479"/>
                </a:lnTo>
                <a:lnTo>
                  <a:pt x="1079580" y="443479"/>
                </a:lnTo>
                <a:lnTo>
                  <a:pt x="1041153" y="441453"/>
                </a:lnTo>
                <a:lnTo>
                  <a:pt x="1001822" y="431191"/>
                </a:lnTo>
                <a:lnTo>
                  <a:pt x="965030" y="414437"/>
                </a:lnTo>
                <a:lnTo>
                  <a:pt x="929792" y="393668"/>
                </a:lnTo>
                <a:lnTo>
                  <a:pt x="895504" y="370541"/>
                </a:lnTo>
                <a:lnTo>
                  <a:pt x="861560" y="346713"/>
                </a:lnTo>
                <a:lnTo>
                  <a:pt x="827357" y="323843"/>
                </a:lnTo>
                <a:lnTo>
                  <a:pt x="791148" y="301376"/>
                </a:lnTo>
                <a:lnTo>
                  <a:pt x="754631" y="281840"/>
                </a:lnTo>
                <a:lnTo>
                  <a:pt x="747133" y="278474"/>
                </a:lnTo>
                <a:close/>
              </a:path>
              <a:path w="1319529" h="487044">
                <a:moveTo>
                  <a:pt x="1224921" y="45546"/>
                </a:moveTo>
                <a:lnTo>
                  <a:pt x="1085492" y="45546"/>
                </a:lnTo>
                <a:lnTo>
                  <a:pt x="1118730" y="47307"/>
                </a:lnTo>
                <a:lnTo>
                  <a:pt x="1157755" y="60204"/>
                </a:lnTo>
                <a:lnTo>
                  <a:pt x="1192164" y="79200"/>
                </a:lnTo>
                <a:lnTo>
                  <a:pt x="1244858" y="131905"/>
                </a:lnTo>
                <a:lnTo>
                  <a:pt x="1272260" y="198257"/>
                </a:lnTo>
                <a:lnTo>
                  <a:pt x="1275052" y="234311"/>
                </a:lnTo>
                <a:lnTo>
                  <a:pt x="1269814" y="271091"/>
                </a:lnTo>
                <a:lnTo>
                  <a:pt x="1255533" y="312038"/>
                </a:lnTo>
                <a:lnTo>
                  <a:pt x="1235893" y="348419"/>
                </a:lnTo>
                <a:lnTo>
                  <a:pt x="1211529" y="379709"/>
                </a:lnTo>
                <a:lnTo>
                  <a:pt x="1183080" y="405385"/>
                </a:lnTo>
                <a:lnTo>
                  <a:pt x="1116469" y="437793"/>
                </a:lnTo>
                <a:lnTo>
                  <a:pt x="1079580" y="443479"/>
                </a:lnTo>
                <a:lnTo>
                  <a:pt x="1205254" y="443479"/>
                </a:lnTo>
                <a:lnTo>
                  <a:pt x="1252696" y="400127"/>
                </a:lnTo>
                <a:lnTo>
                  <a:pt x="1276132" y="367801"/>
                </a:lnTo>
                <a:lnTo>
                  <a:pt x="1295141" y="332525"/>
                </a:lnTo>
                <a:lnTo>
                  <a:pt x="1309117" y="295481"/>
                </a:lnTo>
                <a:lnTo>
                  <a:pt x="1317452" y="257853"/>
                </a:lnTo>
                <a:lnTo>
                  <a:pt x="1319541" y="220824"/>
                </a:lnTo>
                <a:lnTo>
                  <a:pt x="1314776" y="185575"/>
                </a:lnTo>
                <a:lnTo>
                  <a:pt x="1300747" y="144321"/>
                </a:lnTo>
                <a:lnTo>
                  <a:pt x="1280774" y="106946"/>
                </a:lnTo>
                <a:lnTo>
                  <a:pt x="1255658" y="74091"/>
                </a:lnTo>
                <a:lnTo>
                  <a:pt x="1226199" y="46395"/>
                </a:lnTo>
                <a:lnTo>
                  <a:pt x="1224921" y="45546"/>
                </a:lnTo>
                <a:close/>
              </a:path>
              <a:path w="1319529" h="487044">
                <a:moveTo>
                  <a:pt x="32628" y="298240"/>
                </a:moveTo>
                <a:lnTo>
                  <a:pt x="23157" y="299519"/>
                </a:lnTo>
                <a:lnTo>
                  <a:pt x="0" y="305655"/>
                </a:lnTo>
                <a:lnTo>
                  <a:pt x="23613" y="332017"/>
                </a:lnTo>
                <a:lnTo>
                  <a:pt x="52134" y="353256"/>
                </a:lnTo>
                <a:lnTo>
                  <a:pt x="84526" y="369147"/>
                </a:lnTo>
                <a:lnTo>
                  <a:pt x="119749" y="379469"/>
                </a:lnTo>
                <a:lnTo>
                  <a:pt x="156765" y="383999"/>
                </a:lnTo>
                <a:lnTo>
                  <a:pt x="194536" y="382515"/>
                </a:lnTo>
                <a:lnTo>
                  <a:pt x="232024" y="374794"/>
                </a:lnTo>
                <a:lnTo>
                  <a:pt x="286652" y="357508"/>
                </a:lnTo>
                <a:lnTo>
                  <a:pt x="332355" y="338348"/>
                </a:lnTo>
                <a:lnTo>
                  <a:pt x="153388" y="338348"/>
                </a:lnTo>
                <a:lnTo>
                  <a:pt x="115786" y="333712"/>
                </a:lnTo>
                <a:lnTo>
                  <a:pt x="77846" y="321358"/>
                </a:lnTo>
                <a:lnTo>
                  <a:pt x="39569" y="300200"/>
                </a:lnTo>
                <a:lnTo>
                  <a:pt x="32628" y="298240"/>
                </a:lnTo>
                <a:close/>
              </a:path>
              <a:path w="1319529" h="487044">
                <a:moveTo>
                  <a:pt x="1080961" y="0"/>
                </a:moveTo>
                <a:lnTo>
                  <a:pt x="1015375" y="21493"/>
                </a:lnTo>
                <a:lnTo>
                  <a:pt x="958847" y="72139"/>
                </a:lnTo>
                <a:lnTo>
                  <a:pt x="939016" y="107757"/>
                </a:lnTo>
                <a:lnTo>
                  <a:pt x="927490" y="149898"/>
                </a:lnTo>
                <a:lnTo>
                  <a:pt x="926285" y="198308"/>
                </a:lnTo>
                <a:lnTo>
                  <a:pt x="933562" y="237746"/>
                </a:lnTo>
                <a:lnTo>
                  <a:pt x="969000" y="299743"/>
                </a:lnTo>
                <a:lnTo>
                  <a:pt x="1029620" y="333842"/>
                </a:lnTo>
                <a:lnTo>
                  <a:pt x="1068375" y="338408"/>
                </a:lnTo>
                <a:lnTo>
                  <a:pt x="1108449" y="333205"/>
                </a:lnTo>
                <a:lnTo>
                  <a:pt x="1139419" y="317254"/>
                </a:lnTo>
                <a:lnTo>
                  <a:pt x="1160948" y="290046"/>
                </a:lnTo>
                <a:lnTo>
                  <a:pt x="1162078" y="286299"/>
                </a:lnTo>
                <a:lnTo>
                  <a:pt x="1056066" y="286299"/>
                </a:lnTo>
                <a:lnTo>
                  <a:pt x="1035999" y="285645"/>
                </a:lnTo>
                <a:lnTo>
                  <a:pt x="1007222" y="269052"/>
                </a:lnTo>
                <a:lnTo>
                  <a:pt x="986214" y="241543"/>
                </a:lnTo>
                <a:lnTo>
                  <a:pt x="973839" y="207048"/>
                </a:lnTo>
                <a:lnTo>
                  <a:pt x="970960" y="169494"/>
                </a:lnTo>
                <a:lnTo>
                  <a:pt x="978441" y="132812"/>
                </a:lnTo>
                <a:lnTo>
                  <a:pt x="996138" y="99642"/>
                </a:lnTo>
                <a:lnTo>
                  <a:pt x="1021606" y="73110"/>
                </a:lnTo>
                <a:lnTo>
                  <a:pt x="1052254" y="54613"/>
                </a:lnTo>
                <a:lnTo>
                  <a:pt x="1085492" y="45546"/>
                </a:lnTo>
                <a:lnTo>
                  <a:pt x="1224921" y="45546"/>
                </a:lnTo>
                <a:lnTo>
                  <a:pt x="1193199" y="24498"/>
                </a:lnTo>
                <a:lnTo>
                  <a:pt x="1157459" y="9039"/>
                </a:lnTo>
                <a:lnTo>
                  <a:pt x="1119780" y="660"/>
                </a:lnTo>
                <a:lnTo>
                  <a:pt x="1080961" y="0"/>
                </a:lnTo>
                <a:close/>
              </a:path>
              <a:path w="1319529" h="487044">
                <a:moveTo>
                  <a:pt x="531088" y="231341"/>
                </a:moveTo>
                <a:lnTo>
                  <a:pt x="492816" y="234633"/>
                </a:lnTo>
                <a:lnTo>
                  <a:pt x="454219" y="241457"/>
                </a:lnTo>
                <a:lnTo>
                  <a:pt x="415284" y="251884"/>
                </a:lnTo>
                <a:lnTo>
                  <a:pt x="375994" y="265983"/>
                </a:lnTo>
                <a:lnTo>
                  <a:pt x="336335" y="283823"/>
                </a:lnTo>
                <a:lnTo>
                  <a:pt x="300422" y="301465"/>
                </a:lnTo>
                <a:lnTo>
                  <a:pt x="264170" y="316825"/>
                </a:lnTo>
                <a:lnTo>
                  <a:pt x="227581" y="328818"/>
                </a:lnTo>
                <a:lnTo>
                  <a:pt x="190653" y="336354"/>
                </a:lnTo>
                <a:lnTo>
                  <a:pt x="153388" y="338348"/>
                </a:lnTo>
                <a:lnTo>
                  <a:pt x="332355" y="338348"/>
                </a:lnTo>
                <a:lnTo>
                  <a:pt x="341933" y="333803"/>
                </a:lnTo>
                <a:lnTo>
                  <a:pt x="380131" y="315423"/>
                </a:lnTo>
                <a:lnTo>
                  <a:pt x="419850" y="300200"/>
                </a:lnTo>
                <a:lnTo>
                  <a:pt x="458900" y="289056"/>
                </a:lnTo>
                <a:lnTo>
                  <a:pt x="497489" y="281840"/>
                </a:lnTo>
                <a:lnTo>
                  <a:pt x="535560" y="278474"/>
                </a:lnTo>
                <a:lnTo>
                  <a:pt x="747133" y="278474"/>
                </a:lnTo>
                <a:lnTo>
                  <a:pt x="718098" y="265441"/>
                </a:lnTo>
                <a:lnTo>
                  <a:pt x="681227" y="252112"/>
                </a:lnTo>
                <a:lnTo>
                  <a:pt x="644105" y="241968"/>
                </a:lnTo>
                <a:lnTo>
                  <a:pt x="606718" y="235079"/>
                </a:lnTo>
                <a:lnTo>
                  <a:pt x="569050" y="231513"/>
                </a:lnTo>
                <a:lnTo>
                  <a:pt x="531088" y="231341"/>
                </a:lnTo>
                <a:close/>
              </a:path>
              <a:path w="1319529" h="487044">
                <a:moveTo>
                  <a:pt x="1094733" y="148622"/>
                </a:moveTo>
                <a:lnTo>
                  <a:pt x="1084559" y="151463"/>
                </a:lnTo>
                <a:lnTo>
                  <a:pt x="1071686" y="156351"/>
                </a:lnTo>
                <a:lnTo>
                  <a:pt x="1055779" y="161921"/>
                </a:lnTo>
                <a:lnTo>
                  <a:pt x="1086386" y="186996"/>
                </a:lnTo>
                <a:lnTo>
                  <a:pt x="1108391" y="227650"/>
                </a:lnTo>
                <a:lnTo>
                  <a:pt x="1122332" y="261992"/>
                </a:lnTo>
                <a:lnTo>
                  <a:pt x="1100245" y="270550"/>
                </a:lnTo>
                <a:lnTo>
                  <a:pt x="1077819" y="279960"/>
                </a:lnTo>
                <a:lnTo>
                  <a:pt x="1056066" y="286299"/>
                </a:lnTo>
                <a:lnTo>
                  <a:pt x="1162078" y="286299"/>
                </a:lnTo>
                <a:lnTo>
                  <a:pt x="1172697" y="251070"/>
                </a:lnTo>
                <a:lnTo>
                  <a:pt x="1173114" y="213662"/>
                </a:lnTo>
                <a:lnTo>
                  <a:pt x="1159875" y="185122"/>
                </a:lnTo>
                <a:lnTo>
                  <a:pt x="1135508" y="164086"/>
                </a:lnTo>
                <a:lnTo>
                  <a:pt x="1102542" y="149189"/>
                </a:lnTo>
                <a:lnTo>
                  <a:pt x="1094733" y="148622"/>
                </a:lnTo>
                <a:close/>
              </a:path>
            </a:pathLst>
          </a:custGeom>
          <a:solidFill>
            <a:srgbClr val="414141"/>
          </a:solidFill>
        </p:spPr>
        <p:txBody>
          <a:bodyPr wrap="square" lIns="0" tIns="0" rIns="0" bIns="0" rtlCol="0"/>
          <a:lstStyle/>
          <a:p>
            <a:endParaRPr/>
          </a:p>
        </p:txBody>
      </p:sp>
      <p:sp>
        <p:nvSpPr>
          <p:cNvPr id="5" name="object 5"/>
          <p:cNvSpPr/>
          <p:nvPr/>
        </p:nvSpPr>
        <p:spPr>
          <a:xfrm>
            <a:off x="5749884" y="1643173"/>
            <a:ext cx="460375" cy="489584"/>
          </a:xfrm>
          <a:custGeom>
            <a:avLst/>
            <a:gdLst/>
            <a:ahLst/>
            <a:cxnLst/>
            <a:rect l="l" t="t" r="r" b="b"/>
            <a:pathLst>
              <a:path w="460375" h="489585">
                <a:moveTo>
                  <a:pt x="14397" y="370301"/>
                </a:moveTo>
                <a:lnTo>
                  <a:pt x="5402" y="379390"/>
                </a:lnTo>
                <a:lnTo>
                  <a:pt x="0" y="383023"/>
                </a:lnTo>
                <a:lnTo>
                  <a:pt x="3545" y="393340"/>
                </a:lnTo>
                <a:lnTo>
                  <a:pt x="47303" y="444598"/>
                </a:lnTo>
                <a:lnTo>
                  <a:pt x="112854" y="476521"/>
                </a:lnTo>
                <a:lnTo>
                  <a:pt x="180421" y="489520"/>
                </a:lnTo>
                <a:lnTo>
                  <a:pt x="214043" y="489242"/>
                </a:lnTo>
                <a:lnTo>
                  <a:pt x="279135" y="475773"/>
                </a:lnTo>
                <a:lnTo>
                  <a:pt x="338913" y="445937"/>
                </a:lnTo>
                <a:lnTo>
                  <a:pt x="343596" y="442339"/>
                </a:lnTo>
                <a:lnTo>
                  <a:pt x="190486" y="442339"/>
                </a:lnTo>
                <a:lnTo>
                  <a:pt x="151378" y="438098"/>
                </a:lnTo>
                <a:lnTo>
                  <a:pt x="113282" y="427465"/>
                </a:lnTo>
                <a:lnTo>
                  <a:pt x="77379" y="410310"/>
                </a:lnTo>
                <a:lnTo>
                  <a:pt x="61466" y="400476"/>
                </a:lnTo>
                <a:lnTo>
                  <a:pt x="30310" y="380129"/>
                </a:lnTo>
                <a:lnTo>
                  <a:pt x="14397" y="370301"/>
                </a:lnTo>
                <a:close/>
              </a:path>
              <a:path w="460375" h="489585">
                <a:moveTo>
                  <a:pt x="366333" y="48154"/>
                </a:moveTo>
                <a:lnTo>
                  <a:pt x="236657" y="48154"/>
                </a:lnTo>
                <a:lnTo>
                  <a:pt x="273061" y="52287"/>
                </a:lnTo>
                <a:lnTo>
                  <a:pt x="308565" y="63846"/>
                </a:lnTo>
                <a:lnTo>
                  <a:pt x="365276" y="106613"/>
                </a:lnTo>
                <a:lnTo>
                  <a:pt x="386979" y="142603"/>
                </a:lnTo>
                <a:lnTo>
                  <a:pt x="401191" y="181200"/>
                </a:lnTo>
                <a:lnTo>
                  <a:pt x="407911" y="221229"/>
                </a:lnTo>
                <a:lnTo>
                  <a:pt x="407140" y="261512"/>
                </a:lnTo>
                <a:lnTo>
                  <a:pt x="398879" y="300871"/>
                </a:lnTo>
                <a:lnTo>
                  <a:pt x="383127" y="338130"/>
                </a:lnTo>
                <a:lnTo>
                  <a:pt x="359884" y="372113"/>
                </a:lnTo>
                <a:lnTo>
                  <a:pt x="302077" y="417977"/>
                </a:lnTo>
                <a:lnTo>
                  <a:pt x="229426" y="440313"/>
                </a:lnTo>
                <a:lnTo>
                  <a:pt x="190486" y="442339"/>
                </a:lnTo>
                <a:lnTo>
                  <a:pt x="343596" y="442339"/>
                </a:lnTo>
                <a:lnTo>
                  <a:pt x="390446" y="400758"/>
                </a:lnTo>
                <a:lnTo>
                  <a:pt x="430804" y="341258"/>
                </a:lnTo>
                <a:lnTo>
                  <a:pt x="457054" y="268461"/>
                </a:lnTo>
                <a:lnTo>
                  <a:pt x="460241" y="235150"/>
                </a:lnTo>
                <a:lnTo>
                  <a:pt x="456347" y="198816"/>
                </a:lnTo>
                <a:lnTo>
                  <a:pt x="446000" y="161337"/>
                </a:lnTo>
                <a:lnTo>
                  <a:pt x="429831" y="124589"/>
                </a:lnTo>
                <a:lnTo>
                  <a:pt x="408468" y="90450"/>
                </a:lnTo>
                <a:lnTo>
                  <a:pt x="382541" y="60796"/>
                </a:lnTo>
                <a:lnTo>
                  <a:pt x="366333" y="48154"/>
                </a:lnTo>
                <a:close/>
              </a:path>
              <a:path w="460375" h="489585">
                <a:moveTo>
                  <a:pt x="246742" y="0"/>
                </a:moveTo>
                <a:lnTo>
                  <a:pt x="173619" y="12375"/>
                </a:lnTo>
                <a:lnTo>
                  <a:pt x="136760" y="32050"/>
                </a:lnTo>
                <a:lnTo>
                  <a:pt x="89108" y="85263"/>
                </a:lnTo>
                <a:lnTo>
                  <a:pt x="73779" y="120252"/>
                </a:lnTo>
                <a:lnTo>
                  <a:pt x="65047" y="158273"/>
                </a:lnTo>
                <a:lnTo>
                  <a:pt x="63612" y="197404"/>
                </a:lnTo>
                <a:lnTo>
                  <a:pt x="70175" y="235729"/>
                </a:lnTo>
                <a:lnTo>
                  <a:pt x="85409" y="271823"/>
                </a:lnTo>
                <a:lnTo>
                  <a:pt x="134183" y="319917"/>
                </a:lnTo>
                <a:lnTo>
                  <a:pt x="203334" y="339381"/>
                </a:lnTo>
                <a:lnTo>
                  <a:pt x="243005" y="336599"/>
                </a:lnTo>
                <a:lnTo>
                  <a:pt x="275085" y="322563"/>
                </a:lnTo>
                <a:lnTo>
                  <a:pt x="298732" y="296934"/>
                </a:lnTo>
                <a:lnTo>
                  <a:pt x="301276" y="290283"/>
                </a:lnTo>
                <a:lnTo>
                  <a:pt x="224925" y="290283"/>
                </a:lnTo>
                <a:lnTo>
                  <a:pt x="198103" y="284741"/>
                </a:lnTo>
                <a:lnTo>
                  <a:pt x="146483" y="263431"/>
                </a:lnTo>
                <a:lnTo>
                  <a:pt x="112596" y="217132"/>
                </a:lnTo>
                <a:lnTo>
                  <a:pt x="107833" y="184542"/>
                </a:lnTo>
                <a:lnTo>
                  <a:pt x="112466" y="150941"/>
                </a:lnTo>
                <a:lnTo>
                  <a:pt x="145923" y="88995"/>
                </a:lnTo>
                <a:lnTo>
                  <a:pt x="202253" y="52104"/>
                </a:lnTo>
                <a:lnTo>
                  <a:pt x="236657" y="48154"/>
                </a:lnTo>
                <a:lnTo>
                  <a:pt x="366333" y="48154"/>
                </a:lnTo>
                <a:lnTo>
                  <a:pt x="352680" y="37505"/>
                </a:lnTo>
                <a:lnTo>
                  <a:pt x="318067" y="18538"/>
                </a:lnTo>
                <a:lnTo>
                  <a:pt x="282704" y="5783"/>
                </a:lnTo>
                <a:lnTo>
                  <a:pt x="246742" y="0"/>
                </a:lnTo>
                <a:close/>
              </a:path>
              <a:path w="460375" h="489585">
                <a:moveTo>
                  <a:pt x="244326" y="155827"/>
                </a:moveTo>
                <a:lnTo>
                  <a:pt x="230320" y="157533"/>
                </a:lnTo>
                <a:lnTo>
                  <a:pt x="216325" y="160600"/>
                </a:lnTo>
                <a:lnTo>
                  <a:pt x="203334" y="162988"/>
                </a:lnTo>
                <a:lnTo>
                  <a:pt x="224084" y="187540"/>
                </a:lnTo>
                <a:lnTo>
                  <a:pt x="242471" y="207998"/>
                </a:lnTo>
                <a:lnTo>
                  <a:pt x="257485" y="226409"/>
                </a:lnTo>
                <a:lnTo>
                  <a:pt x="268117" y="244818"/>
                </a:lnTo>
                <a:lnTo>
                  <a:pt x="264655" y="256017"/>
                </a:lnTo>
                <a:lnTo>
                  <a:pt x="252591" y="271646"/>
                </a:lnTo>
                <a:lnTo>
                  <a:pt x="237493" y="285227"/>
                </a:lnTo>
                <a:lnTo>
                  <a:pt x="224925" y="290283"/>
                </a:lnTo>
                <a:lnTo>
                  <a:pt x="301276" y="290283"/>
                </a:lnTo>
                <a:lnTo>
                  <a:pt x="313100" y="259372"/>
                </a:lnTo>
                <a:lnTo>
                  <a:pt x="315518" y="224023"/>
                </a:lnTo>
                <a:lnTo>
                  <a:pt x="306802" y="194812"/>
                </a:lnTo>
                <a:lnTo>
                  <a:pt x="287288" y="172420"/>
                </a:lnTo>
                <a:lnTo>
                  <a:pt x="257301" y="157531"/>
                </a:lnTo>
                <a:lnTo>
                  <a:pt x="244326" y="155827"/>
                </a:lnTo>
                <a:close/>
              </a:path>
            </a:pathLst>
          </a:custGeom>
          <a:solidFill>
            <a:srgbClr val="414141"/>
          </a:solidFill>
        </p:spPr>
        <p:txBody>
          <a:bodyPr wrap="square" lIns="0" tIns="0" rIns="0" bIns="0" rtlCol="0"/>
          <a:lstStyle/>
          <a:p>
            <a:endParaRPr/>
          </a:p>
        </p:txBody>
      </p:sp>
      <p:sp>
        <p:nvSpPr>
          <p:cNvPr id="6" name="object 6"/>
          <p:cNvSpPr/>
          <p:nvPr/>
        </p:nvSpPr>
        <p:spPr>
          <a:xfrm>
            <a:off x="5272083" y="1644318"/>
            <a:ext cx="447675" cy="487045"/>
          </a:xfrm>
          <a:custGeom>
            <a:avLst/>
            <a:gdLst/>
            <a:ahLst/>
            <a:cxnLst/>
            <a:rect l="l" t="t" r="r" b="b"/>
            <a:pathLst>
              <a:path w="447675" h="487044">
                <a:moveTo>
                  <a:pt x="0" y="383640"/>
                </a:moveTo>
                <a:lnTo>
                  <a:pt x="5953" y="396400"/>
                </a:lnTo>
                <a:lnTo>
                  <a:pt x="11232" y="409335"/>
                </a:lnTo>
                <a:lnTo>
                  <a:pt x="17183" y="421249"/>
                </a:lnTo>
                <a:lnTo>
                  <a:pt x="55722" y="452352"/>
                </a:lnTo>
                <a:lnTo>
                  <a:pt x="126176" y="479617"/>
                </a:lnTo>
                <a:lnTo>
                  <a:pt x="164248" y="485563"/>
                </a:lnTo>
                <a:lnTo>
                  <a:pt x="203010" y="486444"/>
                </a:lnTo>
                <a:lnTo>
                  <a:pt x="241556" y="482303"/>
                </a:lnTo>
                <a:lnTo>
                  <a:pt x="278981" y="473184"/>
                </a:lnTo>
                <a:lnTo>
                  <a:pt x="314380" y="459130"/>
                </a:lnTo>
                <a:lnTo>
                  <a:pt x="342848" y="442518"/>
                </a:lnTo>
                <a:lnTo>
                  <a:pt x="181929" y="442518"/>
                </a:lnTo>
                <a:lnTo>
                  <a:pt x="144347" y="436857"/>
                </a:lnTo>
                <a:lnTo>
                  <a:pt x="107797" y="423670"/>
                </a:lnTo>
                <a:lnTo>
                  <a:pt x="83630" y="411530"/>
                </a:lnTo>
                <a:lnTo>
                  <a:pt x="58618" y="400243"/>
                </a:lnTo>
                <a:lnTo>
                  <a:pt x="31247" y="390662"/>
                </a:lnTo>
                <a:lnTo>
                  <a:pt x="0" y="383640"/>
                </a:lnTo>
                <a:close/>
              </a:path>
              <a:path w="447675" h="487044">
                <a:moveTo>
                  <a:pt x="362124" y="46062"/>
                </a:moveTo>
                <a:lnTo>
                  <a:pt x="246733" y="46062"/>
                </a:lnTo>
                <a:lnTo>
                  <a:pt x="286140" y="53908"/>
                </a:lnTo>
                <a:lnTo>
                  <a:pt x="321581" y="72497"/>
                </a:lnTo>
                <a:lnTo>
                  <a:pt x="351378" y="99131"/>
                </a:lnTo>
                <a:lnTo>
                  <a:pt x="391433" y="159651"/>
                </a:lnTo>
                <a:lnTo>
                  <a:pt x="404877" y="227423"/>
                </a:lnTo>
                <a:lnTo>
                  <a:pt x="401410" y="263122"/>
                </a:lnTo>
                <a:lnTo>
                  <a:pt x="373674" y="336332"/>
                </a:lnTo>
                <a:lnTo>
                  <a:pt x="350681" y="369115"/>
                </a:lnTo>
                <a:lnTo>
                  <a:pt x="322784" y="396291"/>
                </a:lnTo>
                <a:lnTo>
                  <a:pt x="290970" y="417538"/>
                </a:lnTo>
                <a:lnTo>
                  <a:pt x="219553" y="440972"/>
                </a:lnTo>
                <a:lnTo>
                  <a:pt x="181929" y="442518"/>
                </a:lnTo>
                <a:lnTo>
                  <a:pt x="342848" y="442518"/>
                </a:lnTo>
                <a:lnTo>
                  <a:pt x="375475" y="416393"/>
                </a:lnTo>
                <a:lnTo>
                  <a:pt x="418764" y="357624"/>
                </a:lnTo>
                <a:lnTo>
                  <a:pt x="442823" y="289514"/>
                </a:lnTo>
                <a:lnTo>
                  <a:pt x="447560" y="253538"/>
                </a:lnTo>
                <a:lnTo>
                  <a:pt x="447394" y="217125"/>
                </a:lnTo>
                <a:lnTo>
                  <a:pt x="432217" y="145524"/>
                </a:lnTo>
                <a:lnTo>
                  <a:pt x="397035" y="79775"/>
                </a:lnTo>
                <a:lnTo>
                  <a:pt x="370726" y="51890"/>
                </a:lnTo>
                <a:lnTo>
                  <a:pt x="362124" y="46062"/>
                </a:lnTo>
                <a:close/>
              </a:path>
              <a:path w="447675" h="487044">
                <a:moveTo>
                  <a:pt x="219582" y="0"/>
                </a:moveTo>
                <a:lnTo>
                  <a:pt x="144395" y="26594"/>
                </a:lnTo>
                <a:lnTo>
                  <a:pt x="110787" y="52211"/>
                </a:lnTo>
                <a:lnTo>
                  <a:pt x="84663" y="83185"/>
                </a:lnTo>
                <a:lnTo>
                  <a:pt x="66474" y="118859"/>
                </a:lnTo>
                <a:lnTo>
                  <a:pt x="56668" y="158575"/>
                </a:lnTo>
                <a:lnTo>
                  <a:pt x="55694" y="201677"/>
                </a:lnTo>
                <a:lnTo>
                  <a:pt x="64331" y="239394"/>
                </a:lnTo>
                <a:lnTo>
                  <a:pt x="103942" y="297707"/>
                </a:lnTo>
                <a:lnTo>
                  <a:pt x="165282" y="330866"/>
                </a:lnTo>
                <a:lnTo>
                  <a:pt x="193382" y="333227"/>
                </a:lnTo>
                <a:lnTo>
                  <a:pt x="224343" y="327911"/>
                </a:lnTo>
                <a:lnTo>
                  <a:pt x="254968" y="316795"/>
                </a:lnTo>
                <a:lnTo>
                  <a:pt x="282054" y="301757"/>
                </a:lnTo>
                <a:lnTo>
                  <a:pt x="294167" y="289014"/>
                </a:lnTo>
                <a:lnTo>
                  <a:pt x="228160" y="289014"/>
                </a:lnTo>
                <a:lnTo>
                  <a:pt x="200542" y="284069"/>
                </a:lnTo>
                <a:lnTo>
                  <a:pt x="147323" y="265988"/>
                </a:lnTo>
                <a:lnTo>
                  <a:pt x="106203" y="222931"/>
                </a:lnTo>
                <a:lnTo>
                  <a:pt x="98627" y="189379"/>
                </a:lnTo>
                <a:lnTo>
                  <a:pt x="102090" y="153208"/>
                </a:lnTo>
                <a:lnTo>
                  <a:pt x="115644" y="117473"/>
                </a:lnTo>
                <a:lnTo>
                  <a:pt x="138341" y="85230"/>
                </a:lnTo>
                <a:lnTo>
                  <a:pt x="169469" y="61897"/>
                </a:lnTo>
                <a:lnTo>
                  <a:pt x="206721" y="48782"/>
                </a:lnTo>
                <a:lnTo>
                  <a:pt x="246733" y="46062"/>
                </a:lnTo>
                <a:lnTo>
                  <a:pt x="362124" y="46062"/>
                </a:lnTo>
                <a:lnTo>
                  <a:pt x="336882" y="28959"/>
                </a:lnTo>
                <a:lnTo>
                  <a:pt x="298447" y="11994"/>
                </a:lnTo>
                <a:lnTo>
                  <a:pt x="258366" y="2004"/>
                </a:lnTo>
                <a:lnTo>
                  <a:pt x="219582" y="0"/>
                </a:lnTo>
                <a:close/>
              </a:path>
              <a:path w="447675" h="487044">
                <a:moveTo>
                  <a:pt x="208402" y="152558"/>
                </a:moveTo>
                <a:lnTo>
                  <a:pt x="210192" y="158013"/>
                </a:lnTo>
                <a:lnTo>
                  <a:pt x="211993" y="165290"/>
                </a:lnTo>
                <a:lnTo>
                  <a:pt x="211993" y="172568"/>
                </a:lnTo>
                <a:lnTo>
                  <a:pt x="226198" y="190080"/>
                </a:lnTo>
                <a:lnTo>
                  <a:pt x="240738" y="207593"/>
                </a:lnTo>
                <a:lnTo>
                  <a:pt x="253932" y="225788"/>
                </a:lnTo>
                <a:lnTo>
                  <a:pt x="264096" y="245351"/>
                </a:lnTo>
                <a:lnTo>
                  <a:pt x="261260" y="256268"/>
                </a:lnTo>
                <a:lnTo>
                  <a:pt x="250844" y="271278"/>
                </a:lnTo>
                <a:lnTo>
                  <a:pt x="238070" y="284240"/>
                </a:lnTo>
                <a:lnTo>
                  <a:pt x="228160" y="289014"/>
                </a:lnTo>
                <a:lnTo>
                  <a:pt x="294167" y="289014"/>
                </a:lnTo>
                <a:lnTo>
                  <a:pt x="307459" y="275033"/>
                </a:lnTo>
                <a:lnTo>
                  <a:pt x="315516" y="243530"/>
                </a:lnTo>
                <a:lnTo>
                  <a:pt x="309088" y="210663"/>
                </a:lnTo>
                <a:lnTo>
                  <a:pt x="291038" y="179845"/>
                </a:lnTo>
                <a:lnTo>
                  <a:pt x="276107" y="168163"/>
                </a:lnTo>
                <a:lnTo>
                  <a:pt x="255111" y="161427"/>
                </a:lnTo>
                <a:lnTo>
                  <a:pt x="231419" y="157078"/>
                </a:lnTo>
                <a:lnTo>
                  <a:pt x="208402" y="152558"/>
                </a:lnTo>
                <a:close/>
              </a:path>
            </a:pathLst>
          </a:custGeom>
          <a:solidFill>
            <a:srgbClr val="414141"/>
          </a:solidFill>
        </p:spPr>
        <p:txBody>
          <a:bodyPr wrap="square" lIns="0" tIns="0" rIns="0" bIns="0" rtlCol="0"/>
          <a:lstStyle/>
          <a:p>
            <a:endParaRPr/>
          </a:p>
        </p:txBody>
      </p:sp>
      <p:sp>
        <p:nvSpPr>
          <p:cNvPr id="7" name="object 7"/>
          <p:cNvSpPr/>
          <p:nvPr/>
        </p:nvSpPr>
        <p:spPr>
          <a:xfrm>
            <a:off x="13893962" y="1644372"/>
            <a:ext cx="1319530" cy="487045"/>
          </a:xfrm>
          <a:custGeom>
            <a:avLst/>
            <a:gdLst/>
            <a:ahLst/>
            <a:cxnLst/>
            <a:rect l="l" t="t" r="r" b="b"/>
            <a:pathLst>
              <a:path w="1319530" h="487044">
                <a:moveTo>
                  <a:pt x="747133" y="278474"/>
                </a:moveTo>
                <a:lnTo>
                  <a:pt x="535560" y="278474"/>
                </a:lnTo>
                <a:lnTo>
                  <a:pt x="573119" y="278864"/>
                </a:lnTo>
                <a:lnTo>
                  <a:pt x="610175" y="282914"/>
                </a:lnTo>
                <a:lnTo>
                  <a:pt x="682807" y="301611"/>
                </a:lnTo>
                <a:lnTo>
                  <a:pt x="718400" y="316068"/>
                </a:lnTo>
                <a:lnTo>
                  <a:pt x="753585" y="333842"/>
                </a:lnTo>
                <a:lnTo>
                  <a:pt x="788178" y="354722"/>
                </a:lnTo>
                <a:lnTo>
                  <a:pt x="822378" y="378728"/>
                </a:lnTo>
                <a:lnTo>
                  <a:pt x="856131" y="405725"/>
                </a:lnTo>
                <a:lnTo>
                  <a:pt x="890959" y="432037"/>
                </a:lnTo>
                <a:lnTo>
                  <a:pt x="926673" y="453509"/>
                </a:lnTo>
                <a:lnTo>
                  <a:pt x="963313" y="469908"/>
                </a:lnTo>
                <a:lnTo>
                  <a:pt x="1000923" y="480998"/>
                </a:lnTo>
                <a:lnTo>
                  <a:pt x="1039545" y="486545"/>
                </a:lnTo>
                <a:lnTo>
                  <a:pt x="1079220" y="486314"/>
                </a:lnTo>
                <a:lnTo>
                  <a:pt x="1119991" y="480069"/>
                </a:lnTo>
                <a:lnTo>
                  <a:pt x="1161901" y="467577"/>
                </a:lnTo>
                <a:lnTo>
                  <a:pt x="1194974" y="451197"/>
                </a:lnTo>
                <a:lnTo>
                  <a:pt x="1205254" y="443479"/>
                </a:lnTo>
                <a:lnTo>
                  <a:pt x="1079579" y="443479"/>
                </a:lnTo>
                <a:lnTo>
                  <a:pt x="1041152" y="441453"/>
                </a:lnTo>
                <a:lnTo>
                  <a:pt x="1001822" y="431191"/>
                </a:lnTo>
                <a:lnTo>
                  <a:pt x="965030" y="414437"/>
                </a:lnTo>
                <a:lnTo>
                  <a:pt x="929792" y="393668"/>
                </a:lnTo>
                <a:lnTo>
                  <a:pt x="895504" y="370541"/>
                </a:lnTo>
                <a:lnTo>
                  <a:pt x="861560" y="346713"/>
                </a:lnTo>
                <a:lnTo>
                  <a:pt x="827357" y="323843"/>
                </a:lnTo>
                <a:lnTo>
                  <a:pt x="791148" y="301376"/>
                </a:lnTo>
                <a:lnTo>
                  <a:pt x="754631" y="281840"/>
                </a:lnTo>
                <a:lnTo>
                  <a:pt x="747133" y="278474"/>
                </a:lnTo>
                <a:close/>
              </a:path>
              <a:path w="1319530" h="487044">
                <a:moveTo>
                  <a:pt x="1224921" y="45546"/>
                </a:moveTo>
                <a:lnTo>
                  <a:pt x="1085492" y="45546"/>
                </a:lnTo>
                <a:lnTo>
                  <a:pt x="1118730" y="47307"/>
                </a:lnTo>
                <a:lnTo>
                  <a:pt x="1157755" y="60204"/>
                </a:lnTo>
                <a:lnTo>
                  <a:pt x="1192164" y="79200"/>
                </a:lnTo>
                <a:lnTo>
                  <a:pt x="1244858" y="131905"/>
                </a:lnTo>
                <a:lnTo>
                  <a:pt x="1272260" y="198257"/>
                </a:lnTo>
                <a:lnTo>
                  <a:pt x="1275052" y="234311"/>
                </a:lnTo>
                <a:lnTo>
                  <a:pt x="1269814" y="271091"/>
                </a:lnTo>
                <a:lnTo>
                  <a:pt x="1255531" y="312038"/>
                </a:lnTo>
                <a:lnTo>
                  <a:pt x="1235889" y="348419"/>
                </a:lnTo>
                <a:lnTo>
                  <a:pt x="1211525" y="379709"/>
                </a:lnTo>
                <a:lnTo>
                  <a:pt x="1183075" y="405385"/>
                </a:lnTo>
                <a:lnTo>
                  <a:pt x="1116466" y="437793"/>
                </a:lnTo>
                <a:lnTo>
                  <a:pt x="1079579" y="443479"/>
                </a:lnTo>
                <a:lnTo>
                  <a:pt x="1205254" y="443479"/>
                </a:lnTo>
                <a:lnTo>
                  <a:pt x="1252696" y="400127"/>
                </a:lnTo>
                <a:lnTo>
                  <a:pt x="1276132" y="367801"/>
                </a:lnTo>
                <a:lnTo>
                  <a:pt x="1295141" y="332525"/>
                </a:lnTo>
                <a:lnTo>
                  <a:pt x="1309117" y="295481"/>
                </a:lnTo>
                <a:lnTo>
                  <a:pt x="1317452" y="257853"/>
                </a:lnTo>
                <a:lnTo>
                  <a:pt x="1319541" y="220824"/>
                </a:lnTo>
                <a:lnTo>
                  <a:pt x="1314776" y="185575"/>
                </a:lnTo>
                <a:lnTo>
                  <a:pt x="1300747" y="144321"/>
                </a:lnTo>
                <a:lnTo>
                  <a:pt x="1280774" y="106946"/>
                </a:lnTo>
                <a:lnTo>
                  <a:pt x="1255658" y="74091"/>
                </a:lnTo>
                <a:lnTo>
                  <a:pt x="1226199" y="46395"/>
                </a:lnTo>
                <a:lnTo>
                  <a:pt x="1224921" y="45546"/>
                </a:lnTo>
                <a:close/>
              </a:path>
              <a:path w="1319530" h="487044">
                <a:moveTo>
                  <a:pt x="32628" y="298240"/>
                </a:moveTo>
                <a:lnTo>
                  <a:pt x="23157" y="299519"/>
                </a:lnTo>
                <a:lnTo>
                  <a:pt x="0" y="305655"/>
                </a:lnTo>
                <a:lnTo>
                  <a:pt x="23612" y="332017"/>
                </a:lnTo>
                <a:lnTo>
                  <a:pt x="52132" y="353256"/>
                </a:lnTo>
                <a:lnTo>
                  <a:pt x="84522" y="369147"/>
                </a:lnTo>
                <a:lnTo>
                  <a:pt x="119743" y="379469"/>
                </a:lnTo>
                <a:lnTo>
                  <a:pt x="156757" y="383999"/>
                </a:lnTo>
                <a:lnTo>
                  <a:pt x="194526" y="382515"/>
                </a:lnTo>
                <a:lnTo>
                  <a:pt x="232013" y="374794"/>
                </a:lnTo>
                <a:lnTo>
                  <a:pt x="286650" y="357508"/>
                </a:lnTo>
                <a:lnTo>
                  <a:pt x="332355" y="338348"/>
                </a:lnTo>
                <a:lnTo>
                  <a:pt x="153385" y="338348"/>
                </a:lnTo>
                <a:lnTo>
                  <a:pt x="115784" y="333712"/>
                </a:lnTo>
                <a:lnTo>
                  <a:pt x="77845" y="321358"/>
                </a:lnTo>
                <a:lnTo>
                  <a:pt x="39569" y="300200"/>
                </a:lnTo>
                <a:lnTo>
                  <a:pt x="32628" y="298240"/>
                </a:lnTo>
                <a:close/>
              </a:path>
              <a:path w="1319530" h="487044">
                <a:moveTo>
                  <a:pt x="1080961" y="0"/>
                </a:moveTo>
                <a:lnTo>
                  <a:pt x="1015370" y="21493"/>
                </a:lnTo>
                <a:lnTo>
                  <a:pt x="958842" y="72139"/>
                </a:lnTo>
                <a:lnTo>
                  <a:pt x="939010" y="107757"/>
                </a:lnTo>
                <a:lnTo>
                  <a:pt x="927483" y="149898"/>
                </a:lnTo>
                <a:lnTo>
                  <a:pt x="926275" y="198308"/>
                </a:lnTo>
                <a:lnTo>
                  <a:pt x="933556" y="237746"/>
                </a:lnTo>
                <a:lnTo>
                  <a:pt x="968997" y="299743"/>
                </a:lnTo>
                <a:lnTo>
                  <a:pt x="1029614" y="333842"/>
                </a:lnTo>
                <a:lnTo>
                  <a:pt x="1068365" y="338408"/>
                </a:lnTo>
                <a:lnTo>
                  <a:pt x="1108443" y="333205"/>
                </a:lnTo>
                <a:lnTo>
                  <a:pt x="1139412" y="317254"/>
                </a:lnTo>
                <a:lnTo>
                  <a:pt x="1160939" y="290046"/>
                </a:lnTo>
                <a:lnTo>
                  <a:pt x="1162068" y="286299"/>
                </a:lnTo>
                <a:lnTo>
                  <a:pt x="1056060" y="286299"/>
                </a:lnTo>
                <a:lnTo>
                  <a:pt x="1035999" y="285645"/>
                </a:lnTo>
                <a:lnTo>
                  <a:pt x="1007218" y="269052"/>
                </a:lnTo>
                <a:lnTo>
                  <a:pt x="986210" y="241543"/>
                </a:lnTo>
                <a:lnTo>
                  <a:pt x="973836" y="207048"/>
                </a:lnTo>
                <a:lnTo>
                  <a:pt x="970959" y="169494"/>
                </a:lnTo>
                <a:lnTo>
                  <a:pt x="978441" y="132812"/>
                </a:lnTo>
                <a:lnTo>
                  <a:pt x="996138" y="99642"/>
                </a:lnTo>
                <a:lnTo>
                  <a:pt x="1021606" y="73110"/>
                </a:lnTo>
                <a:lnTo>
                  <a:pt x="1052254" y="54613"/>
                </a:lnTo>
                <a:lnTo>
                  <a:pt x="1085492" y="45546"/>
                </a:lnTo>
                <a:lnTo>
                  <a:pt x="1224921" y="45546"/>
                </a:lnTo>
                <a:lnTo>
                  <a:pt x="1193199" y="24498"/>
                </a:lnTo>
                <a:lnTo>
                  <a:pt x="1157459" y="9039"/>
                </a:lnTo>
                <a:lnTo>
                  <a:pt x="1119780" y="660"/>
                </a:lnTo>
                <a:lnTo>
                  <a:pt x="1080961" y="0"/>
                </a:lnTo>
                <a:close/>
              </a:path>
              <a:path w="1319530" h="487044">
                <a:moveTo>
                  <a:pt x="531084" y="231341"/>
                </a:moveTo>
                <a:lnTo>
                  <a:pt x="492811" y="234633"/>
                </a:lnTo>
                <a:lnTo>
                  <a:pt x="454215" y="241457"/>
                </a:lnTo>
                <a:lnTo>
                  <a:pt x="415280" y="251884"/>
                </a:lnTo>
                <a:lnTo>
                  <a:pt x="375992" y="265983"/>
                </a:lnTo>
                <a:lnTo>
                  <a:pt x="336335" y="283823"/>
                </a:lnTo>
                <a:lnTo>
                  <a:pt x="300419" y="301465"/>
                </a:lnTo>
                <a:lnTo>
                  <a:pt x="264166" y="316825"/>
                </a:lnTo>
                <a:lnTo>
                  <a:pt x="227576" y="328818"/>
                </a:lnTo>
                <a:lnTo>
                  <a:pt x="190649" y="336354"/>
                </a:lnTo>
                <a:lnTo>
                  <a:pt x="153385" y="338348"/>
                </a:lnTo>
                <a:lnTo>
                  <a:pt x="332355" y="338348"/>
                </a:lnTo>
                <a:lnTo>
                  <a:pt x="341933" y="333803"/>
                </a:lnTo>
                <a:lnTo>
                  <a:pt x="380131" y="315423"/>
                </a:lnTo>
                <a:lnTo>
                  <a:pt x="419850" y="300200"/>
                </a:lnTo>
                <a:lnTo>
                  <a:pt x="458900" y="289056"/>
                </a:lnTo>
                <a:lnTo>
                  <a:pt x="497489" y="281840"/>
                </a:lnTo>
                <a:lnTo>
                  <a:pt x="535560" y="278474"/>
                </a:lnTo>
                <a:lnTo>
                  <a:pt x="747133" y="278474"/>
                </a:lnTo>
                <a:lnTo>
                  <a:pt x="718097" y="265441"/>
                </a:lnTo>
                <a:lnTo>
                  <a:pt x="681225" y="252112"/>
                </a:lnTo>
                <a:lnTo>
                  <a:pt x="644102" y="241968"/>
                </a:lnTo>
                <a:lnTo>
                  <a:pt x="606714" y="235079"/>
                </a:lnTo>
                <a:lnTo>
                  <a:pt x="569046" y="231513"/>
                </a:lnTo>
                <a:lnTo>
                  <a:pt x="531084" y="231341"/>
                </a:lnTo>
                <a:close/>
              </a:path>
              <a:path w="1319530" h="487044">
                <a:moveTo>
                  <a:pt x="1094729" y="148622"/>
                </a:moveTo>
                <a:lnTo>
                  <a:pt x="1084555" y="151463"/>
                </a:lnTo>
                <a:lnTo>
                  <a:pt x="1071685" y="156351"/>
                </a:lnTo>
                <a:lnTo>
                  <a:pt x="1055779" y="161921"/>
                </a:lnTo>
                <a:lnTo>
                  <a:pt x="1086386" y="186996"/>
                </a:lnTo>
                <a:lnTo>
                  <a:pt x="1108391" y="227650"/>
                </a:lnTo>
                <a:lnTo>
                  <a:pt x="1122332" y="261992"/>
                </a:lnTo>
                <a:lnTo>
                  <a:pt x="1100239" y="270550"/>
                </a:lnTo>
                <a:lnTo>
                  <a:pt x="1077811" y="279960"/>
                </a:lnTo>
                <a:lnTo>
                  <a:pt x="1056060" y="286299"/>
                </a:lnTo>
                <a:lnTo>
                  <a:pt x="1162068" y="286299"/>
                </a:lnTo>
                <a:lnTo>
                  <a:pt x="1172686" y="251070"/>
                </a:lnTo>
                <a:lnTo>
                  <a:pt x="1173110" y="213662"/>
                </a:lnTo>
                <a:lnTo>
                  <a:pt x="1159874" y="185122"/>
                </a:lnTo>
                <a:lnTo>
                  <a:pt x="1135508" y="164086"/>
                </a:lnTo>
                <a:lnTo>
                  <a:pt x="1102542" y="149189"/>
                </a:lnTo>
                <a:lnTo>
                  <a:pt x="1094729" y="148622"/>
                </a:lnTo>
                <a:close/>
              </a:path>
            </a:pathLst>
          </a:custGeom>
          <a:solidFill>
            <a:srgbClr val="414141"/>
          </a:solidFill>
        </p:spPr>
        <p:txBody>
          <a:bodyPr wrap="square" lIns="0" tIns="0" rIns="0" bIns="0" rtlCol="0"/>
          <a:lstStyle/>
          <a:p>
            <a:endParaRPr/>
          </a:p>
        </p:txBody>
      </p:sp>
      <p:sp>
        <p:nvSpPr>
          <p:cNvPr id="8" name="object 8"/>
          <p:cNvSpPr/>
          <p:nvPr/>
        </p:nvSpPr>
        <p:spPr>
          <a:xfrm>
            <a:off x="15720841" y="1643173"/>
            <a:ext cx="460375" cy="489584"/>
          </a:xfrm>
          <a:custGeom>
            <a:avLst/>
            <a:gdLst/>
            <a:ahLst/>
            <a:cxnLst/>
            <a:rect l="l" t="t" r="r" b="b"/>
            <a:pathLst>
              <a:path w="460375" h="489585">
                <a:moveTo>
                  <a:pt x="14397" y="370301"/>
                </a:moveTo>
                <a:lnTo>
                  <a:pt x="5392" y="379390"/>
                </a:lnTo>
                <a:lnTo>
                  <a:pt x="0" y="383023"/>
                </a:lnTo>
                <a:lnTo>
                  <a:pt x="3539" y="393340"/>
                </a:lnTo>
                <a:lnTo>
                  <a:pt x="47294" y="444598"/>
                </a:lnTo>
                <a:lnTo>
                  <a:pt x="112848" y="476521"/>
                </a:lnTo>
                <a:lnTo>
                  <a:pt x="180415" y="489520"/>
                </a:lnTo>
                <a:lnTo>
                  <a:pt x="214037" y="489242"/>
                </a:lnTo>
                <a:lnTo>
                  <a:pt x="279128" y="475773"/>
                </a:lnTo>
                <a:lnTo>
                  <a:pt x="338905" y="445937"/>
                </a:lnTo>
                <a:lnTo>
                  <a:pt x="343588" y="442339"/>
                </a:lnTo>
                <a:lnTo>
                  <a:pt x="190478" y="442339"/>
                </a:lnTo>
                <a:lnTo>
                  <a:pt x="151369" y="438098"/>
                </a:lnTo>
                <a:lnTo>
                  <a:pt x="113272" y="427465"/>
                </a:lnTo>
                <a:lnTo>
                  <a:pt x="77369" y="410310"/>
                </a:lnTo>
                <a:lnTo>
                  <a:pt x="61457" y="400476"/>
                </a:lnTo>
                <a:lnTo>
                  <a:pt x="30309" y="380129"/>
                </a:lnTo>
                <a:lnTo>
                  <a:pt x="14397" y="370301"/>
                </a:lnTo>
                <a:close/>
              </a:path>
              <a:path w="460375" h="489585">
                <a:moveTo>
                  <a:pt x="366333" y="48154"/>
                </a:moveTo>
                <a:lnTo>
                  <a:pt x="236651" y="48154"/>
                </a:lnTo>
                <a:lnTo>
                  <a:pt x="273055" y="52287"/>
                </a:lnTo>
                <a:lnTo>
                  <a:pt x="308560" y="63846"/>
                </a:lnTo>
                <a:lnTo>
                  <a:pt x="365276" y="106613"/>
                </a:lnTo>
                <a:lnTo>
                  <a:pt x="386979" y="142603"/>
                </a:lnTo>
                <a:lnTo>
                  <a:pt x="401191" y="181200"/>
                </a:lnTo>
                <a:lnTo>
                  <a:pt x="407910" y="221229"/>
                </a:lnTo>
                <a:lnTo>
                  <a:pt x="407139" y="261512"/>
                </a:lnTo>
                <a:lnTo>
                  <a:pt x="398875" y="300871"/>
                </a:lnTo>
                <a:lnTo>
                  <a:pt x="383120" y="338130"/>
                </a:lnTo>
                <a:lnTo>
                  <a:pt x="359873" y="372113"/>
                </a:lnTo>
                <a:lnTo>
                  <a:pt x="302070" y="417977"/>
                </a:lnTo>
                <a:lnTo>
                  <a:pt x="229419" y="440313"/>
                </a:lnTo>
                <a:lnTo>
                  <a:pt x="190478" y="442339"/>
                </a:lnTo>
                <a:lnTo>
                  <a:pt x="343588" y="442339"/>
                </a:lnTo>
                <a:lnTo>
                  <a:pt x="390437" y="400758"/>
                </a:lnTo>
                <a:lnTo>
                  <a:pt x="430794" y="341258"/>
                </a:lnTo>
                <a:lnTo>
                  <a:pt x="457043" y="268461"/>
                </a:lnTo>
                <a:lnTo>
                  <a:pt x="460234" y="235150"/>
                </a:lnTo>
                <a:lnTo>
                  <a:pt x="456343" y="198816"/>
                </a:lnTo>
                <a:lnTo>
                  <a:pt x="445998" y="161337"/>
                </a:lnTo>
                <a:lnTo>
                  <a:pt x="429830" y="124589"/>
                </a:lnTo>
                <a:lnTo>
                  <a:pt x="408468" y="90450"/>
                </a:lnTo>
                <a:lnTo>
                  <a:pt x="382541" y="60796"/>
                </a:lnTo>
                <a:lnTo>
                  <a:pt x="366333" y="48154"/>
                </a:lnTo>
                <a:close/>
              </a:path>
              <a:path w="460375" h="489585">
                <a:moveTo>
                  <a:pt x="246741" y="0"/>
                </a:moveTo>
                <a:lnTo>
                  <a:pt x="173613" y="12375"/>
                </a:lnTo>
                <a:lnTo>
                  <a:pt x="136749" y="32050"/>
                </a:lnTo>
                <a:lnTo>
                  <a:pt x="89101" y="85263"/>
                </a:lnTo>
                <a:lnTo>
                  <a:pt x="73773" y="120252"/>
                </a:lnTo>
                <a:lnTo>
                  <a:pt x="65044" y="158273"/>
                </a:lnTo>
                <a:lnTo>
                  <a:pt x="63611" y="197404"/>
                </a:lnTo>
                <a:lnTo>
                  <a:pt x="70175" y="235729"/>
                </a:lnTo>
                <a:lnTo>
                  <a:pt x="85404" y="271823"/>
                </a:lnTo>
                <a:lnTo>
                  <a:pt x="134175" y="319917"/>
                </a:lnTo>
                <a:lnTo>
                  <a:pt x="203334" y="339381"/>
                </a:lnTo>
                <a:lnTo>
                  <a:pt x="243003" y="336599"/>
                </a:lnTo>
                <a:lnTo>
                  <a:pt x="275080" y="322563"/>
                </a:lnTo>
                <a:lnTo>
                  <a:pt x="298723" y="296934"/>
                </a:lnTo>
                <a:lnTo>
                  <a:pt x="301267" y="290283"/>
                </a:lnTo>
                <a:lnTo>
                  <a:pt x="224925" y="290283"/>
                </a:lnTo>
                <a:lnTo>
                  <a:pt x="198102" y="284741"/>
                </a:lnTo>
                <a:lnTo>
                  <a:pt x="146479" y="263431"/>
                </a:lnTo>
                <a:lnTo>
                  <a:pt x="112591" y="217132"/>
                </a:lnTo>
                <a:lnTo>
                  <a:pt x="107825" y="184542"/>
                </a:lnTo>
                <a:lnTo>
                  <a:pt x="112457" y="150941"/>
                </a:lnTo>
                <a:lnTo>
                  <a:pt x="145913" y="88995"/>
                </a:lnTo>
                <a:lnTo>
                  <a:pt x="202246" y="52104"/>
                </a:lnTo>
                <a:lnTo>
                  <a:pt x="236651" y="48154"/>
                </a:lnTo>
                <a:lnTo>
                  <a:pt x="366333" y="48154"/>
                </a:lnTo>
                <a:lnTo>
                  <a:pt x="352680" y="37505"/>
                </a:lnTo>
                <a:lnTo>
                  <a:pt x="318067" y="18538"/>
                </a:lnTo>
                <a:lnTo>
                  <a:pt x="282704" y="5783"/>
                </a:lnTo>
                <a:lnTo>
                  <a:pt x="246741" y="0"/>
                </a:lnTo>
                <a:close/>
              </a:path>
              <a:path w="460375" h="489585">
                <a:moveTo>
                  <a:pt x="244320" y="155827"/>
                </a:moveTo>
                <a:lnTo>
                  <a:pt x="230312" y="157533"/>
                </a:lnTo>
                <a:lnTo>
                  <a:pt x="216319" y="160600"/>
                </a:lnTo>
                <a:lnTo>
                  <a:pt x="203334" y="162988"/>
                </a:lnTo>
                <a:lnTo>
                  <a:pt x="224080" y="187540"/>
                </a:lnTo>
                <a:lnTo>
                  <a:pt x="242466" y="207998"/>
                </a:lnTo>
                <a:lnTo>
                  <a:pt x="257479" y="226409"/>
                </a:lnTo>
                <a:lnTo>
                  <a:pt x="268107" y="244818"/>
                </a:lnTo>
                <a:lnTo>
                  <a:pt x="264650" y="256017"/>
                </a:lnTo>
                <a:lnTo>
                  <a:pt x="252590" y="271646"/>
                </a:lnTo>
                <a:lnTo>
                  <a:pt x="237492" y="285227"/>
                </a:lnTo>
                <a:lnTo>
                  <a:pt x="224925" y="290283"/>
                </a:lnTo>
                <a:lnTo>
                  <a:pt x="301267" y="290283"/>
                </a:lnTo>
                <a:lnTo>
                  <a:pt x="313089" y="259372"/>
                </a:lnTo>
                <a:lnTo>
                  <a:pt x="315507" y="224023"/>
                </a:lnTo>
                <a:lnTo>
                  <a:pt x="306793" y="194812"/>
                </a:lnTo>
                <a:lnTo>
                  <a:pt x="287281" y="172420"/>
                </a:lnTo>
                <a:lnTo>
                  <a:pt x="257301" y="157531"/>
                </a:lnTo>
                <a:lnTo>
                  <a:pt x="244320" y="155827"/>
                </a:lnTo>
                <a:close/>
              </a:path>
            </a:pathLst>
          </a:custGeom>
          <a:solidFill>
            <a:srgbClr val="414141"/>
          </a:solidFill>
        </p:spPr>
        <p:txBody>
          <a:bodyPr wrap="square" lIns="0" tIns="0" rIns="0" bIns="0" rtlCol="0"/>
          <a:lstStyle/>
          <a:p>
            <a:endParaRPr/>
          </a:p>
        </p:txBody>
      </p:sp>
      <p:sp>
        <p:nvSpPr>
          <p:cNvPr id="9" name="object 9"/>
          <p:cNvSpPr/>
          <p:nvPr/>
        </p:nvSpPr>
        <p:spPr>
          <a:xfrm>
            <a:off x="15243043" y="1644318"/>
            <a:ext cx="447675" cy="487045"/>
          </a:xfrm>
          <a:custGeom>
            <a:avLst/>
            <a:gdLst/>
            <a:ahLst/>
            <a:cxnLst/>
            <a:rect l="l" t="t" r="r" b="b"/>
            <a:pathLst>
              <a:path w="447675" h="487044">
                <a:moveTo>
                  <a:pt x="0" y="383640"/>
                </a:moveTo>
                <a:lnTo>
                  <a:pt x="5947" y="396400"/>
                </a:lnTo>
                <a:lnTo>
                  <a:pt x="11224" y="409335"/>
                </a:lnTo>
                <a:lnTo>
                  <a:pt x="17177" y="421249"/>
                </a:lnTo>
                <a:lnTo>
                  <a:pt x="55719" y="452352"/>
                </a:lnTo>
                <a:lnTo>
                  <a:pt x="126169" y="479617"/>
                </a:lnTo>
                <a:lnTo>
                  <a:pt x="164240" y="485563"/>
                </a:lnTo>
                <a:lnTo>
                  <a:pt x="203001" y="486444"/>
                </a:lnTo>
                <a:lnTo>
                  <a:pt x="241547" y="482303"/>
                </a:lnTo>
                <a:lnTo>
                  <a:pt x="278971" y="473184"/>
                </a:lnTo>
                <a:lnTo>
                  <a:pt x="314369" y="459130"/>
                </a:lnTo>
                <a:lnTo>
                  <a:pt x="342837" y="442518"/>
                </a:lnTo>
                <a:lnTo>
                  <a:pt x="181919" y="442518"/>
                </a:lnTo>
                <a:lnTo>
                  <a:pt x="144337" y="436857"/>
                </a:lnTo>
                <a:lnTo>
                  <a:pt x="107787" y="423670"/>
                </a:lnTo>
                <a:lnTo>
                  <a:pt x="83619" y="411530"/>
                </a:lnTo>
                <a:lnTo>
                  <a:pt x="58609" y="400243"/>
                </a:lnTo>
                <a:lnTo>
                  <a:pt x="31241" y="390662"/>
                </a:lnTo>
                <a:lnTo>
                  <a:pt x="0" y="383640"/>
                </a:lnTo>
                <a:close/>
              </a:path>
              <a:path w="447675" h="487044">
                <a:moveTo>
                  <a:pt x="362115" y="46062"/>
                </a:moveTo>
                <a:lnTo>
                  <a:pt x="246722" y="46062"/>
                </a:lnTo>
                <a:lnTo>
                  <a:pt x="286130" y="53908"/>
                </a:lnTo>
                <a:lnTo>
                  <a:pt x="321571" y="72497"/>
                </a:lnTo>
                <a:lnTo>
                  <a:pt x="351367" y="99131"/>
                </a:lnTo>
                <a:lnTo>
                  <a:pt x="391423" y="159651"/>
                </a:lnTo>
                <a:lnTo>
                  <a:pt x="404870" y="227423"/>
                </a:lnTo>
                <a:lnTo>
                  <a:pt x="401404" y="263122"/>
                </a:lnTo>
                <a:lnTo>
                  <a:pt x="373674" y="336332"/>
                </a:lnTo>
                <a:lnTo>
                  <a:pt x="350678" y="369115"/>
                </a:lnTo>
                <a:lnTo>
                  <a:pt x="322777" y="396291"/>
                </a:lnTo>
                <a:lnTo>
                  <a:pt x="290962" y="417538"/>
                </a:lnTo>
                <a:lnTo>
                  <a:pt x="219543" y="440972"/>
                </a:lnTo>
                <a:lnTo>
                  <a:pt x="181919" y="442518"/>
                </a:lnTo>
                <a:lnTo>
                  <a:pt x="342837" y="442518"/>
                </a:lnTo>
                <a:lnTo>
                  <a:pt x="375465" y="416393"/>
                </a:lnTo>
                <a:lnTo>
                  <a:pt x="418753" y="357624"/>
                </a:lnTo>
                <a:lnTo>
                  <a:pt x="442812" y="289514"/>
                </a:lnTo>
                <a:lnTo>
                  <a:pt x="447550" y="253538"/>
                </a:lnTo>
                <a:lnTo>
                  <a:pt x="447383" y="217125"/>
                </a:lnTo>
                <a:lnTo>
                  <a:pt x="432207" y="145524"/>
                </a:lnTo>
                <a:lnTo>
                  <a:pt x="397024" y="79775"/>
                </a:lnTo>
                <a:lnTo>
                  <a:pt x="370716" y="51890"/>
                </a:lnTo>
                <a:lnTo>
                  <a:pt x="362115" y="46062"/>
                </a:lnTo>
                <a:close/>
              </a:path>
              <a:path w="447675" h="487044">
                <a:moveTo>
                  <a:pt x="219582" y="0"/>
                </a:moveTo>
                <a:lnTo>
                  <a:pt x="144391" y="26594"/>
                </a:lnTo>
                <a:lnTo>
                  <a:pt x="110779" y="52211"/>
                </a:lnTo>
                <a:lnTo>
                  <a:pt x="84654" y="83185"/>
                </a:lnTo>
                <a:lnTo>
                  <a:pt x="66464" y="118859"/>
                </a:lnTo>
                <a:lnTo>
                  <a:pt x="56658" y="158575"/>
                </a:lnTo>
                <a:lnTo>
                  <a:pt x="55684" y="201677"/>
                </a:lnTo>
                <a:lnTo>
                  <a:pt x="64325" y="239394"/>
                </a:lnTo>
                <a:lnTo>
                  <a:pt x="103935" y="297707"/>
                </a:lnTo>
                <a:lnTo>
                  <a:pt x="165272" y="330866"/>
                </a:lnTo>
                <a:lnTo>
                  <a:pt x="193371" y="333227"/>
                </a:lnTo>
                <a:lnTo>
                  <a:pt x="224333" y="327911"/>
                </a:lnTo>
                <a:lnTo>
                  <a:pt x="254957" y="316795"/>
                </a:lnTo>
                <a:lnTo>
                  <a:pt x="282043" y="301757"/>
                </a:lnTo>
                <a:lnTo>
                  <a:pt x="294157" y="289014"/>
                </a:lnTo>
                <a:lnTo>
                  <a:pt x="228150" y="289014"/>
                </a:lnTo>
                <a:lnTo>
                  <a:pt x="200531" y="284069"/>
                </a:lnTo>
                <a:lnTo>
                  <a:pt x="147313" y="265988"/>
                </a:lnTo>
                <a:lnTo>
                  <a:pt x="106193" y="222931"/>
                </a:lnTo>
                <a:lnTo>
                  <a:pt x="98617" y="189379"/>
                </a:lnTo>
                <a:lnTo>
                  <a:pt x="102080" y="153208"/>
                </a:lnTo>
                <a:lnTo>
                  <a:pt x="115634" y="117473"/>
                </a:lnTo>
                <a:lnTo>
                  <a:pt x="138330" y="85230"/>
                </a:lnTo>
                <a:lnTo>
                  <a:pt x="169459" y="61897"/>
                </a:lnTo>
                <a:lnTo>
                  <a:pt x="206711" y="48782"/>
                </a:lnTo>
                <a:lnTo>
                  <a:pt x="246722" y="46062"/>
                </a:lnTo>
                <a:lnTo>
                  <a:pt x="362115" y="46062"/>
                </a:lnTo>
                <a:lnTo>
                  <a:pt x="336874" y="28959"/>
                </a:lnTo>
                <a:lnTo>
                  <a:pt x="298442" y="11994"/>
                </a:lnTo>
                <a:lnTo>
                  <a:pt x="258363" y="2004"/>
                </a:lnTo>
                <a:lnTo>
                  <a:pt x="219582" y="0"/>
                </a:lnTo>
                <a:close/>
              </a:path>
              <a:path w="447675" h="487044">
                <a:moveTo>
                  <a:pt x="208391" y="152558"/>
                </a:moveTo>
                <a:lnTo>
                  <a:pt x="210192" y="158013"/>
                </a:lnTo>
                <a:lnTo>
                  <a:pt x="211983" y="165290"/>
                </a:lnTo>
                <a:lnTo>
                  <a:pt x="211983" y="172568"/>
                </a:lnTo>
                <a:lnTo>
                  <a:pt x="226187" y="190080"/>
                </a:lnTo>
                <a:lnTo>
                  <a:pt x="240728" y="207593"/>
                </a:lnTo>
                <a:lnTo>
                  <a:pt x="253921" y="225788"/>
                </a:lnTo>
                <a:lnTo>
                  <a:pt x="264086" y="245351"/>
                </a:lnTo>
                <a:lnTo>
                  <a:pt x="261249" y="256268"/>
                </a:lnTo>
                <a:lnTo>
                  <a:pt x="250833" y="271278"/>
                </a:lnTo>
                <a:lnTo>
                  <a:pt x="238060" y="284240"/>
                </a:lnTo>
                <a:lnTo>
                  <a:pt x="228150" y="289014"/>
                </a:lnTo>
                <a:lnTo>
                  <a:pt x="294157" y="289014"/>
                </a:lnTo>
                <a:lnTo>
                  <a:pt x="307448" y="275033"/>
                </a:lnTo>
                <a:lnTo>
                  <a:pt x="315506" y="243530"/>
                </a:lnTo>
                <a:lnTo>
                  <a:pt x="309078" y="210663"/>
                </a:lnTo>
                <a:lnTo>
                  <a:pt x="291027" y="179845"/>
                </a:lnTo>
                <a:lnTo>
                  <a:pt x="276097" y="168163"/>
                </a:lnTo>
                <a:lnTo>
                  <a:pt x="255100" y="161427"/>
                </a:lnTo>
                <a:lnTo>
                  <a:pt x="231409" y="157078"/>
                </a:lnTo>
                <a:lnTo>
                  <a:pt x="208391" y="152558"/>
                </a:lnTo>
                <a:close/>
              </a:path>
            </a:pathLst>
          </a:custGeom>
          <a:solidFill>
            <a:srgbClr val="414141"/>
          </a:solidFill>
        </p:spPr>
        <p:txBody>
          <a:bodyPr wrap="square" lIns="0" tIns="0" rIns="0" bIns="0" rtlCol="0"/>
          <a:lstStyle/>
          <a:p>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0" y="8868484"/>
            <a:ext cx="20104100" cy="2352675"/>
          </a:xfrm>
          <a:custGeom>
            <a:avLst/>
            <a:gdLst/>
            <a:ahLst/>
            <a:cxnLst/>
            <a:rect l="l" t="t" r="r" b="b"/>
            <a:pathLst>
              <a:path w="20104100" h="2352675">
                <a:moveTo>
                  <a:pt x="0" y="2352598"/>
                </a:moveTo>
                <a:lnTo>
                  <a:pt x="0" y="0"/>
                </a:lnTo>
                <a:lnTo>
                  <a:pt x="20104099" y="0"/>
                </a:lnTo>
                <a:lnTo>
                  <a:pt x="20104099" y="2352598"/>
                </a:lnTo>
                <a:lnTo>
                  <a:pt x="0" y="2352598"/>
                </a:lnTo>
                <a:close/>
              </a:path>
            </a:pathLst>
          </a:custGeom>
          <a:solidFill>
            <a:srgbClr val="000000"/>
          </a:solidFill>
        </p:spPr>
        <p:txBody>
          <a:bodyPr wrap="square" lIns="0" tIns="0" rIns="0" bIns="0" rtlCol="0"/>
          <a:lstStyle/>
          <a:p>
            <a:endParaRPr/>
          </a:p>
        </p:txBody>
      </p:sp>
      <p:sp>
        <p:nvSpPr>
          <p:cNvPr id="3" name="object 3"/>
          <p:cNvSpPr txBox="1"/>
          <p:nvPr/>
        </p:nvSpPr>
        <p:spPr>
          <a:xfrm>
            <a:off x="3212332" y="9447317"/>
            <a:ext cx="13323569" cy="1134110"/>
          </a:xfrm>
          <a:prstGeom prst="rect">
            <a:avLst/>
          </a:prstGeom>
        </p:spPr>
        <p:txBody>
          <a:bodyPr vert="horz" wrap="square" lIns="0" tIns="0" rIns="0" bIns="0" rtlCol="0">
            <a:spAutoFit/>
          </a:bodyPr>
          <a:lstStyle/>
          <a:p>
            <a:pPr marL="12700">
              <a:lnSpc>
                <a:spcPct val="100000"/>
              </a:lnSpc>
              <a:tabLst>
                <a:tab pos="4305300" algn="l"/>
                <a:tab pos="8598535" algn="l"/>
              </a:tabLst>
            </a:pPr>
            <a:r>
              <a:rPr sz="7400" b="1" spc="20" dirty="0">
                <a:solidFill>
                  <a:srgbClr val="FFFFFF"/>
                </a:solidFill>
                <a:latin typeface="Microsoft YaHei UI"/>
                <a:cs typeface="Microsoft YaHei UI"/>
              </a:rPr>
              <a:t>创设情境	</a:t>
            </a:r>
            <a:r>
              <a:rPr sz="7400" b="1" spc="-1465" dirty="0">
                <a:solidFill>
                  <a:srgbClr val="FFFFFF"/>
                </a:solidFill>
                <a:latin typeface="Microsoft YaHei UI"/>
                <a:cs typeface="Microsoft YaHei UI"/>
              </a:rPr>
              <a:t>合理理想象	</a:t>
            </a:r>
            <a:r>
              <a:rPr sz="7400" b="1" spc="-1220" dirty="0">
                <a:solidFill>
                  <a:srgbClr val="FFFFFF"/>
                </a:solidFill>
                <a:latin typeface="Microsoft YaHei UI"/>
                <a:cs typeface="Microsoft YaHei UI"/>
              </a:rPr>
              <a:t>增加代⼊入感</a:t>
            </a:r>
            <a:endParaRPr sz="7400">
              <a:latin typeface="Microsoft YaHei UI"/>
              <a:cs typeface="Microsoft YaHei UI"/>
            </a:endParaRPr>
          </a:p>
        </p:txBody>
      </p:sp>
      <p:sp>
        <p:nvSpPr>
          <p:cNvPr id="4" name="object 4"/>
          <p:cNvSpPr txBox="1"/>
          <p:nvPr/>
        </p:nvSpPr>
        <p:spPr>
          <a:xfrm>
            <a:off x="14007816" y="2670221"/>
            <a:ext cx="5449570" cy="787400"/>
          </a:xfrm>
          <a:prstGeom prst="rect">
            <a:avLst/>
          </a:prstGeom>
        </p:spPr>
        <p:txBody>
          <a:bodyPr vert="horz" wrap="square" lIns="0" tIns="0" rIns="0" bIns="0" rtlCol="0">
            <a:spAutoFit/>
          </a:bodyPr>
          <a:lstStyle/>
          <a:p>
            <a:pPr marL="12700">
              <a:lnSpc>
                <a:spcPts val="6200"/>
              </a:lnSpc>
            </a:pPr>
            <a:r>
              <a:rPr sz="6100" dirty="0">
                <a:latin typeface="Arial Unicode MS"/>
                <a:cs typeface="Arial Unicode MS"/>
              </a:rPr>
              <a:t>谈阅读者以</a:t>
            </a:r>
            <a:r>
              <a:rPr sz="6100" dirty="0">
                <a:solidFill>
                  <a:srgbClr val="FF2600"/>
                </a:solidFill>
                <a:latin typeface="Arial Unicode MS"/>
                <a:cs typeface="Arial Unicode MS"/>
              </a:rPr>
              <a:t>书</a:t>
            </a:r>
            <a:r>
              <a:rPr sz="6100" dirty="0">
                <a:latin typeface="Arial Unicode MS"/>
                <a:cs typeface="Arial Unicode MS"/>
              </a:rPr>
              <a:t>入</a:t>
            </a:r>
            <a:endParaRPr sz="6100">
              <a:latin typeface="Arial Unicode MS"/>
              <a:cs typeface="Arial Unicode MS"/>
            </a:endParaRPr>
          </a:p>
        </p:txBody>
      </p:sp>
      <p:sp>
        <p:nvSpPr>
          <p:cNvPr id="5" name="object 5"/>
          <p:cNvSpPr txBox="1"/>
          <p:nvPr/>
        </p:nvSpPr>
        <p:spPr>
          <a:xfrm>
            <a:off x="14007816" y="4314443"/>
            <a:ext cx="5449570" cy="787400"/>
          </a:xfrm>
          <a:prstGeom prst="rect">
            <a:avLst/>
          </a:prstGeom>
        </p:spPr>
        <p:txBody>
          <a:bodyPr vert="horz" wrap="square" lIns="0" tIns="0" rIns="0" bIns="0" rtlCol="0">
            <a:spAutoFit/>
          </a:bodyPr>
          <a:lstStyle/>
          <a:p>
            <a:pPr marL="12700">
              <a:lnSpc>
                <a:spcPts val="6200"/>
              </a:lnSpc>
            </a:pPr>
            <a:r>
              <a:rPr sz="6100" dirty="0">
                <a:latin typeface="Arial Unicode MS"/>
                <a:cs typeface="Arial Unicode MS"/>
              </a:rPr>
              <a:t>讲人生者以</a:t>
            </a:r>
            <a:r>
              <a:rPr sz="6100" dirty="0">
                <a:solidFill>
                  <a:srgbClr val="FF2600"/>
                </a:solidFill>
                <a:latin typeface="Arial Unicode MS"/>
                <a:cs typeface="Arial Unicode MS"/>
              </a:rPr>
              <a:t>戏</a:t>
            </a:r>
            <a:r>
              <a:rPr sz="6100" dirty="0">
                <a:latin typeface="Arial Unicode MS"/>
                <a:cs typeface="Arial Unicode MS"/>
              </a:rPr>
              <a:t>入</a:t>
            </a:r>
            <a:endParaRPr sz="6100">
              <a:latin typeface="Arial Unicode MS"/>
              <a:cs typeface="Arial Unicode MS"/>
            </a:endParaRPr>
          </a:p>
        </p:txBody>
      </p:sp>
      <p:sp>
        <p:nvSpPr>
          <p:cNvPr id="6" name="object 6"/>
          <p:cNvSpPr txBox="1"/>
          <p:nvPr/>
        </p:nvSpPr>
        <p:spPr>
          <a:xfrm>
            <a:off x="14007816" y="5958665"/>
            <a:ext cx="5449570" cy="787400"/>
          </a:xfrm>
          <a:prstGeom prst="rect">
            <a:avLst/>
          </a:prstGeom>
        </p:spPr>
        <p:txBody>
          <a:bodyPr vert="horz" wrap="square" lIns="0" tIns="0" rIns="0" bIns="0" rtlCol="0">
            <a:spAutoFit/>
          </a:bodyPr>
          <a:lstStyle/>
          <a:p>
            <a:pPr marL="12700">
              <a:lnSpc>
                <a:spcPts val="6200"/>
              </a:lnSpc>
            </a:pPr>
            <a:r>
              <a:rPr sz="6100" dirty="0">
                <a:latin typeface="Arial Unicode MS"/>
                <a:cs typeface="Arial Unicode MS"/>
              </a:rPr>
              <a:t>观文化者以</a:t>
            </a:r>
            <a:r>
              <a:rPr sz="6100" dirty="0">
                <a:solidFill>
                  <a:srgbClr val="FF2600"/>
                </a:solidFill>
                <a:latin typeface="Arial Unicode MS"/>
                <a:cs typeface="Arial Unicode MS"/>
              </a:rPr>
              <a:t>剧</a:t>
            </a:r>
            <a:r>
              <a:rPr sz="6100" dirty="0">
                <a:latin typeface="Arial Unicode MS"/>
                <a:cs typeface="Arial Unicode MS"/>
              </a:rPr>
              <a:t>入</a:t>
            </a:r>
            <a:endParaRPr sz="6100">
              <a:latin typeface="Arial Unicode MS"/>
              <a:cs typeface="Arial Unicode MS"/>
            </a:endParaRPr>
          </a:p>
        </p:txBody>
      </p:sp>
      <p:sp>
        <p:nvSpPr>
          <p:cNvPr id="7" name="object 7"/>
          <p:cNvSpPr txBox="1"/>
          <p:nvPr/>
        </p:nvSpPr>
        <p:spPr>
          <a:xfrm>
            <a:off x="14007816" y="7592040"/>
            <a:ext cx="5449570" cy="787400"/>
          </a:xfrm>
          <a:prstGeom prst="rect">
            <a:avLst/>
          </a:prstGeom>
        </p:spPr>
        <p:txBody>
          <a:bodyPr vert="horz" wrap="square" lIns="0" tIns="0" rIns="0" bIns="0" rtlCol="0">
            <a:spAutoFit/>
          </a:bodyPr>
          <a:lstStyle/>
          <a:p>
            <a:pPr marL="12700">
              <a:lnSpc>
                <a:spcPts val="6200"/>
              </a:lnSpc>
            </a:pPr>
            <a:r>
              <a:rPr sz="6100" dirty="0">
                <a:latin typeface="Arial Unicode MS"/>
                <a:cs typeface="Arial Unicode MS"/>
              </a:rPr>
              <a:t>说美食者以</a:t>
            </a:r>
            <a:r>
              <a:rPr sz="6100" dirty="0">
                <a:solidFill>
                  <a:srgbClr val="FF2600"/>
                </a:solidFill>
                <a:latin typeface="Arial Unicode MS"/>
                <a:cs typeface="Arial Unicode MS"/>
              </a:rPr>
              <a:t>菜</a:t>
            </a:r>
            <a:r>
              <a:rPr sz="6100" dirty="0">
                <a:latin typeface="Arial Unicode MS"/>
                <a:cs typeface="Arial Unicode MS"/>
              </a:rPr>
              <a:t>入</a:t>
            </a:r>
            <a:endParaRPr sz="6100">
              <a:latin typeface="Arial Unicode MS"/>
              <a:cs typeface="Arial Unicode MS"/>
            </a:endParaRPr>
          </a:p>
        </p:txBody>
      </p:sp>
      <p:sp>
        <p:nvSpPr>
          <p:cNvPr id="8" name="object 8"/>
          <p:cNvSpPr txBox="1">
            <a:spLocks noGrp="1"/>
          </p:cNvSpPr>
          <p:nvPr>
            <p:ph type="title"/>
          </p:nvPr>
        </p:nvSpPr>
        <p:spPr>
          <a:prstGeom prst="rect">
            <a:avLst/>
          </a:prstGeom>
        </p:spPr>
        <p:txBody>
          <a:bodyPr vert="horz" wrap="square" lIns="0" tIns="372914" rIns="0" bIns="0" rtlCol="0">
            <a:spAutoFit/>
          </a:bodyPr>
          <a:lstStyle/>
          <a:p>
            <a:pPr marL="5988050">
              <a:lnSpc>
                <a:spcPts val="7750"/>
              </a:lnSpc>
            </a:pPr>
            <a:r>
              <a:rPr sz="7650" b="0" spc="15" dirty="0">
                <a:latin typeface="Arial Unicode MS"/>
                <a:cs typeface="Arial Unicode MS"/>
              </a:rPr>
              <a:t>小处切入</a:t>
            </a:r>
            <a:r>
              <a:rPr sz="7650" b="0" spc="-975" dirty="0">
                <a:latin typeface="Trebuchet MS"/>
                <a:cs typeface="Trebuchet MS"/>
              </a:rPr>
              <a:t>·</a:t>
            </a:r>
            <a:r>
              <a:rPr sz="7650" b="0" spc="15" dirty="0">
                <a:latin typeface="Arial Unicode MS"/>
                <a:cs typeface="Arial Unicode MS"/>
              </a:rPr>
              <a:t>特写</a:t>
            </a:r>
            <a:endParaRPr sz="7650">
              <a:latin typeface="Arial Unicode MS"/>
              <a:cs typeface="Arial Unicode MS"/>
            </a:endParaRPr>
          </a:p>
        </p:txBody>
      </p:sp>
      <p:sp>
        <p:nvSpPr>
          <p:cNvPr id="9" name="object 9"/>
          <p:cNvSpPr txBox="1"/>
          <p:nvPr/>
        </p:nvSpPr>
        <p:spPr>
          <a:xfrm>
            <a:off x="688849" y="2606918"/>
            <a:ext cx="12329795" cy="2006600"/>
          </a:xfrm>
          <a:prstGeom prst="rect">
            <a:avLst/>
          </a:prstGeom>
        </p:spPr>
        <p:txBody>
          <a:bodyPr vert="horz" wrap="square" lIns="0" tIns="0" rIns="0" bIns="0" rtlCol="0">
            <a:spAutoFit/>
          </a:bodyPr>
          <a:lstStyle/>
          <a:p>
            <a:pPr marL="12700" marR="5080" algn="just">
              <a:lnSpc>
                <a:spcPct val="117000"/>
              </a:lnSpc>
            </a:pPr>
            <a:r>
              <a:rPr sz="3700" spc="-765" dirty="0">
                <a:latin typeface="Arial Unicode MS"/>
                <a:cs typeface="Arial Unicode MS"/>
              </a:rPr>
              <a:t>暮春，⼦子夜，北北京⼀一⻆角。毗邻王府井⼤大街、</a:t>
            </a:r>
            <a:r>
              <a:rPr sz="3700" spc="5" dirty="0">
                <a:latin typeface="Arial"/>
                <a:cs typeface="Arial"/>
              </a:rPr>
              <a:t>24</a:t>
            </a:r>
            <a:r>
              <a:rPr sz="3700" spc="-440" dirty="0">
                <a:latin typeface="Arial Unicode MS"/>
                <a:cs typeface="Arial Unicode MS"/>
              </a:rPr>
              <a:t>⼩小时营业的三  </a:t>
            </a:r>
            <a:r>
              <a:rPr sz="3700" spc="-254" dirty="0">
                <a:latin typeface="Arial Unicode MS"/>
                <a:cs typeface="Arial Unicode MS"/>
              </a:rPr>
              <a:t>联韬奋书店内，依然灯⽕火通明。⼏几张书桌，数盏灯光，秒针  </a:t>
            </a:r>
            <a:r>
              <a:rPr sz="3700" spc="-250" dirty="0">
                <a:latin typeface="Arial Unicode MS"/>
                <a:cs typeface="Arial Unicode MS"/>
              </a:rPr>
              <a:t>滴答有声，⼿手指划过书⻚页，颇有</a:t>
            </a:r>
            <a:r>
              <a:rPr sz="3700" spc="-250" dirty="0">
                <a:latin typeface="Arial"/>
                <a:cs typeface="Arial"/>
              </a:rPr>
              <a:t>“</a:t>
            </a:r>
            <a:r>
              <a:rPr sz="3700" spc="-250" dirty="0">
                <a:latin typeface="Arial Unicode MS"/>
                <a:cs typeface="Arial Unicode MS"/>
              </a:rPr>
              <a:t>夜深还照读书窗</a:t>
            </a:r>
            <a:r>
              <a:rPr sz="3700" spc="-250" dirty="0">
                <a:latin typeface="Arial"/>
                <a:cs typeface="Arial"/>
              </a:rPr>
              <a:t>”</a:t>
            </a:r>
            <a:r>
              <a:rPr sz="3700" spc="-250" dirty="0">
                <a:latin typeface="Arial Unicode MS"/>
                <a:cs typeface="Arial Unicode MS"/>
              </a:rPr>
              <a:t>的意境。</a:t>
            </a:r>
            <a:endParaRPr sz="3700">
              <a:latin typeface="Arial Unicode MS"/>
              <a:cs typeface="Arial Unicode MS"/>
            </a:endParaRPr>
          </a:p>
        </p:txBody>
      </p:sp>
      <p:sp>
        <p:nvSpPr>
          <p:cNvPr id="10" name="object 10"/>
          <p:cNvSpPr txBox="1"/>
          <p:nvPr/>
        </p:nvSpPr>
        <p:spPr>
          <a:xfrm>
            <a:off x="636547" y="5214011"/>
            <a:ext cx="12433300" cy="1346835"/>
          </a:xfrm>
          <a:prstGeom prst="rect">
            <a:avLst/>
          </a:prstGeom>
        </p:spPr>
        <p:txBody>
          <a:bodyPr vert="horz" wrap="square" lIns="0" tIns="0" rIns="0" bIns="0" rtlCol="0">
            <a:spAutoFit/>
          </a:bodyPr>
          <a:lstStyle/>
          <a:p>
            <a:pPr marL="12700" marR="5080">
              <a:lnSpc>
                <a:spcPct val="117000"/>
              </a:lnSpc>
            </a:pPr>
            <a:r>
              <a:rPr sz="3700" spc="-520" dirty="0">
                <a:latin typeface="Arial Unicode MS"/>
                <a:cs typeface="Arial Unicode MS"/>
              </a:rPr>
              <a:t>深夜观曲，那戏台静⽴立，⽔水银灯泄，⻘青⾐衣开腔得凄凉：</a:t>
            </a:r>
            <a:r>
              <a:rPr sz="3700" dirty="0">
                <a:latin typeface="Arial"/>
                <a:cs typeface="Arial"/>
              </a:rPr>
              <a:t>“</a:t>
            </a:r>
            <a:r>
              <a:rPr sz="3700" spc="5" dirty="0">
                <a:latin typeface="Arial Unicode MS"/>
                <a:cs typeface="Arial Unicode MS"/>
              </a:rPr>
              <a:t>眼看  </a:t>
            </a:r>
            <a:r>
              <a:rPr sz="3700" spc="-645" dirty="0">
                <a:latin typeface="Arial Unicode MS"/>
                <a:cs typeface="Arial Unicode MS"/>
              </a:rPr>
              <a:t>他⾼高楼起，想⻅见他⾼高楼塌</a:t>
            </a:r>
            <a:r>
              <a:rPr sz="3700" spc="-645" dirty="0">
                <a:latin typeface="Arial"/>
                <a:cs typeface="Arial"/>
              </a:rPr>
              <a:t>……”</a:t>
            </a:r>
            <a:endParaRPr sz="3700">
              <a:latin typeface="Arial"/>
              <a:cs typeface="Arial"/>
            </a:endParaRPr>
          </a:p>
        </p:txBody>
      </p:sp>
      <p:sp>
        <p:nvSpPr>
          <p:cNvPr id="11" name="object 11"/>
          <p:cNvSpPr txBox="1"/>
          <p:nvPr/>
        </p:nvSpPr>
        <p:spPr>
          <a:xfrm>
            <a:off x="688849" y="7161439"/>
            <a:ext cx="12747625" cy="1329055"/>
          </a:xfrm>
          <a:prstGeom prst="rect">
            <a:avLst/>
          </a:prstGeom>
        </p:spPr>
        <p:txBody>
          <a:bodyPr vert="horz" wrap="square" lIns="0" tIns="0" rIns="0" bIns="0" rtlCol="0">
            <a:spAutoFit/>
          </a:bodyPr>
          <a:lstStyle/>
          <a:p>
            <a:pPr marL="12700" marR="5080">
              <a:lnSpc>
                <a:spcPct val="117000"/>
              </a:lnSpc>
            </a:pPr>
            <a:r>
              <a:rPr sz="3700" spc="-725" dirty="0">
                <a:latin typeface="Arial Unicode MS"/>
                <a:cs typeface="Arial Unicode MS"/>
              </a:rPr>
              <a:t>红氍毹，四⽅方步，紫⾦金金冠，霸王枪，⼀一亮相满堂⾼高朋⻬齐喝喝彩；  </a:t>
            </a:r>
            <a:r>
              <a:rPr sz="3700" spc="-470" dirty="0">
                <a:latin typeface="Arial Unicode MS"/>
                <a:cs typeface="Arial Unicode MS"/>
              </a:rPr>
              <a:t>连珠⾁肉，盘⻰龙臛，冷蟾羹，⽔水晶糕，⼀一开席满座嘉宾皆激赏。</a:t>
            </a:r>
            <a:endParaRPr sz="3700">
              <a:latin typeface="Arial Unicode MS"/>
              <a:cs typeface="Arial Unicode MS"/>
            </a:endParaRPr>
          </a:p>
        </p:txBody>
      </p:sp>
      <p:sp>
        <p:nvSpPr>
          <p:cNvPr id="12" name="object 12"/>
          <p:cNvSpPr/>
          <p:nvPr/>
        </p:nvSpPr>
        <p:spPr>
          <a:xfrm>
            <a:off x="13600307" y="2344768"/>
            <a:ext cx="0" cy="6216650"/>
          </a:xfrm>
          <a:custGeom>
            <a:avLst/>
            <a:gdLst/>
            <a:ahLst/>
            <a:cxnLst/>
            <a:rect l="l" t="t" r="r" b="b"/>
            <a:pathLst>
              <a:path h="6216650">
                <a:moveTo>
                  <a:pt x="0" y="6216407"/>
                </a:moveTo>
                <a:lnTo>
                  <a:pt x="0" y="0"/>
                </a:lnTo>
              </a:path>
            </a:pathLst>
          </a:custGeom>
          <a:ln w="20941">
            <a:solidFill>
              <a:srgbClr val="000000"/>
            </a:solidFill>
            <a:prstDash val="dash"/>
          </a:ln>
        </p:spPr>
        <p:txBody>
          <a:bodyPr wrap="square" lIns="0" tIns="0" rIns="0" bIns="0" rtlCol="0"/>
          <a:lstStyle/>
          <a:p>
            <a:endParaRPr/>
          </a:p>
        </p:txBody>
      </p:sp>
      <p:sp>
        <p:nvSpPr>
          <p:cNvPr id="13" name="object 13"/>
          <p:cNvSpPr/>
          <p:nvPr/>
        </p:nvSpPr>
        <p:spPr>
          <a:xfrm>
            <a:off x="4140669" y="695905"/>
            <a:ext cx="2253659" cy="975122"/>
          </a:xfrm>
          <a:prstGeom prst="rect">
            <a:avLst/>
          </a:prstGeom>
          <a:blipFill>
            <a:blip r:embed="rId2" cstate="print"/>
            <a:stretch>
              <a:fillRect/>
            </a:stretch>
          </a:blipFill>
        </p:spPr>
        <p:txBody>
          <a:bodyPr wrap="square" lIns="0" tIns="0" rIns="0" bIns="0" rtlCol="0"/>
          <a:lstStyle/>
          <a:p>
            <a:endParaRPr/>
          </a:p>
        </p:txBody>
      </p:sp>
      <p:sp>
        <p:nvSpPr>
          <p:cNvPr id="14" name="object 14"/>
          <p:cNvSpPr/>
          <p:nvPr/>
        </p:nvSpPr>
        <p:spPr>
          <a:xfrm>
            <a:off x="13709907" y="695905"/>
            <a:ext cx="2253659" cy="975122"/>
          </a:xfrm>
          <a:prstGeom prst="rect">
            <a:avLst/>
          </a:prstGeom>
          <a:blipFill>
            <a:blip r:embed="rId2" cstate="print"/>
            <a:stretch>
              <a:fillRect/>
            </a:stretch>
          </a:blipFill>
        </p:spPr>
        <p:txBody>
          <a:bodyPr wrap="square" lIns="0" tIns="0" rIns="0" bIns="0" rtlCol="0"/>
          <a:lstStyle/>
          <a:p>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971563" y="3091817"/>
            <a:ext cx="18566130" cy="6969759"/>
          </a:xfrm>
          <a:prstGeom prst="rect">
            <a:avLst/>
          </a:prstGeom>
        </p:spPr>
        <p:txBody>
          <a:bodyPr vert="horz" wrap="square" lIns="0" tIns="0" rIns="0" bIns="0" rtlCol="0">
            <a:spAutoFit/>
          </a:bodyPr>
          <a:lstStyle/>
          <a:p>
            <a:pPr marL="12700" marR="208915" indent="1005205">
              <a:lnSpc>
                <a:spcPct val="144900"/>
              </a:lnSpc>
            </a:pPr>
            <a:r>
              <a:rPr sz="3950" spc="5" dirty="0">
                <a:solidFill>
                  <a:srgbClr val="FF2600"/>
                </a:solidFill>
                <a:latin typeface="微软雅黑"/>
                <a:cs typeface="微软雅黑"/>
              </a:rPr>
              <a:t>傅庚生先生在《中国文字欣赏举隅》中抛问：“后生学者，文与心道契否?”</a:t>
            </a:r>
            <a:r>
              <a:rPr sz="3950" dirty="0">
                <a:solidFill>
                  <a:srgbClr val="494949"/>
                </a:solidFill>
                <a:latin typeface="微软雅黑"/>
                <a:cs typeface="微软雅黑"/>
              </a:rPr>
              <a:t>有  </a:t>
            </a:r>
            <a:r>
              <a:rPr sz="3950" spc="5" dirty="0">
                <a:solidFill>
                  <a:srgbClr val="494949"/>
                </a:solidFill>
                <a:latin typeface="微软雅黑"/>
                <a:cs typeface="微软雅黑"/>
              </a:rPr>
              <a:t>人笔底波澜万丈，心中槁木死灰；有人拊掌大乐，文饰不堪，争名逐利;有人天生洁  癖，抱璞守真，留恋理想国；有人拍案而起，剖心烛照，敢放一把野火，泽被寰  宇，笔谈间气吐霓虹!</a:t>
            </a:r>
            <a:endParaRPr sz="3950">
              <a:latin typeface="微软雅黑"/>
              <a:cs typeface="微软雅黑"/>
            </a:endParaRPr>
          </a:p>
          <a:p>
            <a:pPr marL="12700" marR="302895" indent="650875">
              <a:lnSpc>
                <a:spcPts val="6840"/>
              </a:lnSpc>
              <a:spcBef>
                <a:spcPts val="580"/>
              </a:spcBef>
            </a:pPr>
            <a:r>
              <a:rPr sz="3950" spc="5" dirty="0">
                <a:solidFill>
                  <a:srgbClr val="FF2600"/>
                </a:solidFill>
                <a:latin typeface="微软雅黑"/>
                <a:cs typeface="微软雅黑"/>
              </a:rPr>
              <a:t>“性灵彰道著，文骨载风仪。”这是梁漱溟先生《究元决疑论》中对我辈殷殷的  企盼。</a:t>
            </a:r>
            <a:r>
              <a:rPr sz="3950" spc="5" dirty="0">
                <a:solidFill>
                  <a:srgbClr val="494949"/>
                </a:solidFill>
                <a:latin typeface="微软雅黑"/>
                <a:cs typeface="微软雅黑"/>
              </a:rPr>
              <a:t>文品人品，诚有二律背反之意，我们这一代的写手，又该如何认识此间命  题，如何安放自身，达到两者圆融之境界?</a:t>
            </a:r>
            <a:endParaRPr sz="3950">
              <a:latin typeface="微软雅黑"/>
              <a:cs typeface="微软雅黑"/>
            </a:endParaRPr>
          </a:p>
          <a:p>
            <a:pPr marL="9928225">
              <a:lnSpc>
                <a:spcPct val="100000"/>
              </a:lnSpc>
              <a:spcBef>
                <a:spcPts val="1550"/>
              </a:spcBef>
            </a:pPr>
            <a:r>
              <a:rPr sz="3950" spc="5" dirty="0">
                <a:solidFill>
                  <a:srgbClr val="494949"/>
                </a:solidFill>
                <a:latin typeface="微软雅黑"/>
                <a:cs typeface="微软雅黑"/>
              </a:rPr>
              <a:t>——浙江优秀作文《轻嗅文骨的芬芳》</a:t>
            </a:r>
            <a:endParaRPr sz="3950">
              <a:latin typeface="微软雅黑"/>
              <a:cs typeface="微软雅黑"/>
            </a:endParaRPr>
          </a:p>
        </p:txBody>
      </p:sp>
      <p:sp>
        <p:nvSpPr>
          <p:cNvPr id="3" name="object 3"/>
          <p:cNvSpPr txBox="1">
            <a:spLocks noGrp="1"/>
          </p:cNvSpPr>
          <p:nvPr>
            <p:ph type="title"/>
          </p:nvPr>
        </p:nvSpPr>
        <p:spPr>
          <a:prstGeom prst="rect">
            <a:avLst/>
          </a:prstGeom>
        </p:spPr>
        <p:txBody>
          <a:bodyPr vert="horz" wrap="square" lIns="0" tIns="622734" rIns="0" bIns="0" rtlCol="0">
            <a:spAutoFit/>
          </a:bodyPr>
          <a:lstStyle/>
          <a:p>
            <a:pPr marL="6553200">
              <a:lnSpc>
                <a:spcPct val="100000"/>
              </a:lnSpc>
            </a:pPr>
            <a:r>
              <a:rPr sz="10300" b="0" spc="5" dirty="0">
                <a:latin typeface="Arial Unicode MS"/>
                <a:cs typeface="Arial Unicode MS"/>
              </a:rPr>
              <a:t>妙引名句</a:t>
            </a:r>
            <a:endParaRPr sz="10300">
              <a:latin typeface="Arial Unicode MS"/>
              <a:cs typeface="Arial Unicode MS"/>
            </a:endParaRPr>
          </a:p>
        </p:txBody>
      </p:sp>
      <p:sp>
        <p:nvSpPr>
          <p:cNvPr id="4" name="object 4"/>
          <p:cNvSpPr/>
          <p:nvPr/>
        </p:nvSpPr>
        <p:spPr>
          <a:xfrm>
            <a:off x="3923011" y="1333332"/>
            <a:ext cx="1319530" cy="487045"/>
          </a:xfrm>
          <a:custGeom>
            <a:avLst/>
            <a:gdLst/>
            <a:ahLst/>
            <a:cxnLst/>
            <a:rect l="l" t="t" r="r" b="b"/>
            <a:pathLst>
              <a:path w="1319529" h="487044">
                <a:moveTo>
                  <a:pt x="747118" y="278474"/>
                </a:moveTo>
                <a:lnTo>
                  <a:pt x="535560" y="278474"/>
                </a:lnTo>
                <a:lnTo>
                  <a:pt x="573120" y="278864"/>
                </a:lnTo>
                <a:lnTo>
                  <a:pt x="610176" y="282914"/>
                </a:lnTo>
                <a:lnTo>
                  <a:pt x="682810" y="301611"/>
                </a:lnTo>
                <a:lnTo>
                  <a:pt x="718404" y="316068"/>
                </a:lnTo>
                <a:lnTo>
                  <a:pt x="753590" y="333842"/>
                </a:lnTo>
                <a:lnTo>
                  <a:pt x="788184" y="354722"/>
                </a:lnTo>
                <a:lnTo>
                  <a:pt x="822387" y="378728"/>
                </a:lnTo>
                <a:lnTo>
                  <a:pt x="856141" y="405725"/>
                </a:lnTo>
                <a:lnTo>
                  <a:pt x="890966" y="432037"/>
                </a:lnTo>
                <a:lnTo>
                  <a:pt x="926677" y="453509"/>
                </a:lnTo>
                <a:lnTo>
                  <a:pt x="963316" y="469908"/>
                </a:lnTo>
                <a:lnTo>
                  <a:pt x="1000925" y="480998"/>
                </a:lnTo>
                <a:lnTo>
                  <a:pt x="1039545" y="486545"/>
                </a:lnTo>
                <a:lnTo>
                  <a:pt x="1079220" y="486314"/>
                </a:lnTo>
                <a:lnTo>
                  <a:pt x="1119991" y="480069"/>
                </a:lnTo>
                <a:lnTo>
                  <a:pt x="1161901" y="467577"/>
                </a:lnTo>
                <a:lnTo>
                  <a:pt x="1194974" y="451197"/>
                </a:lnTo>
                <a:lnTo>
                  <a:pt x="1205253" y="443479"/>
                </a:lnTo>
                <a:lnTo>
                  <a:pt x="1079580" y="443479"/>
                </a:lnTo>
                <a:lnTo>
                  <a:pt x="1041153" y="441453"/>
                </a:lnTo>
                <a:lnTo>
                  <a:pt x="1001822" y="431191"/>
                </a:lnTo>
                <a:lnTo>
                  <a:pt x="965030" y="414438"/>
                </a:lnTo>
                <a:lnTo>
                  <a:pt x="929792" y="393669"/>
                </a:lnTo>
                <a:lnTo>
                  <a:pt x="895504" y="370543"/>
                </a:lnTo>
                <a:lnTo>
                  <a:pt x="861560" y="346718"/>
                </a:lnTo>
                <a:lnTo>
                  <a:pt x="827357" y="323854"/>
                </a:lnTo>
                <a:lnTo>
                  <a:pt x="791148" y="301385"/>
                </a:lnTo>
                <a:lnTo>
                  <a:pt x="754734" y="281893"/>
                </a:lnTo>
                <a:lnTo>
                  <a:pt x="747118" y="278474"/>
                </a:lnTo>
                <a:close/>
              </a:path>
              <a:path w="1319529" h="487044">
                <a:moveTo>
                  <a:pt x="1224915" y="45546"/>
                </a:moveTo>
                <a:lnTo>
                  <a:pt x="1085492" y="45546"/>
                </a:lnTo>
                <a:lnTo>
                  <a:pt x="1118730" y="47307"/>
                </a:lnTo>
                <a:lnTo>
                  <a:pt x="1157755" y="60204"/>
                </a:lnTo>
                <a:lnTo>
                  <a:pt x="1192164" y="79200"/>
                </a:lnTo>
                <a:lnTo>
                  <a:pt x="1244858" y="131905"/>
                </a:lnTo>
                <a:lnTo>
                  <a:pt x="1272260" y="198257"/>
                </a:lnTo>
                <a:lnTo>
                  <a:pt x="1275052" y="234311"/>
                </a:lnTo>
                <a:lnTo>
                  <a:pt x="1269814" y="271091"/>
                </a:lnTo>
                <a:lnTo>
                  <a:pt x="1255533" y="312038"/>
                </a:lnTo>
                <a:lnTo>
                  <a:pt x="1235893" y="348419"/>
                </a:lnTo>
                <a:lnTo>
                  <a:pt x="1211529" y="379709"/>
                </a:lnTo>
                <a:lnTo>
                  <a:pt x="1183080" y="405385"/>
                </a:lnTo>
                <a:lnTo>
                  <a:pt x="1116469" y="437793"/>
                </a:lnTo>
                <a:lnTo>
                  <a:pt x="1079580" y="443479"/>
                </a:lnTo>
                <a:lnTo>
                  <a:pt x="1205253" y="443479"/>
                </a:lnTo>
                <a:lnTo>
                  <a:pt x="1252696" y="400124"/>
                </a:lnTo>
                <a:lnTo>
                  <a:pt x="1276132" y="367797"/>
                </a:lnTo>
                <a:lnTo>
                  <a:pt x="1295141" y="332520"/>
                </a:lnTo>
                <a:lnTo>
                  <a:pt x="1309117" y="295477"/>
                </a:lnTo>
                <a:lnTo>
                  <a:pt x="1317452" y="257849"/>
                </a:lnTo>
                <a:lnTo>
                  <a:pt x="1319541" y="220821"/>
                </a:lnTo>
                <a:lnTo>
                  <a:pt x="1314776" y="185575"/>
                </a:lnTo>
                <a:lnTo>
                  <a:pt x="1300747" y="144321"/>
                </a:lnTo>
                <a:lnTo>
                  <a:pt x="1280774" y="106948"/>
                </a:lnTo>
                <a:lnTo>
                  <a:pt x="1255658" y="74094"/>
                </a:lnTo>
                <a:lnTo>
                  <a:pt x="1226199" y="46399"/>
                </a:lnTo>
                <a:lnTo>
                  <a:pt x="1224915" y="45546"/>
                </a:lnTo>
                <a:close/>
              </a:path>
              <a:path w="1319529" h="487044">
                <a:moveTo>
                  <a:pt x="32628" y="298240"/>
                </a:moveTo>
                <a:lnTo>
                  <a:pt x="23157" y="299519"/>
                </a:lnTo>
                <a:lnTo>
                  <a:pt x="0" y="305655"/>
                </a:lnTo>
                <a:lnTo>
                  <a:pt x="23613" y="332017"/>
                </a:lnTo>
                <a:lnTo>
                  <a:pt x="52134" y="353256"/>
                </a:lnTo>
                <a:lnTo>
                  <a:pt x="84526" y="369147"/>
                </a:lnTo>
                <a:lnTo>
                  <a:pt x="119749" y="379469"/>
                </a:lnTo>
                <a:lnTo>
                  <a:pt x="156765" y="383999"/>
                </a:lnTo>
                <a:lnTo>
                  <a:pt x="194536" y="382515"/>
                </a:lnTo>
                <a:lnTo>
                  <a:pt x="232024" y="374794"/>
                </a:lnTo>
                <a:lnTo>
                  <a:pt x="286652" y="357508"/>
                </a:lnTo>
                <a:lnTo>
                  <a:pt x="332355" y="338348"/>
                </a:lnTo>
                <a:lnTo>
                  <a:pt x="153388" y="338348"/>
                </a:lnTo>
                <a:lnTo>
                  <a:pt x="115786" y="333712"/>
                </a:lnTo>
                <a:lnTo>
                  <a:pt x="77846" y="321358"/>
                </a:lnTo>
                <a:lnTo>
                  <a:pt x="39569" y="300200"/>
                </a:lnTo>
                <a:lnTo>
                  <a:pt x="32628" y="298240"/>
                </a:lnTo>
                <a:close/>
              </a:path>
              <a:path w="1319529" h="487044">
                <a:moveTo>
                  <a:pt x="1080961" y="0"/>
                </a:moveTo>
                <a:lnTo>
                  <a:pt x="1015375" y="21494"/>
                </a:lnTo>
                <a:lnTo>
                  <a:pt x="958847" y="72141"/>
                </a:lnTo>
                <a:lnTo>
                  <a:pt x="939016" y="107761"/>
                </a:lnTo>
                <a:lnTo>
                  <a:pt x="927490" y="149905"/>
                </a:lnTo>
                <a:lnTo>
                  <a:pt x="926285" y="198318"/>
                </a:lnTo>
                <a:lnTo>
                  <a:pt x="933562" y="237752"/>
                </a:lnTo>
                <a:lnTo>
                  <a:pt x="969000" y="299744"/>
                </a:lnTo>
                <a:lnTo>
                  <a:pt x="1029620" y="333842"/>
                </a:lnTo>
                <a:lnTo>
                  <a:pt x="1068375" y="338408"/>
                </a:lnTo>
                <a:lnTo>
                  <a:pt x="1108449" y="333205"/>
                </a:lnTo>
                <a:lnTo>
                  <a:pt x="1139419" y="317254"/>
                </a:lnTo>
                <a:lnTo>
                  <a:pt x="1160948" y="290046"/>
                </a:lnTo>
                <a:lnTo>
                  <a:pt x="1162078" y="286299"/>
                </a:lnTo>
                <a:lnTo>
                  <a:pt x="1056066" y="286299"/>
                </a:lnTo>
                <a:lnTo>
                  <a:pt x="1035999" y="285645"/>
                </a:lnTo>
                <a:lnTo>
                  <a:pt x="1007222" y="269052"/>
                </a:lnTo>
                <a:lnTo>
                  <a:pt x="986214" y="241543"/>
                </a:lnTo>
                <a:lnTo>
                  <a:pt x="973839" y="207048"/>
                </a:lnTo>
                <a:lnTo>
                  <a:pt x="970960" y="169494"/>
                </a:lnTo>
                <a:lnTo>
                  <a:pt x="978441" y="132812"/>
                </a:lnTo>
                <a:lnTo>
                  <a:pt x="996138" y="99642"/>
                </a:lnTo>
                <a:lnTo>
                  <a:pt x="1021606" y="73110"/>
                </a:lnTo>
                <a:lnTo>
                  <a:pt x="1052254" y="54613"/>
                </a:lnTo>
                <a:lnTo>
                  <a:pt x="1085492" y="45546"/>
                </a:lnTo>
                <a:lnTo>
                  <a:pt x="1224915" y="45546"/>
                </a:lnTo>
                <a:lnTo>
                  <a:pt x="1193199" y="24502"/>
                </a:lnTo>
                <a:lnTo>
                  <a:pt x="1157459" y="9044"/>
                </a:lnTo>
                <a:lnTo>
                  <a:pt x="1119780" y="663"/>
                </a:lnTo>
                <a:lnTo>
                  <a:pt x="1080961" y="0"/>
                </a:lnTo>
                <a:close/>
              </a:path>
              <a:path w="1319529" h="487044">
                <a:moveTo>
                  <a:pt x="531088" y="231346"/>
                </a:moveTo>
                <a:lnTo>
                  <a:pt x="492816" y="234638"/>
                </a:lnTo>
                <a:lnTo>
                  <a:pt x="454219" y="241462"/>
                </a:lnTo>
                <a:lnTo>
                  <a:pt x="415284" y="251888"/>
                </a:lnTo>
                <a:lnTo>
                  <a:pt x="375994" y="265985"/>
                </a:lnTo>
                <a:lnTo>
                  <a:pt x="336335" y="283823"/>
                </a:lnTo>
                <a:lnTo>
                  <a:pt x="300422" y="301465"/>
                </a:lnTo>
                <a:lnTo>
                  <a:pt x="264170" y="316825"/>
                </a:lnTo>
                <a:lnTo>
                  <a:pt x="227581" y="328818"/>
                </a:lnTo>
                <a:lnTo>
                  <a:pt x="190653" y="336354"/>
                </a:lnTo>
                <a:lnTo>
                  <a:pt x="153388" y="338348"/>
                </a:lnTo>
                <a:lnTo>
                  <a:pt x="332355" y="338348"/>
                </a:lnTo>
                <a:lnTo>
                  <a:pt x="341933" y="333803"/>
                </a:lnTo>
                <a:lnTo>
                  <a:pt x="380131" y="315423"/>
                </a:lnTo>
                <a:lnTo>
                  <a:pt x="419850" y="300200"/>
                </a:lnTo>
                <a:lnTo>
                  <a:pt x="458900" y="289056"/>
                </a:lnTo>
                <a:lnTo>
                  <a:pt x="497489" y="281840"/>
                </a:lnTo>
                <a:lnTo>
                  <a:pt x="535560" y="278474"/>
                </a:lnTo>
                <a:lnTo>
                  <a:pt x="747118" y="278474"/>
                </a:lnTo>
                <a:lnTo>
                  <a:pt x="718098" y="265447"/>
                </a:lnTo>
                <a:lnTo>
                  <a:pt x="681227" y="252118"/>
                </a:lnTo>
                <a:lnTo>
                  <a:pt x="644105" y="241973"/>
                </a:lnTo>
                <a:lnTo>
                  <a:pt x="606718" y="235084"/>
                </a:lnTo>
                <a:lnTo>
                  <a:pt x="569050" y="231518"/>
                </a:lnTo>
                <a:lnTo>
                  <a:pt x="531088" y="231346"/>
                </a:lnTo>
                <a:close/>
              </a:path>
              <a:path w="1319529" h="487044">
                <a:moveTo>
                  <a:pt x="1094733" y="148622"/>
                </a:moveTo>
                <a:lnTo>
                  <a:pt x="1084559" y="151463"/>
                </a:lnTo>
                <a:lnTo>
                  <a:pt x="1071686" y="156351"/>
                </a:lnTo>
                <a:lnTo>
                  <a:pt x="1055779" y="161921"/>
                </a:lnTo>
                <a:lnTo>
                  <a:pt x="1086386" y="186996"/>
                </a:lnTo>
                <a:lnTo>
                  <a:pt x="1108391" y="227650"/>
                </a:lnTo>
                <a:lnTo>
                  <a:pt x="1122332" y="261992"/>
                </a:lnTo>
                <a:lnTo>
                  <a:pt x="1100245" y="270550"/>
                </a:lnTo>
                <a:lnTo>
                  <a:pt x="1077819" y="279960"/>
                </a:lnTo>
                <a:lnTo>
                  <a:pt x="1056066" y="286299"/>
                </a:lnTo>
                <a:lnTo>
                  <a:pt x="1162078" y="286299"/>
                </a:lnTo>
                <a:lnTo>
                  <a:pt x="1172697" y="251070"/>
                </a:lnTo>
                <a:lnTo>
                  <a:pt x="1173114" y="213662"/>
                </a:lnTo>
                <a:lnTo>
                  <a:pt x="1159875" y="185122"/>
                </a:lnTo>
                <a:lnTo>
                  <a:pt x="1135508" y="164086"/>
                </a:lnTo>
                <a:lnTo>
                  <a:pt x="1102542" y="149189"/>
                </a:lnTo>
                <a:lnTo>
                  <a:pt x="1094733" y="148622"/>
                </a:lnTo>
                <a:close/>
              </a:path>
            </a:pathLst>
          </a:custGeom>
          <a:solidFill>
            <a:srgbClr val="414141"/>
          </a:solidFill>
        </p:spPr>
        <p:txBody>
          <a:bodyPr wrap="square" lIns="0" tIns="0" rIns="0" bIns="0" rtlCol="0"/>
          <a:lstStyle/>
          <a:p>
            <a:endParaRPr/>
          </a:p>
        </p:txBody>
      </p:sp>
      <p:sp>
        <p:nvSpPr>
          <p:cNvPr id="5" name="object 5"/>
          <p:cNvSpPr/>
          <p:nvPr/>
        </p:nvSpPr>
        <p:spPr>
          <a:xfrm>
            <a:off x="5749884" y="1332132"/>
            <a:ext cx="460375" cy="489584"/>
          </a:xfrm>
          <a:custGeom>
            <a:avLst/>
            <a:gdLst/>
            <a:ahLst/>
            <a:cxnLst/>
            <a:rect l="l" t="t" r="r" b="b"/>
            <a:pathLst>
              <a:path w="460375" h="489585">
                <a:moveTo>
                  <a:pt x="14397" y="370301"/>
                </a:moveTo>
                <a:lnTo>
                  <a:pt x="5402" y="379390"/>
                </a:lnTo>
                <a:lnTo>
                  <a:pt x="0" y="383034"/>
                </a:lnTo>
                <a:lnTo>
                  <a:pt x="3545" y="393344"/>
                </a:lnTo>
                <a:lnTo>
                  <a:pt x="47303" y="444598"/>
                </a:lnTo>
                <a:lnTo>
                  <a:pt x="112854" y="476521"/>
                </a:lnTo>
                <a:lnTo>
                  <a:pt x="180421" y="489520"/>
                </a:lnTo>
                <a:lnTo>
                  <a:pt x="214043" y="489242"/>
                </a:lnTo>
                <a:lnTo>
                  <a:pt x="279135" y="475773"/>
                </a:lnTo>
                <a:lnTo>
                  <a:pt x="338913" y="445937"/>
                </a:lnTo>
                <a:lnTo>
                  <a:pt x="343595" y="442339"/>
                </a:lnTo>
                <a:lnTo>
                  <a:pt x="190486" y="442339"/>
                </a:lnTo>
                <a:lnTo>
                  <a:pt x="151378" y="438098"/>
                </a:lnTo>
                <a:lnTo>
                  <a:pt x="113282" y="427465"/>
                </a:lnTo>
                <a:lnTo>
                  <a:pt x="77379" y="410310"/>
                </a:lnTo>
                <a:lnTo>
                  <a:pt x="61466" y="400478"/>
                </a:lnTo>
                <a:lnTo>
                  <a:pt x="30310" y="380134"/>
                </a:lnTo>
                <a:lnTo>
                  <a:pt x="14397" y="370301"/>
                </a:lnTo>
                <a:close/>
              </a:path>
              <a:path w="460375" h="489585">
                <a:moveTo>
                  <a:pt x="366333" y="48154"/>
                </a:moveTo>
                <a:lnTo>
                  <a:pt x="236657" y="48154"/>
                </a:lnTo>
                <a:lnTo>
                  <a:pt x="273061" y="52287"/>
                </a:lnTo>
                <a:lnTo>
                  <a:pt x="308565" y="63846"/>
                </a:lnTo>
                <a:lnTo>
                  <a:pt x="365276" y="106613"/>
                </a:lnTo>
                <a:lnTo>
                  <a:pt x="386979" y="142603"/>
                </a:lnTo>
                <a:lnTo>
                  <a:pt x="401191" y="181201"/>
                </a:lnTo>
                <a:lnTo>
                  <a:pt x="407911" y="221230"/>
                </a:lnTo>
                <a:lnTo>
                  <a:pt x="407140" y="261514"/>
                </a:lnTo>
                <a:lnTo>
                  <a:pt x="398879" y="300875"/>
                </a:lnTo>
                <a:lnTo>
                  <a:pt x="383127" y="338137"/>
                </a:lnTo>
                <a:lnTo>
                  <a:pt x="359884" y="372123"/>
                </a:lnTo>
                <a:lnTo>
                  <a:pt x="302077" y="417982"/>
                </a:lnTo>
                <a:lnTo>
                  <a:pt x="229426" y="440315"/>
                </a:lnTo>
                <a:lnTo>
                  <a:pt x="190486" y="442339"/>
                </a:lnTo>
                <a:lnTo>
                  <a:pt x="343595" y="442339"/>
                </a:lnTo>
                <a:lnTo>
                  <a:pt x="390446" y="400758"/>
                </a:lnTo>
                <a:lnTo>
                  <a:pt x="430804" y="341258"/>
                </a:lnTo>
                <a:lnTo>
                  <a:pt x="457054" y="268461"/>
                </a:lnTo>
                <a:lnTo>
                  <a:pt x="460241" y="235150"/>
                </a:lnTo>
                <a:lnTo>
                  <a:pt x="456347" y="198816"/>
                </a:lnTo>
                <a:lnTo>
                  <a:pt x="446000" y="161337"/>
                </a:lnTo>
                <a:lnTo>
                  <a:pt x="429831" y="124589"/>
                </a:lnTo>
                <a:lnTo>
                  <a:pt x="408468" y="90450"/>
                </a:lnTo>
                <a:lnTo>
                  <a:pt x="382541" y="60796"/>
                </a:lnTo>
                <a:lnTo>
                  <a:pt x="366333" y="48154"/>
                </a:lnTo>
                <a:close/>
              </a:path>
              <a:path w="460375" h="489585">
                <a:moveTo>
                  <a:pt x="246742" y="0"/>
                </a:moveTo>
                <a:lnTo>
                  <a:pt x="173619" y="12375"/>
                </a:lnTo>
                <a:lnTo>
                  <a:pt x="136760" y="32050"/>
                </a:lnTo>
                <a:lnTo>
                  <a:pt x="89108" y="85263"/>
                </a:lnTo>
                <a:lnTo>
                  <a:pt x="73779" y="120252"/>
                </a:lnTo>
                <a:lnTo>
                  <a:pt x="65047" y="158273"/>
                </a:lnTo>
                <a:lnTo>
                  <a:pt x="63612" y="197404"/>
                </a:lnTo>
                <a:lnTo>
                  <a:pt x="70175" y="235729"/>
                </a:lnTo>
                <a:lnTo>
                  <a:pt x="85409" y="271823"/>
                </a:lnTo>
                <a:lnTo>
                  <a:pt x="134183" y="319917"/>
                </a:lnTo>
                <a:lnTo>
                  <a:pt x="203334" y="339381"/>
                </a:lnTo>
                <a:lnTo>
                  <a:pt x="243005" y="336599"/>
                </a:lnTo>
                <a:lnTo>
                  <a:pt x="275085" y="322563"/>
                </a:lnTo>
                <a:lnTo>
                  <a:pt x="298732" y="296934"/>
                </a:lnTo>
                <a:lnTo>
                  <a:pt x="301276" y="290283"/>
                </a:lnTo>
                <a:lnTo>
                  <a:pt x="224925" y="290283"/>
                </a:lnTo>
                <a:lnTo>
                  <a:pt x="198103" y="284741"/>
                </a:lnTo>
                <a:lnTo>
                  <a:pt x="146483" y="263431"/>
                </a:lnTo>
                <a:lnTo>
                  <a:pt x="112596" y="217132"/>
                </a:lnTo>
                <a:lnTo>
                  <a:pt x="107833" y="184542"/>
                </a:lnTo>
                <a:lnTo>
                  <a:pt x="112466" y="150941"/>
                </a:lnTo>
                <a:lnTo>
                  <a:pt x="145923" y="88995"/>
                </a:lnTo>
                <a:lnTo>
                  <a:pt x="202253" y="52104"/>
                </a:lnTo>
                <a:lnTo>
                  <a:pt x="236657" y="48154"/>
                </a:lnTo>
                <a:lnTo>
                  <a:pt x="366333" y="48154"/>
                </a:lnTo>
                <a:lnTo>
                  <a:pt x="352680" y="37505"/>
                </a:lnTo>
                <a:lnTo>
                  <a:pt x="318067" y="18538"/>
                </a:lnTo>
                <a:lnTo>
                  <a:pt x="282704" y="5783"/>
                </a:lnTo>
                <a:lnTo>
                  <a:pt x="246742" y="0"/>
                </a:lnTo>
                <a:close/>
              </a:path>
              <a:path w="460375" h="489585">
                <a:moveTo>
                  <a:pt x="244326" y="155827"/>
                </a:moveTo>
                <a:lnTo>
                  <a:pt x="230320" y="157533"/>
                </a:lnTo>
                <a:lnTo>
                  <a:pt x="216325" y="160600"/>
                </a:lnTo>
                <a:lnTo>
                  <a:pt x="203334" y="162988"/>
                </a:lnTo>
                <a:lnTo>
                  <a:pt x="224084" y="187540"/>
                </a:lnTo>
                <a:lnTo>
                  <a:pt x="242471" y="207998"/>
                </a:lnTo>
                <a:lnTo>
                  <a:pt x="257485" y="226409"/>
                </a:lnTo>
                <a:lnTo>
                  <a:pt x="268117" y="244818"/>
                </a:lnTo>
                <a:lnTo>
                  <a:pt x="264655" y="256017"/>
                </a:lnTo>
                <a:lnTo>
                  <a:pt x="252591" y="271646"/>
                </a:lnTo>
                <a:lnTo>
                  <a:pt x="237493" y="285227"/>
                </a:lnTo>
                <a:lnTo>
                  <a:pt x="224925" y="290283"/>
                </a:lnTo>
                <a:lnTo>
                  <a:pt x="301276" y="290283"/>
                </a:lnTo>
                <a:lnTo>
                  <a:pt x="313100" y="259372"/>
                </a:lnTo>
                <a:lnTo>
                  <a:pt x="315518" y="224023"/>
                </a:lnTo>
                <a:lnTo>
                  <a:pt x="306802" y="194812"/>
                </a:lnTo>
                <a:lnTo>
                  <a:pt x="287288" y="172420"/>
                </a:lnTo>
                <a:lnTo>
                  <a:pt x="257301" y="157531"/>
                </a:lnTo>
                <a:lnTo>
                  <a:pt x="244326" y="155827"/>
                </a:lnTo>
                <a:close/>
              </a:path>
            </a:pathLst>
          </a:custGeom>
          <a:solidFill>
            <a:srgbClr val="414141"/>
          </a:solidFill>
        </p:spPr>
        <p:txBody>
          <a:bodyPr wrap="square" lIns="0" tIns="0" rIns="0" bIns="0" rtlCol="0"/>
          <a:lstStyle/>
          <a:p>
            <a:endParaRPr/>
          </a:p>
        </p:txBody>
      </p:sp>
      <p:sp>
        <p:nvSpPr>
          <p:cNvPr id="6" name="object 6"/>
          <p:cNvSpPr/>
          <p:nvPr/>
        </p:nvSpPr>
        <p:spPr>
          <a:xfrm>
            <a:off x="5272083" y="1333277"/>
            <a:ext cx="447675" cy="487045"/>
          </a:xfrm>
          <a:custGeom>
            <a:avLst/>
            <a:gdLst/>
            <a:ahLst/>
            <a:cxnLst/>
            <a:rect l="l" t="t" r="r" b="b"/>
            <a:pathLst>
              <a:path w="447675" h="487044">
                <a:moveTo>
                  <a:pt x="0" y="383640"/>
                </a:moveTo>
                <a:lnTo>
                  <a:pt x="5953" y="396400"/>
                </a:lnTo>
                <a:lnTo>
                  <a:pt x="11232" y="409335"/>
                </a:lnTo>
                <a:lnTo>
                  <a:pt x="17183" y="421249"/>
                </a:lnTo>
                <a:lnTo>
                  <a:pt x="55722" y="452352"/>
                </a:lnTo>
                <a:lnTo>
                  <a:pt x="126176" y="479615"/>
                </a:lnTo>
                <a:lnTo>
                  <a:pt x="164248" y="485560"/>
                </a:lnTo>
                <a:lnTo>
                  <a:pt x="203010" y="486439"/>
                </a:lnTo>
                <a:lnTo>
                  <a:pt x="241556" y="482296"/>
                </a:lnTo>
                <a:lnTo>
                  <a:pt x="278981" y="473175"/>
                </a:lnTo>
                <a:lnTo>
                  <a:pt x="314380" y="459120"/>
                </a:lnTo>
                <a:lnTo>
                  <a:pt x="342831" y="442518"/>
                </a:lnTo>
                <a:lnTo>
                  <a:pt x="181929" y="442518"/>
                </a:lnTo>
                <a:lnTo>
                  <a:pt x="144347" y="436857"/>
                </a:lnTo>
                <a:lnTo>
                  <a:pt x="107797" y="423670"/>
                </a:lnTo>
                <a:lnTo>
                  <a:pt x="83630" y="411530"/>
                </a:lnTo>
                <a:lnTo>
                  <a:pt x="58618" y="400243"/>
                </a:lnTo>
                <a:lnTo>
                  <a:pt x="31247" y="390662"/>
                </a:lnTo>
                <a:lnTo>
                  <a:pt x="0" y="383640"/>
                </a:lnTo>
                <a:close/>
              </a:path>
              <a:path w="447675" h="487044">
                <a:moveTo>
                  <a:pt x="362124" y="46062"/>
                </a:moveTo>
                <a:lnTo>
                  <a:pt x="246733" y="46062"/>
                </a:lnTo>
                <a:lnTo>
                  <a:pt x="286140" y="53908"/>
                </a:lnTo>
                <a:lnTo>
                  <a:pt x="321581" y="72497"/>
                </a:lnTo>
                <a:lnTo>
                  <a:pt x="351378" y="99131"/>
                </a:lnTo>
                <a:lnTo>
                  <a:pt x="391433" y="159650"/>
                </a:lnTo>
                <a:lnTo>
                  <a:pt x="404877" y="227420"/>
                </a:lnTo>
                <a:lnTo>
                  <a:pt x="401410" y="263117"/>
                </a:lnTo>
                <a:lnTo>
                  <a:pt x="373674" y="336322"/>
                </a:lnTo>
                <a:lnTo>
                  <a:pt x="350681" y="369108"/>
                </a:lnTo>
                <a:lnTo>
                  <a:pt x="322784" y="396286"/>
                </a:lnTo>
                <a:lnTo>
                  <a:pt x="290970" y="417536"/>
                </a:lnTo>
                <a:lnTo>
                  <a:pt x="219553" y="440971"/>
                </a:lnTo>
                <a:lnTo>
                  <a:pt x="181929" y="442518"/>
                </a:lnTo>
                <a:lnTo>
                  <a:pt x="342831" y="442518"/>
                </a:lnTo>
                <a:lnTo>
                  <a:pt x="375475" y="416382"/>
                </a:lnTo>
                <a:lnTo>
                  <a:pt x="418764" y="357619"/>
                </a:lnTo>
                <a:lnTo>
                  <a:pt x="442823" y="289511"/>
                </a:lnTo>
                <a:lnTo>
                  <a:pt x="447560" y="253536"/>
                </a:lnTo>
                <a:lnTo>
                  <a:pt x="447394" y="217125"/>
                </a:lnTo>
                <a:lnTo>
                  <a:pt x="432217" y="145524"/>
                </a:lnTo>
                <a:lnTo>
                  <a:pt x="397035" y="79775"/>
                </a:lnTo>
                <a:lnTo>
                  <a:pt x="370726" y="51890"/>
                </a:lnTo>
                <a:lnTo>
                  <a:pt x="362124" y="46062"/>
                </a:lnTo>
                <a:close/>
              </a:path>
              <a:path w="447675" h="487044">
                <a:moveTo>
                  <a:pt x="219582" y="0"/>
                </a:moveTo>
                <a:lnTo>
                  <a:pt x="144395" y="26594"/>
                </a:lnTo>
                <a:lnTo>
                  <a:pt x="110787" y="52211"/>
                </a:lnTo>
                <a:lnTo>
                  <a:pt x="84663" y="83185"/>
                </a:lnTo>
                <a:lnTo>
                  <a:pt x="66474" y="118859"/>
                </a:lnTo>
                <a:lnTo>
                  <a:pt x="56668" y="158575"/>
                </a:lnTo>
                <a:lnTo>
                  <a:pt x="55694" y="201677"/>
                </a:lnTo>
                <a:lnTo>
                  <a:pt x="64331" y="239394"/>
                </a:lnTo>
                <a:lnTo>
                  <a:pt x="103942" y="297707"/>
                </a:lnTo>
                <a:lnTo>
                  <a:pt x="165282" y="330866"/>
                </a:lnTo>
                <a:lnTo>
                  <a:pt x="193382" y="333227"/>
                </a:lnTo>
                <a:lnTo>
                  <a:pt x="224343" y="327911"/>
                </a:lnTo>
                <a:lnTo>
                  <a:pt x="254968" y="316795"/>
                </a:lnTo>
                <a:lnTo>
                  <a:pt x="282054" y="301757"/>
                </a:lnTo>
                <a:lnTo>
                  <a:pt x="294167" y="289014"/>
                </a:lnTo>
                <a:lnTo>
                  <a:pt x="228160" y="289014"/>
                </a:lnTo>
                <a:lnTo>
                  <a:pt x="200542" y="284069"/>
                </a:lnTo>
                <a:lnTo>
                  <a:pt x="147323" y="265988"/>
                </a:lnTo>
                <a:lnTo>
                  <a:pt x="106203" y="222931"/>
                </a:lnTo>
                <a:lnTo>
                  <a:pt x="98627" y="189379"/>
                </a:lnTo>
                <a:lnTo>
                  <a:pt x="102090" y="153208"/>
                </a:lnTo>
                <a:lnTo>
                  <a:pt x="115644" y="117473"/>
                </a:lnTo>
                <a:lnTo>
                  <a:pt x="138341" y="85230"/>
                </a:lnTo>
                <a:lnTo>
                  <a:pt x="169469" y="61897"/>
                </a:lnTo>
                <a:lnTo>
                  <a:pt x="206721" y="48782"/>
                </a:lnTo>
                <a:lnTo>
                  <a:pt x="246733" y="46062"/>
                </a:lnTo>
                <a:lnTo>
                  <a:pt x="362124" y="46062"/>
                </a:lnTo>
                <a:lnTo>
                  <a:pt x="336882" y="28959"/>
                </a:lnTo>
                <a:lnTo>
                  <a:pt x="298447" y="11994"/>
                </a:lnTo>
                <a:lnTo>
                  <a:pt x="258366" y="2004"/>
                </a:lnTo>
                <a:lnTo>
                  <a:pt x="219582" y="0"/>
                </a:lnTo>
                <a:close/>
              </a:path>
              <a:path w="447675" h="487044">
                <a:moveTo>
                  <a:pt x="208402" y="152558"/>
                </a:moveTo>
                <a:lnTo>
                  <a:pt x="210192" y="158013"/>
                </a:lnTo>
                <a:lnTo>
                  <a:pt x="211993" y="165290"/>
                </a:lnTo>
                <a:lnTo>
                  <a:pt x="211993" y="172568"/>
                </a:lnTo>
                <a:lnTo>
                  <a:pt x="226198" y="190080"/>
                </a:lnTo>
                <a:lnTo>
                  <a:pt x="240738" y="207593"/>
                </a:lnTo>
                <a:lnTo>
                  <a:pt x="253932" y="225788"/>
                </a:lnTo>
                <a:lnTo>
                  <a:pt x="264096" y="245351"/>
                </a:lnTo>
                <a:lnTo>
                  <a:pt x="261260" y="256268"/>
                </a:lnTo>
                <a:lnTo>
                  <a:pt x="250844" y="271278"/>
                </a:lnTo>
                <a:lnTo>
                  <a:pt x="238070" y="284240"/>
                </a:lnTo>
                <a:lnTo>
                  <a:pt x="228160" y="289014"/>
                </a:lnTo>
                <a:lnTo>
                  <a:pt x="294167" y="289014"/>
                </a:lnTo>
                <a:lnTo>
                  <a:pt x="307459" y="275033"/>
                </a:lnTo>
                <a:lnTo>
                  <a:pt x="315516" y="243530"/>
                </a:lnTo>
                <a:lnTo>
                  <a:pt x="309088" y="210663"/>
                </a:lnTo>
                <a:lnTo>
                  <a:pt x="291038" y="179845"/>
                </a:lnTo>
                <a:lnTo>
                  <a:pt x="276107" y="168163"/>
                </a:lnTo>
                <a:lnTo>
                  <a:pt x="255111" y="161427"/>
                </a:lnTo>
                <a:lnTo>
                  <a:pt x="231419" y="157078"/>
                </a:lnTo>
                <a:lnTo>
                  <a:pt x="208402" y="152558"/>
                </a:lnTo>
                <a:close/>
              </a:path>
            </a:pathLst>
          </a:custGeom>
          <a:solidFill>
            <a:srgbClr val="414141"/>
          </a:solidFill>
        </p:spPr>
        <p:txBody>
          <a:bodyPr wrap="square" lIns="0" tIns="0" rIns="0" bIns="0" rtlCol="0"/>
          <a:lstStyle/>
          <a:p>
            <a:endParaRPr/>
          </a:p>
        </p:txBody>
      </p:sp>
      <p:sp>
        <p:nvSpPr>
          <p:cNvPr id="7" name="object 7"/>
          <p:cNvSpPr/>
          <p:nvPr/>
        </p:nvSpPr>
        <p:spPr>
          <a:xfrm>
            <a:off x="13893962" y="1333332"/>
            <a:ext cx="1319530" cy="487045"/>
          </a:xfrm>
          <a:custGeom>
            <a:avLst/>
            <a:gdLst/>
            <a:ahLst/>
            <a:cxnLst/>
            <a:rect l="l" t="t" r="r" b="b"/>
            <a:pathLst>
              <a:path w="1319530" h="487044">
                <a:moveTo>
                  <a:pt x="747117" y="278474"/>
                </a:moveTo>
                <a:lnTo>
                  <a:pt x="535560" y="278474"/>
                </a:lnTo>
                <a:lnTo>
                  <a:pt x="573119" y="278864"/>
                </a:lnTo>
                <a:lnTo>
                  <a:pt x="610175" y="282914"/>
                </a:lnTo>
                <a:lnTo>
                  <a:pt x="682807" y="301611"/>
                </a:lnTo>
                <a:lnTo>
                  <a:pt x="718400" y="316068"/>
                </a:lnTo>
                <a:lnTo>
                  <a:pt x="753585" y="333842"/>
                </a:lnTo>
                <a:lnTo>
                  <a:pt x="788178" y="354722"/>
                </a:lnTo>
                <a:lnTo>
                  <a:pt x="822378" y="378728"/>
                </a:lnTo>
                <a:lnTo>
                  <a:pt x="856131" y="405725"/>
                </a:lnTo>
                <a:lnTo>
                  <a:pt x="890959" y="432037"/>
                </a:lnTo>
                <a:lnTo>
                  <a:pt x="926673" y="453509"/>
                </a:lnTo>
                <a:lnTo>
                  <a:pt x="963313" y="469908"/>
                </a:lnTo>
                <a:lnTo>
                  <a:pt x="1000923" y="480998"/>
                </a:lnTo>
                <a:lnTo>
                  <a:pt x="1039545" y="486545"/>
                </a:lnTo>
                <a:lnTo>
                  <a:pt x="1079220" y="486314"/>
                </a:lnTo>
                <a:lnTo>
                  <a:pt x="1119991" y="480069"/>
                </a:lnTo>
                <a:lnTo>
                  <a:pt x="1161901" y="467577"/>
                </a:lnTo>
                <a:lnTo>
                  <a:pt x="1194974" y="451197"/>
                </a:lnTo>
                <a:lnTo>
                  <a:pt x="1205253" y="443479"/>
                </a:lnTo>
                <a:lnTo>
                  <a:pt x="1079579" y="443479"/>
                </a:lnTo>
                <a:lnTo>
                  <a:pt x="1041152" y="441453"/>
                </a:lnTo>
                <a:lnTo>
                  <a:pt x="1001822" y="431191"/>
                </a:lnTo>
                <a:lnTo>
                  <a:pt x="965030" y="414438"/>
                </a:lnTo>
                <a:lnTo>
                  <a:pt x="929792" y="393669"/>
                </a:lnTo>
                <a:lnTo>
                  <a:pt x="895504" y="370543"/>
                </a:lnTo>
                <a:lnTo>
                  <a:pt x="861560" y="346718"/>
                </a:lnTo>
                <a:lnTo>
                  <a:pt x="827357" y="323854"/>
                </a:lnTo>
                <a:lnTo>
                  <a:pt x="791148" y="301385"/>
                </a:lnTo>
                <a:lnTo>
                  <a:pt x="754733" y="281893"/>
                </a:lnTo>
                <a:lnTo>
                  <a:pt x="747117" y="278474"/>
                </a:lnTo>
                <a:close/>
              </a:path>
              <a:path w="1319530" h="487044">
                <a:moveTo>
                  <a:pt x="1224915" y="45546"/>
                </a:moveTo>
                <a:lnTo>
                  <a:pt x="1085492" y="45546"/>
                </a:lnTo>
                <a:lnTo>
                  <a:pt x="1118730" y="47307"/>
                </a:lnTo>
                <a:lnTo>
                  <a:pt x="1157755" y="60204"/>
                </a:lnTo>
                <a:lnTo>
                  <a:pt x="1192164" y="79200"/>
                </a:lnTo>
                <a:lnTo>
                  <a:pt x="1244858" y="131905"/>
                </a:lnTo>
                <a:lnTo>
                  <a:pt x="1272260" y="198257"/>
                </a:lnTo>
                <a:lnTo>
                  <a:pt x="1275052" y="234311"/>
                </a:lnTo>
                <a:lnTo>
                  <a:pt x="1269814" y="271091"/>
                </a:lnTo>
                <a:lnTo>
                  <a:pt x="1255531" y="312038"/>
                </a:lnTo>
                <a:lnTo>
                  <a:pt x="1235889" y="348419"/>
                </a:lnTo>
                <a:lnTo>
                  <a:pt x="1211525" y="379709"/>
                </a:lnTo>
                <a:lnTo>
                  <a:pt x="1183075" y="405385"/>
                </a:lnTo>
                <a:lnTo>
                  <a:pt x="1116466" y="437793"/>
                </a:lnTo>
                <a:lnTo>
                  <a:pt x="1079579" y="443479"/>
                </a:lnTo>
                <a:lnTo>
                  <a:pt x="1205253" y="443479"/>
                </a:lnTo>
                <a:lnTo>
                  <a:pt x="1252696" y="400124"/>
                </a:lnTo>
                <a:lnTo>
                  <a:pt x="1276132" y="367797"/>
                </a:lnTo>
                <a:lnTo>
                  <a:pt x="1295141" y="332520"/>
                </a:lnTo>
                <a:lnTo>
                  <a:pt x="1309117" y="295477"/>
                </a:lnTo>
                <a:lnTo>
                  <a:pt x="1317452" y="257849"/>
                </a:lnTo>
                <a:lnTo>
                  <a:pt x="1319541" y="220821"/>
                </a:lnTo>
                <a:lnTo>
                  <a:pt x="1314776" y="185575"/>
                </a:lnTo>
                <a:lnTo>
                  <a:pt x="1300747" y="144321"/>
                </a:lnTo>
                <a:lnTo>
                  <a:pt x="1280774" y="106948"/>
                </a:lnTo>
                <a:lnTo>
                  <a:pt x="1255658" y="74094"/>
                </a:lnTo>
                <a:lnTo>
                  <a:pt x="1226199" y="46399"/>
                </a:lnTo>
                <a:lnTo>
                  <a:pt x="1224915" y="45546"/>
                </a:lnTo>
                <a:close/>
              </a:path>
              <a:path w="1319530" h="487044">
                <a:moveTo>
                  <a:pt x="32628" y="298240"/>
                </a:moveTo>
                <a:lnTo>
                  <a:pt x="23157" y="299519"/>
                </a:lnTo>
                <a:lnTo>
                  <a:pt x="0" y="305655"/>
                </a:lnTo>
                <a:lnTo>
                  <a:pt x="23612" y="332017"/>
                </a:lnTo>
                <a:lnTo>
                  <a:pt x="52132" y="353256"/>
                </a:lnTo>
                <a:lnTo>
                  <a:pt x="84522" y="369147"/>
                </a:lnTo>
                <a:lnTo>
                  <a:pt x="119743" y="379469"/>
                </a:lnTo>
                <a:lnTo>
                  <a:pt x="156757" y="383999"/>
                </a:lnTo>
                <a:lnTo>
                  <a:pt x="194526" y="382515"/>
                </a:lnTo>
                <a:lnTo>
                  <a:pt x="232013" y="374794"/>
                </a:lnTo>
                <a:lnTo>
                  <a:pt x="286650" y="357508"/>
                </a:lnTo>
                <a:lnTo>
                  <a:pt x="332355" y="338348"/>
                </a:lnTo>
                <a:lnTo>
                  <a:pt x="153385" y="338348"/>
                </a:lnTo>
                <a:lnTo>
                  <a:pt x="115784" y="333712"/>
                </a:lnTo>
                <a:lnTo>
                  <a:pt x="77845" y="321358"/>
                </a:lnTo>
                <a:lnTo>
                  <a:pt x="39569" y="300200"/>
                </a:lnTo>
                <a:lnTo>
                  <a:pt x="32628" y="298240"/>
                </a:lnTo>
                <a:close/>
              </a:path>
              <a:path w="1319530" h="487044">
                <a:moveTo>
                  <a:pt x="1080961" y="0"/>
                </a:moveTo>
                <a:lnTo>
                  <a:pt x="1015370" y="21494"/>
                </a:lnTo>
                <a:lnTo>
                  <a:pt x="958842" y="72141"/>
                </a:lnTo>
                <a:lnTo>
                  <a:pt x="939010" y="107761"/>
                </a:lnTo>
                <a:lnTo>
                  <a:pt x="927483" y="149905"/>
                </a:lnTo>
                <a:lnTo>
                  <a:pt x="926275" y="198318"/>
                </a:lnTo>
                <a:lnTo>
                  <a:pt x="933556" y="237752"/>
                </a:lnTo>
                <a:lnTo>
                  <a:pt x="968997" y="299744"/>
                </a:lnTo>
                <a:lnTo>
                  <a:pt x="1029614" y="333842"/>
                </a:lnTo>
                <a:lnTo>
                  <a:pt x="1068365" y="338408"/>
                </a:lnTo>
                <a:lnTo>
                  <a:pt x="1108443" y="333205"/>
                </a:lnTo>
                <a:lnTo>
                  <a:pt x="1139412" y="317254"/>
                </a:lnTo>
                <a:lnTo>
                  <a:pt x="1160939" y="290046"/>
                </a:lnTo>
                <a:lnTo>
                  <a:pt x="1162068" y="286299"/>
                </a:lnTo>
                <a:lnTo>
                  <a:pt x="1056060" y="286299"/>
                </a:lnTo>
                <a:lnTo>
                  <a:pt x="1035999" y="285645"/>
                </a:lnTo>
                <a:lnTo>
                  <a:pt x="1007218" y="269052"/>
                </a:lnTo>
                <a:lnTo>
                  <a:pt x="986210" y="241543"/>
                </a:lnTo>
                <a:lnTo>
                  <a:pt x="973836" y="207048"/>
                </a:lnTo>
                <a:lnTo>
                  <a:pt x="970959" y="169494"/>
                </a:lnTo>
                <a:lnTo>
                  <a:pt x="978441" y="132812"/>
                </a:lnTo>
                <a:lnTo>
                  <a:pt x="996138" y="99642"/>
                </a:lnTo>
                <a:lnTo>
                  <a:pt x="1021606" y="73110"/>
                </a:lnTo>
                <a:lnTo>
                  <a:pt x="1052254" y="54613"/>
                </a:lnTo>
                <a:lnTo>
                  <a:pt x="1085492" y="45546"/>
                </a:lnTo>
                <a:lnTo>
                  <a:pt x="1224915" y="45546"/>
                </a:lnTo>
                <a:lnTo>
                  <a:pt x="1193199" y="24502"/>
                </a:lnTo>
                <a:lnTo>
                  <a:pt x="1157459" y="9044"/>
                </a:lnTo>
                <a:lnTo>
                  <a:pt x="1119780" y="663"/>
                </a:lnTo>
                <a:lnTo>
                  <a:pt x="1080961" y="0"/>
                </a:lnTo>
                <a:close/>
              </a:path>
              <a:path w="1319530" h="487044">
                <a:moveTo>
                  <a:pt x="531084" y="231346"/>
                </a:moveTo>
                <a:lnTo>
                  <a:pt x="492811" y="234638"/>
                </a:lnTo>
                <a:lnTo>
                  <a:pt x="454215" y="241462"/>
                </a:lnTo>
                <a:lnTo>
                  <a:pt x="415280" y="251888"/>
                </a:lnTo>
                <a:lnTo>
                  <a:pt x="375992" y="265985"/>
                </a:lnTo>
                <a:lnTo>
                  <a:pt x="336335" y="283823"/>
                </a:lnTo>
                <a:lnTo>
                  <a:pt x="300419" y="301465"/>
                </a:lnTo>
                <a:lnTo>
                  <a:pt x="264166" y="316825"/>
                </a:lnTo>
                <a:lnTo>
                  <a:pt x="227576" y="328818"/>
                </a:lnTo>
                <a:lnTo>
                  <a:pt x="190649" y="336354"/>
                </a:lnTo>
                <a:lnTo>
                  <a:pt x="153385" y="338348"/>
                </a:lnTo>
                <a:lnTo>
                  <a:pt x="332355" y="338348"/>
                </a:lnTo>
                <a:lnTo>
                  <a:pt x="341933" y="333803"/>
                </a:lnTo>
                <a:lnTo>
                  <a:pt x="380131" y="315423"/>
                </a:lnTo>
                <a:lnTo>
                  <a:pt x="419850" y="300200"/>
                </a:lnTo>
                <a:lnTo>
                  <a:pt x="458900" y="289056"/>
                </a:lnTo>
                <a:lnTo>
                  <a:pt x="497489" y="281840"/>
                </a:lnTo>
                <a:lnTo>
                  <a:pt x="535560" y="278474"/>
                </a:lnTo>
                <a:lnTo>
                  <a:pt x="747117" y="278474"/>
                </a:lnTo>
                <a:lnTo>
                  <a:pt x="718097" y="265447"/>
                </a:lnTo>
                <a:lnTo>
                  <a:pt x="681225" y="252118"/>
                </a:lnTo>
                <a:lnTo>
                  <a:pt x="644102" y="241973"/>
                </a:lnTo>
                <a:lnTo>
                  <a:pt x="606714" y="235084"/>
                </a:lnTo>
                <a:lnTo>
                  <a:pt x="569046" y="231518"/>
                </a:lnTo>
                <a:lnTo>
                  <a:pt x="531084" y="231346"/>
                </a:lnTo>
                <a:close/>
              </a:path>
              <a:path w="1319530" h="487044">
                <a:moveTo>
                  <a:pt x="1094729" y="148622"/>
                </a:moveTo>
                <a:lnTo>
                  <a:pt x="1084555" y="151463"/>
                </a:lnTo>
                <a:lnTo>
                  <a:pt x="1071685" y="156351"/>
                </a:lnTo>
                <a:lnTo>
                  <a:pt x="1055779" y="161921"/>
                </a:lnTo>
                <a:lnTo>
                  <a:pt x="1086386" y="186996"/>
                </a:lnTo>
                <a:lnTo>
                  <a:pt x="1108391" y="227650"/>
                </a:lnTo>
                <a:lnTo>
                  <a:pt x="1122332" y="261992"/>
                </a:lnTo>
                <a:lnTo>
                  <a:pt x="1100239" y="270550"/>
                </a:lnTo>
                <a:lnTo>
                  <a:pt x="1077811" y="279960"/>
                </a:lnTo>
                <a:lnTo>
                  <a:pt x="1056060" y="286299"/>
                </a:lnTo>
                <a:lnTo>
                  <a:pt x="1162068" y="286299"/>
                </a:lnTo>
                <a:lnTo>
                  <a:pt x="1172686" y="251070"/>
                </a:lnTo>
                <a:lnTo>
                  <a:pt x="1173110" y="213662"/>
                </a:lnTo>
                <a:lnTo>
                  <a:pt x="1159874" y="185122"/>
                </a:lnTo>
                <a:lnTo>
                  <a:pt x="1135508" y="164086"/>
                </a:lnTo>
                <a:lnTo>
                  <a:pt x="1102542" y="149189"/>
                </a:lnTo>
                <a:lnTo>
                  <a:pt x="1094729" y="148622"/>
                </a:lnTo>
                <a:close/>
              </a:path>
            </a:pathLst>
          </a:custGeom>
          <a:solidFill>
            <a:srgbClr val="414141"/>
          </a:solidFill>
        </p:spPr>
        <p:txBody>
          <a:bodyPr wrap="square" lIns="0" tIns="0" rIns="0" bIns="0" rtlCol="0"/>
          <a:lstStyle/>
          <a:p>
            <a:endParaRPr/>
          </a:p>
        </p:txBody>
      </p:sp>
      <p:sp>
        <p:nvSpPr>
          <p:cNvPr id="8" name="object 8"/>
          <p:cNvSpPr/>
          <p:nvPr/>
        </p:nvSpPr>
        <p:spPr>
          <a:xfrm>
            <a:off x="15720841" y="1332132"/>
            <a:ext cx="460375" cy="489584"/>
          </a:xfrm>
          <a:custGeom>
            <a:avLst/>
            <a:gdLst/>
            <a:ahLst/>
            <a:cxnLst/>
            <a:rect l="l" t="t" r="r" b="b"/>
            <a:pathLst>
              <a:path w="460375" h="489585">
                <a:moveTo>
                  <a:pt x="14397" y="370301"/>
                </a:moveTo>
                <a:lnTo>
                  <a:pt x="5392" y="379390"/>
                </a:lnTo>
                <a:lnTo>
                  <a:pt x="0" y="383034"/>
                </a:lnTo>
                <a:lnTo>
                  <a:pt x="3539" y="393344"/>
                </a:lnTo>
                <a:lnTo>
                  <a:pt x="47294" y="444598"/>
                </a:lnTo>
                <a:lnTo>
                  <a:pt x="112848" y="476521"/>
                </a:lnTo>
                <a:lnTo>
                  <a:pt x="180415" y="489520"/>
                </a:lnTo>
                <a:lnTo>
                  <a:pt x="214037" y="489242"/>
                </a:lnTo>
                <a:lnTo>
                  <a:pt x="279128" y="475773"/>
                </a:lnTo>
                <a:lnTo>
                  <a:pt x="338905" y="445937"/>
                </a:lnTo>
                <a:lnTo>
                  <a:pt x="343587" y="442339"/>
                </a:lnTo>
                <a:lnTo>
                  <a:pt x="190478" y="442339"/>
                </a:lnTo>
                <a:lnTo>
                  <a:pt x="151369" y="438098"/>
                </a:lnTo>
                <a:lnTo>
                  <a:pt x="113272" y="427465"/>
                </a:lnTo>
                <a:lnTo>
                  <a:pt x="77369" y="410310"/>
                </a:lnTo>
                <a:lnTo>
                  <a:pt x="61457" y="400478"/>
                </a:lnTo>
                <a:lnTo>
                  <a:pt x="30309" y="380134"/>
                </a:lnTo>
                <a:lnTo>
                  <a:pt x="14397" y="370301"/>
                </a:lnTo>
                <a:close/>
              </a:path>
              <a:path w="460375" h="489585">
                <a:moveTo>
                  <a:pt x="366333" y="48154"/>
                </a:moveTo>
                <a:lnTo>
                  <a:pt x="236651" y="48154"/>
                </a:lnTo>
                <a:lnTo>
                  <a:pt x="273055" y="52287"/>
                </a:lnTo>
                <a:lnTo>
                  <a:pt x="308560" y="63846"/>
                </a:lnTo>
                <a:lnTo>
                  <a:pt x="365276" y="106613"/>
                </a:lnTo>
                <a:lnTo>
                  <a:pt x="386979" y="142603"/>
                </a:lnTo>
                <a:lnTo>
                  <a:pt x="401191" y="181201"/>
                </a:lnTo>
                <a:lnTo>
                  <a:pt x="407910" y="221230"/>
                </a:lnTo>
                <a:lnTo>
                  <a:pt x="407139" y="261514"/>
                </a:lnTo>
                <a:lnTo>
                  <a:pt x="398875" y="300875"/>
                </a:lnTo>
                <a:lnTo>
                  <a:pt x="383120" y="338137"/>
                </a:lnTo>
                <a:lnTo>
                  <a:pt x="359873" y="372123"/>
                </a:lnTo>
                <a:lnTo>
                  <a:pt x="302070" y="417982"/>
                </a:lnTo>
                <a:lnTo>
                  <a:pt x="229419" y="440315"/>
                </a:lnTo>
                <a:lnTo>
                  <a:pt x="190478" y="442339"/>
                </a:lnTo>
                <a:lnTo>
                  <a:pt x="343587" y="442339"/>
                </a:lnTo>
                <a:lnTo>
                  <a:pt x="390437" y="400758"/>
                </a:lnTo>
                <a:lnTo>
                  <a:pt x="430794" y="341258"/>
                </a:lnTo>
                <a:lnTo>
                  <a:pt x="457043" y="268461"/>
                </a:lnTo>
                <a:lnTo>
                  <a:pt x="460234" y="235150"/>
                </a:lnTo>
                <a:lnTo>
                  <a:pt x="456343" y="198816"/>
                </a:lnTo>
                <a:lnTo>
                  <a:pt x="445998" y="161337"/>
                </a:lnTo>
                <a:lnTo>
                  <a:pt x="429830" y="124589"/>
                </a:lnTo>
                <a:lnTo>
                  <a:pt x="408468" y="90450"/>
                </a:lnTo>
                <a:lnTo>
                  <a:pt x="382541" y="60796"/>
                </a:lnTo>
                <a:lnTo>
                  <a:pt x="366333" y="48154"/>
                </a:lnTo>
                <a:close/>
              </a:path>
              <a:path w="460375" h="489585">
                <a:moveTo>
                  <a:pt x="246741" y="0"/>
                </a:moveTo>
                <a:lnTo>
                  <a:pt x="173613" y="12375"/>
                </a:lnTo>
                <a:lnTo>
                  <a:pt x="136749" y="32050"/>
                </a:lnTo>
                <a:lnTo>
                  <a:pt x="89101" y="85263"/>
                </a:lnTo>
                <a:lnTo>
                  <a:pt x="73773" y="120252"/>
                </a:lnTo>
                <a:lnTo>
                  <a:pt x="65044" y="158273"/>
                </a:lnTo>
                <a:lnTo>
                  <a:pt x="63611" y="197404"/>
                </a:lnTo>
                <a:lnTo>
                  <a:pt x="70175" y="235729"/>
                </a:lnTo>
                <a:lnTo>
                  <a:pt x="85404" y="271823"/>
                </a:lnTo>
                <a:lnTo>
                  <a:pt x="134175" y="319917"/>
                </a:lnTo>
                <a:lnTo>
                  <a:pt x="203334" y="339381"/>
                </a:lnTo>
                <a:lnTo>
                  <a:pt x="243003" y="336599"/>
                </a:lnTo>
                <a:lnTo>
                  <a:pt x="275080" y="322563"/>
                </a:lnTo>
                <a:lnTo>
                  <a:pt x="298723" y="296934"/>
                </a:lnTo>
                <a:lnTo>
                  <a:pt x="301267" y="290283"/>
                </a:lnTo>
                <a:lnTo>
                  <a:pt x="224925" y="290283"/>
                </a:lnTo>
                <a:lnTo>
                  <a:pt x="198102" y="284741"/>
                </a:lnTo>
                <a:lnTo>
                  <a:pt x="146479" y="263431"/>
                </a:lnTo>
                <a:lnTo>
                  <a:pt x="112591" y="217132"/>
                </a:lnTo>
                <a:lnTo>
                  <a:pt x="107825" y="184542"/>
                </a:lnTo>
                <a:lnTo>
                  <a:pt x="112457" y="150941"/>
                </a:lnTo>
                <a:lnTo>
                  <a:pt x="145913" y="88995"/>
                </a:lnTo>
                <a:lnTo>
                  <a:pt x="202246" y="52104"/>
                </a:lnTo>
                <a:lnTo>
                  <a:pt x="236651" y="48154"/>
                </a:lnTo>
                <a:lnTo>
                  <a:pt x="366333" y="48154"/>
                </a:lnTo>
                <a:lnTo>
                  <a:pt x="352680" y="37505"/>
                </a:lnTo>
                <a:lnTo>
                  <a:pt x="318067" y="18538"/>
                </a:lnTo>
                <a:lnTo>
                  <a:pt x="282704" y="5783"/>
                </a:lnTo>
                <a:lnTo>
                  <a:pt x="246741" y="0"/>
                </a:lnTo>
                <a:close/>
              </a:path>
              <a:path w="460375" h="489585">
                <a:moveTo>
                  <a:pt x="244320" y="155827"/>
                </a:moveTo>
                <a:lnTo>
                  <a:pt x="230312" y="157533"/>
                </a:lnTo>
                <a:lnTo>
                  <a:pt x="216319" y="160600"/>
                </a:lnTo>
                <a:lnTo>
                  <a:pt x="203334" y="162988"/>
                </a:lnTo>
                <a:lnTo>
                  <a:pt x="224080" y="187540"/>
                </a:lnTo>
                <a:lnTo>
                  <a:pt x="242466" y="207998"/>
                </a:lnTo>
                <a:lnTo>
                  <a:pt x="257479" y="226409"/>
                </a:lnTo>
                <a:lnTo>
                  <a:pt x="268107" y="244818"/>
                </a:lnTo>
                <a:lnTo>
                  <a:pt x="264650" y="256017"/>
                </a:lnTo>
                <a:lnTo>
                  <a:pt x="252590" y="271646"/>
                </a:lnTo>
                <a:lnTo>
                  <a:pt x="237492" y="285227"/>
                </a:lnTo>
                <a:lnTo>
                  <a:pt x="224925" y="290283"/>
                </a:lnTo>
                <a:lnTo>
                  <a:pt x="301267" y="290283"/>
                </a:lnTo>
                <a:lnTo>
                  <a:pt x="313089" y="259372"/>
                </a:lnTo>
                <a:lnTo>
                  <a:pt x="315507" y="224023"/>
                </a:lnTo>
                <a:lnTo>
                  <a:pt x="306793" y="194812"/>
                </a:lnTo>
                <a:lnTo>
                  <a:pt x="287281" y="172420"/>
                </a:lnTo>
                <a:lnTo>
                  <a:pt x="257301" y="157531"/>
                </a:lnTo>
                <a:lnTo>
                  <a:pt x="244320" y="155827"/>
                </a:lnTo>
                <a:close/>
              </a:path>
            </a:pathLst>
          </a:custGeom>
          <a:solidFill>
            <a:srgbClr val="414141"/>
          </a:solidFill>
        </p:spPr>
        <p:txBody>
          <a:bodyPr wrap="square" lIns="0" tIns="0" rIns="0" bIns="0" rtlCol="0"/>
          <a:lstStyle/>
          <a:p>
            <a:endParaRPr/>
          </a:p>
        </p:txBody>
      </p:sp>
      <p:sp>
        <p:nvSpPr>
          <p:cNvPr id="9" name="object 9"/>
          <p:cNvSpPr/>
          <p:nvPr/>
        </p:nvSpPr>
        <p:spPr>
          <a:xfrm>
            <a:off x="15243043" y="1333277"/>
            <a:ext cx="447675" cy="487045"/>
          </a:xfrm>
          <a:custGeom>
            <a:avLst/>
            <a:gdLst/>
            <a:ahLst/>
            <a:cxnLst/>
            <a:rect l="l" t="t" r="r" b="b"/>
            <a:pathLst>
              <a:path w="447675" h="487044">
                <a:moveTo>
                  <a:pt x="0" y="383640"/>
                </a:moveTo>
                <a:lnTo>
                  <a:pt x="5947" y="396400"/>
                </a:lnTo>
                <a:lnTo>
                  <a:pt x="11224" y="409335"/>
                </a:lnTo>
                <a:lnTo>
                  <a:pt x="17177" y="421249"/>
                </a:lnTo>
                <a:lnTo>
                  <a:pt x="55719" y="452352"/>
                </a:lnTo>
                <a:lnTo>
                  <a:pt x="126169" y="479615"/>
                </a:lnTo>
                <a:lnTo>
                  <a:pt x="164240" y="485560"/>
                </a:lnTo>
                <a:lnTo>
                  <a:pt x="203001" y="486439"/>
                </a:lnTo>
                <a:lnTo>
                  <a:pt x="241547" y="482296"/>
                </a:lnTo>
                <a:lnTo>
                  <a:pt x="278971" y="473175"/>
                </a:lnTo>
                <a:lnTo>
                  <a:pt x="314369" y="459120"/>
                </a:lnTo>
                <a:lnTo>
                  <a:pt x="342820" y="442518"/>
                </a:lnTo>
                <a:lnTo>
                  <a:pt x="181919" y="442518"/>
                </a:lnTo>
                <a:lnTo>
                  <a:pt x="144337" y="436857"/>
                </a:lnTo>
                <a:lnTo>
                  <a:pt x="107787" y="423670"/>
                </a:lnTo>
                <a:lnTo>
                  <a:pt x="83619" y="411530"/>
                </a:lnTo>
                <a:lnTo>
                  <a:pt x="58609" y="400243"/>
                </a:lnTo>
                <a:lnTo>
                  <a:pt x="31241" y="390662"/>
                </a:lnTo>
                <a:lnTo>
                  <a:pt x="0" y="383640"/>
                </a:lnTo>
                <a:close/>
              </a:path>
              <a:path w="447675" h="487044">
                <a:moveTo>
                  <a:pt x="362115" y="46062"/>
                </a:moveTo>
                <a:lnTo>
                  <a:pt x="246722" y="46062"/>
                </a:lnTo>
                <a:lnTo>
                  <a:pt x="286130" y="53908"/>
                </a:lnTo>
                <a:lnTo>
                  <a:pt x="321571" y="72497"/>
                </a:lnTo>
                <a:lnTo>
                  <a:pt x="351367" y="99131"/>
                </a:lnTo>
                <a:lnTo>
                  <a:pt x="391423" y="159650"/>
                </a:lnTo>
                <a:lnTo>
                  <a:pt x="404870" y="227420"/>
                </a:lnTo>
                <a:lnTo>
                  <a:pt x="401404" y="263117"/>
                </a:lnTo>
                <a:lnTo>
                  <a:pt x="373674" y="336322"/>
                </a:lnTo>
                <a:lnTo>
                  <a:pt x="350678" y="369108"/>
                </a:lnTo>
                <a:lnTo>
                  <a:pt x="322777" y="396286"/>
                </a:lnTo>
                <a:lnTo>
                  <a:pt x="290962" y="417536"/>
                </a:lnTo>
                <a:lnTo>
                  <a:pt x="219543" y="440971"/>
                </a:lnTo>
                <a:lnTo>
                  <a:pt x="181919" y="442518"/>
                </a:lnTo>
                <a:lnTo>
                  <a:pt x="342820" y="442518"/>
                </a:lnTo>
                <a:lnTo>
                  <a:pt x="375465" y="416382"/>
                </a:lnTo>
                <a:lnTo>
                  <a:pt x="418753" y="357619"/>
                </a:lnTo>
                <a:lnTo>
                  <a:pt x="442812" y="289511"/>
                </a:lnTo>
                <a:lnTo>
                  <a:pt x="447550" y="253536"/>
                </a:lnTo>
                <a:lnTo>
                  <a:pt x="447383" y="217125"/>
                </a:lnTo>
                <a:lnTo>
                  <a:pt x="432207" y="145524"/>
                </a:lnTo>
                <a:lnTo>
                  <a:pt x="397024" y="79775"/>
                </a:lnTo>
                <a:lnTo>
                  <a:pt x="370716" y="51890"/>
                </a:lnTo>
                <a:lnTo>
                  <a:pt x="362115" y="46062"/>
                </a:lnTo>
                <a:close/>
              </a:path>
              <a:path w="447675" h="487044">
                <a:moveTo>
                  <a:pt x="219582" y="0"/>
                </a:moveTo>
                <a:lnTo>
                  <a:pt x="144391" y="26594"/>
                </a:lnTo>
                <a:lnTo>
                  <a:pt x="110779" y="52211"/>
                </a:lnTo>
                <a:lnTo>
                  <a:pt x="84654" y="83185"/>
                </a:lnTo>
                <a:lnTo>
                  <a:pt x="66464" y="118859"/>
                </a:lnTo>
                <a:lnTo>
                  <a:pt x="56658" y="158575"/>
                </a:lnTo>
                <a:lnTo>
                  <a:pt x="55684" y="201677"/>
                </a:lnTo>
                <a:lnTo>
                  <a:pt x="64325" y="239394"/>
                </a:lnTo>
                <a:lnTo>
                  <a:pt x="103935" y="297707"/>
                </a:lnTo>
                <a:lnTo>
                  <a:pt x="165272" y="330866"/>
                </a:lnTo>
                <a:lnTo>
                  <a:pt x="193371" y="333227"/>
                </a:lnTo>
                <a:lnTo>
                  <a:pt x="224333" y="327911"/>
                </a:lnTo>
                <a:lnTo>
                  <a:pt x="254957" y="316795"/>
                </a:lnTo>
                <a:lnTo>
                  <a:pt x="282043" y="301757"/>
                </a:lnTo>
                <a:lnTo>
                  <a:pt x="294157" y="289014"/>
                </a:lnTo>
                <a:lnTo>
                  <a:pt x="228150" y="289014"/>
                </a:lnTo>
                <a:lnTo>
                  <a:pt x="200531" y="284069"/>
                </a:lnTo>
                <a:lnTo>
                  <a:pt x="147313" y="265988"/>
                </a:lnTo>
                <a:lnTo>
                  <a:pt x="106193" y="222931"/>
                </a:lnTo>
                <a:lnTo>
                  <a:pt x="98617" y="189379"/>
                </a:lnTo>
                <a:lnTo>
                  <a:pt x="102080" y="153208"/>
                </a:lnTo>
                <a:lnTo>
                  <a:pt x="115634" y="117473"/>
                </a:lnTo>
                <a:lnTo>
                  <a:pt x="138330" y="85230"/>
                </a:lnTo>
                <a:lnTo>
                  <a:pt x="169459" y="61897"/>
                </a:lnTo>
                <a:lnTo>
                  <a:pt x="206711" y="48782"/>
                </a:lnTo>
                <a:lnTo>
                  <a:pt x="246722" y="46062"/>
                </a:lnTo>
                <a:lnTo>
                  <a:pt x="362115" y="46062"/>
                </a:lnTo>
                <a:lnTo>
                  <a:pt x="336874" y="28959"/>
                </a:lnTo>
                <a:lnTo>
                  <a:pt x="298442" y="11994"/>
                </a:lnTo>
                <a:lnTo>
                  <a:pt x="258363" y="2004"/>
                </a:lnTo>
                <a:lnTo>
                  <a:pt x="219582" y="0"/>
                </a:lnTo>
                <a:close/>
              </a:path>
              <a:path w="447675" h="487044">
                <a:moveTo>
                  <a:pt x="208391" y="152558"/>
                </a:moveTo>
                <a:lnTo>
                  <a:pt x="210192" y="158013"/>
                </a:lnTo>
                <a:lnTo>
                  <a:pt x="211983" y="165290"/>
                </a:lnTo>
                <a:lnTo>
                  <a:pt x="211983" y="172568"/>
                </a:lnTo>
                <a:lnTo>
                  <a:pt x="226187" y="190080"/>
                </a:lnTo>
                <a:lnTo>
                  <a:pt x="240728" y="207593"/>
                </a:lnTo>
                <a:lnTo>
                  <a:pt x="253921" y="225788"/>
                </a:lnTo>
                <a:lnTo>
                  <a:pt x="264086" y="245351"/>
                </a:lnTo>
                <a:lnTo>
                  <a:pt x="261249" y="256268"/>
                </a:lnTo>
                <a:lnTo>
                  <a:pt x="250833" y="271278"/>
                </a:lnTo>
                <a:lnTo>
                  <a:pt x="238060" y="284240"/>
                </a:lnTo>
                <a:lnTo>
                  <a:pt x="228150" y="289014"/>
                </a:lnTo>
                <a:lnTo>
                  <a:pt x="294157" y="289014"/>
                </a:lnTo>
                <a:lnTo>
                  <a:pt x="307448" y="275033"/>
                </a:lnTo>
                <a:lnTo>
                  <a:pt x="315506" y="243530"/>
                </a:lnTo>
                <a:lnTo>
                  <a:pt x="309078" y="210663"/>
                </a:lnTo>
                <a:lnTo>
                  <a:pt x="291027" y="179845"/>
                </a:lnTo>
                <a:lnTo>
                  <a:pt x="276097" y="168163"/>
                </a:lnTo>
                <a:lnTo>
                  <a:pt x="255100" y="161427"/>
                </a:lnTo>
                <a:lnTo>
                  <a:pt x="231409" y="157078"/>
                </a:lnTo>
                <a:lnTo>
                  <a:pt x="208391" y="152558"/>
                </a:lnTo>
                <a:close/>
              </a:path>
            </a:pathLst>
          </a:custGeom>
          <a:solidFill>
            <a:srgbClr val="414141"/>
          </a:solidFill>
        </p:spPr>
        <p:txBody>
          <a:bodyPr wrap="square" lIns="0" tIns="0" rIns="0" bIns="0" rtlCol="0"/>
          <a:lstStyle/>
          <a:p>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ctrTitle"/>
          </p:nvPr>
        </p:nvSpPr>
        <p:spPr>
          <a:prstGeom prst="rect">
            <a:avLst/>
          </a:prstGeom>
        </p:spPr>
        <p:txBody>
          <a:bodyPr vert="horz" wrap="square" lIns="0" tIns="0" rIns="0" bIns="0" rtlCol="0">
            <a:spAutoFit/>
          </a:bodyPr>
          <a:lstStyle/>
          <a:p>
            <a:pPr marL="3101340">
              <a:lnSpc>
                <a:spcPct val="100000"/>
              </a:lnSpc>
            </a:pPr>
            <a:r>
              <a:rPr spc="-1045" dirty="0"/>
              <a:t>有⼈人说：</a:t>
            </a:r>
            <a:r>
              <a:rPr spc="-5" dirty="0">
                <a:latin typeface="Arial"/>
                <a:cs typeface="Arial"/>
              </a:rPr>
              <a:t>“……”</a:t>
            </a:r>
            <a:r>
              <a:rPr spc="-1305" dirty="0"/>
              <a:t>⽽而我们</a:t>
            </a:r>
            <a:r>
              <a:rPr spc="-10" dirty="0">
                <a:latin typeface="Arial"/>
                <a:cs typeface="Arial"/>
              </a:rPr>
              <a:t>……</a:t>
            </a:r>
          </a:p>
        </p:txBody>
      </p:sp>
      <p:sp>
        <p:nvSpPr>
          <p:cNvPr id="3" name="object 3"/>
          <p:cNvSpPr txBox="1"/>
          <p:nvPr/>
        </p:nvSpPr>
        <p:spPr>
          <a:xfrm>
            <a:off x="7725284" y="5548907"/>
            <a:ext cx="9973310" cy="1060450"/>
          </a:xfrm>
          <a:prstGeom prst="rect">
            <a:avLst/>
          </a:prstGeom>
        </p:spPr>
        <p:txBody>
          <a:bodyPr vert="horz" wrap="square" lIns="0" tIns="0" rIns="0" bIns="0" rtlCol="0">
            <a:spAutoFit/>
          </a:bodyPr>
          <a:lstStyle/>
          <a:p>
            <a:pPr marL="12700">
              <a:lnSpc>
                <a:spcPts val="8350"/>
              </a:lnSpc>
              <a:tabLst>
                <a:tab pos="4724400" algn="l"/>
                <a:tab pos="5771515" algn="l"/>
              </a:tabLst>
            </a:pPr>
            <a:r>
              <a:rPr sz="8250" spc="-10" dirty="0">
                <a:latin typeface="Arial Unicode MS"/>
                <a:cs typeface="Arial Unicode MS"/>
              </a:rPr>
              <a:t>名言引入	</a:t>
            </a:r>
            <a:r>
              <a:rPr sz="8250" spc="-204" dirty="0">
                <a:latin typeface="Trebuchet MS"/>
                <a:cs typeface="Trebuchet MS"/>
              </a:rPr>
              <a:t>+	</a:t>
            </a:r>
            <a:r>
              <a:rPr sz="8250" spc="-10" dirty="0">
                <a:latin typeface="Arial Unicode MS"/>
                <a:cs typeface="Arial Unicode MS"/>
              </a:rPr>
              <a:t>创设情景</a:t>
            </a:r>
            <a:endParaRPr sz="8250">
              <a:latin typeface="Arial Unicode MS"/>
              <a:cs typeface="Arial Unicode MS"/>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3923011" y="911204"/>
            <a:ext cx="1319530" cy="487045"/>
          </a:xfrm>
          <a:custGeom>
            <a:avLst/>
            <a:gdLst/>
            <a:ahLst/>
            <a:cxnLst/>
            <a:rect l="l" t="t" r="r" b="b"/>
            <a:pathLst>
              <a:path w="1319529" h="487044">
                <a:moveTo>
                  <a:pt x="747110" y="278474"/>
                </a:moveTo>
                <a:lnTo>
                  <a:pt x="535560" y="278474"/>
                </a:lnTo>
                <a:lnTo>
                  <a:pt x="573120" y="278864"/>
                </a:lnTo>
                <a:lnTo>
                  <a:pt x="610176" y="282914"/>
                </a:lnTo>
                <a:lnTo>
                  <a:pt x="682810" y="301611"/>
                </a:lnTo>
                <a:lnTo>
                  <a:pt x="718404" y="316068"/>
                </a:lnTo>
                <a:lnTo>
                  <a:pt x="753590" y="333842"/>
                </a:lnTo>
                <a:lnTo>
                  <a:pt x="788184" y="354722"/>
                </a:lnTo>
                <a:lnTo>
                  <a:pt x="822387" y="378728"/>
                </a:lnTo>
                <a:lnTo>
                  <a:pt x="856141" y="405725"/>
                </a:lnTo>
                <a:lnTo>
                  <a:pt x="890966" y="432037"/>
                </a:lnTo>
                <a:lnTo>
                  <a:pt x="926677" y="453509"/>
                </a:lnTo>
                <a:lnTo>
                  <a:pt x="963316" y="469908"/>
                </a:lnTo>
                <a:lnTo>
                  <a:pt x="1000925" y="480998"/>
                </a:lnTo>
                <a:lnTo>
                  <a:pt x="1039545" y="486545"/>
                </a:lnTo>
                <a:lnTo>
                  <a:pt x="1079220" y="486314"/>
                </a:lnTo>
                <a:lnTo>
                  <a:pt x="1119991" y="480069"/>
                </a:lnTo>
                <a:lnTo>
                  <a:pt x="1161901" y="467577"/>
                </a:lnTo>
                <a:lnTo>
                  <a:pt x="1194974" y="451197"/>
                </a:lnTo>
                <a:lnTo>
                  <a:pt x="1205254" y="443479"/>
                </a:lnTo>
                <a:lnTo>
                  <a:pt x="1079580" y="443479"/>
                </a:lnTo>
                <a:lnTo>
                  <a:pt x="1041153" y="441453"/>
                </a:lnTo>
                <a:lnTo>
                  <a:pt x="1001822" y="431191"/>
                </a:lnTo>
                <a:lnTo>
                  <a:pt x="965030" y="414438"/>
                </a:lnTo>
                <a:lnTo>
                  <a:pt x="929792" y="393669"/>
                </a:lnTo>
                <a:lnTo>
                  <a:pt x="895504" y="370543"/>
                </a:lnTo>
                <a:lnTo>
                  <a:pt x="861560" y="346718"/>
                </a:lnTo>
                <a:lnTo>
                  <a:pt x="827357" y="323854"/>
                </a:lnTo>
                <a:lnTo>
                  <a:pt x="791148" y="301387"/>
                </a:lnTo>
                <a:lnTo>
                  <a:pt x="754734" y="281896"/>
                </a:lnTo>
                <a:lnTo>
                  <a:pt x="747110" y="278474"/>
                </a:lnTo>
                <a:close/>
              </a:path>
              <a:path w="1319529" h="487044">
                <a:moveTo>
                  <a:pt x="1224922" y="45547"/>
                </a:moveTo>
                <a:lnTo>
                  <a:pt x="1085492" y="45547"/>
                </a:lnTo>
                <a:lnTo>
                  <a:pt x="1118730" y="47307"/>
                </a:lnTo>
                <a:lnTo>
                  <a:pt x="1157755" y="60207"/>
                </a:lnTo>
                <a:lnTo>
                  <a:pt x="1192164" y="79205"/>
                </a:lnTo>
                <a:lnTo>
                  <a:pt x="1244858" y="131909"/>
                </a:lnTo>
                <a:lnTo>
                  <a:pt x="1272260" y="198259"/>
                </a:lnTo>
                <a:lnTo>
                  <a:pt x="1275052" y="234312"/>
                </a:lnTo>
                <a:lnTo>
                  <a:pt x="1269814" y="271091"/>
                </a:lnTo>
                <a:lnTo>
                  <a:pt x="1255533" y="312038"/>
                </a:lnTo>
                <a:lnTo>
                  <a:pt x="1235893" y="348419"/>
                </a:lnTo>
                <a:lnTo>
                  <a:pt x="1211529" y="379709"/>
                </a:lnTo>
                <a:lnTo>
                  <a:pt x="1183080" y="405385"/>
                </a:lnTo>
                <a:lnTo>
                  <a:pt x="1116469" y="437793"/>
                </a:lnTo>
                <a:lnTo>
                  <a:pt x="1079580" y="443479"/>
                </a:lnTo>
                <a:lnTo>
                  <a:pt x="1205254" y="443479"/>
                </a:lnTo>
                <a:lnTo>
                  <a:pt x="1252696" y="400127"/>
                </a:lnTo>
                <a:lnTo>
                  <a:pt x="1276132" y="367801"/>
                </a:lnTo>
                <a:lnTo>
                  <a:pt x="1295141" y="332525"/>
                </a:lnTo>
                <a:lnTo>
                  <a:pt x="1309117" y="295481"/>
                </a:lnTo>
                <a:lnTo>
                  <a:pt x="1317452" y="257853"/>
                </a:lnTo>
                <a:lnTo>
                  <a:pt x="1319541" y="220824"/>
                </a:lnTo>
                <a:lnTo>
                  <a:pt x="1314776" y="185575"/>
                </a:lnTo>
                <a:lnTo>
                  <a:pt x="1300747" y="144321"/>
                </a:lnTo>
                <a:lnTo>
                  <a:pt x="1280774" y="106946"/>
                </a:lnTo>
                <a:lnTo>
                  <a:pt x="1255658" y="74091"/>
                </a:lnTo>
                <a:lnTo>
                  <a:pt x="1226199" y="46395"/>
                </a:lnTo>
                <a:lnTo>
                  <a:pt x="1224922" y="45547"/>
                </a:lnTo>
                <a:close/>
              </a:path>
              <a:path w="1319529" h="487044">
                <a:moveTo>
                  <a:pt x="32628" y="298240"/>
                </a:moveTo>
                <a:lnTo>
                  <a:pt x="23157" y="299519"/>
                </a:lnTo>
                <a:lnTo>
                  <a:pt x="0" y="305655"/>
                </a:lnTo>
                <a:lnTo>
                  <a:pt x="23613" y="332017"/>
                </a:lnTo>
                <a:lnTo>
                  <a:pt x="52134" y="353256"/>
                </a:lnTo>
                <a:lnTo>
                  <a:pt x="84526" y="369147"/>
                </a:lnTo>
                <a:lnTo>
                  <a:pt x="119749" y="379469"/>
                </a:lnTo>
                <a:lnTo>
                  <a:pt x="156765" y="383999"/>
                </a:lnTo>
                <a:lnTo>
                  <a:pt x="194536" y="382515"/>
                </a:lnTo>
                <a:lnTo>
                  <a:pt x="232024" y="374794"/>
                </a:lnTo>
                <a:lnTo>
                  <a:pt x="286652" y="357508"/>
                </a:lnTo>
                <a:lnTo>
                  <a:pt x="332355" y="338348"/>
                </a:lnTo>
                <a:lnTo>
                  <a:pt x="153388" y="338348"/>
                </a:lnTo>
                <a:lnTo>
                  <a:pt x="115786" y="333712"/>
                </a:lnTo>
                <a:lnTo>
                  <a:pt x="77846" y="321358"/>
                </a:lnTo>
                <a:lnTo>
                  <a:pt x="39569" y="300200"/>
                </a:lnTo>
                <a:lnTo>
                  <a:pt x="32628" y="298240"/>
                </a:lnTo>
                <a:close/>
              </a:path>
              <a:path w="1319529" h="487044">
                <a:moveTo>
                  <a:pt x="1080961" y="0"/>
                </a:moveTo>
                <a:lnTo>
                  <a:pt x="1015375" y="21494"/>
                </a:lnTo>
                <a:lnTo>
                  <a:pt x="958847" y="72141"/>
                </a:lnTo>
                <a:lnTo>
                  <a:pt x="939016" y="107761"/>
                </a:lnTo>
                <a:lnTo>
                  <a:pt x="927490" y="149905"/>
                </a:lnTo>
                <a:lnTo>
                  <a:pt x="926285" y="198318"/>
                </a:lnTo>
                <a:lnTo>
                  <a:pt x="933562" y="237752"/>
                </a:lnTo>
                <a:lnTo>
                  <a:pt x="969000" y="299744"/>
                </a:lnTo>
                <a:lnTo>
                  <a:pt x="1029620" y="333842"/>
                </a:lnTo>
                <a:lnTo>
                  <a:pt x="1068375" y="338408"/>
                </a:lnTo>
                <a:lnTo>
                  <a:pt x="1108449" y="333205"/>
                </a:lnTo>
                <a:lnTo>
                  <a:pt x="1139419" y="317254"/>
                </a:lnTo>
                <a:lnTo>
                  <a:pt x="1160948" y="290046"/>
                </a:lnTo>
                <a:lnTo>
                  <a:pt x="1162078" y="286299"/>
                </a:lnTo>
                <a:lnTo>
                  <a:pt x="1056066" y="286299"/>
                </a:lnTo>
                <a:lnTo>
                  <a:pt x="1035999" y="285645"/>
                </a:lnTo>
                <a:lnTo>
                  <a:pt x="1007222" y="269052"/>
                </a:lnTo>
                <a:lnTo>
                  <a:pt x="986214" y="241543"/>
                </a:lnTo>
                <a:lnTo>
                  <a:pt x="973839" y="207048"/>
                </a:lnTo>
                <a:lnTo>
                  <a:pt x="970960" y="169494"/>
                </a:lnTo>
                <a:lnTo>
                  <a:pt x="978441" y="132812"/>
                </a:lnTo>
                <a:lnTo>
                  <a:pt x="996138" y="99646"/>
                </a:lnTo>
                <a:lnTo>
                  <a:pt x="1021606" y="73115"/>
                </a:lnTo>
                <a:lnTo>
                  <a:pt x="1052254" y="54616"/>
                </a:lnTo>
                <a:lnTo>
                  <a:pt x="1085492" y="45547"/>
                </a:lnTo>
                <a:lnTo>
                  <a:pt x="1224922" y="45547"/>
                </a:lnTo>
                <a:lnTo>
                  <a:pt x="1193199" y="24498"/>
                </a:lnTo>
                <a:lnTo>
                  <a:pt x="1157459" y="9039"/>
                </a:lnTo>
                <a:lnTo>
                  <a:pt x="1119780" y="660"/>
                </a:lnTo>
                <a:lnTo>
                  <a:pt x="1080961" y="0"/>
                </a:lnTo>
                <a:close/>
              </a:path>
              <a:path w="1319529" h="487044">
                <a:moveTo>
                  <a:pt x="531088" y="231349"/>
                </a:moveTo>
                <a:lnTo>
                  <a:pt x="492816" y="234640"/>
                </a:lnTo>
                <a:lnTo>
                  <a:pt x="454219" y="241463"/>
                </a:lnTo>
                <a:lnTo>
                  <a:pt x="415284" y="251888"/>
                </a:lnTo>
                <a:lnTo>
                  <a:pt x="375994" y="265985"/>
                </a:lnTo>
                <a:lnTo>
                  <a:pt x="336335" y="283823"/>
                </a:lnTo>
                <a:lnTo>
                  <a:pt x="300422" y="301465"/>
                </a:lnTo>
                <a:lnTo>
                  <a:pt x="264170" y="316825"/>
                </a:lnTo>
                <a:lnTo>
                  <a:pt x="227581" y="328818"/>
                </a:lnTo>
                <a:lnTo>
                  <a:pt x="190653" y="336354"/>
                </a:lnTo>
                <a:lnTo>
                  <a:pt x="153388" y="338348"/>
                </a:lnTo>
                <a:lnTo>
                  <a:pt x="332355" y="338348"/>
                </a:lnTo>
                <a:lnTo>
                  <a:pt x="341933" y="333803"/>
                </a:lnTo>
                <a:lnTo>
                  <a:pt x="380131" y="315423"/>
                </a:lnTo>
                <a:lnTo>
                  <a:pt x="419850" y="300200"/>
                </a:lnTo>
                <a:lnTo>
                  <a:pt x="458900" y="289056"/>
                </a:lnTo>
                <a:lnTo>
                  <a:pt x="497489" y="281840"/>
                </a:lnTo>
                <a:lnTo>
                  <a:pt x="535560" y="278474"/>
                </a:lnTo>
                <a:lnTo>
                  <a:pt x="747110" y="278474"/>
                </a:lnTo>
                <a:lnTo>
                  <a:pt x="718098" y="265452"/>
                </a:lnTo>
                <a:lnTo>
                  <a:pt x="681227" y="252122"/>
                </a:lnTo>
                <a:lnTo>
                  <a:pt x="644105" y="241978"/>
                </a:lnTo>
                <a:lnTo>
                  <a:pt x="606718" y="235088"/>
                </a:lnTo>
                <a:lnTo>
                  <a:pt x="569050" y="231522"/>
                </a:lnTo>
                <a:lnTo>
                  <a:pt x="531088" y="231349"/>
                </a:lnTo>
                <a:close/>
              </a:path>
              <a:path w="1319529" h="487044">
                <a:moveTo>
                  <a:pt x="1094733" y="148622"/>
                </a:moveTo>
                <a:lnTo>
                  <a:pt x="1084559" y="151463"/>
                </a:lnTo>
                <a:lnTo>
                  <a:pt x="1071686" y="156351"/>
                </a:lnTo>
                <a:lnTo>
                  <a:pt x="1055779" y="161921"/>
                </a:lnTo>
                <a:lnTo>
                  <a:pt x="1086386" y="187002"/>
                </a:lnTo>
                <a:lnTo>
                  <a:pt x="1108391" y="227650"/>
                </a:lnTo>
                <a:lnTo>
                  <a:pt x="1122332" y="261992"/>
                </a:lnTo>
                <a:lnTo>
                  <a:pt x="1100245" y="270550"/>
                </a:lnTo>
                <a:lnTo>
                  <a:pt x="1077819" y="279960"/>
                </a:lnTo>
                <a:lnTo>
                  <a:pt x="1056066" y="286299"/>
                </a:lnTo>
                <a:lnTo>
                  <a:pt x="1162078" y="286299"/>
                </a:lnTo>
                <a:lnTo>
                  <a:pt x="1172697" y="251070"/>
                </a:lnTo>
                <a:lnTo>
                  <a:pt x="1173114" y="213662"/>
                </a:lnTo>
                <a:lnTo>
                  <a:pt x="1159875" y="185122"/>
                </a:lnTo>
                <a:lnTo>
                  <a:pt x="1135508" y="164086"/>
                </a:lnTo>
                <a:lnTo>
                  <a:pt x="1102542" y="149189"/>
                </a:lnTo>
                <a:lnTo>
                  <a:pt x="1094733" y="148622"/>
                </a:lnTo>
                <a:close/>
              </a:path>
            </a:pathLst>
          </a:custGeom>
          <a:solidFill>
            <a:srgbClr val="414141"/>
          </a:solidFill>
        </p:spPr>
        <p:txBody>
          <a:bodyPr wrap="square" lIns="0" tIns="0" rIns="0" bIns="0" rtlCol="0"/>
          <a:lstStyle/>
          <a:p>
            <a:endParaRPr/>
          </a:p>
        </p:txBody>
      </p:sp>
      <p:sp>
        <p:nvSpPr>
          <p:cNvPr id="3" name="object 3"/>
          <p:cNvSpPr/>
          <p:nvPr/>
        </p:nvSpPr>
        <p:spPr>
          <a:xfrm>
            <a:off x="5749884" y="910006"/>
            <a:ext cx="460375" cy="489584"/>
          </a:xfrm>
          <a:custGeom>
            <a:avLst/>
            <a:gdLst/>
            <a:ahLst/>
            <a:cxnLst/>
            <a:rect l="l" t="t" r="r" b="b"/>
            <a:pathLst>
              <a:path w="460375" h="489584">
                <a:moveTo>
                  <a:pt x="14397" y="370300"/>
                </a:moveTo>
                <a:lnTo>
                  <a:pt x="5402" y="379388"/>
                </a:lnTo>
                <a:lnTo>
                  <a:pt x="0" y="383032"/>
                </a:lnTo>
                <a:lnTo>
                  <a:pt x="3545" y="393343"/>
                </a:lnTo>
                <a:lnTo>
                  <a:pt x="47303" y="444597"/>
                </a:lnTo>
                <a:lnTo>
                  <a:pt x="112854" y="476520"/>
                </a:lnTo>
                <a:lnTo>
                  <a:pt x="180421" y="489518"/>
                </a:lnTo>
                <a:lnTo>
                  <a:pt x="214043" y="489241"/>
                </a:lnTo>
                <a:lnTo>
                  <a:pt x="279135" y="475772"/>
                </a:lnTo>
                <a:lnTo>
                  <a:pt x="338913" y="445936"/>
                </a:lnTo>
                <a:lnTo>
                  <a:pt x="343596" y="442337"/>
                </a:lnTo>
                <a:lnTo>
                  <a:pt x="190486" y="442337"/>
                </a:lnTo>
                <a:lnTo>
                  <a:pt x="151378" y="438097"/>
                </a:lnTo>
                <a:lnTo>
                  <a:pt x="113282" y="427463"/>
                </a:lnTo>
                <a:lnTo>
                  <a:pt x="77379" y="410309"/>
                </a:lnTo>
                <a:lnTo>
                  <a:pt x="61466" y="400477"/>
                </a:lnTo>
                <a:lnTo>
                  <a:pt x="30310" y="380132"/>
                </a:lnTo>
                <a:lnTo>
                  <a:pt x="14397" y="370300"/>
                </a:lnTo>
                <a:close/>
              </a:path>
              <a:path w="460375" h="489584">
                <a:moveTo>
                  <a:pt x="366322" y="48153"/>
                </a:moveTo>
                <a:lnTo>
                  <a:pt x="236657" y="48153"/>
                </a:lnTo>
                <a:lnTo>
                  <a:pt x="273061" y="52286"/>
                </a:lnTo>
                <a:lnTo>
                  <a:pt x="308565" y="63844"/>
                </a:lnTo>
                <a:lnTo>
                  <a:pt x="365276" y="106611"/>
                </a:lnTo>
                <a:lnTo>
                  <a:pt x="386979" y="142601"/>
                </a:lnTo>
                <a:lnTo>
                  <a:pt x="401191" y="181199"/>
                </a:lnTo>
                <a:lnTo>
                  <a:pt x="407911" y="221228"/>
                </a:lnTo>
                <a:lnTo>
                  <a:pt x="407140" y="261510"/>
                </a:lnTo>
                <a:lnTo>
                  <a:pt x="398879" y="300870"/>
                </a:lnTo>
                <a:lnTo>
                  <a:pt x="383127" y="338129"/>
                </a:lnTo>
                <a:lnTo>
                  <a:pt x="359884" y="372111"/>
                </a:lnTo>
                <a:lnTo>
                  <a:pt x="302077" y="417976"/>
                </a:lnTo>
                <a:lnTo>
                  <a:pt x="229426" y="440312"/>
                </a:lnTo>
                <a:lnTo>
                  <a:pt x="190486" y="442337"/>
                </a:lnTo>
                <a:lnTo>
                  <a:pt x="343596" y="442337"/>
                </a:lnTo>
                <a:lnTo>
                  <a:pt x="390446" y="400757"/>
                </a:lnTo>
                <a:lnTo>
                  <a:pt x="430804" y="341257"/>
                </a:lnTo>
                <a:lnTo>
                  <a:pt x="457054" y="268460"/>
                </a:lnTo>
                <a:lnTo>
                  <a:pt x="460241" y="235148"/>
                </a:lnTo>
                <a:lnTo>
                  <a:pt x="456347" y="198815"/>
                </a:lnTo>
                <a:lnTo>
                  <a:pt x="446000" y="161336"/>
                </a:lnTo>
                <a:lnTo>
                  <a:pt x="429831" y="124590"/>
                </a:lnTo>
                <a:lnTo>
                  <a:pt x="408468" y="90453"/>
                </a:lnTo>
                <a:lnTo>
                  <a:pt x="382541" y="60802"/>
                </a:lnTo>
                <a:lnTo>
                  <a:pt x="366322" y="48153"/>
                </a:lnTo>
                <a:close/>
              </a:path>
              <a:path w="460375" h="489584">
                <a:moveTo>
                  <a:pt x="246742" y="0"/>
                </a:moveTo>
                <a:lnTo>
                  <a:pt x="173619" y="12374"/>
                </a:lnTo>
                <a:lnTo>
                  <a:pt x="136760" y="32048"/>
                </a:lnTo>
                <a:lnTo>
                  <a:pt x="89108" y="85261"/>
                </a:lnTo>
                <a:lnTo>
                  <a:pt x="73779" y="120251"/>
                </a:lnTo>
                <a:lnTo>
                  <a:pt x="65047" y="158271"/>
                </a:lnTo>
                <a:lnTo>
                  <a:pt x="63612" y="197403"/>
                </a:lnTo>
                <a:lnTo>
                  <a:pt x="70175" y="235728"/>
                </a:lnTo>
                <a:lnTo>
                  <a:pt x="85409" y="271822"/>
                </a:lnTo>
                <a:lnTo>
                  <a:pt x="134183" y="319916"/>
                </a:lnTo>
                <a:lnTo>
                  <a:pt x="203334" y="339379"/>
                </a:lnTo>
                <a:lnTo>
                  <a:pt x="243005" y="336598"/>
                </a:lnTo>
                <a:lnTo>
                  <a:pt x="275085" y="322562"/>
                </a:lnTo>
                <a:lnTo>
                  <a:pt x="298732" y="296932"/>
                </a:lnTo>
                <a:lnTo>
                  <a:pt x="301276" y="290281"/>
                </a:lnTo>
                <a:lnTo>
                  <a:pt x="224925" y="290281"/>
                </a:lnTo>
                <a:lnTo>
                  <a:pt x="198103" y="284740"/>
                </a:lnTo>
                <a:lnTo>
                  <a:pt x="146483" y="263429"/>
                </a:lnTo>
                <a:lnTo>
                  <a:pt x="112596" y="217130"/>
                </a:lnTo>
                <a:lnTo>
                  <a:pt x="107833" y="184540"/>
                </a:lnTo>
                <a:lnTo>
                  <a:pt x="112466" y="150940"/>
                </a:lnTo>
                <a:lnTo>
                  <a:pt x="145923" y="88994"/>
                </a:lnTo>
                <a:lnTo>
                  <a:pt x="202253" y="52102"/>
                </a:lnTo>
                <a:lnTo>
                  <a:pt x="236657" y="48153"/>
                </a:lnTo>
                <a:lnTo>
                  <a:pt x="366322" y="48153"/>
                </a:lnTo>
                <a:lnTo>
                  <a:pt x="352680" y="37514"/>
                </a:lnTo>
                <a:lnTo>
                  <a:pt x="318067" y="18542"/>
                </a:lnTo>
                <a:lnTo>
                  <a:pt x="282704" y="5785"/>
                </a:lnTo>
                <a:lnTo>
                  <a:pt x="246742" y="0"/>
                </a:lnTo>
                <a:close/>
              </a:path>
              <a:path w="460375" h="489584">
                <a:moveTo>
                  <a:pt x="244326" y="155826"/>
                </a:moveTo>
                <a:lnTo>
                  <a:pt x="230320" y="157531"/>
                </a:lnTo>
                <a:lnTo>
                  <a:pt x="216325" y="160599"/>
                </a:lnTo>
                <a:lnTo>
                  <a:pt x="203334" y="162987"/>
                </a:lnTo>
                <a:lnTo>
                  <a:pt x="224084" y="187539"/>
                </a:lnTo>
                <a:lnTo>
                  <a:pt x="242471" y="207997"/>
                </a:lnTo>
                <a:lnTo>
                  <a:pt x="257485" y="226407"/>
                </a:lnTo>
                <a:lnTo>
                  <a:pt x="268117" y="244817"/>
                </a:lnTo>
                <a:lnTo>
                  <a:pt x="264655" y="256015"/>
                </a:lnTo>
                <a:lnTo>
                  <a:pt x="252591" y="271644"/>
                </a:lnTo>
                <a:lnTo>
                  <a:pt x="237493" y="285226"/>
                </a:lnTo>
                <a:lnTo>
                  <a:pt x="224925" y="290281"/>
                </a:lnTo>
                <a:lnTo>
                  <a:pt x="301276" y="290281"/>
                </a:lnTo>
                <a:lnTo>
                  <a:pt x="313100" y="259371"/>
                </a:lnTo>
                <a:lnTo>
                  <a:pt x="315518" y="224022"/>
                </a:lnTo>
                <a:lnTo>
                  <a:pt x="306802" y="194810"/>
                </a:lnTo>
                <a:lnTo>
                  <a:pt x="287288" y="172419"/>
                </a:lnTo>
                <a:lnTo>
                  <a:pt x="257301" y="157530"/>
                </a:lnTo>
                <a:lnTo>
                  <a:pt x="244326" y="155826"/>
                </a:lnTo>
                <a:close/>
              </a:path>
            </a:pathLst>
          </a:custGeom>
          <a:solidFill>
            <a:srgbClr val="414141"/>
          </a:solidFill>
        </p:spPr>
        <p:txBody>
          <a:bodyPr wrap="square" lIns="0" tIns="0" rIns="0" bIns="0" rtlCol="0"/>
          <a:lstStyle/>
          <a:p>
            <a:endParaRPr/>
          </a:p>
        </p:txBody>
      </p:sp>
      <p:sp>
        <p:nvSpPr>
          <p:cNvPr id="4" name="object 4"/>
          <p:cNvSpPr/>
          <p:nvPr/>
        </p:nvSpPr>
        <p:spPr>
          <a:xfrm>
            <a:off x="5272083" y="911150"/>
            <a:ext cx="447675" cy="487045"/>
          </a:xfrm>
          <a:custGeom>
            <a:avLst/>
            <a:gdLst/>
            <a:ahLst/>
            <a:cxnLst/>
            <a:rect l="l" t="t" r="r" b="b"/>
            <a:pathLst>
              <a:path w="447675" h="487044">
                <a:moveTo>
                  <a:pt x="0" y="383640"/>
                </a:moveTo>
                <a:lnTo>
                  <a:pt x="5953" y="396400"/>
                </a:lnTo>
                <a:lnTo>
                  <a:pt x="11232" y="409335"/>
                </a:lnTo>
                <a:lnTo>
                  <a:pt x="17183" y="421249"/>
                </a:lnTo>
                <a:lnTo>
                  <a:pt x="55722" y="452352"/>
                </a:lnTo>
                <a:lnTo>
                  <a:pt x="126176" y="479616"/>
                </a:lnTo>
                <a:lnTo>
                  <a:pt x="164248" y="485563"/>
                </a:lnTo>
                <a:lnTo>
                  <a:pt x="203010" y="486443"/>
                </a:lnTo>
                <a:lnTo>
                  <a:pt x="241556" y="482301"/>
                </a:lnTo>
                <a:lnTo>
                  <a:pt x="278981" y="473180"/>
                </a:lnTo>
                <a:lnTo>
                  <a:pt x="314380" y="459124"/>
                </a:lnTo>
                <a:lnTo>
                  <a:pt x="342835" y="442518"/>
                </a:lnTo>
                <a:lnTo>
                  <a:pt x="181929" y="442518"/>
                </a:lnTo>
                <a:lnTo>
                  <a:pt x="144347" y="436857"/>
                </a:lnTo>
                <a:lnTo>
                  <a:pt x="107797" y="423670"/>
                </a:lnTo>
                <a:lnTo>
                  <a:pt x="83630" y="411530"/>
                </a:lnTo>
                <a:lnTo>
                  <a:pt x="58618" y="400243"/>
                </a:lnTo>
                <a:lnTo>
                  <a:pt x="31247" y="390662"/>
                </a:lnTo>
                <a:lnTo>
                  <a:pt x="0" y="383640"/>
                </a:lnTo>
                <a:close/>
              </a:path>
              <a:path w="447675" h="487044">
                <a:moveTo>
                  <a:pt x="362124" y="46062"/>
                </a:moveTo>
                <a:lnTo>
                  <a:pt x="246733" y="46062"/>
                </a:lnTo>
                <a:lnTo>
                  <a:pt x="286140" y="53908"/>
                </a:lnTo>
                <a:lnTo>
                  <a:pt x="321581" y="72497"/>
                </a:lnTo>
                <a:lnTo>
                  <a:pt x="351378" y="99131"/>
                </a:lnTo>
                <a:lnTo>
                  <a:pt x="391433" y="159651"/>
                </a:lnTo>
                <a:lnTo>
                  <a:pt x="404877" y="227423"/>
                </a:lnTo>
                <a:lnTo>
                  <a:pt x="401410" y="263122"/>
                </a:lnTo>
                <a:lnTo>
                  <a:pt x="373674" y="336332"/>
                </a:lnTo>
                <a:lnTo>
                  <a:pt x="350681" y="369115"/>
                </a:lnTo>
                <a:lnTo>
                  <a:pt x="322784" y="396291"/>
                </a:lnTo>
                <a:lnTo>
                  <a:pt x="290970" y="417538"/>
                </a:lnTo>
                <a:lnTo>
                  <a:pt x="219553" y="440972"/>
                </a:lnTo>
                <a:lnTo>
                  <a:pt x="181929" y="442518"/>
                </a:lnTo>
                <a:lnTo>
                  <a:pt x="342835" y="442518"/>
                </a:lnTo>
                <a:lnTo>
                  <a:pt x="375475" y="416382"/>
                </a:lnTo>
                <a:lnTo>
                  <a:pt x="418764" y="357619"/>
                </a:lnTo>
                <a:lnTo>
                  <a:pt x="442823" y="289511"/>
                </a:lnTo>
                <a:lnTo>
                  <a:pt x="447560" y="253536"/>
                </a:lnTo>
                <a:lnTo>
                  <a:pt x="447394" y="217125"/>
                </a:lnTo>
                <a:lnTo>
                  <a:pt x="432217" y="145524"/>
                </a:lnTo>
                <a:lnTo>
                  <a:pt x="397035" y="79775"/>
                </a:lnTo>
                <a:lnTo>
                  <a:pt x="370726" y="51890"/>
                </a:lnTo>
                <a:lnTo>
                  <a:pt x="362124" y="46062"/>
                </a:lnTo>
                <a:close/>
              </a:path>
              <a:path w="447675" h="487044">
                <a:moveTo>
                  <a:pt x="219582" y="0"/>
                </a:moveTo>
                <a:lnTo>
                  <a:pt x="144395" y="26594"/>
                </a:lnTo>
                <a:lnTo>
                  <a:pt x="110787" y="52211"/>
                </a:lnTo>
                <a:lnTo>
                  <a:pt x="84663" y="83185"/>
                </a:lnTo>
                <a:lnTo>
                  <a:pt x="66474" y="118859"/>
                </a:lnTo>
                <a:lnTo>
                  <a:pt x="56668" y="158575"/>
                </a:lnTo>
                <a:lnTo>
                  <a:pt x="55694" y="201677"/>
                </a:lnTo>
                <a:lnTo>
                  <a:pt x="64331" y="239394"/>
                </a:lnTo>
                <a:lnTo>
                  <a:pt x="103942" y="297707"/>
                </a:lnTo>
                <a:lnTo>
                  <a:pt x="165282" y="330866"/>
                </a:lnTo>
                <a:lnTo>
                  <a:pt x="193382" y="333227"/>
                </a:lnTo>
                <a:lnTo>
                  <a:pt x="224343" y="327911"/>
                </a:lnTo>
                <a:lnTo>
                  <a:pt x="254968" y="316795"/>
                </a:lnTo>
                <a:lnTo>
                  <a:pt x="282054" y="301757"/>
                </a:lnTo>
                <a:lnTo>
                  <a:pt x="294167" y="289014"/>
                </a:lnTo>
                <a:lnTo>
                  <a:pt x="228160" y="289014"/>
                </a:lnTo>
                <a:lnTo>
                  <a:pt x="200542" y="284069"/>
                </a:lnTo>
                <a:lnTo>
                  <a:pt x="147323" y="265988"/>
                </a:lnTo>
                <a:lnTo>
                  <a:pt x="106203" y="222931"/>
                </a:lnTo>
                <a:lnTo>
                  <a:pt x="98627" y="189379"/>
                </a:lnTo>
                <a:lnTo>
                  <a:pt x="102090" y="153208"/>
                </a:lnTo>
                <a:lnTo>
                  <a:pt x="115644" y="117473"/>
                </a:lnTo>
                <a:lnTo>
                  <a:pt x="138341" y="85230"/>
                </a:lnTo>
                <a:lnTo>
                  <a:pt x="169469" y="61897"/>
                </a:lnTo>
                <a:lnTo>
                  <a:pt x="206721" y="48782"/>
                </a:lnTo>
                <a:lnTo>
                  <a:pt x="246733" y="46062"/>
                </a:lnTo>
                <a:lnTo>
                  <a:pt x="362124" y="46062"/>
                </a:lnTo>
                <a:lnTo>
                  <a:pt x="336882" y="28959"/>
                </a:lnTo>
                <a:lnTo>
                  <a:pt x="298447" y="11994"/>
                </a:lnTo>
                <a:lnTo>
                  <a:pt x="258366" y="2004"/>
                </a:lnTo>
                <a:lnTo>
                  <a:pt x="219582" y="0"/>
                </a:lnTo>
                <a:close/>
              </a:path>
              <a:path w="447675" h="487044">
                <a:moveTo>
                  <a:pt x="208402" y="152558"/>
                </a:moveTo>
                <a:lnTo>
                  <a:pt x="210192" y="158013"/>
                </a:lnTo>
                <a:lnTo>
                  <a:pt x="211993" y="165290"/>
                </a:lnTo>
                <a:lnTo>
                  <a:pt x="211993" y="172568"/>
                </a:lnTo>
                <a:lnTo>
                  <a:pt x="226198" y="190080"/>
                </a:lnTo>
                <a:lnTo>
                  <a:pt x="240738" y="207593"/>
                </a:lnTo>
                <a:lnTo>
                  <a:pt x="253932" y="225788"/>
                </a:lnTo>
                <a:lnTo>
                  <a:pt x="264096" y="245351"/>
                </a:lnTo>
                <a:lnTo>
                  <a:pt x="261260" y="256268"/>
                </a:lnTo>
                <a:lnTo>
                  <a:pt x="250844" y="271278"/>
                </a:lnTo>
                <a:lnTo>
                  <a:pt x="238070" y="284240"/>
                </a:lnTo>
                <a:lnTo>
                  <a:pt x="228160" y="289014"/>
                </a:lnTo>
                <a:lnTo>
                  <a:pt x="294167" y="289014"/>
                </a:lnTo>
                <a:lnTo>
                  <a:pt x="307459" y="275033"/>
                </a:lnTo>
                <a:lnTo>
                  <a:pt x="315516" y="243530"/>
                </a:lnTo>
                <a:lnTo>
                  <a:pt x="309088" y="210663"/>
                </a:lnTo>
                <a:lnTo>
                  <a:pt x="291038" y="179845"/>
                </a:lnTo>
                <a:lnTo>
                  <a:pt x="276107" y="168163"/>
                </a:lnTo>
                <a:lnTo>
                  <a:pt x="255111" y="161427"/>
                </a:lnTo>
                <a:lnTo>
                  <a:pt x="231419" y="157078"/>
                </a:lnTo>
                <a:lnTo>
                  <a:pt x="208402" y="152558"/>
                </a:lnTo>
                <a:close/>
              </a:path>
            </a:pathLst>
          </a:custGeom>
          <a:solidFill>
            <a:srgbClr val="414141"/>
          </a:solidFill>
        </p:spPr>
        <p:txBody>
          <a:bodyPr wrap="square" lIns="0" tIns="0" rIns="0" bIns="0" rtlCol="0"/>
          <a:lstStyle/>
          <a:p>
            <a:endParaRPr/>
          </a:p>
        </p:txBody>
      </p:sp>
      <p:sp>
        <p:nvSpPr>
          <p:cNvPr id="5" name="object 5"/>
          <p:cNvSpPr/>
          <p:nvPr/>
        </p:nvSpPr>
        <p:spPr>
          <a:xfrm>
            <a:off x="13893962" y="911204"/>
            <a:ext cx="1319530" cy="487045"/>
          </a:xfrm>
          <a:custGeom>
            <a:avLst/>
            <a:gdLst/>
            <a:ahLst/>
            <a:cxnLst/>
            <a:rect l="l" t="t" r="r" b="b"/>
            <a:pathLst>
              <a:path w="1319530" h="487044">
                <a:moveTo>
                  <a:pt x="747109" y="278474"/>
                </a:moveTo>
                <a:lnTo>
                  <a:pt x="535560" y="278474"/>
                </a:lnTo>
                <a:lnTo>
                  <a:pt x="573119" y="278864"/>
                </a:lnTo>
                <a:lnTo>
                  <a:pt x="610175" y="282914"/>
                </a:lnTo>
                <a:lnTo>
                  <a:pt x="682807" y="301611"/>
                </a:lnTo>
                <a:lnTo>
                  <a:pt x="718400" y="316068"/>
                </a:lnTo>
                <a:lnTo>
                  <a:pt x="753585" y="333842"/>
                </a:lnTo>
                <a:lnTo>
                  <a:pt x="788178" y="354722"/>
                </a:lnTo>
                <a:lnTo>
                  <a:pt x="822378" y="378728"/>
                </a:lnTo>
                <a:lnTo>
                  <a:pt x="856131" y="405725"/>
                </a:lnTo>
                <a:lnTo>
                  <a:pt x="890959" y="432037"/>
                </a:lnTo>
                <a:lnTo>
                  <a:pt x="926673" y="453509"/>
                </a:lnTo>
                <a:lnTo>
                  <a:pt x="963313" y="469908"/>
                </a:lnTo>
                <a:lnTo>
                  <a:pt x="1000923" y="480998"/>
                </a:lnTo>
                <a:lnTo>
                  <a:pt x="1039545" y="486545"/>
                </a:lnTo>
                <a:lnTo>
                  <a:pt x="1079220" y="486314"/>
                </a:lnTo>
                <a:lnTo>
                  <a:pt x="1119991" y="480069"/>
                </a:lnTo>
                <a:lnTo>
                  <a:pt x="1161901" y="467577"/>
                </a:lnTo>
                <a:lnTo>
                  <a:pt x="1194974" y="451197"/>
                </a:lnTo>
                <a:lnTo>
                  <a:pt x="1205254" y="443479"/>
                </a:lnTo>
                <a:lnTo>
                  <a:pt x="1079579" y="443479"/>
                </a:lnTo>
                <a:lnTo>
                  <a:pt x="1041152" y="441453"/>
                </a:lnTo>
                <a:lnTo>
                  <a:pt x="1001822" y="431191"/>
                </a:lnTo>
                <a:lnTo>
                  <a:pt x="965030" y="414438"/>
                </a:lnTo>
                <a:lnTo>
                  <a:pt x="929792" y="393669"/>
                </a:lnTo>
                <a:lnTo>
                  <a:pt x="895504" y="370543"/>
                </a:lnTo>
                <a:lnTo>
                  <a:pt x="861560" y="346718"/>
                </a:lnTo>
                <a:lnTo>
                  <a:pt x="827357" y="323854"/>
                </a:lnTo>
                <a:lnTo>
                  <a:pt x="791148" y="301387"/>
                </a:lnTo>
                <a:lnTo>
                  <a:pt x="754733" y="281896"/>
                </a:lnTo>
                <a:lnTo>
                  <a:pt x="747109" y="278474"/>
                </a:lnTo>
                <a:close/>
              </a:path>
              <a:path w="1319530" h="487044">
                <a:moveTo>
                  <a:pt x="1224922" y="45547"/>
                </a:moveTo>
                <a:lnTo>
                  <a:pt x="1085492" y="45547"/>
                </a:lnTo>
                <a:lnTo>
                  <a:pt x="1118730" y="47307"/>
                </a:lnTo>
                <a:lnTo>
                  <a:pt x="1157755" y="60207"/>
                </a:lnTo>
                <a:lnTo>
                  <a:pt x="1192164" y="79205"/>
                </a:lnTo>
                <a:lnTo>
                  <a:pt x="1244858" y="131909"/>
                </a:lnTo>
                <a:lnTo>
                  <a:pt x="1272260" y="198259"/>
                </a:lnTo>
                <a:lnTo>
                  <a:pt x="1275052" y="234312"/>
                </a:lnTo>
                <a:lnTo>
                  <a:pt x="1269814" y="271091"/>
                </a:lnTo>
                <a:lnTo>
                  <a:pt x="1255531" y="312038"/>
                </a:lnTo>
                <a:lnTo>
                  <a:pt x="1235889" y="348419"/>
                </a:lnTo>
                <a:lnTo>
                  <a:pt x="1211525" y="379709"/>
                </a:lnTo>
                <a:lnTo>
                  <a:pt x="1183075" y="405385"/>
                </a:lnTo>
                <a:lnTo>
                  <a:pt x="1116466" y="437793"/>
                </a:lnTo>
                <a:lnTo>
                  <a:pt x="1079579" y="443479"/>
                </a:lnTo>
                <a:lnTo>
                  <a:pt x="1205254" y="443479"/>
                </a:lnTo>
                <a:lnTo>
                  <a:pt x="1252696" y="400127"/>
                </a:lnTo>
                <a:lnTo>
                  <a:pt x="1276132" y="367801"/>
                </a:lnTo>
                <a:lnTo>
                  <a:pt x="1295141" y="332525"/>
                </a:lnTo>
                <a:lnTo>
                  <a:pt x="1309117" y="295481"/>
                </a:lnTo>
                <a:lnTo>
                  <a:pt x="1317452" y="257853"/>
                </a:lnTo>
                <a:lnTo>
                  <a:pt x="1319541" y="220824"/>
                </a:lnTo>
                <a:lnTo>
                  <a:pt x="1314776" y="185575"/>
                </a:lnTo>
                <a:lnTo>
                  <a:pt x="1300747" y="144321"/>
                </a:lnTo>
                <a:lnTo>
                  <a:pt x="1280774" y="106946"/>
                </a:lnTo>
                <a:lnTo>
                  <a:pt x="1255658" y="74091"/>
                </a:lnTo>
                <a:lnTo>
                  <a:pt x="1226199" y="46395"/>
                </a:lnTo>
                <a:lnTo>
                  <a:pt x="1224922" y="45547"/>
                </a:lnTo>
                <a:close/>
              </a:path>
              <a:path w="1319530" h="487044">
                <a:moveTo>
                  <a:pt x="32628" y="298240"/>
                </a:moveTo>
                <a:lnTo>
                  <a:pt x="23157" y="299519"/>
                </a:lnTo>
                <a:lnTo>
                  <a:pt x="0" y="305655"/>
                </a:lnTo>
                <a:lnTo>
                  <a:pt x="23612" y="332017"/>
                </a:lnTo>
                <a:lnTo>
                  <a:pt x="52132" y="353256"/>
                </a:lnTo>
                <a:lnTo>
                  <a:pt x="84522" y="369147"/>
                </a:lnTo>
                <a:lnTo>
                  <a:pt x="119743" y="379469"/>
                </a:lnTo>
                <a:lnTo>
                  <a:pt x="156757" y="383999"/>
                </a:lnTo>
                <a:lnTo>
                  <a:pt x="194526" y="382515"/>
                </a:lnTo>
                <a:lnTo>
                  <a:pt x="232013" y="374794"/>
                </a:lnTo>
                <a:lnTo>
                  <a:pt x="286650" y="357508"/>
                </a:lnTo>
                <a:lnTo>
                  <a:pt x="332355" y="338348"/>
                </a:lnTo>
                <a:lnTo>
                  <a:pt x="153385" y="338348"/>
                </a:lnTo>
                <a:lnTo>
                  <a:pt x="115784" y="333712"/>
                </a:lnTo>
                <a:lnTo>
                  <a:pt x="77845" y="321358"/>
                </a:lnTo>
                <a:lnTo>
                  <a:pt x="39569" y="300200"/>
                </a:lnTo>
                <a:lnTo>
                  <a:pt x="32628" y="298240"/>
                </a:lnTo>
                <a:close/>
              </a:path>
              <a:path w="1319530" h="487044">
                <a:moveTo>
                  <a:pt x="1080961" y="0"/>
                </a:moveTo>
                <a:lnTo>
                  <a:pt x="1015370" y="21494"/>
                </a:lnTo>
                <a:lnTo>
                  <a:pt x="958842" y="72141"/>
                </a:lnTo>
                <a:lnTo>
                  <a:pt x="939010" y="107761"/>
                </a:lnTo>
                <a:lnTo>
                  <a:pt x="927483" y="149905"/>
                </a:lnTo>
                <a:lnTo>
                  <a:pt x="926275" y="198318"/>
                </a:lnTo>
                <a:lnTo>
                  <a:pt x="933556" y="237752"/>
                </a:lnTo>
                <a:lnTo>
                  <a:pt x="968997" y="299744"/>
                </a:lnTo>
                <a:lnTo>
                  <a:pt x="1029614" y="333842"/>
                </a:lnTo>
                <a:lnTo>
                  <a:pt x="1068365" y="338408"/>
                </a:lnTo>
                <a:lnTo>
                  <a:pt x="1108443" y="333205"/>
                </a:lnTo>
                <a:lnTo>
                  <a:pt x="1139412" y="317254"/>
                </a:lnTo>
                <a:lnTo>
                  <a:pt x="1160939" y="290046"/>
                </a:lnTo>
                <a:lnTo>
                  <a:pt x="1162068" y="286299"/>
                </a:lnTo>
                <a:lnTo>
                  <a:pt x="1056060" y="286299"/>
                </a:lnTo>
                <a:lnTo>
                  <a:pt x="1035999" y="285645"/>
                </a:lnTo>
                <a:lnTo>
                  <a:pt x="1007218" y="269052"/>
                </a:lnTo>
                <a:lnTo>
                  <a:pt x="986210" y="241543"/>
                </a:lnTo>
                <a:lnTo>
                  <a:pt x="973836" y="207048"/>
                </a:lnTo>
                <a:lnTo>
                  <a:pt x="970959" y="169494"/>
                </a:lnTo>
                <a:lnTo>
                  <a:pt x="978441" y="132812"/>
                </a:lnTo>
                <a:lnTo>
                  <a:pt x="996138" y="99646"/>
                </a:lnTo>
                <a:lnTo>
                  <a:pt x="1021606" y="73115"/>
                </a:lnTo>
                <a:lnTo>
                  <a:pt x="1052254" y="54616"/>
                </a:lnTo>
                <a:lnTo>
                  <a:pt x="1085492" y="45547"/>
                </a:lnTo>
                <a:lnTo>
                  <a:pt x="1224922" y="45547"/>
                </a:lnTo>
                <a:lnTo>
                  <a:pt x="1193199" y="24498"/>
                </a:lnTo>
                <a:lnTo>
                  <a:pt x="1157459" y="9039"/>
                </a:lnTo>
                <a:lnTo>
                  <a:pt x="1119780" y="660"/>
                </a:lnTo>
                <a:lnTo>
                  <a:pt x="1080961" y="0"/>
                </a:lnTo>
                <a:close/>
              </a:path>
              <a:path w="1319530" h="487044">
                <a:moveTo>
                  <a:pt x="531084" y="231349"/>
                </a:moveTo>
                <a:lnTo>
                  <a:pt x="492811" y="234640"/>
                </a:lnTo>
                <a:lnTo>
                  <a:pt x="454215" y="241463"/>
                </a:lnTo>
                <a:lnTo>
                  <a:pt x="415280" y="251888"/>
                </a:lnTo>
                <a:lnTo>
                  <a:pt x="375992" y="265985"/>
                </a:lnTo>
                <a:lnTo>
                  <a:pt x="336335" y="283823"/>
                </a:lnTo>
                <a:lnTo>
                  <a:pt x="300419" y="301465"/>
                </a:lnTo>
                <a:lnTo>
                  <a:pt x="264166" y="316825"/>
                </a:lnTo>
                <a:lnTo>
                  <a:pt x="227576" y="328818"/>
                </a:lnTo>
                <a:lnTo>
                  <a:pt x="190649" y="336354"/>
                </a:lnTo>
                <a:lnTo>
                  <a:pt x="153385" y="338348"/>
                </a:lnTo>
                <a:lnTo>
                  <a:pt x="332355" y="338348"/>
                </a:lnTo>
                <a:lnTo>
                  <a:pt x="341933" y="333803"/>
                </a:lnTo>
                <a:lnTo>
                  <a:pt x="380131" y="315423"/>
                </a:lnTo>
                <a:lnTo>
                  <a:pt x="419850" y="300200"/>
                </a:lnTo>
                <a:lnTo>
                  <a:pt x="458900" y="289056"/>
                </a:lnTo>
                <a:lnTo>
                  <a:pt x="497489" y="281840"/>
                </a:lnTo>
                <a:lnTo>
                  <a:pt x="535560" y="278474"/>
                </a:lnTo>
                <a:lnTo>
                  <a:pt x="747109" y="278474"/>
                </a:lnTo>
                <a:lnTo>
                  <a:pt x="718097" y="265452"/>
                </a:lnTo>
                <a:lnTo>
                  <a:pt x="681225" y="252122"/>
                </a:lnTo>
                <a:lnTo>
                  <a:pt x="644102" y="241978"/>
                </a:lnTo>
                <a:lnTo>
                  <a:pt x="606714" y="235088"/>
                </a:lnTo>
                <a:lnTo>
                  <a:pt x="569046" y="231522"/>
                </a:lnTo>
                <a:lnTo>
                  <a:pt x="531084" y="231349"/>
                </a:lnTo>
                <a:close/>
              </a:path>
              <a:path w="1319530" h="487044">
                <a:moveTo>
                  <a:pt x="1094729" y="148622"/>
                </a:moveTo>
                <a:lnTo>
                  <a:pt x="1084555" y="151463"/>
                </a:lnTo>
                <a:lnTo>
                  <a:pt x="1071685" y="156351"/>
                </a:lnTo>
                <a:lnTo>
                  <a:pt x="1055779" y="161921"/>
                </a:lnTo>
                <a:lnTo>
                  <a:pt x="1086386" y="187002"/>
                </a:lnTo>
                <a:lnTo>
                  <a:pt x="1108391" y="227650"/>
                </a:lnTo>
                <a:lnTo>
                  <a:pt x="1122332" y="261992"/>
                </a:lnTo>
                <a:lnTo>
                  <a:pt x="1100239" y="270550"/>
                </a:lnTo>
                <a:lnTo>
                  <a:pt x="1077811" y="279960"/>
                </a:lnTo>
                <a:lnTo>
                  <a:pt x="1056060" y="286299"/>
                </a:lnTo>
                <a:lnTo>
                  <a:pt x="1162068" y="286299"/>
                </a:lnTo>
                <a:lnTo>
                  <a:pt x="1172686" y="251070"/>
                </a:lnTo>
                <a:lnTo>
                  <a:pt x="1173110" y="213662"/>
                </a:lnTo>
                <a:lnTo>
                  <a:pt x="1159874" y="185122"/>
                </a:lnTo>
                <a:lnTo>
                  <a:pt x="1135508" y="164086"/>
                </a:lnTo>
                <a:lnTo>
                  <a:pt x="1102542" y="149189"/>
                </a:lnTo>
                <a:lnTo>
                  <a:pt x="1094729" y="148622"/>
                </a:lnTo>
                <a:close/>
              </a:path>
            </a:pathLst>
          </a:custGeom>
          <a:solidFill>
            <a:srgbClr val="414141"/>
          </a:solidFill>
        </p:spPr>
        <p:txBody>
          <a:bodyPr wrap="square" lIns="0" tIns="0" rIns="0" bIns="0" rtlCol="0"/>
          <a:lstStyle/>
          <a:p>
            <a:endParaRPr/>
          </a:p>
        </p:txBody>
      </p:sp>
      <p:sp>
        <p:nvSpPr>
          <p:cNvPr id="6" name="object 6"/>
          <p:cNvSpPr/>
          <p:nvPr/>
        </p:nvSpPr>
        <p:spPr>
          <a:xfrm>
            <a:off x="15720841" y="910006"/>
            <a:ext cx="460375" cy="489584"/>
          </a:xfrm>
          <a:custGeom>
            <a:avLst/>
            <a:gdLst/>
            <a:ahLst/>
            <a:cxnLst/>
            <a:rect l="l" t="t" r="r" b="b"/>
            <a:pathLst>
              <a:path w="460375" h="489584">
                <a:moveTo>
                  <a:pt x="14397" y="370300"/>
                </a:moveTo>
                <a:lnTo>
                  <a:pt x="5392" y="379388"/>
                </a:lnTo>
                <a:lnTo>
                  <a:pt x="0" y="383032"/>
                </a:lnTo>
                <a:lnTo>
                  <a:pt x="3539" y="393343"/>
                </a:lnTo>
                <a:lnTo>
                  <a:pt x="47294" y="444597"/>
                </a:lnTo>
                <a:lnTo>
                  <a:pt x="112848" y="476520"/>
                </a:lnTo>
                <a:lnTo>
                  <a:pt x="180415" y="489518"/>
                </a:lnTo>
                <a:lnTo>
                  <a:pt x="214037" y="489241"/>
                </a:lnTo>
                <a:lnTo>
                  <a:pt x="279128" y="475772"/>
                </a:lnTo>
                <a:lnTo>
                  <a:pt x="338905" y="445936"/>
                </a:lnTo>
                <a:lnTo>
                  <a:pt x="343588" y="442337"/>
                </a:lnTo>
                <a:lnTo>
                  <a:pt x="190478" y="442337"/>
                </a:lnTo>
                <a:lnTo>
                  <a:pt x="151369" y="438097"/>
                </a:lnTo>
                <a:lnTo>
                  <a:pt x="113272" y="427463"/>
                </a:lnTo>
                <a:lnTo>
                  <a:pt x="77369" y="410309"/>
                </a:lnTo>
                <a:lnTo>
                  <a:pt x="61457" y="400477"/>
                </a:lnTo>
                <a:lnTo>
                  <a:pt x="30309" y="380132"/>
                </a:lnTo>
                <a:lnTo>
                  <a:pt x="14397" y="370300"/>
                </a:lnTo>
                <a:close/>
              </a:path>
              <a:path w="460375" h="489584">
                <a:moveTo>
                  <a:pt x="366322" y="48153"/>
                </a:moveTo>
                <a:lnTo>
                  <a:pt x="236651" y="48153"/>
                </a:lnTo>
                <a:lnTo>
                  <a:pt x="273055" y="52286"/>
                </a:lnTo>
                <a:lnTo>
                  <a:pt x="308560" y="63844"/>
                </a:lnTo>
                <a:lnTo>
                  <a:pt x="365276" y="106611"/>
                </a:lnTo>
                <a:lnTo>
                  <a:pt x="386979" y="142601"/>
                </a:lnTo>
                <a:lnTo>
                  <a:pt x="401191" y="181199"/>
                </a:lnTo>
                <a:lnTo>
                  <a:pt x="407910" y="221228"/>
                </a:lnTo>
                <a:lnTo>
                  <a:pt x="407139" y="261510"/>
                </a:lnTo>
                <a:lnTo>
                  <a:pt x="398875" y="300870"/>
                </a:lnTo>
                <a:lnTo>
                  <a:pt x="383120" y="338129"/>
                </a:lnTo>
                <a:lnTo>
                  <a:pt x="359873" y="372111"/>
                </a:lnTo>
                <a:lnTo>
                  <a:pt x="302070" y="417976"/>
                </a:lnTo>
                <a:lnTo>
                  <a:pt x="229419" y="440312"/>
                </a:lnTo>
                <a:lnTo>
                  <a:pt x="190478" y="442337"/>
                </a:lnTo>
                <a:lnTo>
                  <a:pt x="343588" y="442337"/>
                </a:lnTo>
                <a:lnTo>
                  <a:pt x="390437" y="400757"/>
                </a:lnTo>
                <a:lnTo>
                  <a:pt x="430794" y="341257"/>
                </a:lnTo>
                <a:lnTo>
                  <a:pt x="457043" y="268460"/>
                </a:lnTo>
                <a:lnTo>
                  <a:pt x="460234" y="235148"/>
                </a:lnTo>
                <a:lnTo>
                  <a:pt x="456343" y="198815"/>
                </a:lnTo>
                <a:lnTo>
                  <a:pt x="445998" y="161336"/>
                </a:lnTo>
                <a:lnTo>
                  <a:pt x="429830" y="124590"/>
                </a:lnTo>
                <a:lnTo>
                  <a:pt x="408468" y="90453"/>
                </a:lnTo>
                <a:lnTo>
                  <a:pt x="382541" y="60802"/>
                </a:lnTo>
                <a:lnTo>
                  <a:pt x="366322" y="48153"/>
                </a:lnTo>
                <a:close/>
              </a:path>
              <a:path w="460375" h="489584">
                <a:moveTo>
                  <a:pt x="246741" y="0"/>
                </a:moveTo>
                <a:lnTo>
                  <a:pt x="173613" y="12374"/>
                </a:lnTo>
                <a:lnTo>
                  <a:pt x="136749" y="32048"/>
                </a:lnTo>
                <a:lnTo>
                  <a:pt x="89101" y="85261"/>
                </a:lnTo>
                <a:lnTo>
                  <a:pt x="73773" y="120251"/>
                </a:lnTo>
                <a:lnTo>
                  <a:pt x="65044" y="158271"/>
                </a:lnTo>
                <a:lnTo>
                  <a:pt x="63611" y="197403"/>
                </a:lnTo>
                <a:lnTo>
                  <a:pt x="70175" y="235728"/>
                </a:lnTo>
                <a:lnTo>
                  <a:pt x="85404" y="271822"/>
                </a:lnTo>
                <a:lnTo>
                  <a:pt x="134175" y="319916"/>
                </a:lnTo>
                <a:lnTo>
                  <a:pt x="203334" y="339379"/>
                </a:lnTo>
                <a:lnTo>
                  <a:pt x="243003" y="336598"/>
                </a:lnTo>
                <a:lnTo>
                  <a:pt x="275080" y="322562"/>
                </a:lnTo>
                <a:lnTo>
                  <a:pt x="298723" y="296932"/>
                </a:lnTo>
                <a:lnTo>
                  <a:pt x="301267" y="290281"/>
                </a:lnTo>
                <a:lnTo>
                  <a:pt x="224925" y="290281"/>
                </a:lnTo>
                <a:lnTo>
                  <a:pt x="198102" y="284740"/>
                </a:lnTo>
                <a:lnTo>
                  <a:pt x="146479" y="263429"/>
                </a:lnTo>
                <a:lnTo>
                  <a:pt x="112591" y="217130"/>
                </a:lnTo>
                <a:lnTo>
                  <a:pt x="107825" y="184540"/>
                </a:lnTo>
                <a:lnTo>
                  <a:pt x="112457" y="150940"/>
                </a:lnTo>
                <a:lnTo>
                  <a:pt x="145913" y="88994"/>
                </a:lnTo>
                <a:lnTo>
                  <a:pt x="202246" y="52102"/>
                </a:lnTo>
                <a:lnTo>
                  <a:pt x="236651" y="48153"/>
                </a:lnTo>
                <a:lnTo>
                  <a:pt x="366322" y="48153"/>
                </a:lnTo>
                <a:lnTo>
                  <a:pt x="352680" y="37514"/>
                </a:lnTo>
                <a:lnTo>
                  <a:pt x="318067" y="18542"/>
                </a:lnTo>
                <a:lnTo>
                  <a:pt x="282704" y="5785"/>
                </a:lnTo>
                <a:lnTo>
                  <a:pt x="246741" y="0"/>
                </a:lnTo>
                <a:close/>
              </a:path>
              <a:path w="460375" h="489584">
                <a:moveTo>
                  <a:pt x="244320" y="155826"/>
                </a:moveTo>
                <a:lnTo>
                  <a:pt x="230312" y="157531"/>
                </a:lnTo>
                <a:lnTo>
                  <a:pt x="216319" y="160599"/>
                </a:lnTo>
                <a:lnTo>
                  <a:pt x="203334" y="162987"/>
                </a:lnTo>
                <a:lnTo>
                  <a:pt x="224080" y="187539"/>
                </a:lnTo>
                <a:lnTo>
                  <a:pt x="242466" y="207997"/>
                </a:lnTo>
                <a:lnTo>
                  <a:pt x="257479" y="226407"/>
                </a:lnTo>
                <a:lnTo>
                  <a:pt x="268107" y="244817"/>
                </a:lnTo>
                <a:lnTo>
                  <a:pt x="264650" y="256015"/>
                </a:lnTo>
                <a:lnTo>
                  <a:pt x="252590" y="271644"/>
                </a:lnTo>
                <a:lnTo>
                  <a:pt x="237492" y="285226"/>
                </a:lnTo>
                <a:lnTo>
                  <a:pt x="224925" y="290281"/>
                </a:lnTo>
                <a:lnTo>
                  <a:pt x="301267" y="290281"/>
                </a:lnTo>
                <a:lnTo>
                  <a:pt x="313089" y="259371"/>
                </a:lnTo>
                <a:lnTo>
                  <a:pt x="315507" y="224022"/>
                </a:lnTo>
                <a:lnTo>
                  <a:pt x="306793" y="194810"/>
                </a:lnTo>
                <a:lnTo>
                  <a:pt x="287281" y="172419"/>
                </a:lnTo>
                <a:lnTo>
                  <a:pt x="257301" y="157530"/>
                </a:lnTo>
                <a:lnTo>
                  <a:pt x="244320" y="155826"/>
                </a:lnTo>
                <a:close/>
              </a:path>
            </a:pathLst>
          </a:custGeom>
          <a:solidFill>
            <a:srgbClr val="414141"/>
          </a:solidFill>
        </p:spPr>
        <p:txBody>
          <a:bodyPr wrap="square" lIns="0" tIns="0" rIns="0" bIns="0" rtlCol="0"/>
          <a:lstStyle/>
          <a:p>
            <a:endParaRPr/>
          </a:p>
        </p:txBody>
      </p:sp>
      <p:sp>
        <p:nvSpPr>
          <p:cNvPr id="7" name="object 7"/>
          <p:cNvSpPr/>
          <p:nvPr/>
        </p:nvSpPr>
        <p:spPr>
          <a:xfrm>
            <a:off x="15243043" y="911150"/>
            <a:ext cx="447675" cy="487045"/>
          </a:xfrm>
          <a:custGeom>
            <a:avLst/>
            <a:gdLst/>
            <a:ahLst/>
            <a:cxnLst/>
            <a:rect l="l" t="t" r="r" b="b"/>
            <a:pathLst>
              <a:path w="447675" h="487044">
                <a:moveTo>
                  <a:pt x="0" y="383640"/>
                </a:moveTo>
                <a:lnTo>
                  <a:pt x="5947" y="396400"/>
                </a:lnTo>
                <a:lnTo>
                  <a:pt x="11224" y="409335"/>
                </a:lnTo>
                <a:lnTo>
                  <a:pt x="17177" y="421249"/>
                </a:lnTo>
                <a:lnTo>
                  <a:pt x="55719" y="452352"/>
                </a:lnTo>
                <a:lnTo>
                  <a:pt x="126169" y="479616"/>
                </a:lnTo>
                <a:lnTo>
                  <a:pt x="164240" y="485563"/>
                </a:lnTo>
                <a:lnTo>
                  <a:pt x="203001" y="486443"/>
                </a:lnTo>
                <a:lnTo>
                  <a:pt x="241547" y="482301"/>
                </a:lnTo>
                <a:lnTo>
                  <a:pt x="278971" y="473180"/>
                </a:lnTo>
                <a:lnTo>
                  <a:pt x="314369" y="459124"/>
                </a:lnTo>
                <a:lnTo>
                  <a:pt x="342825" y="442518"/>
                </a:lnTo>
                <a:lnTo>
                  <a:pt x="181919" y="442518"/>
                </a:lnTo>
                <a:lnTo>
                  <a:pt x="144337" y="436857"/>
                </a:lnTo>
                <a:lnTo>
                  <a:pt x="107787" y="423670"/>
                </a:lnTo>
                <a:lnTo>
                  <a:pt x="83619" y="411530"/>
                </a:lnTo>
                <a:lnTo>
                  <a:pt x="58609" y="400243"/>
                </a:lnTo>
                <a:lnTo>
                  <a:pt x="31241" y="390662"/>
                </a:lnTo>
                <a:lnTo>
                  <a:pt x="0" y="383640"/>
                </a:lnTo>
                <a:close/>
              </a:path>
              <a:path w="447675" h="487044">
                <a:moveTo>
                  <a:pt x="362115" y="46062"/>
                </a:moveTo>
                <a:lnTo>
                  <a:pt x="246722" y="46062"/>
                </a:lnTo>
                <a:lnTo>
                  <a:pt x="286130" y="53908"/>
                </a:lnTo>
                <a:lnTo>
                  <a:pt x="321571" y="72497"/>
                </a:lnTo>
                <a:lnTo>
                  <a:pt x="351367" y="99131"/>
                </a:lnTo>
                <a:lnTo>
                  <a:pt x="391423" y="159651"/>
                </a:lnTo>
                <a:lnTo>
                  <a:pt x="404870" y="227423"/>
                </a:lnTo>
                <a:lnTo>
                  <a:pt x="401404" y="263122"/>
                </a:lnTo>
                <a:lnTo>
                  <a:pt x="373674" y="336332"/>
                </a:lnTo>
                <a:lnTo>
                  <a:pt x="350678" y="369115"/>
                </a:lnTo>
                <a:lnTo>
                  <a:pt x="322777" y="396291"/>
                </a:lnTo>
                <a:lnTo>
                  <a:pt x="290962" y="417538"/>
                </a:lnTo>
                <a:lnTo>
                  <a:pt x="219543" y="440972"/>
                </a:lnTo>
                <a:lnTo>
                  <a:pt x="181919" y="442518"/>
                </a:lnTo>
                <a:lnTo>
                  <a:pt x="342825" y="442518"/>
                </a:lnTo>
                <a:lnTo>
                  <a:pt x="375465" y="416382"/>
                </a:lnTo>
                <a:lnTo>
                  <a:pt x="418753" y="357619"/>
                </a:lnTo>
                <a:lnTo>
                  <a:pt x="442812" y="289511"/>
                </a:lnTo>
                <a:lnTo>
                  <a:pt x="447550" y="253536"/>
                </a:lnTo>
                <a:lnTo>
                  <a:pt x="447383" y="217125"/>
                </a:lnTo>
                <a:lnTo>
                  <a:pt x="432207" y="145524"/>
                </a:lnTo>
                <a:lnTo>
                  <a:pt x="397024" y="79775"/>
                </a:lnTo>
                <a:lnTo>
                  <a:pt x="370716" y="51890"/>
                </a:lnTo>
                <a:lnTo>
                  <a:pt x="362115" y="46062"/>
                </a:lnTo>
                <a:close/>
              </a:path>
              <a:path w="447675" h="487044">
                <a:moveTo>
                  <a:pt x="219582" y="0"/>
                </a:moveTo>
                <a:lnTo>
                  <a:pt x="144391" y="26594"/>
                </a:lnTo>
                <a:lnTo>
                  <a:pt x="110779" y="52211"/>
                </a:lnTo>
                <a:lnTo>
                  <a:pt x="84654" y="83185"/>
                </a:lnTo>
                <a:lnTo>
                  <a:pt x="66464" y="118859"/>
                </a:lnTo>
                <a:lnTo>
                  <a:pt x="56658" y="158575"/>
                </a:lnTo>
                <a:lnTo>
                  <a:pt x="55684" y="201677"/>
                </a:lnTo>
                <a:lnTo>
                  <a:pt x="64325" y="239394"/>
                </a:lnTo>
                <a:lnTo>
                  <a:pt x="103935" y="297707"/>
                </a:lnTo>
                <a:lnTo>
                  <a:pt x="165272" y="330866"/>
                </a:lnTo>
                <a:lnTo>
                  <a:pt x="193371" y="333227"/>
                </a:lnTo>
                <a:lnTo>
                  <a:pt x="224333" y="327911"/>
                </a:lnTo>
                <a:lnTo>
                  <a:pt x="254957" y="316795"/>
                </a:lnTo>
                <a:lnTo>
                  <a:pt x="282043" y="301757"/>
                </a:lnTo>
                <a:lnTo>
                  <a:pt x="294157" y="289014"/>
                </a:lnTo>
                <a:lnTo>
                  <a:pt x="228150" y="289014"/>
                </a:lnTo>
                <a:lnTo>
                  <a:pt x="200531" y="284069"/>
                </a:lnTo>
                <a:lnTo>
                  <a:pt x="147313" y="265988"/>
                </a:lnTo>
                <a:lnTo>
                  <a:pt x="106193" y="222931"/>
                </a:lnTo>
                <a:lnTo>
                  <a:pt x="98617" y="189379"/>
                </a:lnTo>
                <a:lnTo>
                  <a:pt x="102080" y="153208"/>
                </a:lnTo>
                <a:lnTo>
                  <a:pt x="115634" y="117473"/>
                </a:lnTo>
                <a:lnTo>
                  <a:pt x="138330" y="85230"/>
                </a:lnTo>
                <a:lnTo>
                  <a:pt x="169459" y="61897"/>
                </a:lnTo>
                <a:lnTo>
                  <a:pt x="206711" y="48782"/>
                </a:lnTo>
                <a:lnTo>
                  <a:pt x="246722" y="46062"/>
                </a:lnTo>
                <a:lnTo>
                  <a:pt x="362115" y="46062"/>
                </a:lnTo>
                <a:lnTo>
                  <a:pt x="336874" y="28959"/>
                </a:lnTo>
                <a:lnTo>
                  <a:pt x="298442" y="11994"/>
                </a:lnTo>
                <a:lnTo>
                  <a:pt x="258363" y="2004"/>
                </a:lnTo>
                <a:lnTo>
                  <a:pt x="219582" y="0"/>
                </a:lnTo>
                <a:close/>
              </a:path>
              <a:path w="447675" h="487044">
                <a:moveTo>
                  <a:pt x="208391" y="152558"/>
                </a:moveTo>
                <a:lnTo>
                  <a:pt x="210192" y="158013"/>
                </a:lnTo>
                <a:lnTo>
                  <a:pt x="211983" y="165290"/>
                </a:lnTo>
                <a:lnTo>
                  <a:pt x="211983" y="172568"/>
                </a:lnTo>
                <a:lnTo>
                  <a:pt x="226187" y="190080"/>
                </a:lnTo>
                <a:lnTo>
                  <a:pt x="240728" y="207593"/>
                </a:lnTo>
                <a:lnTo>
                  <a:pt x="253921" y="225788"/>
                </a:lnTo>
                <a:lnTo>
                  <a:pt x="264086" y="245351"/>
                </a:lnTo>
                <a:lnTo>
                  <a:pt x="261249" y="256268"/>
                </a:lnTo>
                <a:lnTo>
                  <a:pt x="250833" y="271278"/>
                </a:lnTo>
                <a:lnTo>
                  <a:pt x="238060" y="284240"/>
                </a:lnTo>
                <a:lnTo>
                  <a:pt x="228150" y="289014"/>
                </a:lnTo>
                <a:lnTo>
                  <a:pt x="294157" y="289014"/>
                </a:lnTo>
                <a:lnTo>
                  <a:pt x="307448" y="275033"/>
                </a:lnTo>
                <a:lnTo>
                  <a:pt x="315506" y="243530"/>
                </a:lnTo>
                <a:lnTo>
                  <a:pt x="309078" y="210663"/>
                </a:lnTo>
                <a:lnTo>
                  <a:pt x="291027" y="179845"/>
                </a:lnTo>
                <a:lnTo>
                  <a:pt x="276097" y="168163"/>
                </a:lnTo>
                <a:lnTo>
                  <a:pt x="255100" y="161427"/>
                </a:lnTo>
                <a:lnTo>
                  <a:pt x="231409" y="157078"/>
                </a:lnTo>
                <a:lnTo>
                  <a:pt x="208391" y="152558"/>
                </a:lnTo>
                <a:close/>
              </a:path>
            </a:pathLst>
          </a:custGeom>
          <a:solidFill>
            <a:srgbClr val="414141"/>
          </a:solidFill>
        </p:spPr>
        <p:txBody>
          <a:bodyPr wrap="square" lIns="0" tIns="0" rIns="0" bIns="0" rtlCol="0"/>
          <a:lstStyle/>
          <a:p>
            <a:endParaRPr/>
          </a:p>
        </p:txBody>
      </p:sp>
      <p:sp>
        <p:nvSpPr>
          <p:cNvPr id="8" name="object 8"/>
          <p:cNvSpPr/>
          <p:nvPr/>
        </p:nvSpPr>
        <p:spPr>
          <a:xfrm>
            <a:off x="12811076" y="10160255"/>
            <a:ext cx="6672580" cy="628650"/>
          </a:xfrm>
          <a:custGeom>
            <a:avLst/>
            <a:gdLst/>
            <a:ahLst/>
            <a:cxnLst/>
            <a:rect l="l" t="t" r="r" b="b"/>
            <a:pathLst>
              <a:path w="6672580" h="628650">
                <a:moveTo>
                  <a:pt x="6672121" y="628253"/>
                </a:moveTo>
                <a:lnTo>
                  <a:pt x="6672121" y="0"/>
                </a:lnTo>
                <a:lnTo>
                  <a:pt x="0" y="0"/>
                </a:lnTo>
                <a:lnTo>
                  <a:pt x="0" y="628253"/>
                </a:lnTo>
                <a:lnTo>
                  <a:pt x="6672121" y="628253"/>
                </a:lnTo>
                <a:close/>
              </a:path>
            </a:pathLst>
          </a:custGeom>
          <a:solidFill>
            <a:srgbClr val="FFFFFF"/>
          </a:solidFill>
        </p:spPr>
        <p:txBody>
          <a:bodyPr wrap="square" lIns="0" tIns="0" rIns="0" bIns="0" rtlCol="0"/>
          <a:lstStyle/>
          <a:p>
            <a:endParaRPr/>
          </a:p>
        </p:txBody>
      </p:sp>
      <p:sp>
        <p:nvSpPr>
          <p:cNvPr id="9" name="object 9"/>
          <p:cNvSpPr txBox="1"/>
          <p:nvPr/>
        </p:nvSpPr>
        <p:spPr>
          <a:xfrm>
            <a:off x="929679" y="3414798"/>
            <a:ext cx="18566765" cy="7356475"/>
          </a:xfrm>
          <a:prstGeom prst="rect">
            <a:avLst/>
          </a:prstGeom>
        </p:spPr>
        <p:txBody>
          <a:bodyPr vert="horz" wrap="square" lIns="0" tIns="0" rIns="0" bIns="0" rtlCol="0">
            <a:spAutoFit/>
          </a:bodyPr>
          <a:lstStyle/>
          <a:p>
            <a:pPr marL="848994">
              <a:lnSpc>
                <a:spcPct val="100000"/>
              </a:lnSpc>
            </a:pPr>
            <a:r>
              <a:rPr sz="3700" spc="10" dirty="0">
                <a:solidFill>
                  <a:srgbClr val="0096FF"/>
                </a:solidFill>
                <a:latin typeface="微软雅黑"/>
                <a:cs typeface="微软雅黑"/>
              </a:rPr>
              <a:t>“君子不器”。</a:t>
            </a:r>
            <a:endParaRPr sz="3700">
              <a:latin typeface="微软雅黑"/>
              <a:cs typeface="微软雅黑"/>
            </a:endParaRPr>
          </a:p>
          <a:p>
            <a:pPr marL="848994" marR="10998835" indent="-635">
              <a:lnSpc>
                <a:spcPct val="133700"/>
              </a:lnSpc>
            </a:pPr>
            <a:r>
              <a:rPr sz="3700" spc="5" dirty="0">
                <a:solidFill>
                  <a:srgbClr val="494949"/>
                </a:solidFill>
                <a:latin typeface="微软雅黑"/>
                <a:cs typeface="微软雅黑"/>
              </a:rPr>
              <a:t>《论语·为政》中，孔子如是说。  </a:t>
            </a:r>
            <a:r>
              <a:rPr sz="3700" spc="10" dirty="0">
                <a:solidFill>
                  <a:srgbClr val="FF2600"/>
                </a:solidFill>
                <a:latin typeface="微软雅黑"/>
                <a:cs typeface="微软雅黑"/>
              </a:rPr>
              <a:t>“君子当器”。</a:t>
            </a:r>
            <a:endParaRPr sz="3700">
              <a:latin typeface="微软雅黑"/>
              <a:cs typeface="微软雅黑"/>
            </a:endParaRPr>
          </a:p>
          <a:p>
            <a:pPr marL="988060" marR="135890">
              <a:lnSpc>
                <a:spcPct val="133700"/>
              </a:lnSpc>
            </a:pPr>
            <a:r>
              <a:rPr sz="3700" spc="10" dirty="0">
                <a:solidFill>
                  <a:srgbClr val="494949"/>
                </a:solidFill>
                <a:latin typeface="微软雅黑"/>
                <a:cs typeface="微软雅黑"/>
              </a:rPr>
              <a:t>我说。  孔子认为，君子，不能像器具那样，拘泥于某种特定形态功能，但求一技之长安身；</a:t>
            </a:r>
            <a:endParaRPr sz="3700">
              <a:latin typeface="微软雅黑"/>
              <a:cs typeface="微软雅黑"/>
            </a:endParaRPr>
          </a:p>
          <a:p>
            <a:pPr marL="12700" marR="168910" algn="just">
              <a:lnSpc>
                <a:spcPct val="133700"/>
              </a:lnSpc>
            </a:pPr>
            <a:r>
              <a:rPr sz="3700" spc="5" dirty="0">
                <a:solidFill>
                  <a:srgbClr val="494949"/>
                </a:solidFill>
                <a:latin typeface="微软雅黑"/>
                <a:cs typeface="微软雅黑"/>
              </a:rPr>
              <a:t>而应当追求“道”，不断“致良知”，探求人间真理。而当今，信息时代洪流滚滚，人们  忙碌如蚁，转而追求起“小确幸”“佛系”的态度，向往随遇而安的生活，追求偏安一隅  的快乐，这虽无可厚非，然而不得不引起我们警觉：这样的生活，是否正离先哲的教诲渐  </a:t>
            </a:r>
            <a:r>
              <a:rPr sz="3700" spc="10" dirty="0">
                <a:solidFill>
                  <a:srgbClr val="494949"/>
                </a:solidFill>
                <a:latin typeface="微软雅黑"/>
                <a:cs typeface="微软雅黑"/>
              </a:rPr>
              <a:t>远，而庸碌的我们，又是否活得越来越简单，以至把自己活成了警言中单调的“器”？</a:t>
            </a:r>
            <a:endParaRPr sz="3700">
              <a:latin typeface="微软雅黑"/>
              <a:cs typeface="微软雅黑"/>
            </a:endParaRPr>
          </a:p>
          <a:p>
            <a:pPr marL="11881485">
              <a:lnSpc>
                <a:spcPct val="100000"/>
              </a:lnSpc>
              <a:spcBef>
                <a:spcPts val="1460"/>
              </a:spcBef>
            </a:pPr>
            <a:r>
              <a:rPr sz="3700" spc="10" dirty="0">
                <a:solidFill>
                  <a:srgbClr val="494949"/>
                </a:solidFill>
                <a:latin typeface="微软雅黑"/>
                <a:cs typeface="微软雅黑"/>
              </a:rPr>
              <a:t>——天津优秀作文《不器与器》</a:t>
            </a:r>
            <a:endParaRPr sz="3700">
              <a:latin typeface="微软雅黑"/>
              <a:cs typeface="微软雅黑"/>
            </a:endParaRPr>
          </a:p>
        </p:txBody>
      </p:sp>
      <p:sp>
        <p:nvSpPr>
          <p:cNvPr id="10" name="object 10"/>
          <p:cNvSpPr txBox="1">
            <a:spLocks noGrp="1"/>
          </p:cNvSpPr>
          <p:nvPr>
            <p:ph type="title"/>
          </p:nvPr>
        </p:nvSpPr>
        <p:spPr>
          <a:prstGeom prst="rect">
            <a:avLst/>
          </a:prstGeom>
        </p:spPr>
        <p:txBody>
          <a:bodyPr vert="horz" wrap="square" lIns="0" tIns="193427" rIns="0" bIns="0" rtlCol="0">
            <a:spAutoFit/>
          </a:bodyPr>
          <a:lstStyle/>
          <a:p>
            <a:pPr marL="0" algn="ctr">
              <a:lnSpc>
                <a:spcPct val="100000"/>
              </a:lnSpc>
            </a:pPr>
            <a:r>
              <a:rPr sz="10300" b="0" spc="5" dirty="0">
                <a:latin typeface="Arial Unicode MS"/>
                <a:cs typeface="Arial Unicode MS"/>
              </a:rPr>
              <a:t>妙引名句</a:t>
            </a:r>
            <a:endParaRPr sz="10300">
              <a:latin typeface="Arial Unicode MS"/>
              <a:cs typeface="Arial Unicode MS"/>
            </a:endParaRPr>
          </a:p>
          <a:p>
            <a:pPr marL="0" algn="ctr">
              <a:lnSpc>
                <a:spcPct val="100000"/>
              </a:lnSpc>
              <a:spcBef>
                <a:spcPts val="740"/>
              </a:spcBef>
            </a:pPr>
            <a:r>
              <a:rPr sz="4950" b="0" spc="-5" dirty="0">
                <a:latin typeface="微软雅黑"/>
                <a:cs typeface="微软雅黑"/>
              </a:rPr>
              <a:t>变相引入</a:t>
            </a:r>
            <a:endParaRPr sz="4950">
              <a:latin typeface="微软雅黑"/>
              <a:cs typeface="微软雅黑"/>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971563" y="3915550"/>
            <a:ext cx="18279110" cy="5191760"/>
          </a:xfrm>
          <a:prstGeom prst="rect">
            <a:avLst/>
          </a:prstGeom>
        </p:spPr>
        <p:txBody>
          <a:bodyPr vert="horz" wrap="square" lIns="0" tIns="0" rIns="0" bIns="0" rtlCol="0">
            <a:spAutoFit/>
          </a:bodyPr>
          <a:lstStyle/>
          <a:p>
            <a:pPr marL="12700" marR="457834" indent="1046480" algn="just">
              <a:lnSpc>
                <a:spcPct val="165900"/>
              </a:lnSpc>
            </a:pPr>
            <a:r>
              <a:rPr sz="4100" spc="20" dirty="0">
                <a:solidFill>
                  <a:srgbClr val="494949"/>
                </a:solidFill>
                <a:latin typeface="微软雅黑"/>
                <a:cs typeface="微软雅黑"/>
              </a:rPr>
              <a:t>日本社会学家千石保在《“认真”的崩溃》一书中指出：</a:t>
            </a:r>
            <a:r>
              <a:rPr sz="4100" spc="20" dirty="0">
                <a:solidFill>
                  <a:srgbClr val="FF2600"/>
                </a:solidFill>
                <a:latin typeface="微软雅黑"/>
                <a:cs typeface="微软雅黑"/>
              </a:rPr>
              <a:t>“日益富裕的社  会消磨了年轻人对积极生活的渴求。”</a:t>
            </a:r>
            <a:r>
              <a:rPr sz="4100" spc="20" dirty="0">
                <a:solidFill>
                  <a:srgbClr val="494949"/>
                </a:solidFill>
                <a:latin typeface="微软雅黑"/>
                <a:cs typeface="微软雅黑"/>
              </a:rPr>
              <a:t>物质文明空前繁荣的当下，丧文化、佛  系文化却大行其道，作为时代的掌舵手的我们更应该时刻自警：“认真”崩溃  实不可取，坚持奋斗才是人间正道。</a:t>
            </a:r>
            <a:endParaRPr sz="4100">
              <a:latin typeface="微软雅黑"/>
              <a:cs typeface="微软雅黑"/>
            </a:endParaRPr>
          </a:p>
          <a:p>
            <a:pPr marL="7710805">
              <a:lnSpc>
                <a:spcPct val="100000"/>
              </a:lnSpc>
              <a:spcBef>
                <a:spcPts val="3209"/>
              </a:spcBef>
            </a:pPr>
            <a:r>
              <a:rPr sz="4100" spc="20" dirty="0">
                <a:solidFill>
                  <a:srgbClr val="494949"/>
                </a:solidFill>
                <a:latin typeface="微软雅黑"/>
                <a:cs typeface="微软雅黑"/>
              </a:rPr>
              <a:t>——优秀作文《以奋斗的姿态触摸时代脉搏》</a:t>
            </a:r>
            <a:endParaRPr sz="4100">
              <a:latin typeface="微软雅黑"/>
              <a:cs typeface="微软雅黑"/>
            </a:endParaRPr>
          </a:p>
        </p:txBody>
      </p:sp>
      <p:sp>
        <p:nvSpPr>
          <p:cNvPr id="3" name="object 3"/>
          <p:cNvSpPr txBox="1">
            <a:spLocks noGrp="1"/>
          </p:cNvSpPr>
          <p:nvPr>
            <p:ph type="title"/>
          </p:nvPr>
        </p:nvSpPr>
        <p:spPr>
          <a:prstGeom prst="rect">
            <a:avLst/>
          </a:prstGeom>
        </p:spPr>
        <p:txBody>
          <a:bodyPr vert="horz" wrap="square" lIns="0" tIns="1062511" rIns="0" bIns="0" rtlCol="0">
            <a:spAutoFit/>
          </a:bodyPr>
          <a:lstStyle/>
          <a:p>
            <a:pPr marL="6553200">
              <a:lnSpc>
                <a:spcPts val="10400"/>
              </a:lnSpc>
            </a:pPr>
            <a:r>
              <a:rPr sz="10300" b="0" spc="5" dirty="0">
                <a:latin typeface="Arial Unicode MS"/>
                <a:cs typeface="Arial Unicode MS"/>
              </a:rPr>
              <a:t>妙引名句</a:t>
            </a:r>
            <a:endParaRPr sz="10300">
              <a:latin typeface="Arial Unicode MS"/>
              <a:cs typeface="Arial Unicode MS"/>
            </a:endParaRPr>
          </a:p>
        </p:txBody>
      </p:sp>
      <p:sp>
        <p:nvSpPr>
          <p:cNvPr id="4" name="object 4"/>
          <p:cNvSpPr/>
          <p:nvPr/>
        </p:nvSpPr>
        <p:spPr>
          <a:xfrm>
            <a:off x="3923011" y="1777675"/>
            <a:ext cx="1319530" cy="487045"/>
          </a:xfrm>
          <a:custGeom>
            <a:avLst/>
            <a:gdLst/>
            <a:ahLst/>
            <a:cxnLst/>
            <a:rect l="l" t="t" r="r" b="b"/>
            <a:pathLst>
              <a:path w="1319529" h="487044">
                <a:moveTo>
                  <a:pt x="747110" y="278474"/>
                </a:moveTo>
                <a:lnTo>
                  <a:pt x="535560" y="278474"/>
                </a:lnTo>
                <a:lnTo>
                  <a:pt x="573120" y="278864"/>
                </a:lnTo>
                <a:lnTo>
                  <a:pt x="610176" y="282914"/>
                </a:lnTo>
                <a:lnTo>
                  <a:pt x="682810" y="301611"/>
                </a:lnTo>
                <a:lnTo>
                  <a:pt x="718404" y="316068"/>
                </a:lnTo>
                <a:lnTo>
                  <a:pt x="753590" y="333842"/>
                </a:lnTo>
                <a:lnTo>
                  <a:pt x="788184" y="354722"/>
                </a:lnTo>
                <a:lnTo>
                  <a:pt x="822387" y="378728"/>
                </a:lnTo>
                <a:lnTo>
                  <a:pt x="856141" y="405725"/>
                </a:lnTo>
                <a:lnTo>
                  <a:pt x="890966" y="432037"/>
                </a:lnTo>
                <a:lnTo>
                  <a:pt x="926677" y="453509"/>
                </a:lnTo>
                <a:lnTo>
                  <a:pt x="963316" y="469908"/>
                </a:lnTo>
                <a:lnTo>
                  <a:pt x="1000925" y="480998"/>
                </a:lnTo>
                <a:lnTo>
                  <a:pt x="1039545" y="486545"/>
                </a:lnTo>
                <a:lnTo>
                  <a:pt x="1079220" y="486314"/>
                </a:lnTo>
                <a:lnTo>
                  <a:pt x="1119991" y="480069"/>
                </a:lnTo>
                <a:lnTo>
                  <a:pt x="1161901" y="467577"/>
                </a:lnTo>
                <a:lnTo>
                  <a:pt x="1194974" y="451197"/>
                </a:lnTo>
                <a:lnTo>
                  <a:pt x="1205254" y="443479"/>
                </a:lnTo>
                <a:lnTo>
                  <a:pt x="1079580" y="443479"/>
                </a:lnTo>
                <a:lnTo>
                  <a:pt x="1041153" y="441453"/>
                </a:lnTo>
                <a:lnTo>
                  <a:pt x="1001822" y="431191"/>
                </a:lnTo>
                <a:lnTo>
                  <a:pt x="965030" y="414438"/>
                </a:lnTo>
                <a:lnTo>
                  <a:pt x="929792" y="393669"/>
                </a:lnTo>
                <a:lnTo>
                  <a:pt x="895504" y="370543"/>
                </a:lnTo>
                <a:lnTo>
                  <a:pt x="861560" y="346718"/>
                </a:lnTo>
                <a:lnTo>
                  <a:pt x="827357" y="323854"/>
                </a:lnTo>
                <a:lnTo>
                  <a:pt x="791148" y="301387"/>
                </a:lnTo>
                <a:lnTo>
                  <a:pt x="754734" y="281896"/>
                </a:lnTo>
                <a:lnTo>
                  <a:pt x="747110" y="278474"/>
                </a:lnTo>
                <a:close/>
              </a:path>
              <a:path w="1319529" h="487044">
                <a:moveTo>
                  <a:pt x="1224916" y="45547"/>
                </a:moveTo>
                <a:lnTo>
                  <a:pt x="1085492" y="45547"/>
                </a:lnTo>
                <a:lnTo>
                  <a:pt x="1118730" y="47307"/>
                </a:lnTo>
                <a:lnTo>
                  <a:pt x="1157755" y="60207"/>
                </a:lnTo>
                <a:lnTo>
                  <a:pt x="1192164" y="79205"/>
                </a:lnTo>
                <a:lnTo>
                  <a:pt x="1244858" y="131909"/>
                </a:lnTo>
                <a:lnTo>
                  <a:pt x="1272260" y="198259"/>
                </a:lnTo>
                <a:lnTo>
                  <a:pt x="1275052" y="234312"/>
                </a:lnTo>
                <a:lnTo>
                  <a:pt x="1269814" y="271091"/>
                </a:lnTo>
                <a:lnTo>
                  <a:pt x="1255533" y="312038"/>
                </a:lnTo>
                <a:lnTo>
                  <a:pt x="1235893" y="348419"/>
                </a:lnTo>
                <a:lnTo>
                  <a:pt x="1211529" y="379709"/>
                </a:lnTo>
                <a:lnTo>
                  <a:pt x="1183080" y="405385"/>
                </a:lnTo>
                <a:lnTo>
                  <a:pt x="1116469" y="437793"/>
                </a:lnTo>
                <a:lnTo>
                  <a:pt x="1079580" y="443479"/>
                </a:lnTo>
                <a:lnTo>
                  <a:pt x="1205254" y="443479"/>
                </a:lnTo>
                <a:lnTo>
                  <a:pt x="1252696" y="400127"/>
                </a:lnTo>
                <a:lnTo>
                  <a:pt x="1276132" y="367801"/>
                </a:lnTo>
                <a:lnTo>
                  <a:pt x="1295141" y="332525"/>
                </a:lnTo>
                <a:lnTo>
                  <a:pt x="1309117" y="295481"/>
                </a:lnTo>
                <a:lnTo>
                  <a:pt x="1317452" y="257853"/>
                </a:lnTo>
                <a:lnTo>
                  <a:pt x="1319541" y="220824"/>
                </a:lnTo>
                <a:lnTo>
                  <a:pt x="1314776" y="185575"/>
                </a:lnTo>
                <a:lnTo>
                  <a:pt x="1300747" y="144321"/>
                </a:lnTo>
                <a:lnTo>
                  <a:pt x="1280774" y="106948"/>
                </a:lnTo>
                <a:lnTo>
                  <a:pt x="1255658" y="74094"/>
                </a:lnTo>
                <a:lnTo>
                  <a:pt x="1226199" y="46399"/>
                </a:lnTo>
                <a:lnTo>
                  <a:pt x="1224916" y="45547"/>
                </a:lnTo>
                <a:close/>
              </a:path>
              <a:path w="1319529" h="487044">
                <a:moveTo>
                  <a:pt x="32628" y="298240"/>
                </a:moveTo>
                <a:lnTo>
                  <a:pt x="23157" y="299519"/>
                </a:lnTo>
                <a:lnTo>
                  <a:pt x="0" y="305655"/>
                </a:lnTo>
                <a:lnTo>
                  <a:pt x="23613" y="332017"/>
                </a:lnTo>
                <a:lnTo>
                  <a:pt x="52134" y="353256"/>
                </a:lnTo>
                <a:lnTo>
                  <a:pt x="84526" y="369147"/>
                </a:lnTo>
                <a:lnTo>
                  <a:pt x="119749" y="379469"/>
                </a:lnTo>
                <a:lnTo>
                  <a:pt x="156765" y="383999"/>
                </a:lnTo>
                <a:lnTo>
                  <a:pt x="194536" y="382515"/>
                </a:lnTo>
                <a:lnTo>
                  <a:pt x="232024" y="374794"/>
                </a:lnTo>
                <a:lnTo>
                  <a:pt x="286652" y="357508"/>
                </a:lnTo>
                <a:lnTo>
                  <a:pt x="332355" y="338348"/>
                </a:lnTo>
                <a:lnTo>
                  <a:pt x="153388" y="338348"/>
                </a:lnTo>
                <a:lnTo>
                  <a:pt x="115786" y="333712"/>
                </a:lnTo>
                <a:lnTo>
                  <a:pt x="77846" y="321358"/>
                </a:lnTo>
                <a:lnTo>
                  <a:pt x="39569" y="300200"/>
                </a:lnTo>
                <a:lnTo>
                  <a:pt x="32628" y="298240"/>
                </a:lnTo>
                <a:close/>
              </a:path>
              <a:path w="1319529" h="487044">
                <a:moveTo>
                  <a:pt x="1080961" y="0"/>
                </a:moveTo>
                <a:lnTo>
                  <a:pt x="1015375" y="21494"/>
                </a:lnTo>
                <a:lnTo>
                  <a:pt x="958847" y="72141"/>
                </a:lnTo>
                <a:lnTo>
                  <a:pt x="939016" y="107761"/>
                </a:lnTo>
                <a:lnTo>
                  <a:pt x="927490" y="149905"/>
                </a:lnTo>
                <a:lnTo>
                  <a:pt x="926285" y="198318"/>
                </a:lnTo>
                <a:lnTo>
                  <a:pt x="933562" y="237752"/>
                </a:lnTo>
                <a:lnTo>
                  <a:pt x="969000" y="299744"/>
                </a:lnTo>
                <a:lnTo>
                  <a:pt x="1029620" y="333842"/>
                </a:lnTo>
                <a:lnTo>
                  <a:pt x="1068375" y="338408"/>
                </a:lnTo>
                <a:lnTo>
                  <a:pt x="1108449" y="333205"/>
                </a:lnTo>
                <a:lnTo>
                  <a:pt x="1139419" y="317254"/>
                </a:lnTo>
                <a:lnTo>
                  <a:pt x="1160948" y="290046"/>
                </a:lnTo>
                <a:lnTo>
                  <a:pt x="1162078" y="286299"/>
                </a:lnTo>
                <a:lnTo>
                  <a:pt x="1056066" y="286299"/>
                </a:lnTo>
                <a:lnTo>
                  <a:pt x="1035999" y="285645"/>
                </a:lnTo>
                <a:lnTo>
                  <a:pt x="1007222" y="269052"/>
                </a:lnTo>
                <a:lnTo>
                  <a:pt x="986214" y="241543"/>
                </a:lnTo>
                <a:lnTo>
                  <a:pt x="973839" y="207048"/>
                </a:lnTo>
                <a:lnTo>
                  <a:pt x="970960" y="169494"/>
                </a:lnTo>
                <a:lnTo>
                  <a:pt x="978441" y="132812"/>
                </a:lnTo>
                <a:lnTo>
                  <a:pt x="996138" y="99646"/>
                </a:lnTo>
                <a:lnTo>
                  <a:pt x="1021606" y="73115"/>
                </a:lnTo>
                <a:lnTo>
                  <a:pt x="1052254" y="54616"/>
                </a:lnTo>
                <a:lnTo>
                  <a:pt x="1085492" y="45547"/>
                </a:lnTo>
                <a:lnTo>
                  <a:pt x="1224916" y="45547"/>
                </a:lnTo>
                <a:lnTo>
                  <a:pt x="1193199" y="24502"/>
                </a:lnTo>
                <a:lnTo>
                  <a:pt x="1157459" y="9044"/>
                </a:lnTo>
                <a:lnTo>
                  <a:pt x="1119780" y="663"/>
                </a:lnTo>
                <a:lnTo>
                  <a:pt x="1080961" y="0"/>
                </a:lnTo>
                <a:close/>
              </a:path>
              <a:path w="1319529" h="487044">
                <a:moveTo>
                  <a:pt x="531088" y="231349"/>
                </a:moveTo>
                <a:lnTo>
                  <a:pt x="492816" y="234640"/>
                </a:lnTo>
                <a:lnTo>
                  <a:pt x="454219" y="241463"/>
                </a:lnTo>
                <a:lnTo>
                  <a:pt x="415284" y="251888"/>
                </a:lnTo>
                <a:lnTo>
                  <a:pt x="375994" y="265985"/>
                </a:lnTo>
                <a:lnTo>
                  <a:pt x="336335" y="283823"/>
                </a:lnTo>
                <a:lnTo>
                  <a:pt x="300422" y="301465"/>
                </a:lnTo>
                <a:lnTo>
                  <a:pt x="264170" y="316825"/>
                </a:lnTo>
                <a:lnTo>
                  <a:pt x="227581" y="328818"/>
                </a:lnTo>
                <a:lnTo>
                  <a:pt x="190653" y="336354"/>
                </a:lnTo>
                <a:lnTo>
                  <a:pt x="153388" y="338348"/>
                </a:lnTo>
                <a:lnTo>
                  <a:pt x="332355" y="338348"/>
                </a:lnTo>
                <a:lnTo>
                  <a:pt x="341933" y="333803"/>
                </a:lnTo>
                <a:lnTo>
                  <a:pt x="380131" y="315423"/>
                </a:lnTo>
                <a:lnTo>
                  <a:pt x="419850" y="300200"/>
                </a:lnTo>
                <a:lnTo>
                  <a:pt x="458900" y="289056"/>
                </a:lnTo>
                <a:lnTo>
                  <a:pt x="497489" y="281840"/>
                </a:lnTo>
                <a:lnTo>
                  <a:pt x="535560" y="278474"/>
                </a:lnTo>
                <a:lnTo>
                  <a:pt x="747110" y="278474"/>
                </a:lnTo>
                <a:lnTo>
                  <a:pt x="718098" y="265452"/>
                </a:lnTo>
                <a:lnTo>
                  <a:pt x="681227" y="252122"/>
                </a:lnTo>
                <a:lnTo>
                  <a:pt x="644105" y="241978"/>
                </a:lnTo>
                <a:lnTo>
                  <a:pt x="606718" y="235088"/>
                </a:lnTo>
                <a:lnTo>
                  <a:pt x="569050" y="231522"/>
                </a:lnTo>
                <a:lnTo>
                  <a:pt x="531088" y="231349"/>
                </a:lnTo>
                <a:close/>
              </a:path>
              <a:path w="1319529" h="487044">
                <a:moveTo>
                  <a:pt x="1094733" y="148622"/>
                </a:moveTo>
                <a:lnTo>
                  <a:pt x="1084559" y="151463"/>
                </a:lnTo>
                <a:lnTo>
                  <a:pt x="1071686" y="156351"/>
                </a:lnTo>
                <a:lnTo>
                  <a:pt x="1055779" y="161921"/>
                </a:lnTo>
                <a:lnTo>
                  <a:pt x="1086386" y="187002"/>
                </a:lnTo>
                <a:lnTo>
                  <a:pt x="1108391" y="227650"/>
                </a:lnTo>
                <a:lnTo>
                  <a:pt x="1122332" y="261992"/>
                </a:lnTo>
                <a:lnTo>
                  <a:pt x="1100245" y="270550"/>
                </a:lnTo>
                <a:lnTo>
                  <a:pt x="1077819" y="279960"/>
                </a:lnTo>
                <a:lnTo>
                  <a:pt x="1056066" y="286299"/>
                </a:lnTo>
                <a:lnTo>
                  <a:pt x="1162078" y="286299"/>
                </a:lnTo>
                <a:lnTo>
                  <a:pt x="1172697" y="251070"/>
                </a:lnTo>
                <a:lnTo>
                  <a:pt x="1173114" y="213662"/>
                </a:lnTo>
                <a:lnTo>
                  <a:pt x="1159875" y="185122"/>
                </a:lnTo>
                <a:lnTo>
                  <a:pt x="1135508" y="164086"/>
                </a:lnTo>
                <a:lnTo>
                  <a:pt x="1102542" y="149189"/>
                </a:lnTo>
                <a:lnTo>
                  <a:pt x="1094733" y="148622"/>
                </a:lnTo>
                <a:close/>
              </a:path>
            </a:pathLst>
          </a:custGeom>
          <a:solidFill>
            <a:srgbClr val="414141"/>
          </a:solidFill>
        </p:spPr>
        <p:txBody>
          <a:bodyPr wrap="square" lIns="0" tIns="0" rIns="0" bIns="0" rtlCol="0"/>
          <a:lstStyle/>
          <a:p>
            <a:endParaRPr/>
          </a:p>
        </p:txBody>
      </p:sp>
      <p:sp>
        <p:nvSpPr>
          <p:cNvPr id="5" name="object 5"/>
          <p:cNvSpPr/>
          <p:nvPr/>
        </p:nvSpPr>
        <p:spPr>
          <a:xfrm>
            <a:off x="5749884" y="1776477"/>
            <a:ext cx="460375" cy="489584"/>
          </a:xfrm>
          <a:custGeom>
            <a:avLst/>
            <a:gdLst/>
            <a:ahLst/>
            <a:cxnLst/>
            <a:rect l="l" t="t" r="r" b="b"/>
            <a:pathLst>
              <a:path w="460375" h="489585">
                <a:moveTo>
                  <a:pt x="14397" y="370300"/>
                </a:moveTo>
                <a:lnTo>
                  <a:pt x="5402" y="379388"/>
                </a:lnTo>
                <a:lnTo>
                  <a:pt x="0" y="383032"/>
                </a:lnTo>
                <a:lnTo>
                  <a:pt x="3545" y="393343"/>
                </a:lnTo>
                <a:lnTo>
                  <a:pt x="47303" y="444597"/>
                </a:lnTo>
                <a:lnTo>
                  <a:pt x="112854" y="476520"/>
                </a:lnTo>
                <a:lnTo>
                  <a:pt x="180421" y="489518"/>
                </a:lnTo>
                <a:lnTo>
                  <a:pt x="214043" y="489241"/>
                </a:lnTo>
                <a:lnTo>
                  <a:pt x="279135" y="475772"/>
                </a:lnTo>
                <a:lnTo>
                  <a:pt x="338913" y="445936"/>
                </a:lnTo>
                <a:lnTo>
                  <a:pt x="343595" y="442338"/>
                </a:lnTo>
                <a:lnTo>
                  <a:pt x="190486" y="442338"/>
                </a:lnTo>
                <a:lnTo>
                  <a:pt x="151378" y="438097"/>
                </a:lnTo>
                <a:lnTo>
                  <a:pt x="113282" y="427463"/>
                </a:lnTo>
                <a:lnTo>
                  <a:pt x="77379" y="410309"/>
                </a:lnTo>
                <a:lnTo>
                  <a:pt x="61466" y="400477"/>
                </a:lnTo>
                <a:lnTo>
                  <a:pt x="30310" y="380132"/>
                </a:lnTo>
                <a:lnTo>
                  <a:pt x="14397" y="370300"/>
                </a:lnTo>
                <a:close/>
              </a:path>
              <a:path w="460375" h="489585">
                <a:moveTo>
                  <a:pt x="366322" y="48153"/>
                </a:moveTo>
                <a:lnTo>
                  <a:pt x="236657" y="48153"/>
                </a:lnTo>
                <a:lnTo>
                  <a:pt x="273061" y="52286"/>
                </a:lnTo>
                <a:lnTo>
                  <a:pt x="308565" y="63844"/>
                </a:lnTo>
                <a:lnTo>
                  <a:pt x="365276" y="106611"/>
                </a:lnTo>
                <a:lnTo>
                  <a:pt x="386979" y="142601"/>
                </a:lnTo>
                <a:lnTo>
                  <a:pt x="401191" y="181199"/>
                </a:lnTo>
                <a:lnTo>
                  <a:pt x="407911" y="221229"/>
                </a:lnTo>
                <a:lnTo>
                  <a:pt x="407140" y="261512"/>
                </a:lnTo>
                <a:lnTo>
                  <a:pt x="398879" y="300874"/>
                </a:lnTo>
                <a:lnTo>
                  <a:pt x="383127" y="338136"/>
                </a:lnTo>
                <a:lnTo>
                  <a:pt x="359884" y="372122"/>
                </a:lnTo>
                <a:lnTo>
                  <a:pt x="302077" y="417981"/>
                </a:lnTo>
                <a:lnTo>
                  <a:pt x="229426" y="440313"/>
                </a:lnTo>
                <a:lnTo>
                  <a:pt x="190486" y="442338"/>
                </a:lnTo>
                <a:lnTo>
                  <a:pt x="343595" y="442338"/>
                </a:lnTo>
                <a:lnTo>
                  <a:pt x="390446" y="400757"/>
                </a:lnTo>
                <a:lnTo>
                  <a:pt x="430804" y="341257"/>
                </a:lnTo>
                <a:lnTo>
                  <a:pt x="457054" y="268460"/>
                </a:lnTo>
                <a:lnTo>
                  <a:pt x="460241" y="235148"/>
                </a:lnTo>
                <a:lnTo>
                  <a:pt x="456347" y="198815"/>
                </a:lnTo>
                <a:lnTo>
                  <a:pt x="446000" y="161336"/>
                </a:lnTo>
                <a:lnTo>
                  <a:pt x="429831" y="124590"/>
                </a:lnTo>
                <a:lnTo>
                  <a:pt x="408468" y="90453"/>
                </a:lnTo>
                <a:lnTo>
                  <a:pt x="382541" y="60802"/>
                </a:lnTo>
                <a:lnTo>
                  <a:pt x="366322" y="48153"/>
                </a:lnTo>
                <a:close/>
              </a:path>
              <a:path w="460375" h="489585">
                <a:moveTo>
                  <a:pt x="246742" y="0"/>
                </a:moveTo>
                <a:lnTo>
                  <a:pt x="173619" y="12374"/>
                </a:lnTo>
                <a:lnTo>
                  <a:pt x="136760" y="32048"/>
                </a:lnTo>
                <a:lnTo>
                  <a:pt x="89108" y="85261"/>
                </a:lnTo>
                <a:lnTo>
                  <a:pt x="73779" y="120251"/>
                </a:lnTo>
                <a:lnTo>
                  <a:pt x="65047" y="158271"/>
                </a:lnTo>
                <a:lnTo>
                  <a:pt x="63612" y="197403"/>
                </a:lnTo>
                <a:lnTo>
                  <a:pt x="70175" y="235728"/>
                </a:lnTo>
                <a:lnTo>
                  <a:pt x="85409" y="271822"/>
                </a:lnTo>
                <a:lnTo>
                  <a:pt x="134183" y="319916"/>
                </a:lnTo>
                <a:lnTo>
                  <a:pt x="203334" y="339379"/>
                </a:lnTo>
                <a:lnTo>
                  <a:pt x="243005" y="336598"/>
                </a:lnTo>
                <a:lnTo>
                  <a:pt x="275085" y="322562"/>
                </a:lnTo>
                <a:lnTo>
                  <a:pt x="298732" y="296932"/>
                </a:lnTo>
                <a:lnTo>
                  <a:pt x="301276" y="290281"/>
                </a:lnTo>
                <a:lnTo>
                  <a:pt x="224925" y="290281"/>
                </a:lnTo>
                <a:lnTo>
                  <a:pt x="198103" y="284740"/>
                </a:lnTo>
                <a:lnTo>
                  <a:pt x="146483" y="263429"/>
                </a:lnTo>
                <a:lnTo>
                  <a:pt x="112596" y="217130"/>
                </a:lnTo>
                <a:lnTo>
                  <a:pt x="107833" y="184540"/>
                </a:lnTo>
                <a:lnTo>
                  <a:pt x="112466" y="150940"/>
                </a:lnTo>
                <a:lnTo>
                  <a:pt x="145923" y="88994"/>
                </a:lnTo>
                <a:lnTo>
                  <a:pt x="202253" y="52102"/>
                </a:lnTo>
                <a:lnTo>
                  <a:pt x="236657" y="48153"/>
                </a:lnTo>
                <a:lnTo>
                  <a:pt x="366322" y="48153"/>
                </a:lnTo>
                <a:lnTo>
                  <a:pt x="352680" y="37514"/>
                </a:lnTo>
                <a:lnTo>
                  <a:pt x="318067" y="18542"/>
                </a:lnTo>
                <a:lnTo>
                  <a:pt x="282704" y="5785"/>
                </a:lnTo>
                <a:lnTo>
                  <a:pt x="246742" y="0"/>
                </a:lnTo>
                <a:close/>
              </a:path>
              <a:path w="460375" h="489585">
                <a:moveTo>
                  <a:pt x="244326" y="155826"/>
                </a:moveTo>
                <a:lnTo>
                  <a:pt x="230320" y="157531"/>
                </a:lnTo>
                <a:lnTo>
                  <a:pt x="216325" y="160599"/>
                </a:lnTo>
                <a:lnTo>
                  <a:pt x="203334" y="162987"/>
                </a:lnTo>
                <a:lnTo>
                  <a:pt x="224084" y="187539"/>
                </a:lnTo>
                <a:lnTo>
                  <a:pt x="242471" y="207997"/>
                </a:lnTo>
                <a:lnTo>
                  <a:pt x="257485" y="226407"/>
                </a:lnTo>
                <a:lnTo>
                  <a:pt x="268117" y="244817"/>
                </a:lnTo>
                <a:lnTo>
                  <a:pt x="264655" y="256015"/>
                </a:lnTo>
                <a:lnTo>
                  <a:pt x="252591" y="271644"/>
                </a:lnTo>
                <a:lnTo>
                  <a:pt x="237493" y="285226"/>
                </a:lnTo>
                <a:lnTo>
                  <a:pt x="224925" y="290281"/>
                </a:lnTo>
                <a:lnTo>
                  <a:pt x="301276" y="290281"/>
                </a:lnTo>
                <a:lnTo>
                  <a:pt x="313100" y="259371"/>
                </a:lnTo>
                <a:lnTo>
                  <a:pt x="315518" y="224022"/>
                </a:lnTo>
                <a:lnTo>
                  <a:pt x="306802" y="194810"/>
                </a:lnTo>
                <a:lnTo>
                  <a:pt x="287288" y="172419"/>
                </a:lnTo>
                <a:lnTo>
                  <a:pt x="257301" y="157530"/>
                </a:lnTo>
                <a:lnTo>
                  <a:pt x="244326" y="155826"/>
                </a:lnTo>
                <a:close/>
              </a:path>
            </a:pathLst>
          </a:custGeom>
          <a:solidFill>
            <a:srgbClr val="414141"/>
          </a:solidFill>
        </p:spPr>
        <p:txBody>
          <a:bodyPr wrap="square" lIns="0" tIns="0" rIns="0" bIns="0" rtlCol="0"/>
          <a:lstStyle/>
          <a:p>
            <a:endParaRPr/>
          </a:p>
        </p:txBody>
      </p:sp>
      <p:sp>
        <p:nvSpPr>
          <p:cNvPr id="6" name="object 6"/>
          <p:cNvSpPr/>
          <p:nvPr/>
        </p:nvSpPr>
        <p:spPr>
          <a:xfrm>
            <a:off x="5272083" y="1777621"/>
            <a:ext cx="447675" cy="487045"/>
          </a:xfrm>
          <a:custGeom>
            <a:avLst/>
            <a:gdLst/>
            <a:ahLst/>
            <a:cxnLst/>
            <a:rect l="l" t="t" r="r" b="b"/>
            <a:pathLst>
              <a:path w="447675" h="487044">
                <a:moveTo>
                  <a:pt x="0" y="383640"/>
                </a:moveTo>
                <a:lnTo>
                  <a:pt x="5953" y="396400"/>
                </a:lnTo>
                <a:lnTo>
                  <a:pt x="11232" y="409335"/>
                </a:lnTo>
                <a:lnTo>
                  <a:pt x="17183" y="421249"/>
                </a:lnTo>
                <a:lnTo>
                  <a:pt x="55722" y="452352"/>
                </a:lnTo>
                <a:lnTo>
                  <a:pt x="126176" y="479616"/>
                </a:lnTo>
                <a:lnTo>
                  <a:pt x="164248" y="485563"/>
                </a:lnTo>
                <a:lnTo>
                  <a:pt x="203010" y="486443"/>
                </a:lnTo>
                <a:lnTo>
                  <a:pt x="241556" y="482301"/>
                </a:lnTo>
                <a:lnTo>
                  <a:pt x="278981" y="473180"/>
                </a:lnTo>
                <a:lnTo>
                  <a:pt x="314380" y="459124"/>
                </a:lnTo>
                <a:lnTo>
                  <a:pt x="342836" y="442518"/>
                </a:lnTo>
                <a:lnTo>
                  <a:pt x="181929" y="442518"/>
                </a:lnTo>
                <a:lnTo>
                  <a:pt x="144347" y="436857"/>
                </a:lnTo>
                <a:lnTo>
                  <a:pt x="107797" y="423670"/>
                </a:lnTo>
                <a:lnTo>
                  <a:pt x="83630" y="411530"/>
                </a:lnTo>
                <a:lnTo>
                  <a:pt x="58618" y="400243"/>
                </a:lnTo>
                <a:lnTo>
                  <a:pt x="31247" y="390662"/>
                </a:lnTo>
                <a:lnTo>
                  <a:pt x="0" y="383640"/>
                </a:lnTo>
                <a:close/>
              </a:path>
              <a:path w="447675" h="487044">
                <a:moveTo>
                  <a:pt x="362124" y="46062"/>
                </a:moveTo>
                <a:lnTo>
                  <a:pt x="246733" y="46062"/>
                </a:lnTo>
                <a:lnTo>
                  <a:pt x="286140" y="53908"/>
                </a:lnTo>
                <a:lnTo>
                  <a:pt x="321581" y="72497"/>
                </a:lnTo>
                <a:lnTo>
                  <a:pt x="351378" y="99131"/>
                </a:lnTo>
                <a:lnTo>
                  <a:pt x="391433" y="159650"/>
                </a:lnTo>
                <a:lnTo>
                  <a:pt x="404877" y="227420"/>
                </a:lnTo>
                <a:lnTo>
                  <a:pt x="401410" y="263117"/>
                </a:lnTo>
                <a:lnTo>
                  <a:pt x="373674" y="336322"/>
                </a:lnTo>
                <a:lnTo>
                  <a:pt x="350681" y="369108"/>
                </a:lnTo>
                <a:lnTo>
                  <a:pt x="322784" y="396286"/>
                </a:lnTo>
                <a:lnTo>
                  <a:pt x="290970" y="417536"/>
                </a:lnTo>
                <a:lnTo>
                  <a:pt x="219553" y="440971"/>
                </a:lnTo>
                <a:lnTo>
                  <a:pt x="181929" y="442518"/>
                </a:lnTo>
                <a:lnTo>
                  <a:pt x="342836" y="442518"/>
                </a:lnTo>
                <a:lnTo>
                  <a:pt x="375475" y="416382"/>
                </a:lnTo>
                <a:lnTo>
                  <a:pt x="418764" y="357619"/>
                </a:lnTo>
                <a:lnTo>
                  <a:pt x="442823" y="289511"/>
                </a:lnTo>
                <a:lnTo>
                  <a:pt x="447560" y="253536"/>
                </a:lnTo>
                <a:lnTo>
                  <a:pt x="447394" y="217125"/>
                </a:lnTo>
                <a:lnTo>
                  <a:pt x="432217" y="145524"/>
                </a:lnTo>
                <a:lnTo>
                  <a:pt x="397035" y="79775"/>
                </a:lnTo>
                <a:lnTo>
                  <a:pt x="370726" y="51890"/>
                </a:lnTo>
                <a:lnTo>
                  <a:pt x="362124" y="46062"/>
                </a:lnTo>
                <a:close/>
              </a:path>
              <a:path w="447675" h="487044">
                <a:moveTo>
                  <a:pt x="219582" y="0"/>
                </a:moveTo>
                <a:lnTo>
                  <a:pt x="144395" y="26594"/>
                </a:lnTo>
                <a:lnTo>
                  <a:pt x="110787" y="52211"/>
                </a:lnTo>
                <a:lnTo>
                  <a:pt x="84663" y="83185"/>
                </a:lnTo>
                <a:lnTo>
                  <a:pt x="66474" y="118859"/>
                </a:lnTo>
                <a:lnTo>
                  <a:pt x="56668" y="158575"/>
                </a:lnTo>
                <a:lnTo>
                  <a:pt x="55694" y="201677"/>
                </a:lnTo>
                <a:lnTo>
                  <a:pt x="64331" y="239394"/>
                </a:lnTo>
                <a:lnTo>
                  <a:pt x="103942" y="297707"/>
                </a:lnTo>
                <a:lnTo>
                  <a:pt x="165282" y="330866"/>
                </a:lnTo>
                <a:lnTo>
                  <a:pt x="193382" y="333227"/>
                </a:lnTo>
                <a:lnTo>
                  <a:pt x="224343" y="327911"/>
                </a:lnTo>
                <a:lnTo>
                  <a:pt x="254968" y="316795"/>
                </a:lnTo>
                <a:lnTo>
                  <a:pt x="282054" y="301757"/>
                </a:lnTo>
                <a:lnTo>
                  <a:pt x="294167" y="289014"/>
                </a:lnTo>
                <a:lnTo>
                  <a:pt x="228160" y="289014"/>
                </a:lnTo>
                <a:lnTo>
                  <a:pt x="200542" y="284069"/>
                </a:lnTo>
                <a:lnTo>
                  <a:pt x="147323" y="265988"/>
                </a:lnTo>
                <a:lnTo>
                  <a:pt x="106203" y="222931"/>
                </a:lnTo>
                <a:lnTo>
                  <a:pt x="98627" y="189379"/>
                </a:lnTo>
                <a:lnTo>
                  <a:pt x="102090" y="153208"/>
                </a:lnTo>
                <a:lnTo>
                  <a:pt x="115644" y="117473"/>
                </a:lnTo>
                <a:lnTo>
                  <a:pt x="138341" y="85230"/>
                </a:lnTo>
                <a:lnTo>
                  <a:pt x="169469" y="61897"/>
                </a:lnTo>
                <a:lnTo>
                  <a:pt x="206721" y="48782"/>
                </a:lnTo>
                <a:lnTo>
                  <a:pt x="246733" y="46062"/>
                </a:lnTo>
                <a:lnTo>
                  <a:pt x="362124" y="46062"/>
                </a:lnTo>
                <a:lnTo>
                  <a:pt x="336882" y="28959"/>
                </a:lnTo>
                <a:lnTo>
                  <a:pt x="298447" y="11994"/>
                </a:lnTo>
                <a:lnTo>
                  <a:pt x="258366" y="2004"/>
                </a:lnTo>
                <a:lnTo>
                  <a:pt x="219582" y="0"/>
                </a:lnTo>
                <a:close/>
              </a:path>
              <a:path w="447675" h="487044">
                <a:moveTo>
                  <a:pt x="208402" y="152558"/>
                </a:moveTo>
                <a:lnTo>
                  <a:pt x="210192" y="158013"/>
                </a:lnTo>
                <a:lnTo>
                  <a:pt x="211993" y="165290"/>
                </a:lnTo>
                <a:lnTo>
                  <a:pt x="211993" y="172568"/>
                </a:lnTo>
                <a:lnTo>
                  <a:pt x="226198" y="190080"/>
                </a:lnTo>
                <a:lnTo>
                  <a:pt x="240738" y="207593"/>
                </a:lnTo>
                <a:lnTo>
                  <a:pt x="253932" y="225788"/>
                </a:lnTo>
                <a:lnTo>
                  <a:pt x="264096" y="245351"/>
                </a:lnTo>
                <a:lnTo>
                  <a:pt x="261260" y="256268"/>
                </a:lnTo>
                <a:lnTo>
                  <a:pt x="250844" y="271278"/>
                </a:lnTo>
                <a:lnTo>
                  <a:pt x="238070" y="284240"/>
                </a:lnTo>
                <a:lnTo>
                  <a:pt x="228160" y="289014"/>
                </a:lnTo>
                <a:lnTo>
                  <a:pt x="294167" y="289014"/>
                </a:lnTo>
                <a:lnTo>
                  <a:pt x="307459" y="275033"/>
                </a:lnTo>
                <a:lnTo>
                  <a:pt x="315516" y="243530"/>
                </a:lnTo>
                <a:lnTo>
                  <a:pt x="309088" y="210663"/>
                </a:lnTo>
                <a:lnTo>
                  <a:pt x="291038" y="179845"/>
                </a:lnTo>
                <a:lnTo>
                  <a:pt x="276107" y="168163"/>
                </a:lnTo>
                <a:lnTo>
                  <a:pt x="255111" y="161427"/>
                </a:lnTo>
                <a:lnTo>
                  <a:pt x="231419" y="157078"/>
                </a:lnTo>
                <a:lnTo>
                  <a:pt x="208402" y="152558"/>
                </a:lnTo>
                <a:close/>
              </a:path>
            </a:pathLst>
          </a:custGeom>
          <a:solidFill>
            <a:srgbClr val="414141"/>
          </a:solidFill>
        </p:spPr>
        <p:txBody>
          <a:bodyPr wrap="square" lIns="0" tIns="0" rIns="0" bIns="0" rtlCol="0"/>
          <a:lstStyle/>
          <a:p>
            <a:endParaRPr/>
          </a:p>
        </p:txBody>
      </p:sp>
      <p:sp>
        <p:nvSpPr>
          <p:cNvPr id="7" name="object 7"/>
          <p:cNvSpPr/>
          <p:nvPr/>
        </p:nvSpPr>
        <p:spPr>
          <a:xfrm>
            <a:off x="13893962" y="1777675"/>
            <a:ext cx="1319530" cy="487045"/>
          </a:xfrm>
          <a:custGeom>
            <a:avLst/>
            <a:gdLst/>
            <a:ahLst/>
            <a:cxnLst/>
            <a:rect l="l" t="t" r="r" b="b"/>
            <a:pathLst>
              <a:path w="1319530" h="487044">
                <a:moveTo>
                  <a:pt x="747109" y="278474"/>
                </a:moveTo>
                <a:lnTo>
                  <a:pt x="535560" y="278474"/>
                </a:lnTo>
                <a:lnTo>
                  <a:pt x="573119" y="278864"/>
                </a:lnTo>
                <a:lnTo>
                  <a:pt x="610175" y="282914"/>
                </a:lnTo>
                <a:lnTo>
                  <a:pt x="682807" y="301611"/>
                </a:lnTo>
                <a:lnTo>
                  <a:pt x="718400" y="316068"/>
                </a:lnTo>
                <a:lnTo>
                  <a:pt x="753585" y="333842"/>
                </a:lnTo>
                <a:lnTo>
                  <a:pt x="788178" y="354722"/>
                </a:lnTo>
                <a:lnTo>
                  <a:pt x="822378" y="378728"/>
                </a:lnTo>
                <a:lnTo>
                  <a:pt x="856131" y="405725"/>
                </a:lnTo>
                <a:lnTo>
                  <a:pt x="890959" y="432037"/>
                </a:lnTo>
                <a:lnTo>
                  <a:pt x="926673" y="453509"/>
                </a:lnTo>
                <a:lnTo>
                  <a:pt x="963313" y="469908"/>
                </a:lnTo>
                <a:lnTo>
                  <a:pt x="1000923" y="480998"/>
                </a:lnTo>
                <a:lnTo>
                  <a:pt x="1039545" y="486545"/>
                </a:lnTo>
                <a:lnTo>
                  <a:pt x="1079220" y="486314"/>
                </a:lnTo>
                <a:lnTo>
                  <a:pt x="1119991" y="480069"/>
                </a:lnTo>
                <a:lnTo>
                  <a:pt x="1161901" y="467577"/>
                </a:lnTo>
                <a:lnTo>
                  <a:pt x="1194974" y="451197"/>
                </a:lnTo>
                <a:lnTo>
                  <a:pt x="1205254" y="443479"/>
                </a:lnTo>
                <a:lnTo>
                  <a:pt x="1079579" y="443479"/>
                </a:lnTo>
                <a:lnTo>
                  <a:pt x="1041152" y="441453"/>
                </a:lnTo>
                <a:lnTo>
                  <a:pt x="1001822" y="431191"/>
                </a:lnTo>
                <a:lnTo>
                  <a:pt x="965030" y="414438"/>
                </a:lnTo>
                <a:lnTo>
                  <a:pt x="929792" y="393669"/>
                </a:lnTo>
                <a:lnTo>
                  <a:pt x="895504" y="370543"/>
                </a:lnTo>
                <a:lnTo>
                  <a:pt x="861560" y="346718"/>
                </a:lnTo>
                <a:lnTo>
                  <a:pt x="827357" y="323854"/>
                </a:lnTo>
                <a:lnTo>
                  <a:pt x="791148" y="301387"/>
                </a:lnTo>
                <a:lnTo>
                  <a:pt x="754733" y="281896"/>
                </a:lnTo>
                <a:lnTo>
                  <a:pt x="747109" y="278474"/>
                </a:lnTo>
                <a:close/>
              </a:path>
              <a:path w="1319530" h="487044">
                <a:moveTo>
                  <a:pt x="1224916" y="45547"/>
                </a:moveTo>
                <a:lnTo>
                  <a:pt x="1085492" y="45547"/>
                </a:lnTo>
                <a:lnTo>
                  <a:pt x="1118730" y="47307"/>
                </a:lnTo>
                <a:lnTo>
                  <a:pt x="1157755" y="60207"/>
                </a:lnTo>
                <a:lnTo>
                  <a:pt x="1192164" y="79205"/>
                </a:lnTo>
                <a:lnTo>
                  <a:pt x="1244858" y="131909"/>
                </a:lnTo>
                <a:lnTo>
                  <a:pt x="1272260" y="198259"/>
                </a:lnTo>
                <a:lnTo>
                  <a:pt x="1275052" y="234312"/>
                </a:lnTo>
                <a:lnTo>
                  <a:pt x="1269814" y="271091"/>
                </a:lnTo>
                <a:lnTo>
                  <a:pt x="1255531" y="312038"/>
                </a:lnTo>
                <a:lnTo>
                  <a:pt x="1235889" y="348419"/>
                </a:lnTo>
                <a:lnTo>
                  <a:pt x="1211525" y="379709"/>
                </a:lnTo>
                <a:lnTo>
                  <a:pt x="1183075" y="405385"/>
                </a:lnTo>
                <a:lnTo>
                  <a:pt x="1116466" y="437793"/>
                </a:lnTo>
                <a:lnTo>
                  <a:pt x="1079579" y="443479"/>
                </a:lnTo>
                <a:lnTo>
                  <a:pt x="1205254" y="443479"/>
                </a:lnTo>
                <a:lnTo>
                  <a:pt x="1252696" y="400127"/>
                </a:lnTo>
                <a:lnTo>
                  <a:pt x="1276132" y="367801"/>
                </a:lnTo>
                <a:lnTo>
                  <a:pt x="1295141" y="332525"/>
                </a:lnTo>
                <a:lnTo>
                  <a:pt x="1309117" y="295481"/>
                </a:lnTo>
                <a:lnTo>
                  <a:pt x="1317452" y="257853"/>
                </a:lnTo>
                <a:lnTo>
                  <a:pt x="1319541" y="220824"/>
                </a:lnTo>
                <a:lnTo>
                  <a:pt x="1314776" y="185575"/>
                </a:lnTo>
                <a:lnTo>
                  <a:pt x="1300747" y="144321"/>
                </a:lnTo>
                <a:lnTo>
                  <a:pt x="1280774" y="106948"/>
                </a:lnTo>
                <a:lnTo>
                  <a:pt x="1255658" y="74094"/>
                </a:lnTo>
                <a:lnTo>
                  <a:pt x="1226199" y="46399"/>
                </a:lnTo>
                <a:lnTo>
                  <a:pt x="1224916" y="45547"/>
                </a:lnTo>
                <a:close/>
              </a:path>
              <a:path w="1319530" h="487044">
                <a:moveTo>
                  <a:pt x="32628" y="298240"/>
                </a:moveTo>
                <a:lnTo>
                  <a:pt x="23157" y="299519"/>
                </a:lnTo>
                <a:lnTo>
                  <a:pt x="0" y="305655"/>
                </a:lnTo>
                <a:lnTo>
                  <a:pt x="23612" y="332017"/>
                </a:lnTo>
                <a:lnTo>
                  <a:pt x="52132" y="353256"/>
                </a:lnTo>
                <a:lnTo>
                  <a:pt x="84522" y="369147"/>
                </a:lnTo>
                <a:lnTo>
                  <a:pt x="119743" y="379469"/>
                </a:lnTo>
                <a:lnTo>
                  <a:pt x="156757" y="383999"/>
                </a:lnTo>
                <a:lnTo>
                  <a:pt x="194526" y="382515"/>
                </a:lnTo>
                <a:lnTo>
                  <a:pt x="232013" y="374794"/>
                </a:lnTo>
                <a:lnTo>
                  <a:pt x="286650" y="357508"/>
                </a:lnTo>
                <a:lnTo>
                  <a:pt x="332355" y="338348"/>
                </a:lnTo>
                <a:lnTo>
                  <a:pt x="153385" y="338348"/>
                </a:lnTo>
                <a:lnTo>
                  <a:pt x="115784" y="333712"/>
                </a:lnTo>
                <a:lnTo>
                  <a:pt x="77845" y="321358"/>
                </a:lnTo>
                <a:lnTo>
                  <a:pt x="39569" y="300200"/>
                </a:lnTo>
                <a:lnTo>
                  <a:pt x="32628" y="298240"/>
                </a:lnTo>
                <a:close/>
              </a:path>
              <a:path w="1319530" h="487044">
                <a:moveTo>
                  <a:pt x="1080961" y="0"/>
                </a:moveTo>
                <a:lnTo>
                  <a:pt x="1015370" y="21494"/>
                </a:lnTo>
                <a:lnTo>
                  <a:pt x="958842" y="72141"/>
                </a:lnTo>
                <a:lnTo>
                  <a:pt x="939010" y="107761"/>
                </a:lnTo>
                <a:lnTo>
                  <a:pt x="927483" y="149905"/>
                </a:lnTo>
                <a:lnTo>
                  <a:pt x="926275" y="198318"/>
                </a:lnTo>
                <a:lnTo>
                  <a:pt x="933556" y="237752"/>
                </a:lnTo>
                <a:lnTo>
                  <a:pt x="968997" y="299744"/>
                </a:lnTo>
                <a:lnTo>
                  <a:pt x="1029614" y="333842"/>
                </a:lnTo>
                <a:lnTo>
                  <a:pt x="1068365" y="338408"/>
                </a:lnTo>
                <a:lnTo>
                  <a:pt x="1108443" y="333205"/>
                </a:lnTo>
                <a:lnTo>
                  <a:pt x="1139412" y="317254"/>
                </a:lnTo>
                <a:lnTo>
                  <a:pt x="1160939" y="290046"/>
                </a:lnTo>
                <a:lnTo>
                  <a:pt x="1162068" y="286299"/>
                </a:lnTo>
                <a:lnTo>
                  <a:pt x="1056060" y="286299"/>
                </a:lnTo>
                <a:lnTo>
                  <a:pt x="1035999" y="285645"/>
                </a:lnTo>
                <a:lnTo>
                  <a:pt x="1007218" y="269052"/>
                </a:lnTo>
                <a:lnTo>
                  <a:pt x="986210" y="241543"/>
                </a:lnTo>
                <a:lnTo>
                  <a:pt x="973836" y="207048"/>
                </a:lnTo>
                <a:lnTo>
                  <a:pt x="970959" y="169494"/>
                </a:lnTo>
                <a:lnTo>
                  <a:pt x="978441" y="132812"/>
                </a:lnTo>
                <a:lnTo>
                  <a:pt x="996138" y="99646"/>
                </a:lnTo>
                <a:lnTo>
                  <a:pt x="1021606" y="73115"/>
                </a:lnTo>
                <a:lnTo>
                  <a:pt x="1052254" y="54616"/>
                </a:lnTo>
                <a:lnTo>
                  <a:pt x="1085492" y="45547"/>
                </a:lnTo>
                <a:lnTo>
                  <a:pt x="1224916" y="45547"/>
                </a:lnTo>
                <a:lnTo>
                  <a:pt x="1193199" y="24502"/>
                </a:lnTo>
                <a:lnTo>
                  <a:pt x="1157459" y="9044"/>
                </a:lnTo>
                <a:lnTo>
                  <a:pt x="1119780" y="663"/>
                </a:lnTo>
                <a:lnTo>
                  <a:pt x="1080961" y="0"/>
                </a:lnTo>
                <a:close/>
              </a:path>
              <a:path w="1319530" h="487044">
                <a:moveTo>
                  <a:pt x="531084" y="231349"/>
                </a:moveTo>
                <a:lnTo>
                  <a:pt x="492811" y="234640"/>
                </a:lnTo>
                <a:lnTo>
                  <a:pt x="454215" y="241463"/>
                </a:lnTo>
                <a:lnTo>
                  <a:pt x="415280" y="251888"/>
                </a:lnTo>
                <a:lnTo>
                  <a:pt x="375992" y="265985"/>
                </a:lnTo>
                <a:lnTo>
                  <a:pt x="336335" y="283823"/>
                </a:lnTo>
                <a:lnTo>
                  <a:pt x="300419" y="301465"/>
                </a:lnTo>
                <a:lnTo>
                  <a:pt x="264166" y="316825"/>
                </a:lnTo>
                <a:lnTo>
                  <a:pt x="227576" y="328818"/>
                </a:lnTo>
                <a:lnTo>
                  <a:pt x="190649" y="336354"/>
                </a:lnTo>
                <a:lnTo>
                  <a:pt x="153385" y="338348"/>
                </a:lnTo>
                <a:lnTo>
                  <a:pt x="332355" y="338348"/>
                </a:lnTo>
                <a:lnTo>
                  <a:pt x="341933" y="333803"/>
                </a:lnTo>
                <a:lnTo>
                  <a:pt x="380131" y="315423"/>
                </a:lnTo>
                <a:lnTo>
                  <a:pt x="419850" y="300200"/>
                </a:lnTo>
                <a:lnTo>
                  <a:pt x="458900" y="289056"/>
                </a:lnTo>
                <a:lnTo>
                  <a:pt x="497489" y="281840"/>
                </a:lnTo>
                <a:lnTo>
                  <a:pt x="535560" y="278474"/>
                </a:lnTo>
                <a:lnTo>
                  <a:pt x="747109" y="278474"/>
                </a:lnTo>
                <a:lnTo>
                  <a:pt x="718097" y="265452"/>
                </a:lnTo>
                <a:lnTo>
                  <a:pt x="681225" y="252122"/>
                </a:lnTo>
                <a:lnTo>
                  <a:pt x="644102" y="241978"/>
                </a:lnTo>
                <a:lnTo>
                  <a:pt x="606714" y="235088"/>
                </a:lnTo>
                <a:lnTo>
                  <a:pt x="569046" y="231522"/>
                </a:lnTo>
                <a:lnTo>
                  <a:pt x="531084" y="231349"/>
                </a:lnTo>
                <a:close/>
              </a:path>
              <a:path w="1319530" h="487044">
                <a:moveTo>
                  <a:pt x="1094729" y="148622"/>
                </a:moveTo>
                <a:lnTo>
                  <a:pt x="1084555" y="151463"/>
                </a:lnTo>
                <a:lnTo>
                  <a:pt x="1071685" y="156351"/>
                </a:lnTo>
                <a:lnTo>
                  <a:pt x="1055779" y="161921"/>
                </a:lnTo>
                <a:lnTo>
                  <a:pt x="1086386" y="187002"/>
                </a:lnTo>
                <a:lnTo>
                  <a:pt x="1108391" y="227650"/>
                </a:lnTo>
                <a:lnTo>
                  <a:pt x="1122332" y="261992"/>
                </a:lnTo>
                <a:lnTo>
                  <a:pt x="1100239" y="270550"/>
                </a:lnTo>
                <a:lnTo>
                  <a:pt x="1077811" y="279960"/>
                </a:lnTo>
                <a:lnTo>
                  <a:pt x="1056060" y="286299"/>
                </a:lnTo>
                <a:lnTo>
                  <a:pt x="1162068" y="286299"/>
                </a:lnTo>
                <a:lnTo>
                  <a:pt x="1172686" y="251070"/>
                </a:lnTo>
                <a:lnTo>
                  <a:pt x="1173110" y="213662"/>
                </a:lnTo>
                <a:lnTo>
                  <a:pt x="1159874" y="185122"/>
                </a:lnTo>
                <a:lnTo>
                  <a:pt x="1135508" y="164086"/>
                </a:lnTo>
                <a:lnTo>
                  <a:pt x="1102542" y="149189"/>
                </a:lnTo>
                <a:lnTo>
                  <a:pt x="1094729" y="148622"/>
                </a:lnTo>
                <a:close/>
              </a:path>
            </a:pathLst>
          </a:custGeom>
          <a:solidFill>
            <a:srgbClr val="414141"/>
          </a:solidFill>
        </p:spPr>
        <p:txBody>
          <a:bodyPr wrap="square" lIns="0" tIns="0" rIns="0" bIns="0" rtlCol="0"/>
          <a:lstStyle/>
          <a:p>
            <a:endParaRPr/>
          </a:p>
        </p:txBody>
      </p:sp>
      <p:sp>
        <p:nvSpPr>
          <p:cNvPr id="8" name="object 8"/>
          <p:cNvSpPr/>
          <p:nvPr/>
        </p:nvSpPr>
        <p:spPr>
          <a:xfrm>
            <a:off x="15720841" y="1776477"/>
            <a:ext cx="460375" cy="489584"/>
          </a:xfrm>
          <a:custGeom>
            <a:avLst/>
            <a:gdLst/>
            <a:ahLst/>
            <a:cxnLst/>
            <a:rect l="l" t="t" r="r" b="b"/>
            <a:pathLst>
              <a:path w="460375" h="489585">
                <a:moveTo>
                  <a:pt x="14397" y="370300"/>
                </a:moveTo>
                <a:lnTo>
                  <a:pt x="5392" y="379388"/>
                </a:lnTo>
                <a:lnTo>
                  <a:pt x="0" y="383032"/>
                </a:lnTo>
                <a:lnTo>
                  <a:pt x="3539" y="393343"/>
                </a:lnTo>
                <a:lnTo>
                  <a:pt x="47294" y="444597"/>
                </a:lnTo>
                <a:lnTo>
                  <a:pt x="112848" y="476520"/>
                </a:lnTo>
                <a:lnTo>
                  <a:pt x="180415" y="489518"/>
                </a:lnTo>
                <a:lnTo>
                  <a:pt x="214037" y="489241"/>
                </a:lnTo>
                <a:lnTo>
                  <a:pt x="279128" y="475772"/>
                </a:lnTo>
                <a:lnTo>
                  <a:pt x="338905" y="445936"/>
                </a:lnTo>
                <a:lnTo>
                  <a:pt x="343587" y="442338"/>
                </a:lnTo>
                <a:lnTo>
                  <a:pt x="190478" y="442338"/>
                </a:lnTo>
                <a:lnTo>
                  <a:pt x="151369" y="438097"/>
                </a:lnTo>
                <a:lnTo>
                  <a:pt x="113272" y="427463"/>
                </a:lnTo>
                <a:lnTo>
                  <a:pt x="77369" y="410309"/>
                </a:lnTo>
                <a:lnTo>
                  <a:pt x="61457" y="400477"/>
                </a:lnTo>
                <a:lnTo>
                  <a:pt x="30309" y="380132"/>
                </a:lnTo>
                <a:lnTo>
                  <a:pt x="14397" y="370300"/>
                </a:lnTo>
                <a:close/>
              </a:path>
              <a:path w="460375" h="489585">
                <a:moveTo>
                  <a:pt x="366322" y="48153"/>
                </a:moveTo>
                <a:lnTo>
                  <a:pt x="236651" y="48153"/>
                </a:lnTo>
                <a:lnTo>
                  <a:pt x="273055" y="52286"/>
                </a:lnTo>
                <a:lnTo>
                  <a:pt x="308560" y="63844"/>
                </a:lnTo>
                <a:lnTo>
                  <a:pt x="365276" y="106611"/>
                </a:lnTo>
                <a:lnTo>
                  <a:pt x="386979" y="142601"/>
                </a:lnTo>
                <a:lnTo>
                  <a:pt x="401191" y="181199"/>
                </a:lnTo>
                <a:lnTo>
                  <a:pt x="407910" y="221229"/>
                </a:lnTo>
                <a:lnTo>
                  <a:pt x="407139" y="261512"/>
                </a:lnTo>
                <a:lnTo>
                  <a:pt x="398875" y="300874"/>
                </a:lnTo>
                <a:lnTo>
                  <a:pt x="383120" y="338136"/>
                </a:lnTo>
                <a:lnTo>
                  <a:pt x="359873" y="372122"/>
                </a:lnTo>
                <a:lnTo>
                  <a:pt x="302070" y="417981"/>
                </a:lnTo>
                <a:lnTo>
                  <a:pt x="229419" y="440313"/>
                </a:lnTo>
                <a:lnTo>
                  <a:pt x="190478" y="442338"/>
                </a:lnTo>
                <a:lnTo>
                  <a:pt x="343587" y="442338"/>
                </a:lnTo>
                <a:lnTo>
                  <a:pt x="390437" y="400757"/>
                </a:lnTo>
                <a:lnTo>
                  <a:pt x="430794" y="341257"/>
                </a:lnTo>
                <a:lnTo>
                  <a:pt x="457043" y="268460"/>
                </a:lnTo>
                <a:lnTo>
                  <a:pt x="460234" y="235148"/>
                </a:lnTo>
                <a:lnTo>
                  <a:pt x="456343" y="198815"/>
                </a:lnTo>
                <a:lnTo>
                  <a:pt x="445998" y="161336"/>
                </a:lnTo>
                <a:lnTo>
                  <a:pt x="429830" y="124590"/>
                </a:lnTo>
                <a:lnTo>
                  <a:pt x="408468" y="90453"/>
                </a:lnTo>
                <a:lnTo>
                  <a:pt x="382541" y="60802"/>
                </a:lnTo>
                <a:lnTo>
                  <a:pt x="366322" y="48153"/>
                </a:lnTo>
                <a:close/>
              </a:path>
              <a:path w="460375" h="489585">
                <a:moveTo>
                  <a:pt x="246741" y="0"/>
                </a:moveTo>
                <a:lnTo>
                  <a:pt x="173613" y="12374"/>
                </a:lnTo>
                <a:lnTo>
                  <a:pt x="136749" y="32048"/>
                </a:lnTo>
                <a:lnTo>
                  <a:pt x="89101" y="85261"/>
                </a:lnTo>
                <a:lnTo>
                  <a:pt x="73773" y="120251"/>
                </a:lnTo>
                <a:lnTo>
                  <a:pt x="65044" y="158271"/>
                </a:lnTo>
                <a:lnTo>
                  <a:pt x="63611" y="197403"/>
                </a:lnTo>
                <a:lnTo>
                  <a:pt x="70175" y="235728"/>
                </a:lnTo>
                <a:lnTo>
                  <a:pt x="85404" y="271822"/>
                </a:lnTo>
                <a:lnTo>
                  <a:pt x="134175" y="319916"/>
                </a:lnTo>
                <a:lnTo>
                  <a:pt x="203334" y="339379"/>
                </a:lnTo>
                <a:lnTo>
                  <a:pt x="243003" y="336598"/>
                </a:lnTo>
                <a:lnTo>
                  <a:pt x="275080" y="322562"/>
                </a:lnTo>
                <a:lnTo>
                  <a:pt x="298723" y="296932"/>
                </a:lnTo>
                <a:lnTo>
                  <a:pt x="301267" y="290281"/>
                </a:lnTo>
                <a:lnTo>
                  <a:pt x="224925" y="290281"/>
                </a:lnTo>
                <a:lnTo>
                  <a:pt x="198102" y="284740"/>
                </a:lnTo>
                <a:lnTo>
                  <a:pt x="146479" y="263429"/>
                </a:lnTo>
                <a:lnTo>
                  <a:pt x="112591" y="217130"/>
                </a:lnTo>
                <a:lnTo>
                  <a:pt x="107825" y="184540"/>
                </a:lnTo>
                <a:lnTo>
                  <a:pt x="112457" y="150940"/>
                </a:lnTo>
                <a:lnTo>
                  <a:pt x="145913" y="88994"/>
                </a:lnTo>
                <a:lnTo>
                  <a:pt x="202246" y="52102"/>
                </a:lnTo>
                <a:lnTo>
                  <a:pt x="236651" y="48153"/>
                </a:lnTo>
                <a:lnTo>
                  <a:pt x="366322" y="48153"/>
                </a:lnTo>
                <a:lnTo>
                  <a:pt x="352680" y="37514"/>
                </a:lnTo>
                <a:lnTo>
                  <a:pt x="318067" y="18542"/>
                </a:lnTo>
                <a:lnTo>
                  <a:pt x="282704" y="5785"/>
                </a:lnTo>
                <a:lnTo>
                  <a:pt x="246741" y="0"/>
                </a:lnTo>
                <a:close/>
              </a:path>
              <a:path w="460375" h="489585">
                <a:moveTo>
                  <a:pt x="244320" y="155826"/>
                </a:moveTo>
                <a:lnTo>
                  <a:pt x="230312" y="157531"/>
                </a:lnTo>
                <a:lnTo>
                  <a:pt x="216319" y="160599"/>
                </a:lnTo>
                <a:lnTo>
                  <a:pt x="203334" y="162987"/>
                </a:lnTo>
                <a:lnTo>
                  <a:pt x="224080" y="187539"/>
                </a:lnTo>
                <a:lnTo>
                  <a:pt x="242466" y="207997"/>
                </a:lnTo>
                <a:lnTo>
                  <a:pt x="257479" y="226407"/>
                </a:lnTo>
                <a:lnTo>
                  <a:pt x="268107" y="244817"/>
                </a:lnTo>
                <a:lnTo>
                  <a:pt x="264650" y="256015"/>
                </a:lnTo>
                <a:lnTo>
                  <a:pt x="252590" y="271644"/>
                </a:lnTo>
                <a:lnTo>
                  <a:pt x="237492" y="285226"/>
                </a:lnTo>
                <a:lnTo>
                  <a:pt x="224925" y="290281"/>
                </a:lnTo>
                <a:lnTo>
                  <a:pt x="301267" y="290281"/>
                </a:lnTo>
                <a:lnTo>
                  <a:pt x="313089" y="259371"/>
                </a:lnTo>
                <a:lnTo>
                  <a:pt x="315507" y="224022"/>
                </a:lnTo>
                <a:lnTo>
                  <a:pt x="306793" y="194810"/>
                </a:lnTo>
                <a:lnTo>
                  <a:pt x="287281" y="172419"/>
                </a:lnTo>
                <a:lnTo>
                  <a:pt x="257301" y="157530"/>
                </a:lnTo>
                <a:lnTo>
                  <a:pt x="244320" y="155826"/>
                </a:lnTo>
                <a:close/>
              </a:path>
            </a:pathLst>
          </a:custGeom>
          <a:solidFill>
            <a:srgbClr val="414141"/>
          </a:solidFill>
        </p:spPr>
        <p:txBody>
          <a:bodyPr wrap="square" lIns="0" tIns="0" rIns="0" bIns="0" rtlCol="0"/>
          <a:lstStyle/>
          <a:p>
            <a:endParaRPr/>
          </a:p>
        </p:txBody>
      </p:sp>
      <p:sp>
        <p:nvSpPr>
          <p:cNvPr id="9" name="object 9"/>
          <p:cNvSpPr/>
          <p:nvPr/>
        </p:nvSpPr>
        <p:spPr>
          <a:xfrm>
            <a:off x="15243043" y="1777621"/>
            <a:ext cx="447675" cy="487045"/>
          </a:xfrm>
          <a:custGeom>
            <a:avLst/>
            <a:gdLst/>
            <a:ahLst/>
            <a:cxnLst/>
            <a:rect l="l" t="t" r="r" b="b"/>
            <a:pathLst>
              <a:path w="447675" h="487044">
                <a:moveTo>
                  <a:pt x="0" y="383640"/>
                </a:moveTo>
                <a:lnTo>
                  <a:pt x="5947" y="396400"/>
                </a:lnTo>
                <a:lnTo>
                  <a:pt x="11224" y="409335"/>
                </a:lnTo>
                <a:lnTo>
                  <a:pt x="17177" y="421249"/>
                </a:lnTo>
                <a:lnTo>
                  <a:pt x="55719" y="452352"/>
                </a:lnTo>
                <a:lnTo>
                  <a:pt x="126169" y="479616"/>
                </a:lnTo>
                <a:lnTo>
                  <a:pt x="164240" y="485563"/>
                </a:lnTo>
                <a:lnTo>
                  <a:pt x="203001" y="486443"/>
                </a:lnTo>
                <a:lnTo>
                  <a:pt x="241547" y="482301"/>
                </a:lnTo>
                <a:lnTo>
                  <a:pt x="278971" y="473180"/>
                </a:lnTo>
                <a:lnTo>
                  <a:pt x="314369" y="459124"/>
                </a:lnTo>
                <a:lnTo>
                  <a:pt x="342825" y="442518"/>
                </a:lnTo>
                <a:lnTo>
                  <a:pt x="181919" y="442518"/>
                </a:lnTo>
                <a:lnTo>
                  <a:pt x="144337" y="436857"/>
                </a:lnTo>
                <a:lnTo>
                  <a:pt x="107787" y="423670"/>
                </a:lnTo>
                <a:lnTo>
                  <a:pt x="83619" y="411530"/>
                </a:lnTo>
                <a:lnTo>
                  <a:pt x="58609" y="400243"/>
                </a:lnTo>
                <a:lnTo>
                  <a:pt x="31241" y="390662"/>
                </a:lnTo>
                <a:lnTo>
                  <a:pt x="0" y="383640"/>
                </a:lnTo>
                <a:close/>
              </a:path>
              <a:path w="447675" h="487044">
                <a:moveTo>
                  <a:pt x="362115" y="46062"/>
                </a:moveTo>
                <a:lnTo>
                  <a:pt x="246722" y="46062"/>
                </a:lnTo>
                <a:lnTo>
                  <a:pt x="286130" y="53908"/>
                </a:lnTo>
                <a:lnTo>
                  <a:pt x="321571" y="72497"/>
                </a:lnTo>
                <a:lnTo>
                  <a:pt x="351367" y="99131"/>
                </a:lnTo>
                <a:lnTo>
                  <a:pt x="391423" y="159650"/>
                </a:lnTo>
                <a:lnTo>
                  <a:pt x="404870" y="227420"/>
                </a:lnTo>
                <a:lnTo>
                  <a:pt x="401404" y="263117"/>
                </a:lnTo>
                <a:lnTo>
                  <a:pt x="373674" y="336322"/>
                </a:lnTo>
                <a:lnTo>
                  <a:pt x="350678" y="369108"/>
                </a:lnTo>
                <a:lnTo>
                  <a:pt x="322777" y="396286"/>
                </a:lnTo>
                <a:lnTo>
                  <a:pt x="290962" y="417536"/>
                </a:lnTo>
                <a:lnTo>
                  <a:pt x="219543" y="440971"/>
                </a:lnTo>
                <a:lnTo>
                  <a:pt x="181919" y="442518"/>
                </a:lnTo>
                <a:lnTo>
                  <a:pt x="342825" y="442518"/>
                </a:lnTo>
                <a:lnTo>
                  <a:pt x="375465" y="416382"/>
                </a:lnTo>
                <a:lnTo>
                  <a:pt x="418753" y="357619"/>
                </a:lnTo>
                <a:lnTo>
                  <a:pt x="442812" y="289511"/>
                </a:lnTo>
                <a:lnTo>
                  <a:pt x="447550" y="253536"/>
                </a:lnTo>
                <a:lnTo>
                  <a:pt x="447383" y="217125"/>
                </a:lnTo>
                <a:lnTo>
                  <a:pt x="432207" y="145524"/>
                </a:lnTo>
                <a:lnTo>
                  <a:pt x="397024" y="79775"/>
                </a:lnTo>
                <a:lnTo>
                  <a:pt x="370716" y="51890"/>
                </a:lnTo>
                <a:lnTo>
                  <a:pt x="362115" y="46062"/>
                </a:lnTo>
                <a:close/>
              </a:path>
              <a:path w="447675" h="487044">
                <a:moveTo>
                  <a:pt x="219582" y="0"/>
                </a:moveTo>
                <a:lnTo>
                  <a:pt x="144391" y="26594"/>
                </a:lnTo>
                <a:lnTo>
                  <a:pt x="110779" y="52211"/>
                </a:lnTo>
                <a:lnTo>
                  <a:pt x="84654" y="83185"/>
                </a:lnTo>
                <a:lnTo>
                  <a:pt x="66464" y="118859"/>
                </a:lnTo>
                <a:lnTo>
                  <a:pt x="56658" y="158575"/>
                </a:lnTo>
                <a:lnTo>
                  <a:pt x="55684" y="201677"/>
                </a:lnTo>
                <a:lnTo>
                  <a:pt x="64325" y="239394"/>
                </a:lnTo>
                <a:lnTo>
                  <a:pt x="103935" y="297707"/>
                </a:lnTo>
                <a:lnTo>
                  <a:pt x="165272" y="330866"/>
                </a:lnTo>
                <a:lnTo>
                  <a:pt x="193371" y="333227"/>
                </a:lnTo>
                <a:lnTo>
                  <a:pt x="224333" y="327911"/>
                </a:lnTo>
                <a:lnTo>
                  <a:pt x="254957" y="316795"/>
                </a:lnTo>
                <a:lnTo>
                  <a:pt x="282043" y="301757"/>
                </a:lnTo>
                <a:lnTo>
                  <a:pt x="294157" y="289014"/>
                </a:lnTo>
                <a:lnTo>
                  <a:pt x="228150" y="289014"/>
                </a:lnTo>
                <a:lnTo>
                  <a:pt x="200531" y="284069"/>
                </a:lnTo>
                <a:lnTo>
                  <a:pt x="147313" y="265988"/>
                </a:lnTo>
                <a:lnTo>
                  <a:pt x="106193" y="222931"/>
                </a:lnTo>
                <a:lnTo>
                  <a:pt x="98617" y="189379"/>
                </a:lnTo>
                <a:lnTo>
                  <a:pt x="102080" y="153208"/>
                </a:lnTo>
                <a:lnTo>
                  <a:pt x="115634" y="117473"/>
                </a:lnTo>
                <a:lnTo>
                  <a:pt x="138330" y="85230"/>
                </a:lnTo>
                <a:lnTo>
                  <a:pt x="169459" y="61897"/>
                </a:lnTo>
                <a:lnTo>
                  <a:pt x="206711" y="48782"/>
                </a:lnTo>
                <a:lnTo>
                  <a:pt x="246722" y="46062"/>
                </a:lnTo>
                <a:lnTo>
                  <a:pt x="362115" y="46062"/>
                </a:lnTo>
                <a:lnTo>
                  <a:pt x="336874" y="28959"/>
                </a:lnTo>
                <a:lnTo>
                  <a:pt x="298442" y="11994"/>
                </a:lnTo>
                <a:lnTo>
                  <a:pt x="258363" y="2004"/>
                </a:lnTo>
                <a:lnTo>
                  <a:pt x="219582" y="0"/>
                </a:lnTo>
                <a:close/>
              </a:path>
              <a:path w="447675" h="487044">
                <a:moveTo>
                  <a:pt x="208391" y="152558"/>
                </a:moveTo>
                <a:lnTo>
                  <a:pt x="210192" y="158013"/>
                </a:lnTo>
                <a:lnTo>
                  <a:pt x="211983" y="165290"/>
                </a:lnTo>
                <a:lnTo>
                  <a:pt x="211983" y="172568"/>
                </a:lnTo>
                <a:lnTo>
                  <a:pt x="226187" y="190080"/>
                </a:lnTo>
                <a:lnTo>
                  <a:pt x="240728" y="207593"/>
                </a:lnTo>
                <a:lnTo>
                  <a:pt x="253921" y="225788"/>
                </a:lnTo>
                <a:lnTo>
                  <a:pt x="264086" y="245351"/>
                </a:lnTo>
                <a:lnTo>
                  <a:pt x="261249" y="256268"/>
                </a:lnTo>
                <a:lnTo>
                  <a:pt x="250833" y="271278"/>
                </a:lnTo>
                <a:lnTo>
                  <a:pt x="238060" y="284240"/>
                </a:lnTo>
                <a:lnTo>
                  <a:pt x="228150" y="289014"/>
                </a:lnTo>
                <a:lnTo>
                  <a:pt x="294157" y="289014"/>
                </a:lnTo>
                <a:lnTo>
                  <a:pt x="307448" y="275033"/>
                </a:lnTo>
                <a:lnTo>
                  <a:pt x="315506" y="243530"/>
                </a:lnTo>
                <a:lnTo>
                  <a:pt x="309078" y="210663"/>
                </a:lnTo>
                <a:lnTo>
                  <a:pt x="291027" y="179845"/>
                </a:lnTo>
                <a:lnTo>
                  <a:pt x="276097" y="168163"/>
                </a:lnTo>
                <a:lnTo>
                  <a:pt x="255100" y="161427"/>
                </a:lnTo>
                <a:lnTo>
                  <a:pt x="231409" y="157078"/>
                </a:lnTo>
                <a:lnTo>
                  <a:pt x="208391" y="152558"/>
                </a:lnTo>
                <a:close/>
              </a:path>
            </a:pathLst>
          </a:custGeom>
          <a:solidFill>
            <a:srgbClr val="414141"/>
          </a:solidFill>
        </p:spPr>
        <p:txBody>
          <a:bodyPr wrap="square" lIns="0" tIns="0" rIns="0" bIns="0" rtlCol="0"/>
          <a:lstStyle/>
          <a:p>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971563" y="3615778"/>
            <a:ext cx="18157825" cy="6075045"/>
          </a:xfrm>
          <a:prstGeom prst="rect">
            <a:avLst/>
          </a:prstGeom>
        </p:spPr>
        <p:txBody>
          <a:bodyPr vert="horz" wrap="square" lIns="0" tIns="0" rIns="0" bIns="0" rtlCol="0">
            <a:spAutoFit/>
          </a:bodyPr>
          <a:lstStyle/>
          <a:p>
            <a:pPr marL="12700" marR="168910" indent="1088390" algn="just">
              <a:lnSpc>
                <a:spcPct val="156800"/>
              </a:lnSpc>
            </a:pPr>
            <a:r>
              <a:rPr sz="4250" spc="35" dirty="0">
                <a:solidFill>
                  <a:srgbClr val="FF2600"/>
                </a:solidFill>
                <a:latin typeface="微软雅黑"/>
                <a:cs typeface="微软雅黑"/>
              </a:rPr>
              <a:t>日本作家川端康成的一句话很令人回味。“不要在喧嚣处歌吟，否则，  你的歌声也将成为那喧嚣的一部分。”</a:t>
            </a:r>
            <a:endParaRPr sz="4250">
              <a:latin typeface="微软雅黑"/>
              <a:cs typeface="微软雅黑"/>
            </a:endParaRPr>
          </a:p>
          <a:p>
            <a:pPr marL="12700" marR="168910" indent="1088390" algn="just">
              <a:lnSpc>
                <a:spcPts val="8000"/>
              </a:lnSpc>
              <a:spcBef>
                <a:spcPts val="665"/>
              </a:spcBef>
            </a:pPr>
            <a:r>
              <a:rPr sz="4250" spc="35" dirty="0">
                <a:solidFill>
                  <a:srgbClr val="494949"/>
                </a:solidFill>
                <a:latin typeface="微软雅黑"/>
                <a:cs typeface="微软雅黑"/>
              </a:rPr>
              <a:t>细细思索，此言余谓为信然。也许，在众人经过的大道上我们的声音纵  使再高亢也无人知晓。我们惟有亮剑无声处，才能不合大流，唱出自己的旋  律。</a:t>
            </a:r>
            <a:endParaRPr sz="4250">
              <a:latin typeface="微软雅黑"/>
              <a:cs typeface="微软雅黑"/>
            </a:endParaRPr>
          </a:p>
          <a:p>
            <a:pPr marL="9890125">
              <a:lnSpc>
                <a:spcPct val="100000"/>
              </a:lnSpc>
              <a:spcBef>
                <a:spcPts val="2085"/>
              </a:spcBef>
            </a:pPr>
            <a:r>
              <a:rPr sz="4250" spc="35" dirty="0">
                <a:solidFill>
                  <a:srgbClr val="494949"/>
                </a:solidFill>
                <a:latin typeface="微软雅黑"/>
                <a:cs typeface="微软雅黑"/>
              </a:rPr>
              <a:t>——江苏优秀作文《亮剑无声处》</a:t>
            </a:r>
            <a:endParaRPr sz="4250">
              <a:latin typeface="微软雅黑"/>
              <a:cs typeface="微软雅黑"/>
            </a:endParaRPr>
          </a:p>
        </p:txBody>
      </p:sp>
      <p:sp>
        <p:nvSpPr>
          <p:cNvPr id="3" name="object 3"/>
          <p:cNvSpPr txBox="1">
            <a:spLocks noGrp="1"/>
          </p:cNvSpPr>
          <p:nvPr>
            <p:ph type="title"/>
          </p:nvPr>
        </p:nvSpPr>
        <p:spPr>
          <a:prstGeom prst="rect">
            <a:avLst/>
          </a:prstGeom>
        </p:spPr>
        <p:txBody>
          <a:bodyPr vert="horz" wrap="square" lIns="0" tIns="1062511" rIns="0" bIns="0" rtlCol="0">
            <a:spAutoFit/>
          </a:bodyPr>
          <a:lstStyle/>
          <a:p>
            <a:pPr marL="6553200">
              <a:lnSpc>
                <a:spcPct val="100000"/>
              </a:lnSpc>
            </a:pPr>
            <a:r>
              <a:rPr sz="10300" b="0" spc="5" dirty="0">
                <a:latin typeface="Arial Unicode MS"/>
                <a:cs typeface="Arial Unicode MS"/>
              </a:rPr>
              <a:t>妙引名句</a:t>
            </a:r>
            <a:endParaRPr sz="10300">
              <a:latin typeface="Arial Unicode MS"/>
              <a:cs typeface="Arial Unicode MS"/>
            </a:endParaRPr>
          </a:p>
        </p:txBody>
      </p:sp>
      <p:sp>
        <p:nvSpPr>
          <p:cNvPr id="4" name="object 4"/>
          <p:cNvSpPr/>
          <p:nvPr/>
        </p:nvSpPr>
        <p:spPr>
          <a:xfrm>
            <a:off x="3923011" y="1777675"/>
            <a:ext cx="1319530" cy="487045"/>
          </a:xfrm>
          <a:custGeom>
            <a:avLst/>
            <a:gdLst/>
            <a:ahLst/>
            <a:cxnLst/>
            <a:rect l="l" t="t" r="r" b="b"/>
            <a:pathLst>
              <a:path w="1319529" h="487044">
                <a:moveTo>
                  <a:pt x="747110" y="278474"/>
                </a:moveTo>
                <a:lnTo>
                  <a:pt x="535560" y="278474"/>
                </a:lnTo>
                <a:lnTo>
                  <a:pt x="573120" y="278864"/>
                </a:lnTo>
                <a:lnTo>
                  <a:pt x="610176" y="282914"/>
                </a:lnTo>
                <a:lnTo>
                  <a:pt x="682810" y="301611"/>
                </a:lnTo>
                <a:lnTo>
                  <a:pt x="718404" y="316068"/>
                </a:lnTo>
                <a:lnTo>
                  <a:pt x="753590" y="333842"/>
                </a:lnTo>
                <a:lnTo>
                  <a:pt x="788184" y="354722"/>
                </a:lnTo>
                <a:lnTo>
                  <a:pt x="822387" y="378728"/>
                </a:lnTo>
                <a:lnTo>
                  <a:pt x="856141" y="405725"/>
                </a:lnTo>
                <a:lnTo>
                  <a:pt x="890966" y="432037"/>
                </a:lnTo>
                <a:lnTo>
                  <a:pt x="926677" y="453509"/>
                </a:lnTo>
                <a:lnTo>
                  <a:pt x="963316" y="469908"/>
                </a:lnTo>
                <a:lnTo>
                  <a:pt x="1000925" y="480998"/>
                </a:lnTo>
                <a:lnTo>
                  <a:pt x="1039545" y="486545"/>
                </a:lnTo>
                <a:lnTo>
                  <a:pt x="1079220" y="486314"/>
                </a:lnTo>
                <a:lnTo>
                  <a:pt x="1119991" y="480069"/>
                </a:lnTo>
                <a:lnTo>
                  <a:pt x="1161901" y="467577"/>
                </a:lnTo>
                <a:lnTo>
                  <a:pt x="1194974" y="451197"/>
                </a:lnTo>
                <a:lnTo>
                  <a:pt x="1205254" y="443479"/>
                </a:lnTo>
                <a:lnTo>
                  <a:pt x="1079580" y="443479"/>
                </a:lnTo>
                <a:lnTo>
                  <a:pt x="1041153" y="441453"/>
                </a:lnTo>
                <a:lnTo>
                  <a:pt x="1001822" y="431191"/>
                </a:lnTo>
                <a:lnTo>
                  <a:pt x="965030" y="414438"/>
                </a:lnTo>
                <a:lnTo>
                  <a:pt x="929792" y="393669"/>
                </a:lnTo>
                <a:lnTo>
                  <a:pt x="895504" y="370543"/>
                </a:lnTo>
                <a:lnTo>
                  <a:pt x="861560" y="346718"/>
                </a:lnTo>
                <a:lnTo>
                  <a:pt x="827357" y="323854"/>
                </a:lnTo>
                <a:lnTo>
                  <a:pt x="791148" y="301387"/>
                </a:lnTo>
                <a:lnTo>
                  <a:pt x="754734" y="281896"/>
                </a:lnTo>
                <a:lnTo>
                  <a:pt x="747110" y="278474"/>
                </a:lnTo>
                <a:close/>
              </a:path>
              <a:path w="1319529" h="487044">
                <a:moveTo>
                  <a:pt x="1224916" y="45547"/>
                </a:moveTo>
                <a:lnTo>
                  <a:pt x="1085492" y="45547"/>
                </a:lnTo>
                <a:lnTo>
                  <a:pt x="1118730" y="47307"/>
                </a:lnTo>
                <a:lnTo>
                  <a:pt x="1157755" y="60207"/>
                </a:lnTo>
                <a:lnTo>
                  <a:pt x="1192164" y="79205"/>
                </a:lnTo>
                <a:lnTo>
                  <a:pt x="1244858" y="131909"/>
                </a:lnTo>
                <a:lnTo>
                  <a:pt x="1272260" y="198259"/>
                </a:lnTo>
                <a:lnTo>
                  <a:pt x="1275052" y="234312"/>
                </a:lnTo>
                <a:lnTo>
                  <a:pt x="1269814" y="271091"/>
                </a:lnTo>
                <a:lnTo>
                  <a:pt x="1255533" y="312038"/>
                </a:lnTo>
                <a:lnTo>
                  <a:pt x="1235893" y="348419"/>
                </a:lnTo>
                <a:lnTo>
                  <a:pt x="1211529" y="379709"/>
                </a:lnTo>
                <a:lnTo>
                  <a:pt x="1183080" y="405385"/>
                </a:lnTo>
                <a:lnTo>
                  <a:pt x="1116469" y="437793"/>
                </a:lnTo>
                <a:lnTo>
                  <a:pt x="1079580" y="443479"/>
                </a:lnTo>
                <a:lnTo>
                  <a:pt x="1205254" y="443479"/>
                </a:lnTo>
                <a:lnTo>
                  <a:pt x="1252696" y="400127"/>
                </a:lnTo>
                <a:lnTo>
                  <a:pt x="1276132" y="367801"/>
                </a:lnTo>
                <a:lnTo>
                  <a:pt x="1295141" y="332525"/>
                </a:lnTo>
                <a:lnTo>
                  <a:pt x="1309117" y="295481"/>
                </a:lnTo>
                <a:lnTo>
                  <a:pt x="1317452" y="257853"/>
                </a:lnTo>
                <a:lnTo>
                  <a:pt x="1319541" y="220824"/>
                </a:lnTo>
                <a:lnTo>
                  <a:pt x="1314776" y="185575"/>
                </a:lnTo>
                <a:lnTo>
                  <a:pt x="1300747" y="144321"/>
                </a:lnTo>
                <a:lnTo>
                  <a:pt x="1280774" y="106948"/>
                </a:lnTo>
                <a:lnTo>
                  <a:pt x="1255658" y="74094"/>
                </a:lnTo>
                <a:lnTo>
                  <a:pt x="1226199" y="46399"/>
                </a:lnTo>
                <a:lnTo>
                  <a:pt x="1224916" y="45547"/>
                </a:lnTo>
                <a:close/>
              </a:path>
              <a:path w="1319529" h="487044">
                <a:moveTo>
                  <a:pt x="32628" y="298240"/>
                </a:moveTo>
                <a:lnTo>
                  <a:pt x="23157" y="299519"/>
                </a:lnTo>
                <a:lnTo>
                  <a:pt x="0" y="305655"/>
                </a:lnTo>
                <a:lnTo>
                  <a:pt x="23613" y="332017"/>
                </a:lnTo>
                <a:lnTo>
                  <a:pt x="52134" y="353256"/>
                </a:lnTo>
                <a:lnTo>
                  <a:pt x="84526" y="369147"/>
                </a:lnTo>
                <a:lnTo>
                  <a:pt x="119749" y="379469"/>
                </a:lnTo>
                <a:lnTo>
                  <a:pt x="156765" y="383999"/>
                </a:lnTo>
                <a:lnTo>
                  <a:pt x="194536" y="382515"/>
                </a:lnTo>
                <a:lnTo>
                  <a:pt x="232024" y="374794"/>
                </a:lnTo>
                <a:lnTo>
                  <a:pt x="286652" y="357508"/>
                </a:lnTo>
                <a:lnTo>
                  <a:pt x="332355" y="338348"/>
                </a:lnTo>
                <a:lnTo>
                  <a:pt x="153388" y="338348"/>
                </a:lnTo>
                <a:lnTo>
                  <a:pt x="115786" y="333712"/>
                </a:lnTo>
                <a:lnTo>
                  <a:pt x="77846" y="321358"/>
                </a:lnTo>
                <a:lnTo>
                  <a:pt x="39569" y="300200"/>
                </a:lnTo>
                <a:lnTo>
                  <a:pt x="32628" y="298240"/>
                </a:lnTo>
                <a:close/>
              </a:path>
              <a:path w="1319529" h="487044">
                <a:moveTo>
                  <a:pt x="1080961" y="0"/>
                </a:moveTo>
                <a:lnTo>
                  <a:pt x="1015375" y="21494"/>
                </a:lnTo>
                <a:lnTo>
                  <a:pt x="958847" y="72141"/>
                </a:lnTo>
                <a:lnTo>
                  <a:pt x="939016" y="107761"/>
                </a:lnTo>
                <a:lnTo>
                  <a:pt x="927490" y="149905"/>
                </a:lnTo>
                <a:lnTo>
                  <a:pt x="926285" y="198318"/>
                </a:lnTo>
                <a:lnTo>
                  <a:pt x="933562" y="237752"/>
                </a:lnTo>
                <a:lnTo>
                  <a:pt x="969000" y="299744"/>
                </a:lnTo>
                <a:lnTo>
                  <a:pt x="1029620" y="333842"/>
                </a:lnTo>
                <a:lnTo>
                  <a:pt x="1068375" y="338408"/>
                </a:lnTo>
                <a:lnTo>
                  <a:pt x="1108449" y="333205"/>
                </a:lnTo>
                <a:lnTo>
                  <a:pt x="1139419" y="317254"/>
                </a:lnTo>
                <a:lnTo>
                  <a:pt x="1160948" y="290046"/>
                </a:lnTo>
                <a:lnTo>
                  <a:pt x="1162078" y="286299"/>
                </a:lnTo>
                <a:lnTo>
                  <a:pt x="1056066" y="286299"/>
                </a:lnTo>
                <a:lnTo>
                  <a:pt x="1035999" y="285645"/>
                </a:lnTo>
                <a:lnTo>
                  <a:pt x="1007222" y="269052"/>
                </a:lnTo>
                <a:lnTo>
                  <a:pt x="986214" y="241543"/>
                </a:lnTo>
                <a:lnTo>
                  <a:pt x="973839" y="207048"/>
                </a:lnTo>
                <a:lnTo>
                  <a:pt x="970960" y="169494"/>
                </a:lnTo>
                <a:lnTo>
                  <a:pt x="978441" y="132812"/>
                </a:lnTo>
                <a:lnTo>
                  <a:pt x="996138" y="99646"/>
                </a:lnTo>
                <a:lnTo>
                  <a:pt x="1021606" y="73115"/>
                </a:lnTo>
                <a:lnTo>
                  <a:pt x="1052254" y="54616"/>
                </a:lnTo>
                <a:lnTo>
                  <a:pt x="1085492" y="45547"/>
                </a:lnTo>
                <a:lnTo>
                  <a:pt x="1224916" y="45547"/>
                </a:lnTo>
                <a:lnTo>
                  <a:pt x="1193199" y="24502"/>
                </a:lnTo>
                <a:lnTo>
                  <a:pt x="1157459" y="9044"/>
                </a:lnTo>
                <a:lnTo>
                  <a:pt x="1119780" y="663"/>
                </a:lnTo>
                <a:lnTo>
                  <a:pt x="1080961" y="0"/>
                </a:lnTo>
                <a:close/>
              </a:path>
              <a:path w="1319529" h="487044">
                <a:moveTo>
                  <a:pt x="531088" y="231349"/>
                </a:moveTo>
                <a:lnTo>
                  <a:pt x="492816" y="234640"/>
                </a:lnTo>
                <a:lnTo>
                  <a:pt x="454219" y="241463"/>
                </a:lnTo>
                <a:lnTo>
                  <a:pt x="415284" y="251888"/>
                </a:lnTo>
                <a:lnTo>
                  <a:pt x="375994" y="265985"/>
                </a:lnTo>
                <a:lnTo>
                  <a:pt x="336335" y="283823"/>
                </a:lnTo>
                <a:lnTo>
                  <a:pt x="300422" y="301465"/>
                </a:lnTo>
                <a:lnTo>
                  <a:pt x="264170" y="316825"/>
                </a:lnTo>
                <a:lnTo>
                  <a:pt x="227581" y="328818"/>
                </a:lnTo>
                <a:lnTo>
                  <a:pt x="190653" y="336354"/>
                </a:lnTo>
                <a:lnTo>
                  <a:pt x="153388" y="338348"/>
                </a:lnTo>
                <a:lnTo>
                  <a:pt x="332355" y="338348"/>
                </a:lnTo>
                <a:lnTo>
                  <a:pt x="341933" y="333803"/>
                </a:lnTo>
                <a:lnTo>
                  <a:pt x="380131" y="315423"/>
                </a:lnTo>
                <a:lnTo>
                  <a:pt x="419850" y="300200"/>
                </a:lnTo>
                <a:lnTo>
                  <a:pt x="458900" y="289056"/>
                </a:lnTo>
                <a:lnTo>
                  <a:pt x="497489" y="281840"/>
                </a:lnTo>
                <a:lnTo>
                  <a:pt x="535560" y="278474"/>
                </a:lnTo>
                <a:lnTo>
                  <a:pt x="747110" y="278474"/>
                </a:lnTo>
                <a:lnTo>
                  <a:pt x="718098" y="265452"/>
                </a:lnTo>
                <a:lnTo>
                  <a:pt x="681227" y="252122"/>
                </a:lnTo>
                <a:lnTo>
                  <a:pt x="644105" y="241978"/>
                </a:lnTo>
                <a:lnTo>
                  <a:pt x="606718" y="235088"/>
                </a:lnTo>
                <a:lnTo>
                  <a:pt x="569050" y="231522"/>
                </a:lnTo>
                <a:lnTo>
                  <a:pt x="531088" y="231349"/>
                </a:lnTo>
                <a:close/>
              </a:path>
              <a:path w="1319529" h="487044">
                <a:moveTo>
                  <a:pt x="1094733" y="148622"/>
                </a:moveTo>
                <a:lnTo>
                  <a:pt x="1084559" y="151463"/>
                </a:lnTo>
                <a:lnTo>
                  <a:pt x="1071686" y="156351"/>
                </a:lnTo>
                <a:lnTo>
                  <a:pt x="1055779" y="161921"/>
                </a:lnTo>
                <a:lnTo>
                  <a:pt x="1086386" y="187002"/>
                </a:lnTo>
                <a:lnTo>
                  <a:pt x="1108391" y="227650"/>
                </a:lnTo>
                <a:lnTo>
                  <a:pt x="1122332" y="261992"/>
                </a:lnTo>
                <a:lnTo>
                  <a:pt x="1100245" y="270550"/>
                </a:lnTo>
                <a:lnTo>
                  <a:pt x="1077819" y="279960"/>
                </a:lnTo>
                <a:lnTo>
                  <a:pt x="1056066" y="286299"/>
                </a:lnTo>
                <a:lnTo>
                  <a:pt x="1162078" y="286299"/>
                </a:lnTo>
                <a:lnTo>
                  <a:pt x="1172697" y="251070"/>
                </a:lnTo>
                <a:lnTo>
                  <a:pt x="1173114" y="213662"/>
                </a:lnTo>
                <a:lnTo>
                  <a:pt x="1159875" y="185122"/>
                </a:lnTo>
                <a:lnTo>
                  <a:pt x="1135508" y="164086"/>
                </a:lnTo>
                <a:lnTo>
                  <a:pt x="1102542" y="149189"/>
                </a:lnTo>
                <a:lnTo>
                  <a:pt x="1094733" y="148622"/>
                </a:lnTo>
                <a:close/>
              </a:path>
            </a:pathLst>
          </a:custGeom>
          <a:solidFill>
            <a:srgbClr val="414141"/>
          </a:solidFill>
        </p:spPr>
        <p:txBody>
          <a:bodyPr wrap="square" lIns="0" tIns="0" rIns="0" bIns="0" rtlCol="0"/>
          <a:lstStyle/>
          <a:p>
            <a:endParaRPr/>
          </a:p>
        </p:txBody>
      </p:sp>
      <p:sp>
        <p:nvSpPr>
          <p:cNvPr id="5" name="object 5"/>
          <p:cNvSpPr/>
          <p:nvPr/>
        </p:nvSpPr>
        <p:spPr>
          <a:xfrm>
            <a:off x="5749884" y="1776477"/>
            <a:ext cx="460375" cy="489584"/>
          </a:xfrm>
          <a:custGeom>
            <a:avLst/>
            <a:gdLst/>
            <a:ahLst/>
            <a:cxnLst/>
            <a:rect l="l" t="t" r="r" b="b"/>
            <a:pathLst>
              <a:path w="460375" h="489585">
                <a:moveTo>
                  <a:pt x="14397" y="370300"/>
                </a:moveTo>
                <a:lnTo>
                  <a:pt x="5402" y="379388"/>
                </a:lnTo>
                <a:lnTo>
                  <a:pt x="0" y="383032"/>
                </a:lnTo>
                <a:lnTo>
                  <a:pt x="3545" y="393343"/>
                </a:lnTo>
                <a:lnTo>
                  <a:pt x="47303" y="444597"/>
                </a:lnTo>
                <a:lnTo>
                  <a:pt x="112854" y="476520"/>
                </a:lnTo>
                <a:lnTo>
                  <a:pt x="180421" y="489518"/>
                </a:lnTo>
                <a:lnTo>
                  <a:pt x="214043" y="489241"/>
                </a:lnTo>
                <a:lnTo>
                  <a:pt x="279135" y="475772"/>
                </a:lnTo>
                <a:lnTo>
                  <a:pt x="338913" y="445936"/>
                </a:lnTo>
                <a:lnTo>
                  <a:pt x="343595" y="442338"/>
                </a:lnTo>
                <a:lnTo>
                  <a:pt x="190486" y="442338"/>
                </a:lnTo>
                <a:lnTo>
                  <a:pt x="151378" y="438097"/>
                </a:lnTo>
                <a:lnTo>
                  <a:pt x="113282" y="427463"/>
                </a:lnTo>
                <a:lnTo>
                  <a:pt x="77379" y="410309"/>
                </a:lnTo>
                <a:lnTo>
                  <a:pt x="61466" y="400477"/>
                </a:lnTo>
                <a:lnTo>
                  <a:pt x="30310" y="380132"/>
                </a:lnTo>
                <a:lnTo>
                  <a:pt x="14397" y="370300"/>
                </a:lnTo>
                <a:close/>
              </a:path>
              <a:path w="460375" h="489585">
                <a:moveTo>
                  <a:pt x="366322" y="48153"/>
                </a:moveTo>
                <a:lnTo>
                  <a:pt x="236657" y="48153"/>
                </a:lnTo>
                <a:lnTo>
                  <a:pt x="273061" y="52286"/>
                </a:lnTo>
                <a:lnTo>
                  <a:pt x="308565" y="63844"/>
                </a:lnTo>
                <a:lnTo>
                  <a:pt x="365276" y="106611"/>
                </a:lnTo>
                <a:lnTo>
                  <a:pt x="386979" y="142601"/>
                </a:lnTo>
                <a:lnTo>
                  <a:pt x="401191" y="181199"/>
                </a:lnTo>
                <a:lnTo>
                  <a:pt x="407911" y="221229"/>
                </a:lnTo>
                <a:lnTo>
                  <a:pt x="407140" y="261512"/>
                </a:lnTo>
                <a:lnTo>
                  <a:pt x="398879" y="300874"/>
                </a:lnTo>
                <a:lnTo>
                  <a:pt x="383127" y="338136"/>
                </a:lnTo>
                <a:lnTo>
                  <a:pt x="359884" y="372122"/>
                </a:lnTo>
                <a:lnTo>
                  <a:pt x="302077" y="417981"/>
                </a:lnTo>
                <a:lnTo>
                  <a:pt x="229426" y="440313"/>
                </a:lnTo>
                <a:lnTo>
                  <a:pt x="190486" y="442338"/>
                </a:lnTo>
                <a:lnTo>
                  <a:pt x="343595" y="442338"/>
                </a:lnTo>
                <a:lnTo>
                  <a:pt x="390446" y="400757"/>
                </a:lnTo>
                <a:lnTo>
                  <a:pt x="430804" y="341257"/>
                </a:lnTo>
                <a:lnTo>
                  <a:pt x="457054" y="268460"/>
                </a:lnTo>
                <a:lnTo>
                  <a:pt x="460241" y="235148"/>
                </a:lnTo>
                <a:lnTo>
                  <a:pt x="456347" y="198815"/>
                </a:lnTo>
                <a:lnTo>
                  <a:pt x="446000" y="161336"/>
                </a:lnTo>
                <a:lnTo>
                  <a:pt x="429831" y="124590"/>
                </a:lnTo>
                <a:lnTo>
                  <a:pt x="408468" y="90453"/>
                </a:lnTo>
                <a:lnTo>
                  <a:pt x="382541" y="60802"/>
                </a:lnTo>
                <a:lnTo>
                  <a:pt x="366322" y="48153"/>
                </a:lnTo>
                <a:close/>
              </a:path>
              <a:path w="460375" h="489585">
                <a:moveTo>
                  <a:pt x="246742" y="0"/>
                </a:moveTo>
                <a:lnTo>
                  <a:pt x="173619" y="12374"/>
                </a:lnTo>
                <a:lnTo>
                  <a:pt x="136760" y="32048"/>
                </a:lnTo>
                <a:lnTo>
                  <a:pt x="89108" y="85261"/>
                </a:lnTo>
                <a:lnTo>
                  <a:pt x="73779" y="120251"/>
                </a:lnTo>
                <a:lnTo>
                  <a:pt x="65047" y="158271"/>
                </a:lnTo>
                <a:lnTo>
                  <a:pt x="63612" y="197403"/>
                </a:lnTo>
                <a:lnTo>
                  <a:pt x="70175" y="235728"/>
                </a:lnTo>
                <a:lnTo>
                  <a:pt x="85409" y="271822"/>
                </a:lnTo>
                <a:lnTo>
                  <a:pt x="134183" y="319916"/>
                </a:lnTo>
                <a:lnTo>
                  <a:pt x="203334" y="339379"/>
                </a:lnTo>
                <a:lnTo>
                  <a:pt x="243005" y="336598"/>
                </a:lnTo>
                <a:lnTo>
                  <a:pt x="275085" y="322562"/>
                </a:lnTo>
                <a:lnTo>
                  <a:pt x="298732" y="296932"/>
                </a:lnTo>
                <a:lnTo>
                  <a:pt x="301276" y="290281"/>
                </a:lnTo>
                <a:lnTo>
                  <a:pt x="224925" y="290281"/>
                </a:lnTo>
                <a:lnTo>
                  <a:pt x="198103" y="284740"/>
                </a:lnTo>
                <a:lnTo>
                  <a:pt x="146483" y="263429"/>
                </a:lnTo>
                <a:lnTo>
                  <a:pt x="112596" y="217130"/>
                </a:lnTo>
                <a:lnTo>
                  <a:pt x="107833" y="184540"/>
                </a:lnTo>
                <a:lnTo>
                  <a:pt x="112466" y="150940"/>
                </a:lnTo>
                <a:lnTo>
                  <a:pt x="145923" y="88994"/>
                </a:lnTo>
                <a:lnTo>
                  <a:pt x="202253" y="52102"/>
                </a:lnTo>
                <a:lnTo>
                  <a:pt x="236657" y="48153"/>
                </a:lnTo>
                <a:lnTo>
                  <a:pt x="366322" y="48153"/>
                </a:lnTo>
                <a:lnTo>
                  <a:pt x="352680" y="37514"/>
                </a:lnTo>
                <a:lnTo>
                  <a:pt x="318067" y="18542"/>
                </a:lnTo>
                <a:lnTo>
                  <a:pt x="282704" y="5785"/>
                </a:lnTo>
                <a:lnTo>
                  <a:pt x="246742" y="0"/>
                </a:lnTo>
                <a:close/>
              </a:path>
              <a:path w="460375" h="489585">
                <a:moveTo>
                  <a:pt x="244326" y="155826"/>
                </a:moveTo>
                <a:lnTo>
                  <a:pt x="230320" y="157531"/>
                </a:lnTo>
                <a:lnTo>
                  <a:pt x="216325" y="160599"/>
                </a:lnTo>
                <a:lnTo>
                  <a:pt x="203334" y="162987"/>
                </a:lnTo>
                <a:lnTo>
                  <a:pt x="224084" y="187539"/>
                </a:lnTo>
                <a:lnTo>
                  <a:pt x="242471" y="207997"/>
                </a:lnTo>
                <a:lnTo>
                  <a:pt x="257485" y="226407"/>
                </a:lnTo>
                <a:lnTo>
                  <a:pt x="268117" y="244817"/>
                </a:lnTo>
                <a:lnTo>
                  <a:pt x="264655" y="256015"/>
                </a:lnTo>
                <a:lnTo>
                  <a:pt x="252591" y="271644"/>
                </a:lnTo>
                <a:lnTo>
                  <a:pt x="237493" y="285226"/>
                </a:lnTo>
                <a:lnTo>
                  <a:pt x="224925" y="290281"/>
                </a:lnTo>
                <a:lnTo>
                  <a:pt x="301276" y="290281"/>
                </a:lnTo>
                <a:lnTo>
                  <a:pt x="313100" y="259371"/>
                </a:lnTo>
                <a:lnTo>
                  <a:pt x="315518" y="224022"/>
                </a:lnTo>
                <a:lnTo>
                  <a:pt x="306802" y="194810"/>
                </a:lnTo>
                <a:lnTo>
                  <a:pt x="287288" y="172419"/>
                </a:lnTo>
                <a:lnTo>
                  <a:pt x="257301" y="157530"/>
                </a:lnTo>
                <a:lnTo>
                  <a:pt x="244326" y="155826"/>
                </a:lnTo>
                <a:close/>
              </a:path>
            </a:pathLst>
          </a:custGeom>
          <a:solidFill>
            <a:srgbClr val="414141"/>
          </a:solidFill>
        </p:spPr>
        <p:txBody>
          <a:bodyPr wrap="square" lIns="0" tIns="0" rIns="0" bIns="0" rtlCol="0"/>
          <a:lstStyle/>
          <a:p>
            <a:endParaRPr/>
          </a:p>
        </p:txBody>
      </p:sp>
      <p:sp>
        <p:nvSpPr>
          <p:cNvPr id="6" name="object 6"/>
          <p:cNvSpPr/>
          <p:nvPr/>
        </p:nvSpPr>
        <p:spPr>
          <a:xfrm>
            <a:off x="5272083" y="1777621"/>
            <a:ext cx="447675" cy="487045"/>
          </a:xfrm>
          <a:custGeom>
            <a:avLst/>
            <a:gdLst/>
            <a:ahLst/>
            <a:cxnLst/>
            <a:rect l="l" t="t" r="r" b="b"/>
            <a:pathLst>
              <a:path w="447675" h="487044">
                <a:moveTo>
                  <a:pt x="0" y="383640"/>
                </a:moveTo>
                <a:lnTo>
                  <a:pt x="5953" y="396400"/>
                </a:lnTo>
                <a:lnTo>
                  <a:pt x="11232" y="409335"/>
                </a:lnTo>
                <a:lnTo>
                  <a:pt x="17183" y="421249"/>
                </a:lnTo>
                <a:lnTo>
                  <a:pt x="55722" y="452352"/>
                </a:lnTo>
                <a:lnTo>
                  <a:pt x="126176" y="479616"/>
                </a:lnTo>
                <a:lnTo>
                  <a:pt x="164248" y="485563"/>
                </a:lnTo>
                <a:lnTo>
                  <a:pt x="203010" y="486443"/>
                </a:lnTo>
                <a:lnTo>
                  <a:pt x="241556" y="482301"/>
                </a:lnTo>
                <a:lnTo>
                  <a:pt x="278981" y="473180"/>
                </a:lnTo>
                <a:lnTo>
                  <a:pt x="314380" y="459124"/>
                </a:lnTo>
                <a:lnTo>
                  <a:pt x="342836" y="442518"/>
                </a:lnTo>
                <a:lnTo>
                  <a:pt x="181929" y="442518"/>
                </a:lnTo>
                <a:lnTo>
                  <a:pt x="144347" y="436857"/>
                </a:lnTo>
                <a:lnTo>
                  <a:pt x="107797" y="423670"/>
                </a:lnTo>
                <a:lnTo>
                  <a:pt x="83630" y="411530"/>
                </a:lnTo>
                <a:lnTo>
                  <a:pt x="58618" y="400243"/>
                </a:lnTo>
                <a:lnTo>
                  <a:pt x="31247" y="390662"/>
                </a:lnTo>
                <a:lnTo>
                  <a:pt x="0" y="383640"/>
                </a:lnTo>
                <a:close/>
              </a:path>
              <a:path w="447675" h="487044">
                <a:moveTo>
                  <a:pt x="362124" y="46062"/>
                </a:moveTo>
                <a:lnTo>
                  <a:pt x="246733" y="46062"/>
                </a:lnTo>
                <a:lnTo>
                  <a:pt x="286140" y="53908"/>
                </a:lnTo>
                <a:lnTo>
                  <a:pt x="321581" y="72497"/>
                </a:lnTo>
                <a:lnTo>
                  <a:pt x="351378" y="99131"/>
                </a:lnTo>
                <a:lnTo>
                  <a:pt x="391433" y="159650"/>
                </a:lnTo>
                <a:lnTo>
                  <a:pt x="404877" y="227420"/>
                </a:lnTo>
                <a:lnTo>
                  <a:pt x="401410" y="263117"/>
                </a:lnTo>
                <a:lnTo>
                  <a:pt x="373674" y="336322"/>
                </a:lnTo>
                <a:lnTo>
                  <a:pt x="350681" y="369108"/>
                </a:lnTo>
                <a:lnTo>
                  <a:pt x="322784" y="396286"/>
                </a:lnTo>
                <a:lnTo>
                  <a:pt x="290970" y="417536"/>
                </a:lnTo>
                <a:lnTo>
                  <a:pt x="219553" y="440971"/>
                </a:lnTo>
                <a:lnTo>
                  <a:pt x="181929" y="442518"/>
                </a:lnTo>
                <a:lnTo>
                  <a:pt x="342836" y="442518"/>
                </a:lnTo>
                <a:lnTo>
                  <a:pt x="375475" y="416382"/>
                </a:lnTo>
                <a:lnTo>
                  <a:pt x="418764" y="357619"/>
                </a:lnTo>
                <a:lnTo>
                  <a:pt x="442823" y="289511"/>
                </a:lnTo>
                <a:lnTo>
                  <a:pt x="447560" y="253536"/>
                </a:lnTo>
                <a:lnTo>
                  <a:pt x="447394" y="217125"/>
                </a:lnTo>
                <a:lnTo>
                  <a:pt x="432217" y="145524"/>
                </a:lnTo>
                <a:lnTo>
                  <a:pt x="397035" y="79775"/>
                </a:lnTo>
                <a:lnTo>
                  <a:pt x="370726" y="51890"/>
                </a:lnTo>
                <a:lnTo>
                  <a:pt x="362124" y="46062"/>
                </a:lnTo>
                <a:close/>
              </a:path>
              <a:path w="447675" h="487044">
                <a:moveTo>
                  <a:pt x="219582" y="0"/>
                </a:moveTo>
                <a:lnTo>
                  <a:pt x="144395" y="26594"/>
                </a:lnTo>
                <a:lnTo>
                  <a:pt x="110787" y="52211"/>
                </a:lnTo>
                <a:lnTo>
                  <a:pt x="84663" y="83185"/>
                </a:lnTo>
                <a:lnTo>
                  <a:pt x="66474" y="118859"/>
                </a:lnTo>
                <a:lnTo>
                  <a:pt x="56668" y="158575"/>
                </a:lnTo>
                <a:lnTo>
                  <a:pt x="55694" y="201677"/>
                </a:lnTo>
                <a:lnTo>
                  <a:pt x="64331" y="239394"/>
                </a:lnTo>
                <a:lnTo>
                  <a:pt x="103942" y="297707"/>
                </a:lnTo>
                <a:lnTo>
                  <a:pt x="165282" y="330866"/>
                </a:lnTo>
                <a:lnTo>
                  <a:pt x="193382" y="333227"/>
                </a:lnTo>
                <a:lnTo>
                  <a:pt x="224343" y="327911"/>
                </a:lnTo>
                <a:lnTo>
                  <a:pt x="254968" y="316795"/>
                </a:lnTo>
                <a:lnTo>
                  <a:pt x="282054" y="301757"/>
                </a:lnTo>
                <a:lnTo>
                  <a:pt x="294167" y="289014"/>
                </a:lnTo>
                <a:lnTo>
                  <a:pt x="228160" y="289014"/>
                </a:lnTo>
                <a:lnTo>
                  <a:pt x="200542" y="284069"/>
                </a:lnTo>
                <a:lnTo>
                  <a:pt x="147323" y="265988"/>
                </a:lnTo>
                <a:lnTo>
                  <a:pt x="106203" y="222931"/>
                </a:lnTo>
                <a:lnTo>
                  <a:pt x="98627" y="189379"/>
                </a:lnTo>
                <a:lnTo>
                  <a:pt x="102090" y="153208"/>
                </a:lnTo>
                <a:lnTo>
                  <a:pt x="115644" y="117473"/>
                </a:lnTo>
                <a:lnTo>
                  <a:pt x="138341" y="85230"/>
                </a:lnTo>
                <a:lnTo>
                  <a:pt x="169469" y="61897"/>
                </a:lnTo>
                <a:lnTo>
                  <a:pt x="206721" y="48782"/>
                </a:lnTo>
                <a:lnTo>
                  <a:pt x="246733" y="46062"/>
                </a:lnTo>
                <a:lnTo>
                  <a:pt x="362124" y="46062"/>
                </a:lnTo>
                <a:lnTo>
                  <a:pt x="336882" y="28959"/>
                </a:lnTo>
                <a:lnTo>
                  <a:pt x="298447" y="11994"/>
                </a:lnTo>
                <a:lnTo>
                  <a:pt x="258366" y="2004"/>
                </a:lnTo>
                <a:lnTo>
                  <a:pt x="219582" y="0"/>
                </a:lnTo>
                <a:close/>
              </a:path>
              <a:path w="447675" h="487044">
                <a:moveTo>
                  <a:pt x="208402" y="152558"/>
                </a:moveTo>
                <a:lnTo>
                  <a:pt x="210192" y="158013"/>
                </a:lnTo>
                <a:lnTo>
                  <a:pt x="211993" y="165290"/>
                </a:lnTo>
                <a:lnTo>
                  <a:pt x="211993" y="172568"/>
                </a:lnTo>
                <a:lnTo>
                  <a:pt x="226198" y="190080"/>
                </a:lnTo>
                <a:lnTo>
                  <a:pt x="240738" y="207593"/>
                </a:lnTo>
                <a:lnTo>
                  <a:pt x="253932" y="225788"/>
                </a:lnTo>
                <a:lnTo>
                  <a:pt x="264096" y="245351"/>
                </a:lnTo>
                <a:lnTo>
                  <a:pt x="261260" y="256268"/>
                </a:lnTo>
                <a:lnTo>
                  <a:pt x="250844" y="271278"/>
                </a:lnTo>
                <a:lnTo>
                  <a:pt x="238070" y="284240"/>
                </a:lnTo>
                <a:lnTo>
                  <a:pt x="228160" y="289014"/>
                </a:lnTo>
                <a:lnTo>
                  <a:pt x="294167" y="289014"/>
                </a:lnTo>
                <a:lnTo>
                  <a:pt x="307459" y="275033"/>
                </a:lnTo>
                <a:lnTo>
                  <a:pt x="315516" y="243530"/>
                </a:lnTo>
                <a:lnTo>
                  <a:pt x="309088" y="210663"/>
                </a:lnTo>
                <a:lnTo>
                  <a:pt x="291038" y="179845"/>
                </a:lnTo>
                <a:lnTo>
                  <a:pt x="276107" y="168163"/>
                </a:lnTo>
                <a:lnTo>
                  <a:pt x="255111" y="161427"/>
                </a:lnTo>
                <a:lnTo>
                  <a:pt x="231419" y="157078"/>
                </a:lnTo>
                <a:lnTo>
                  <a:pt x="208402" y="152558"/>
                </a:lnTo>
                <a:close/>
              </a:path>
            </a:pathLst>
          </a:custGeom>
          <a:solidFill>
            <a:srgbClr val="414141"/>
          </a:solidFill>
        </p:spPr>
        <p:txBody>
          <a:bodyPr wrap="square" lIns="0" tIns="0" rIns="0" bIns="0" rtlCol="0"/>
          <a:lstStyle/>
          <a:p>
            <a:endParaRPr/>
          </a:p>
        </p:txBody>
      </p:sp>
      <p:sp>
        <p:nvSpPr>
          <p:cNvPr id="7" name="object 7"/>
          <p:cNvSpPr/>
          <p:nvPr/>
        </p:nvSpPr>
        <p:spPr>
          <a:xfrm>
            <a:off x="13893962" y="1777675"/>
            <a:ext cx="1319530" cy="487045"/>
          </a:xfrm>
          <a:custGeom>
            <a:avLst/>
            <a:gdLst/>
            <a:ahLst/>
            <a:cxnLst/>
            <a:rect l="l" t="t" r="r" b="b"/>
            <a:pathLst>
              <a:path w="1319530" h="487044">
                <a:moveTo>
                  <a:pt x="747109" y="278474"/>
                </a:moveTo>
                <a:lnTo>
                  <a:pt x="535560" y="278474"/>
                </a:lnTo>
                <a:lnTo>
                  <a:pt x="573119" y="278864"/>
                </a:lnTo>
                <a:lnTo>
                  <a:pt x="610175" y="282914"/>
                </a:lnTo>
                <a:lnTo>
                  <a:pt x="682807" y="301611"/>
                </a:lnTo>
                <a:lnTo>
                  <a:pt x="718400" y="316068"/>
                </a:lnTo>
                <a:lnTo>
                  <a:pt x="753585" y="333842"/>
                </a:lnTo>
                <a:lnTo>
                  <a:pt x="788178" y="354722"/>
                </a:lnTo>
                <a:lnTo>
                  <a:pt x="822378" y="378728"/>
                </a:lnTo>
                <a:lnTo>
                  <a:pt x="856131" y="405725"/>
                </a:lnTo>
                <a:lnTo>
                  <a:pt x="890959" y="432037"/>
                </a:lnTo>
                <a:lnTo>
                  <a:pt x="926673" y="453509"/>
                </a:lnTo>
                <a:lnTo>
                  <a:pt x="963313" y="469908"/>
                </a:lnTo>
                <a:lnTo>
                  <a:pt x="1000923" y="480998"/>
                </a:lnTo>
                <a:lnTo>
                  <a:pt x="1039545" y="486545"/>
                </a:lnTo>
                <a:lnTo>
                  <a:pt x="1079220" y="486314"/>
                </a:lnTo>
                <a:lnTo>
                  <a:pt x="1119991" y="480069"/>
                </a:lnTo>
                <a:lnTo>
                  <a:pt x="1161901" y="467577"/>
                </a:lnTo>
                <a:lnTo>
                  <a:pt x="1194974" y="451197"/>
                </a:lnTo>
                <a:lnTo>
                  <a:pt x="1205254" y="443479"/>
                </a:lnTo>
                <a:lnTo>
                  <a:pt x="1079579" y="443479"/>
                </a:lnTo>
                <a:lnTo>
                  <a:pt x="1041152" y="441453"/>
                </a:lnTo>
                <a:lnTo>
                  <a:pt x="1001822" y="431191"/>
                </a:lnTo>
                <a:lnTo>
                  <a:pt x="965030" y="414438"/>
                </a:lnTo>
                <a:lnTo>
                  <a:pt x="929792" y="393669"/>
                </a:lnTo>
                <a:lnTo>
                  <a:pt x="895504" y="370543"/>
                </a:lnTo>
                <a:lnTo>
                  <a:pt x="861560" y="346718"/>
                </a:lnTo>
                <a:lnTo>
                  <a:pt x="827357" y="323854"/>
                </a:lnTo>
                <a:lnTo>
                  <a:pt x="791148" y="301387"/>
                </a:lnTo>
                <a:lnTo>
                  <a:pt x="754733" y="281896"/>
                </a:lnTo>
                <a:lnTo>
                  <a:pt x="747109" y="278474"/>
                </a:lnTo>
                <a:close/>
              </a:path>
              <a:path w="1319530" h="487044">
                <a:moveTo>
                  <a:pt x="1224916" y="45547"/>
                </a:moveTo>
                <a:lnTo>
                  <a:pt x="1085492" y="45547"/>
                </a:lnTo>
                <a:lnTo>
                  <a:pt x="1118730" y="47307"/>
                </a:lnTo>
                <a:lnTo>
                  <a:pt x="1157755" y="60207"/>
                </a:lnTo>
                <a:lnTo>
                  <a:pt x="1192164" y="79205"/>
                </a:lnTo>
                <a:lnTo>
                  <a:pt x="1244858" y="131909"/>
                </a:lnTo>
                <a:lnTo>
                  <a:pt x="1272260" y="198259"/>
                </a:lnTo>
                <a:lnTo>
                  <a:pt x="1275052" y="234312"/>
                </a:lnTo>
                <a:lnTo>
                  <a:pt x="1269814" y="271091"/>
                </a:lnTo>
                <a:lnTo>
                  <a:pt x="1255531" y="312038"/>
                </a:lnTo>
                <a:lnTo>
                  <a:pt x="1235889" y="348419"/>
                </a:lnTo>
                <a:lnTo>
                  <a:pt x="1211525" y="379709"/>
                </a:lnTo>
                <a:lnTo>
                  <a:pt x="1183075" y="405385"/>
                </a:lnTo>
                <a:lnTo>
                  <a:pt x="1116466" y="437793"/>
                </a:lnTo>
                <a:lnTo>
                  <a:pt x="1079579" y="443479"/>
                </a:lnTo>
                <a:lnTo>
                  <a:pt x="1205254" y="443479"/>
                </a:lnTo>
                <a:lnTo>
                  <a:pt x="1252696" y="400127"/>
                </a:lnTo>
                <a:lnTo>
                  <a:pt x="1276132" y="367801"/>
                </a:lnTo>
                <a:lnTo>
                  <a:pt x="1295141" y="332525"/>
                </a:lnTo>
                <a:lnTo>
                  <a:pt x="1309117" y="295481"/>
                </a:lnTo>
                <a:lnTo>
                  <a:pt x="1317452" y="257853"/>
                </a:lnTo>
                <a:lnTo>
                  <a:pt x="1319541" y="220824"/>
                </a:lnTo>
                <a:lnTo>
                  <a:pt x="1314776" y="185575"/>
                </a:lnTo>
                <a:lnTo>
                  <a:pt x="1300747" y="144321"/>
                </a:lnTo>
                <a:lnTo>
                  <a:pt x="1280774" y="106948"/>
                </a:lnTo>
                <a:lnTo>
                  <a:pt x="1255658" y="74094"/>
                </a:lnTo>
                <a:lnTo>
                  <a:pt x="1226199" y="46399"/>
                </a:lnTo>
                <a:lnTo>
                  <a:pt x="1224916" y="45547"/>
                </a:lnTo>
                <a:close/>
              </a:path>
              <a:path w="1319530" h="487044">
                <a:moveTo>
                  <a:pt x="32628" y="298240"/>
                </a:moveTo>
                <a:lnTo>
                  <a:pt x="23157" y="299519"/>
                </a:lnTo>
                <a:lnTo>
                  <a:pt x="0" y="305655"/>
                </a:lnTo>
                <a:lnTo>
                  <a:pt x="23612" y="332017"/>
                </a:lnTo>
                <a:lnTo>
                  <a:pt x="52132" y="353256"/>
                </a:lnTo>
                <a:lnTo>
                  <a:pt x="84522" y="369147"/>
                </a:lnTo>
                <a:lnTo>
                  <a:pt x="119743" y="379469"/>
                </a:lnTo>
                <a:lnTo>
                  <a:pt x="156757" y="383999"/>
                </a:lnTo>
                <a:lnTo>
                  <a:pt x="194526" y="382515"/>
                </a:lnTo>
                <a:lnTo>
                  <a:pt x="232013" y="374794"/>
                </a:lnTo>
                <a:lnTo>
                  <a:pt x="286650" y="357508"/>
                </a:lnTo>
                <a:lnTo>
                  <a:pt x="332355" y="338348"/>
                </a:lnTo>
                <a:lnTo>
                  <a:pt x="153385" y="338348"/>
                </a:lnTo>
                <a:lnTo>
                  <a:pt x="115784" y="333712"/>
                </a:lnTo>
                <a:lnTo>
                  <a:pt x="77845" y="321358"/>
                </a:lnTo>
                <a:lnTo>
                  <a:pt x="39569" y="300200"/>
                </a:lnTo>
                <a:lnTo>
                  <a:pt x="32628" y="298240"/>
                </a:lnTo>
                <a:close/>
              </a:path>
              <a:path w="1319530" h="487044">
                <a:moveTo>
                  <a:pt x="1080961" y="0"/>
                </a:moveTo>
                <a:lnTo>
                  <a:pt x="1015370" y="21494"/>
                </a:lnTo>
                <a:lnTo>
                  <a:pt x="958842" y="72141"/>
                </a:lnTo>
                <a:lnTo>
                  <a:pt x="939010" y="107761"/>
                </a:lnTo>
                <a:lnTo>
                  <a:pt x="927483" y="149905"/>
                </a:lnTo>
                <a:lnTo>
                  <a:pt x="926275" y="198318"/>
                </a:lnTo>
                <a:lnTo>
                  <a:pt x="933556" y="237752"/>
                </a:lnTo>
                <a:lnTo>
                  <a:pt x="968997" y="299744"/>
                </a:lnTo>
                <a:lnTo>
                  <a:pt x="1029614" y="333842"/>
                </a:lnTo>
                <a:lnTo>
                  <a:pt x="1068365" y="338408"/>
                </a:lnTo>
                <a:lnTo>
                  <a:pt x="1108443" y="333205"/>
                </a:lnTo>
                <a:lnTo>
                  <a:pt x="1139412" y="317254"/>
                </a:lnTo>
                <a:lnTo>
                  <a:pt x="1160939" y="290046"/>
                </a:lnTo>
                <a:lnTo>
                  <a:pt x="1162068" y="286299"/>
                </a:lnTo>
                <a:lnTo>
                  <a:pt x="1056060" y="286299"/>
                </a:lnTo>
                <a:lnTo>
                  <a:pt x="1035999" y="285645"/>
                </a:lnTo>
                <a:lnTo>
                  <a:pt x="1007218" y="269052"/>
                </a:lnTo>
                <a:lnTo>
                  <a:pt x="986210" y="241543"/>
                </a:lnTo>
                <a:lnTo>
                  <a:pt x="973836" y="207048"/>
                </a:lnTo>
                <a:lnTo>
                  <a:pt x="970959" y="169494"/>
                </a:lnTo>
                <a:lnTo>
                  <a:pt x="978441" y="132812"/>
                </a:lnTo>
                <a:lnTo>
                  <a:pt x="996138" y="99646"/>
                </a:lnTo>
                <a:lnTo>
                  <a:pt x="1021606" y="73115"/>
                </a:lnTo>
                <a:lnTo>
                  <a:pt x="1052254" y="54616"/>
                </a:lnTo>
                <a:lnTo>
                  <a:pt x="1085492" y="45547"/>
                </a:lnTo>
                <a:lnTo>
                  <a:pt x="1224916" y="45547"/>
                </a:lnTo>
                <a:lnTo>
                  <a:pt x="1193199" y="24502"/>
                </a:lnTo>
                <a:lnTo>
                  <a:pt x="1157459" y="9044"/>
                </a:lnTo>
                <a:lnTo>
                  <a:pt x="1119780" y="663"/>
                </a:lnTo>
                <a:lnTo>
                  <a:pt x="1080961" y="0"/>
                </a:lnTo>
                <a:close/>
              </a:path>
              <a:path w="1319530" h="487044">
                <a:moveTo>
                  <a:pt x="531084" y="231349"/>
                </a:moveTo>
                <a:lnTo>
                  <a:pt x="492811" y="234640"/>
                </a:lnTo>
                <a:lnTo>
                  <a:pt x="454215" y="241463"/>
                </a:lnTo>
                <a:lnTo>
                  <a:pt x="415280" y="251888"/>
                </a:lnTo>
                <a:lnTo>
                  <a:pt x="375992" y="265985"/>
                </a:lnTo>
                <a:lnTo>
                  <a:pt x="336335" y="283823"/>
                </a:lnTo>
                <a:lnTo>
                  <a:pt x="300419" y="301465"/>
                </a:lnTo>
                <a:lnTo>
                  <a:pt x="264166" y="316825"/>
                </a:lnTo>
                <a:lnTo>
                  <a:pt x="227576" y="328818"/>
                </a:lnTo>
                <a:lnTo>
                  <a:pt x="190649" y="336354"/>
                </a:lnTo>
                <a:lnTo>
                  <a:pt x="153385" y="338348"/>
                </a:lnTo>
                <a:lnTo>
                  <a:pt x="332355" y="338348"/>
                </a:lnTo>
                <a:lnTo>
                  <a:pt x="341933" y="333803"/>
                </a:lnTo>
                <a:lnTo>
                  <a:pt x="380131" y="315423"/>
                </a:lnTo>
                <a:lnTo>
                  <a:pt x="419850" y="300200"/>
                </a:lnTo>
                <a:lnTo>
                  <a:pt x="458900" y="289056"/>
                </a:lnTo>
                <a:lnTo>
                  <a:pt x="497489" y="281840"/>
                </a:lnTo>
                <a:lnTo>
                  <a:pt x="535560" y="278474"/>
                </a:lnTo>
                <a:lnTo>
                  <a:pt x="747109" y="278474"/>
                </a:lnTo>
                <a:lnTo>
                  <a:pt x="718097" y="265452"/>
                </a:lnTo>
                <a:lnTo>
                  <a:pt x="681225" y="252122"/>
                </a:lnTo>
                <a:lnTo>
                  <a:pt x="644102" y="241978"/>
                </a:lnTo>
                <a:lnTo>
                  <a:pt x="606714" y="235088"/>
                </a:lnTo>
                <a:lnTo>
                  <a:pt x="569046" y="231522"/>
                </a:lnTo>
                <a:lnTo>
                  <a:pt x="531084" y="231349"/>
                </a:lnTo>
                <a:close/>
              </a:path>
              <a:path w="1319530" h="487044">
                <a:moveTo>
                  <a:pt x="1094729" y="148622"/>
                </a:moveTo>
                <a:lnTo>
                  <a:pt x="1084555" y="151463"/>
                </a:lnTo>
                <a:lnTo>
                  <a:pt x="1071685" y="156351"/>
                </a:lnTo>
                <a:lnTo>
                  <a:pt x="1055779" y="161921"/>
                </a:lnTo>
                <a:lnTo>
                  <a:pt x="1086386" y="187002"/>
                </a:lnTo>
                <a:lnTo>
                  <a:pt x="1108391" y="227650"/>
                </a:lnTo>
                <a:lnTo>
                  <a:pt x="1122332" y="261992"/>
                </a:lnTo>
                <a:lnTo>
                  <a:pt x="1100239" y="270550"/>
                </a:lnTo>
                <a:lnTo>
                  <a:pt x="1077811" y="279960"/>
                </a:lnTo>
                <a:lnTo>
                  <a:pt x="1056060" y="286299"/>
                </a:lnTo>
                <a:lnTo>
                  <a:pt x="1162068" y="286299"/>
                </a:lnTo>
                <a:lnTo>
                  <a:pt x="1172686" y="251070"/>
                </a:lnTo>
                <a:lnTo>
                  <a:pt x="1173110" y="213662"/>
                </a:lnTo>
                <a:lnTo>
                  <a:pt x="1159874" y="185122"/>
                </a:lnTo>
                <a:lnTo>
                  <a:pt x="1135508" y="164086"/>
                </a:lnTo>
                <a:lnTo>
                  <a:pt x="1102542" y="149189"/>
                </a:lnTo>
                <a:lnTo>
                  <a:pt x="1094729" y="148622"/>
                </a:lnTo>
                <a:close/>
              </a:path>
            </a:pathLst>
          </a:custGeom>
          <a:solidFill>
            <a:srgbClr val="414141"/>
          </a:solidFill>
        </p:spPr>
        <p:txBody>
          <a:bodyPr wrap="square" lIns="0" tIns="0" rIns="0" bIns="0" rtlCol="0"/>
          <a:lstStyle/>
          <a:p>
            <a:endParaRPr/>
          </a:p>
        </p:txBody>
      </p:sp>
      <p:sp>
        <p:nvSpPr>
          <p:cNvPr id="8" name="object 8"/>
          <p:cNvSpPr/>
          <p:nvPr/>
        </p:nvSpPr>
        <p:spPr>
          <a:xfrm>
            <a:off x="15720841" y="1776477"/>
            <a:ext cx="460375" cy="489584"/>
          </a:xfrm>
          <a:custGeom>
            <a:avLst/>
            <a:gdLst/>
            <a:ahLst/>
            <a:cxnLst/>
            <a:rect l="l" t="t" r="r" b="b"/>
            <a:pathLst>
              <a:path w="460375" h="489585">
                <a:moveTo>
                  <a:pt x="14397" y="370300"/>
                </a:moveTo>
                <a:lnTo>
                  <a:pt x="5392" y="379388"/>
                </a:lnTo>
                <a:lnTo>
                  <a:pt x="0" y="383032"/>
                </a:lnTo>
                <a:lnTo>
                  <a:pt x="3539" y="393343"/>
                </a:lnTo>
                <a:lnTo>
                  <a:pt x="47294" y="444597"/>
                </a:lnTo>
                <a:lnTo>
                  <a:pt x="112848" y="476520"/>
                </a:lnTo>
                <a:lnTo>
                  <a:pt x="180415" y="489518"/>
                </a:lnTo>
                <a:lnTo>
                  <a:pt x="214037" y="489241"/>
                </a:lnTo>
                <a:lnTo>
                  <a:pt x="279128" y="475772"/>
                </a:lnTo>
                <a:lnTo>
                  <a:pt x="338905" y="445936"/>
                </a:lnTo>
                <a:lnTo>
                  <a:pt x="343587" y="442338"/>
                </a:lnTo>
                <a:lnTo>
                  <a:pt x="190478" y="442338"/>
                </a:lnTo>
                <a:lnTo>
                  <a:pt x="151369" y="438097"/>
                </a:lnTo>
                <a:lnTo>
                  <a:pt x="113272" y="427463"/>
                </a:lnTo>
                <a:lnTo>
                  <a:pt x="77369" y="410309"/>
                </a:lnTo>
                <a:lnTo>
                  <a:pt x="61457" y="400477"/>
                </a:lnTo>
                <a:lnTo>
                  <a:pt x="30309" y="380132"/>
                </a:lnTo>
                <a:lnTo>
                  <a:pt x="14397" y="370300"/>
                </a:lnTo>
                <a:close/>
              </a:path>
              <a:path w="460375" h="489585">
                <a:moveTo>
                  <a:pt x="366322" y="48153"/>
                </a:moveTo>
                <a:lnTo>
                  <a:pt x="236651" y="48153"/>
                </a:lnTo>
                <a:lnTo>
                  <a:pt x="273055" y="52286"/>
                </a:lnTo>
                <a:lnTo>
                  <a:pt x="308560" y="63844"/>
                </a:lnTo>
                <a:lnTo>
                  <a:pt x="365276" y="106611"/>
                </a:lnTo>
                <a:lnTo>
                  <a:pt x="386979" y="142601"/>
                </a:lnTo>
                <a:lnTo>
                  <a:pt x="401191" y="181199"/>
                </a:lnTo>
                <a:lnTo>
                  <a:pt x="407910" y="221229"/>
                </a:lnTo>
                <a:lnTo>
                  <a:pt x="407139" y="261512"/>
                </a:lnTo>
                <a:lnTo>
                  <a:pt x="398875" y="300874"/>
                </a:lnTo>
                <a:lnTo>
                  <a:pt x="383120" y="338136"/>
                </a:lnTo>
                <a:lnTo>
                  <a:pt x="359873" y="372122"/>
                </a:lnTo>
                <a:lnTo>
                  <a:pt x="302070" y="417981"/>
                </a:lnTo>
                <a:lnTo>
                  <a:pt x="229419" y="440313"/>
                </a:lnTo>
                <a:lnTo>
                  <a:pt x="190478" y="442338"/>
                </a:lnTo>
                <a:lnTo>
                  <a:pt x="343587" y="442338"/>
                </a:lnTo>
                <a:lnTo>
                  <a:pt x="390437" y="400757"/>
                </a:lnTo>
                <a:lnTo>
                  <a:pt x="430794" y="341257"/>
                </a:lnTo>
                <a:lnTo>
                  <a:pt x="457043" y="268460"/>
                </a:lnTo>
                <a:lnTo>
                  <a:pt x="460234" y="235148"/>
                </a:lnTo>
                <a:lnTo>
                  <a:pt x="456343" y="198815"/>
                </a:lnTo>
                <a:lnTo>
                  <a:pt x="445998" y="161336"/>
                </a:lnTo>
                <a:lnTo>
                  <a:pt x="429830" y="124590"/>
                </a:lnTo>
                <a:lnTo>
                  <a:pt x="408468" y="90453"/>
                </a:lnTo>
                <a:lnTo>
                  <a:pt x="382541" y="60802"/>
                </a:lnTo>
                <a:lnTo>
                  <a:pt x="366322" y="48153"/>
                </a:lnTo>
                <a:close/>
              </a:path>
              <a:path w="460375" h="489585">
                <a:moveTo>
                  <a:pt x="246741" y="0"/>
                </a:moveTo>
                <a:lnTo>
                  <a:pt x="173613" y="12374"/>
                </a:lnTo>
                <a:lnTo>
                  <a:pt x="136749" y="32048"/>
                </a:lnTo>
                <a:lnTo>
                  <a:pt x="89101" y="85261"/>
                </a:lnTo>
                <a:lnTo>
                  <a:pt x="73773" y="120251"/>
                </a:lnTo>
                <a:lnTo>
                  <a:pt x="65044" y="158271"/>
                </a:lnTo>
                <a:lnTo>
                  <a:pt x="63611" y="197403"/>
                </a:lnTo>
                <a:lnTo>
                  <a:pt x="70175" y="235728"/>
                </a:lnTo>
                <a:lnTo>
                  <a:pt x="85404" y="271822"/>
                </a:lnTo>
                <a:lnTo>
                  <a:pt x="134175" y="319916"/>
                </a:lnTo>
                <a:lnTo>
                  <a:pt x="203334" y="339379"/>
                </a:lnTo>
                <a:lnTo>
                  <a:pt x="243003" y="336598"/>
                </a:lnTo>
                <a:lnTo>
                  <a:pt x="275080" y="322562"/>
                </a:lnTo>
                <a:lnTo>
                  <a:pt x="298723" y="296932"/>
                </a:lnTo>
                <a:lnTo>
                  <a:pt x="301267" y="290281"/>
                </a:lnTo>
                <a:lnTo>
                  <a:pt x="224925" y="290281"/>
                </a:lnTo>
                <a:lnTo>
                  <a:pt x="198102" y="284740"/>
                </a:lnTo>
                <a:lnTo>
                  <a:pt x="146479" y="263429"/>
                </a:lnTo>
                <a:lnTo>
                  <a:pt x="112591" y="217130"/>
                </a:lnTo>
                <a:lnTo>
                  <a:pt x="107825" y="184540"/>
                </a:lnTo>
                <a:lnTo>
                  <a:pt x="112457" y="150940"/>
                </a:lnTo>
                <a:lnTo>
                  <a:pt x="145913" y="88994"/>
                </a:lnTo>
                <a:lnTo>
                  <a:pt x="202246" y="52102"/>
                </a:lnTo>
                <a:lnTo>
                  <a:pt x="236651" y="48153"/>
                </a:lnTo>
                <a:lnTo>
                  <a:pt x="366322" y="48153"/>
                </a:lnTo>
                <a:lnTo>
                  <a:pt x="352680" y="37514"/>
                </a:lnTo>
                <a:lnTo>
                  <a:pt x="318067" y="18542"/>
                </a:lnTo>
                <a:lnTo>
                  <a:pt x="282704" y="5785"/>
                </a:lnTo>
                <a:lnTo>
                  <a:pt x="246741" y="0"/>
                </a:lnTo>
                <a:close/>
              </a:path>
              <a:path w="460375" h="489585">
                <a:moveTo>
                  <a:pt x="244320" y="155826"/>
                </a:moveTo>
                <a:lnTo>
                  <a:pt x="230312" y="157531"/>
                </a:lnTo>
                <a:lnTo>
                  <a:pt x="216319" y="160599"/>
                </a:lnTo>
                <a:lnTo>
                  <a:pt x="203334" y="162987"/>
                </a:lnTo>
                <a:lnTo>
                  <a:pt x="224080" y="187539"/>
                </a:lnTo>
                <a:lnTo>
                  <a:pt x="242466" y="207997"/>
                </a:lnTo>
                <a:lnTo>
                  <a:pt x="257479" y="226407"/>
                </a:lnTo>
                <a:lnTo>
                  <a:pt x="268107" y="244817"/>
                </a:lnTo>
                <a:lnTo>
                  <a:pt x="264650" y="256015"/>
                </a:lnTo>
                <a:lnTo>
                  <a:pt x="252590" y="271644"/>
                </a:lnTo>
                <a:lnTo>
                  <a:pt x="237492" y="285226"/>
                </a:lnTo>
                <a:lnTo>
                  <a:pt x="224925" y="290281"/>
                </a:lnTo>
                <a:lnTo>
                  <a:pt x="301267" y="290281"/>
                </a:lnTo>
                <a:lnTo>
                  <a:pt x="313089" y="259371"/>
                </a:lnTo>
                <a:lnTo>
                  <a:pt x="315507" y="224022"/>
                </a:lnTo>
                <a:lnTo>
                  <a:pt x="306793" y="194810"/>
                </a:lnTo>
                <a:lnTo>
                  <a:pt x="287281" y="172419"/>
                </a:lnTo>
                <a:lnTo>
                  <a:pt x="257301" y="157530"/>
                </a:lnTo>
                <a:lnTo>
                  <a:pt x="244320" y="155826"/>
                </a:lnTo>
                <a:close/>
              </a:path>
            </a:pathLst>
          </a:custGeom>
          <a:solidFill>
            <a:srgbClr val="414141"/>
          </a:solidFill>
        </p:spPr>
        <p:txBody>
          <a:bodyPr wrap="square" lIns="0" tIns="0" rIns="0" bIns="0" rtlCol="0"/>
          <a:lstStyle/>
          <a:p>
            <a:endParaRPr/>
          </a:p>
        </p:txBody>
      </p:sp>
      <p:sp>
        <p:nvSpPr>
          <p:cNvPr id="9" name="object 9"/>
          <p:cNvSpPr/>
          <p:nvPr/>
        </p:nvSpPr>
        <p:spPr>
          <a:xfrm>
            <a:off x="15243043" y="1777621"/>
            <a:ext cx="447675" cy="487045"/>
          </a:xfrm>
          <a:custGeom>
            <a:avLst/>
            <a:gdLst/>
            <a:ahLst/>
            <a:cxnLst/>
            <a:rect l="l" t="t" r="r" b="b"/>
            <a:pathLst>
              <a:path w="447675" h="487044">
                <a:moveTo>
                  <a:pt x="0" y="383640"/>
                </a:moveTo>
                <a:lnTo>
                  <a:pt x="5947" y="396400"/>
                </a:lnTo>
                <a:lnTo>
                  <a:pt x="11224" y="409335"/>
                </a:lnTo>
                <a:lnTo>
                  <a:pt x="17177" y="421249"/>
                </a:lnTo>
                <a:lnTo>
                  <a:pt x="55719" y="452352"/>
                </a:lnTo>
                <a:lnTo>
                  <a:pt x="126169" y="479616"/>
                </a:lnTo>
                <a:lnTo>
                  <a:pt x="164240" y="485563"/>
                </a:lnTo>
                <a:lnTo>
                  <a:pt x="203001" y="486443"/>
                </a:lnTo>
                <a:lnTo>
                  <a:pt x="241547" y="482301"/>
                </a:lnTo>
                <a:lnTo>
                  <a:pt x="278971" y="473180"/>
                </a:lnTo>
                <a:lnTo>
                  <a:pt x="314369" y="459124"/>
                </a:lnTo>
                <a:lnTo>
                  <a:pt x="342825" y="442518"/>
                </a:lnTo>
                <a:lnTo>
                  <a:pt x="181919" y="442518"/>
                </a:lnTo>
                <a:lnTo>
                  <a:pt x="144337" y="436857"/>
                </a:lnTo>
                <a:lnTo>
                  <a:pt x="107787" y="423670"/>
                </a:lnTo>
                <a:lnTo>
                  <a:pt x="83619" y="411530"/>
                </a:lnTo>
                <a:lnTo>
                  <a:pt x="58609" y="400243"/>
                </a:lnTo>
                <a:lnTo>
                  <a:pt x="31241" y="390662"/>
                </a:lnTo>
                <a:lnTo>
                  <a:pt x="0" y="383640"/>
                </a:lnTo>
                <a:close/>
              </a:path>
              <a:path w="447675" h="487044">
                <a:moveTo>
                  <a:pt x="362115" y="46062"/>
                </a:moveTo>
                <a:lnTo>
                  <a:pt x="246722" y="46062"/>
                </a:lnTo>
                <a:lnTo>
                  <a:pt x="286130" y="53908"/>
                </a:lnTo>
                <a:lnTo>
                  <a:pt x="321571" y="72497"/>
                </a:lnTo>
                <a:lnTo>
                  <a:pt x="351367" y="99131"/>
                </a:lnTo>
                <a:lnTo>
                  <a:pt x="391423" y="159650"/>
                </a:lnTo>
                <a:lnTo>
                  <a:pt x="404870" y="227420"/>
                </a:lnTo>
                <a:lnTo>
                  <a:pt x="401404" y="263117"/>
                </a:lnTo>
                <a:lnTo>
                  <a:pt x="373674" y="336322"/>
                </a:lnTo>
                <a:lnTo>
                  <a:pt x="350678" y="369108"/>
                </a:lnTo>
                <a:lnTo>
                  <a:pt x="322777" y="396286"/>
                </a:lnTo>
                <a:lnTo>
                  <a:pt x="290962" y="417536"/>
                </a:lnTo>
                <a:lnTo>
                  <a:pt x="219543" y="440971"/>
                </a:lnTo>
                <a:lnTo>
                  <a:pt x="181919" y="442518"/>
                </a:lnTo>
                <a:lnTo>
                  <a:pt x="342825" y="442518"/>
                </a:lnTo>
                <a:lnTo>
                  <a:pt x="375465" y="416382"/>
                </a:lnTo>
                <a:lnTo>
                  <a:pt x="418753" y="357619"/>
                </a:lnTo>
                <a:lnTo>
                  <a:pt x="442812" y="289511"/>
                </a:lnTo>
                <a:lnTo>
                  <a:pt x="447550" y="253536"/>
                </a:lnTo>
                <a:lnTo>
                  <a:pt x="447383" y="217125"/>
                </a:lnTo>
                <a:lnTo>
                  <a:pt x="432207" y="145524"/>
                </a:lnTo>
                <a:lnTo>
                  <a:pt x="397024" y="79775"/>
                </a:lnTo>
                <a:lnTo>
                  <a:pt x="370716" y="51890"/>
                </a:lnTo>
                <a:lnTo>
                  <a:pt x="362115" y="46062"/>
                </a:lnTo>
                <a:close/>
              </a:path>
              <a:path w="447675" h="487044">
                <a:moveTo>
                  <a:pt x="219582" y="0"/>
                </a:moveTo>
                <a:lnTo>
                  <a:pt x="144391" y="26594"/>
                </a:lnTo>
                <a:lnTo>
                  <a:pt x="110779" y="52211"/>
                </a:lnTo>
                <a:lnTo>
                  <a:pt x="84654" y="83185"/>
                </a:lnTo>
                <a:lnTo>
                  <a:pt x="66464" y="118859"/>
                </a:lnTo>
                <a:lnTo>
                  <a:pt x="56658" y="158575"/>
                </a:lnTo>
                <a:lnTo>
                  <a:pt x="55684" y="201677"/>
                </a:lnTo>
                <a:lnTo>
                  <a:pt x="64325" y="239394"/>
                </a:lnTo>
                <a:lnTo>
                  <a:pt x="103935" y="297707"/>
                </a:lnTo>
                <a:lnTo>
                  <a:pt x="165272" y="330866"/>
                </a:lnTo>
                <a:lnTo>
                  <a:pt x="193371" y="333227"/>
                </a:lnTo>
                <a:lnTo>
                  <a:pt x="224333" y="327911"/>
                </a:lnTo>
                <a:lnTo>
                  <a:pt x="254957" y="316795"/>
                </a:lnTo>
                <a:lnTo>
                  <a:pt x="282043" y="301757"/>
                </a:lnTo>
                <a:lnTo>
                  <a:pt x="294157" y="289014"/>
                </a:lnTo>
                <a:lnTo>
                  <a:pt x="228150" y="289014"/>
                </a:lnTo>
                <a:lnTo>
                  <a:pt x="200531" y="284069"/>
                </a:lnTo>
                <a:lnTo>
                  <a:pt x="147313" y="265988"/>
                </a:lnTo>
                <a:lnTo>
                  <a:pt x="106193" y="222931"/>
                </a:lnTo>
                <a:lnTo>
                  <a:pt x="98617" y="189379"/>
                </a:lnTo>
                <a:lnTo>
                  <a:pt x="102080" y="153208"/>
                </a:lnTo>
                <a:lnTo>
                  <a:pt x="115634" y="117473"/>
                </a:lnTo>
                <a:lnTo>
                  <a:pt x="138330" y="85230"/>
                </a:lnTo>
                <a:lnTo>
                  <a:pt x="169459" y="61897"/>
                </a:lnTo>
                <a:lnTo>
                  <a:pt x="206711" y="48782"/>
                </a:lnTo>
                <a:lnTo>
                  <a:pt x="246722" y="46062"/>
                </a:lnTo>
                <a:lnTo>
                  <a:pt x="362115" y="46062"/>
                </a:lnTo>
                <a:lnTo>
                  <a:pt x="336874" y="28959"/>
                </a:lnTo>
                <a:lnTo>
                  <a:pt x="298442" y="11994"/>
                </a:lnTo>
                <a:lnTo>
                  <a:pt x="258363" y="2004"/>
                </a:lnTo>
                <a:lnTo>
                  <a:pt x="219582" y="0"/>
                </a:lnTo>
                <a:close/>
              </a:path>
              <a:path w="447675" h="487044">
                <a:moveTo>
                  <a:pt x="208391" y="152558"/>
                </a:moveTo>
                <a:lnTo>
                  <a:pt x="210192" y="158013"/>
                </a:lnTo>
                <a:lnTo>
                  <a:pt x="211983" y="165290"/>
                </a:lnTo>
                <a:lnTo>
                  <a:pt x="211983" y="172568"/>
                </a:lnTo>
                <a:lnTo>
                  <a:pt x="226187" y="190080"/>
                </a:lnTo>
                <a:lnTo>
                  <a:pt x="240728" y="207593"/>
                </a:lnTo>
                <a:lnTo>
                  <a:pt x="253921" y="225788"/>
                </a:lnTo>
                <a:lnTo>
                  <a:pt x="264086" y="245351"/>
                </a:lnTo>
                <a:lnTo>
                  <a:pt x="261249" y="256268"/>
                </a:lnTo>
                <a:lnTo>
                  <a:pt x="250833" y="271278"/>
                </a:lnTo>
                <a:lnTo>
                  <a:pt x="238060" y="284240"/>
                </a:lnTo>
                <a:lnTo>
                  <a:pt x="228150" y="289014"/>
                </a:lnTo>
                <a:lnTo>
                  <a:pt x="294157" y="289014"/>
                </a:lnTo>
                <a:lnTo>
                  <a:pt x="307448" y="275033"/>
                </a:lnTo>
                <a:lnTo>
                  <a:pt x="315506" y="243530"/>
                </a:lnTo>
                <a:lnTo>
                  <a:pt x="309078" y="210663"/>
                </a:lnTo>
                <a:lnTo>
                  <a:pt x="291027" y="179845"/>
                </a:lnTo>
                <a:lnTo>
                  <a:pt x="276097" y="168163"/>
                </a:lnTo>
                <a:lnTo>
                  <a:pt x="255100" y="161427"/>
                </a:lnTo>
                <a:lnTo>
                  <a:pt x="231409" y="157078"/>
                </a:lnTo>
                <a:lnTo>
                  <a:pt x="208391" y="152558"/>
                </a:lnTo>
                <a:close/>
              </a:path>
            </a:pathLst>
          </a:custGeom>
          <a:solidFill>
            <a:srgbClr val="414141"/>
          </a:solidFill>
        </p:spPr>
        <p:txBody>
          <a:bodyPr wrap="square" lIns="0" tIns="0" rIns="0" bIns="0" rtlCol="0"/>
          <a:lstStyle/>
          <a:p>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1620758" y="4710990"/>
            <a:ext cx="17212310" cy="3405504"/>
          </a:xfrm>
          <a:prstGeom prst="rect">
            <a:avLst/>
          </a:prstGeom>
        </p:spPr>
        <p:txBody>
          <a:bodyPr vert="horz" wrap="square" lIns="0" tIns="0" rIns="0" bIns="0" rtlCol="0">
            <a:spAutoFit/>
          </a:bodyPr>
          <a:lstStyle/>
          <a:p>
            <a:pPr marL="12700" marR="4521835">
              <a:lnSpc>
                <a:spcPct val="164900"/>
              </a:lnSpc>
            </a:pPr>
            <a:r>
              <a:rPr sz="4500" spc="30" dirty="0">
                <a:solidFill>
                  <a:srgbClr val="494949"/>
                </a:solidFill>
                <a:latin typeface="微软雅黑"/>
                <a:cs typeface="微软雅黑"/>
              </a:rPr>
              <a:t>白朗宁说过：“拿走爱，世界将变成一座坟墓。”  而我说：“拿走善，世界就是地狱”。</a:t>
            </a:r>
            <a:endParaRPr sz="4500">
              <a:latin typeface="微软雅黑"/>
              <a:cs typeface="微软雅黑"/>
            </a:endParaRPr>
          </a:p>
          <a:p>
            <a:pPr marR="5080" algn="r">
              <a:lnSpc>
                <a:spcPct val="100000"/>
              </a:lnSpc>
              <a:spcBef>
                <a:spcPts val="3500"/>
              </a:spcBef>
            </a:pPr>
            <a:r>
              <a:rPr sz="4500" spc="35" dirty="0">
                <a:solidFill>
                  <a:srgbClr val="494949"/>
                </a:solidFill>
                <a:latin typeface="微软雅黑"/>
                <a:cs typeface="微软雅黑"/>
              </a:rPr>
              <a:t>——优秀作文《善》</a:t>
            </a:r>
            <a:endParaRPr sz="4500">
              <a:latin typeface="微软雅黑"/>
              <a:cs typeface="微软雅黑"/>
            </a:endParaRPr>
          </a:p>
        </p:txBody>
      </p:sp>
      <p:sp>
        <p:nvSpPr>
          <p:cNvPr id="3" name="object 3"/>
          <p:cNvSpPr txBox="1">
            <a:spLocks noGrp="1"/>
          </p:cNvSpPr>
          <p:nvPr>
            <p:ph type="title"/>
          </p:nvPr>
        </p:nvSpPr>
        <p:spPr>
          <a:prstGeom prst="rect">
            <a:avLst/>
          </a:prstGeom>
        </p:spPr>
        <p:txBody>
          <a:bodyPr vert="horz" wrap="square" lIns="0" tIns="1395824" rIns="0" bIns="0" rtlCol="0">
            <a:spAutoFit/>
          </a:bodyPr>
          <a:lstStyle/>
          <a:p>
            <a:pPr marL="4951095">
              <a:lnSpc>
                <a:spcPts val="7200"/>
              </a:lnSpc>
              <a:tabLst>
                <a:tab pos="9066530" algn="l"/>
                <a:tab pos="9788525" algn="l"/>
              </a:tabLst>
            </a:pPr>
            <a:r>
              <a:rPr sz="7100" b="0" spc="-10" dirty="0">
                <a:latin typeface="Arial Unicode MS"/>
                <a:cs typeface="Arial Unicode MS"/>
              </a:rPr>
              <a:t>妙引名句	</a:t>
            </a:r>
            <a:r>
              <a:rPr sz="10650" b="0" spc="-1357" baseline="3912" dirty="0">
                <a:latin typeface="Trebuchet MS"/>
                <a:cs typeface="Trebuchet MS"/>
              </a:rPr>
              <a:t>·	</a:t>
            </a:r>
            <a:r>
              <a:rPr sz="7100" b="0" spc="-10" dirty="0">
                <a:latin typeface="Arial Unicode MS"/>
                <a:cs typeface="Arial Unicode MS"/>
              </a:rPr>
              <a:t>化用名句</a:t>
            </a:r>
            <a:endParaRPr sz="7100">
              <a:latin typeface="Arial Unicode MS"/>
              <a:cs typeface="Arial Unicode MS"/>
            </a:endParaRPr>
          </a:p>
        </p:txBody>
      </p:sp>
      <p:sp>
        <p:nvSpPr>
          <p:cNvPr id="4" name="object 4"/>
          <p:cNvSpPr/>
          <p:nvPr/>
        </p:nvSpPr>
        <p:spPr>
          <a:xfrm>
            <a:off x="2902393" y="1695676"/>
            <a:ext cx="2253659" cy="975132"/>
          </a:xfrm>
          <a:prstGeom prst="rect">
            <a:avLst/>
          </a:prstGeom>
          <a:blipFill>
            <a:blip r:embed="rId2" cstate="print"/>
            <a:stretch>
              <a:fillRect/>
            </a:stretch>
          </a:blipFill>
        </p:spPr>
        <p:txBody>
          <a:bodyPr wrap="square" lIns="0" tIns="0" rIns="0" bIns="0" rtlCol="0"/>
          <a:lstStyle/>
          <a:p>
            <a:endParaRPr/>
          </a:p>
        </p:txBody>
      </p:sp>
      <p:sp>
        <p:nvSpPr>
          <p:cNvPr id="5" name="object 5"/>
          <p:cNvSpPr/>
          <p:nvPr/>
        </p:nvSpPr>
        <p:spPr>
          <a:xfrm>
            <a:off x="14948172" y="1695676"/>
            <a:ext cx="2253659" cy="975132"/>
          </a:xfrm>
          <a:prstGeom prst="rect">
            <a:avLst/>
          </a:prstGeom>
          <a:blipFill>
            <a:blip r:embed="rId2" cstate="print"/>
            <a:stretch>
              <a:fillRect/>
            </a:stretch>
          </a:blipFill>
        </p:spPr>
        <p:txBody>
          <a:bodyPr wrap="square" lIns="0" tIns="0" rIns="0" bIns="0" rtlCol="0"/>
          <a:lstStyle/>
          <a:p>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280484" y="3693598"/>
            <a:ext cx="12305665" cy="6421120"/>
          </a:xfrm>
          <a:prstGeom prst="rect">
            <a:avLst/>
          </a:prstGeom>
        </p:spPr>
        <p:txBody>
          <a:bodyPr vert="horz" wrap="square" lIns="0" tIns="0" rIns="0" bIns="0" rtlCol="0">
            <a:spAutoFit/>
          </a:bodyPr>
          <a:lstStyle/>
          <a:p>
            <a:pPr marL="12700" marR="1010285" indent="724535">
              <a:lnSpc>
                <a:spcPct val="131000"/>
              </a:lnSpc>
              <a:tabLst>
                <a:tab pos="3837940" algn="l"/>
              </a:tabLst>
            </a:pPr>
            <a:r>
              <a:rPr sz="3200" spc="15" dirty="0">
                <a:solidFill>
                  <a:srgbClr val="0096FF"/>
                </a:solidFill>
                <a:latin typeface="微软雅黑"/>
                <a:cs typeface="微软雅黑"/>
              </a:rPr>
              <a:t>“君子不器”。	</a:t>
            </a:r>
            <a:r>
              <a:rPr sz="3200" spc="10" dirty="0">
                <a:solidFill>
                  <a:srgbClr val="494949"/>
                </a:solidFill>
                <a:latin typeface="微软雅黑"/>
                <a:cs typeface="微软雅黑"/>
              </a:rPr>
              <a:t>《论语·为政》中，孔子如是说。</a:t>
            </a:r>
            <a:r>
              <a:rPr sz="3200" spc="10" dirty="0">
                <a:solidFill>
                  <a:srgbClr val="FF2600"/>
                </a:solidFill>
                <a:latin typeface="微软雅黑"/>
                <a:cs typeface="微软雅黑"/>
              </a:rPr>
              <a:t>“君子当 </a:t>
            </a:r>
            <a:r>
              <a:rPr sz="3200" dirty="0">
                <a:solidFill>
                  <a:srgbClr val="FF2600"/>
                </a:solidFill>
                <a:latin typeface="微软雅黑"/>
                <a:cs typeface="微软雅黑"/>
              </a:rPr>
              <a:t> </a:t>
            </a:r>
            <a:r>
              <a:rPr sz="3200" spc="15" dirty="0">
                <a:solidFill>
                  <a:srgbClr val="FF2600"/>
                </a:solidFill>
                <a:latin typeface="微软雅黑"/>
                <a:cs typeface="微软雅黑"/>
              </a:rPr>
              <a:t>器”。</a:t>
            </a:r>
            <a:r>
              <a:rPr sz="3200" spc="15" dirty="0">
                <a:solidFill>
                  <a:srgbClr val="494949"/>
                </a:solidFill>
                <a:latin typeface="微软雅黑"/>
                <a:cs typeface="微软雅黑"/>
              </a:rPr>
              <a:t>我说。</a:t>
            </a:r>
            <a:endParaRPr sz="3200">
              <a:latin typeface="微软雅黑"/>
              <a:cs typeface="微软雅黑"/>
            </a:endParaRPr>
          </a:p>
          <a:p>
            <a:pPr marL="12700" indent="845185">
              <a:lnSpc>
                <a:spcPct val="100000"/>
              </a:lnSpc>
              <a:spcBef>
                <a:spcPts val="1185"/>
              </a:spcBef>
            </a:pPr>
            <a:r>
              <a:rPr sz="3200" spc="15" dirty="0">
                <a:solidFill>
                  <a:srgbClr val="494949"/>
                </a:solidFill>
                <a:latin typeface="微软雅黑"/>
                <a:cs typeface="微软雅黑"/>
              </a:rPr>
              <a:t>日本社会学家千石保在《“认真”的崩溃》一书中指出：</a:t>
            </a:r>
            <a:r>
              <a:rPr sz="3200" spc="15" dirty="0">
                <a:solidFill>
                  <a:srgbClr val="FF2600"/>
                </a:solidFill>
                <a:latin typeface="微软雅黑"/>
                <a:cs typeface="微软雅黑"/>
              </a:rPr>
              <a:t>“日益</a:t>
            </a:r>
            <a:endParaRPr sz="3200">
              <a:latin typeface="微软雅黑"/>
              <a:cs typeface="微软雅黑"/>
            </a:endParaRPr>
          </a:p>
          <a:p>
            <a:pPr marL="12700" marR="33655" algn="just">
              <a:lnSpc>
                <a:spcPct val="131000"/>
              </a:lnSpc>
              <a:spcBef>
                <a:spcPts val="80"/>
              </a:spcBef>
            </a:pPr>
            <a:r>
              <a:rPr sz="3200" spc="15" dirty="0">
                <a:solidFill>
                  <a:srgbClr val="FF2600"/>
                </a:solidFill>
                <a:latin typeface="微软雅黑"/>
                <a:cs typeface="微软雅黑"/>
              </a:rPr>
              <a:t>富裕的社会消磨了年轻人对积极生活的渴求。”</a:t>
            </a:r>
            <a:r>
              <a:rPr sz="3200" spc="10" dirty="0">
                <a:solidFill>
                  <a:srgbClr val="494949"/>
                </a:solidFill>
                <a:latin typeface="微软雅黑"/>
                <a:cs typeface="微软雅黑"/>
              </a:rPr>
              <a:t>物质文明空前繁荣的  当下，丧文化、佛系文化却大行其道，作为时代的掌舵手的我们更应  </a:t>
            </a:r>
            <a:r>
              <a:rPr sz="3200" spc="15" dirty="0">
                <a:solidFill>
                  <a:srgbClr val="494949"/>
                </a:solidFill>
                <a:latin typeface="微软雅黑"/>
                <a:cs typeface="微软雅黑"/>
              </a:rPr>
              <a:t>该时刻自警：“认真”崩溃实不可取，坚持奋斗才是人间正道。</a:t>
            </a:r>
            <a:endParaRPr sz="3200">
              <a:latin typeface="微软雅黑"/>
              <a:cs typeface="微软雅黑"/>
            </a:endParaRPr>
          </a:p>
          <a:p>
            <a:pPr marL="12700" marR="33655" indent="816610">
              <a:lnSpc>
                <a:spcPts val="5030"/>
              </a:lnSpc>
              <a:spcBef>
                <a:spcPts val="365"/>
              </a:spcBef>
            </a:pPr>
            <a:r>
              <a:rPr sz="3200" spc="15" dirty="0">
                <a:solidFill>
                  <a:srgbClr val="FF2600"/>
                </a:solidFill>
                <a:latin typeface="微软雅黑"/>
                <a:cs typeface="微软雅黑"/>
              </a:rPr>
              <a:t>日本作家川端康成的一句话很令人回味。“不要在喧嚣处歌吟，  否则，你的歌声也将成为那喧嚣的一部分。”</a:t>
            </a:r>
            <a:r>
              <a:rPr sz="3200" spc="15" dirty="0">
                <a:solidFill>
                  <a:srgbClr val="494949"/>
                </a:solidFill>
                <a:latin typeface="微软雅黑"/>
                <a:cs typeface="微软雅黑"/>
              </a:rPr>
              <a:t>细细思索，此言余谓为</a:t>
            </a:r>
            <a:endParaRPr sz="3200">
              <a:latin typeface="微软雅黑"/>
              <a:cs typeface="微软雅黑"/>
            </a:endParaRPr>
          </a:p>
          <a:p>
            <a:pPr marL="12700" marR="441959">
              <a:lnSpc>
                <a:spcPts val="5030"/>
              </a:lnSpc>
              <a:spcBef>
                <a:spcPts val="80"/>
              </a:spcBef>
            </a:pPr>
            <a:r>
              <a:rPr sz="3200" spc="10" dirty="0">
                <a:solidFill>
                  <a:srgbClr val="494949"/>
                </a:solidFill>
                <a:latin typeface="微软雅黑"/>
                <a:cs typeface="微软雅黑"/>
              </a:rPr>
              <a:t>信然。也许，在众人经过的大道上我们的声音纵使再高亢也无人知  </a:t>
            </a:r>
            <a:r>
              <a:rPr sz="3200" spc="15" dirty="0">
                <a:solidFill>
                  <a:srgbClr val="494949"/>
                </a:solidFill>
                <a:latin typeface="微软雅黑"/>
                <a:cs typeface="微软雅黑"/>
              </a:rPr>
              <a:t>晓。我们惟有亮剑无声处，才能不合大流，唱出自己的旋律。</a:t>
            </a:r>
            <a:endParaRPr sz="3200">
              <a:latin typeface="微软雅黑"/>
              <a:cs typeface="微软雅黑"/>
            </a:endParaRPr>
          </a:p>
        </p:txBody>
      </p:sp>
      <p:sp>
        <p:nvSpPr>
          <p:cNvPr id="3" name="object 3"/>
          <p:cNvSpPr txBox="1"/>
          <p:nvPr/>
        </p:nvSpPr>
        <p:spPr>
          <a:xfrm>
            <a:off x="13808868" y="4282729"/>
            <a:ext cx="5051425" cy="4965700"/>
          </a:xfrm>
          <a:prstGeom prst="rect">
            <a:avLst/>
          </a:prstGeom>
        </p:spPr>
        <p:txBody>
          <a:bodyPr vert="horz" wrap="square" lIns="0" tIns="0" rIns="0" bIns="0" rtlCol="0">
            <a:spAutoFit/>
          </a:bodyPr>
          <a:lstStyle/>
          <a:p>
            <a:pPr marL="12700" marR="5080" algn="just">
              <a:lnSpc>
                <a:spcPct val="127000"/>
              </a:lnSpc>
            </a:pPr>
            <a:r>
              <a:rPr sz="6600" spc="-5" dirty="0">
                <a:latin typeface="Arial Unicode MS"/>
                <a:cs typeface="Arial Unicode MS"/>
              </a:rPr>
              <a:t>关联主题解读  可认同可反对  迅速引出主题</a:t>
            </a:r>
            <a:endParaRPr sz="6600">
              <a:latin typeface="Arial Unicode MS"/>
              <a:cs typeface="Arial Unicode MS"/>
            </a:endParaRPr>
          </a:p>
          <a:p>
            <a:pPr marL="12700" algn="just">
              <a:lnSpc>
                <a:spcPts val="6700"/>
              </a:lnSpc>
              <a:spcBef>
                <a:spcPts val="2225"/>
              </a:spcBef>
            </a:pPr>
            <a:r>
              <a:rPr sz="6600" spc="-5" dirty="0">
                <a:latin typeface="Arial Unicode MS"/>
                <a:cs typeface="Arial Unicode MS"/>
              </a:rPr>
              <a:t>切莫拖泥带水</a:t>
            </a:r>
            <a:endParaRPr sz="6600">
              <a:latin typeface="Arial Unicode MS"/>
              <a:cs typeface="Arial Unicode MS"/>
            </a:endParaRPr>
          </a:p>
        </p:txBody>
      </p:sp>
      <p:sp>
        <p:nvSpPr>
          <p:cNvPr id="4" name="object 4"/>
          <p:cNvSpPr/>
          <p:nvPr/>
        </p:nvSpPr>
        <p:spPr>
          <a:xfrm>
            <a:off x="2884655" y="832027"/>
            <a:ext cx="2253659" cy="975132"/>
          </a:xfrm>
          <a:prstGeom prst="rect">
            <a:avLst/>
          </a:prstGeom>
          <a:blipFill>
            <a:blip r:embed="rId2" cstate="print"/>
            <a:stretch>
              <a:fillRect/>
            </a:stretch>
          </a:blipFill>
        </p:spPr>
        <p:txBody>
          <a:bodyPr wrap="square" lIns="0" tIns="0" rIns="0" bIns="0" rtlCol="0"/>
          <a:lstStyle/>
          <a:p>
            <a:endParaRPr/>
          </a:p>
        </p:txBody>
      </p:sp>
      <p:sp>
        <p:nvSpPr>
          <p:cNvPr id="5" name="object 5"/>
          <p:cNvSpPr/>
          <p:nvPr/>
        </p:nvSpPr>
        <p:spPr>
          <a:xfrm>
            <a:off x="14930425" y="832027"/>
            <a:ext cx="2253659" cy="975132"/>
          </a:xfrm>
          <a:prstGeom prst="rect">
            <a:avLst/>
          </a:prstGeom>
          <a:blipFill>
            <a:blip r:embed="rId2" cstate="print"/>
            <a:stretch>
              <a:fillRect/>
            </a:stretch>
          </a:blipFill>
        </p:spPr>
        <p:txBody>
          <a:bodyPr wrap="square" lIns="0" tIns="0" rIns="0" bIns="0" rtlCol="0"/>
          <a:lstStyle/>
          <a:p>
            <a:endParaRPr/>
          </a:p>
        </p:txBody>
      </p:sp>
      <p:sp>
        <p:nvSpPr>
          <p:cNvPr id="6" name="object 6"/>
          <p:cNvSpPr txBox="1">
            <a:spLocks noGrp="1"/>
          </p:cNvSpPr>
          <p:nvPr>
            <p:ph type="title"/>
          </p:nvPr>
        </p:nvSpPr>
        <p:spPr>
          <a:xfrm>
            <a:off x="5798641" y="951646"/>
            <a:ext cx="8475980" cy="2032635"/>
          </a:xfrm>
          <a:prstGeom prst="rect">
            <a:avLst/>
          </a:prstGeom>
        </p:spPr>
        <p:txBody>
          <a:bodyPr vert="horz" wrap="square" lIns="0" tIns="0" rIns="0" bIns="0" rtlCol="0">
            <a:spAutoFit/>
          </a:bodyPr>
          <a:lstStyle/>
          <a:p>
            <a:pPr algn="ctr">
              <a:lnSpc>
                <a:spcPct val="100000"/>
              </a:lnSpc>
              <a:tabLst>
                <a:tab pos="4114800" algn="l"/>
                <a:tab pos="4847590" algn="l"/>
              </a:tabLst>
            </a:pPr>
            <a:r>
              <a:rPr sz="7100" b="0" spc="-10" dirty="0">
                <a:latin typeface="Arial Unicode MS"/>
                <a:cs typeface="Arial Unicode MS"/>
              </a:rPr>
              <a:t>妙引名句	</a:t>
            </a:r>
            <a:r>
              <a:rPr sz="10650" b="0" spc="-1357" baseline="3912" dirty="0">
                <a:latin typeface="Trebuchet MS"/>
                <a:cs typeface="Trebuchet MS"/>
              </a:rPr>
              <a:t>·	</a:t>
            </a:r>
            <a:r>
              <a:rPr sz="7100" b="0" spc="-10" dirty="0">
                <a:latin typeface="Arial Unicode MS"/>
                <a:cs typeface="Arial Unicode MS"/>
              </a:rPr>
              <a:t>引出主题</a:t>
            </a:r>
            <a:endParaRPr sz="7100">
              <a:latin typeface="Arial Unicode MS"/>
              <a:cs typeface="Arial Unicode MS"/>
            </a:endParaRPr>
          </a:p>
          <a:p>
            <a:pPr marL="20320" algn="ctr">
              <a:lnSpc>
                <a:spcPct val="100000"/>
              </a:lnSpc>
              <a:spcBef>
                <a:spcPts val="1410"/>
              </a:spcBef>
            </a:pPr>
            <a:r>
              <a:rPr sz="5000" spc="-1410" dirty="0"/>
              <a:t>增强说服⼒力力</a:t>
            </a:r>
            <a:endParaRPr sz="5000"/>
          </a:p>
        </p:txBody>
      </p:sp>
      <p:sp>
        <p:nvSpPr>
          <p:cNvPr id="7" name="object 7"/>
          <p:cNvSpPr/>
          <p:nvPr/>
        </p:nvSpPr>
        <p:spPr>
          <a:xfrm>
            <a:off x="13142898" y="3722237"/>
            <a:ext cx="0" cy="6504305"/>
          </a:xfrm>
          <a:custGeom>
            <a:avLst/>
            <a:gdLst/>
            <a:ahLst/>
            <a:cxnLst/>
            <a:rect l="l" t="t" r="r" b="b"/>
            <a:pathLst>
              <a:path h="6504305">
                <a:moveTo>
                  <a:pt x="0" y="6503875"/>
                </a:moveTo>
                <a:lnTo>
                  <a:pt x="0" y="0"/>
                </a:lnTo>
              </a:path>
            </a:pathLst>
          </a:custGeom>
          <a:ln w="20941">
            <a:solidFill>
              <a:srgbClr val="000000"/>
            </a:solidFill>
            <a:prstDash val="dash"/>
          </a:ln>
        </p:spPr>
        <p:txBody>
          <a:bodyPr wrap="square" lIns="0" tIns="0" rIns="0" bIns="0" rtlCol="0"/>
          <a:lstStyle/>
          <a:p>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15919431" y="8948690"/>
            <a:ext cx="3001144" cy="1784196"/>
          </a:xfrm>
          <a:prstGeom prst="rect">
            <a:avLst/>
          </a:prstGeom>
          <a:blipFill>
            <a:blip r:embed="rId2" cstate="print"/>
            <a:stretch>
              <a:fillRect/>
            </a:stretch>
          </a:blipFill>
        </p:spPr>
        <p:txBody>
          <a:bodyPr wrap="square" lIns="0" tIns="0" rIns="0" bIns="0" rtlCol="0"/>
          <a:lstStyle/>
          <a:p>
            <a:endParaRPr/>
          </a:p>
        </p:txBody>
      </p:sp>
      <p:sp>
        <p:nvSpPr>
          <p:cNvPr id="3" name="object 3"/>
          <p:cNvSpPr/>
          <p:nvPr/>
        </p:nvSpPr>
        <p:spPr>
          <a:xfrm>
            <a:off x="792037" y="460593"/>
            <a:ext cx="3001150" cy="1784201"/>
          </a:xfrm>
          <a:prstGeom prst="rect">
            <a:avLst/>
          </a:prstGeom>
          <a:blipFill>
            <a:blip r:embed="rId3" cstate="print"/>
            <a:stretch>
              <a:fillRect/>
            </a:stretch>
          </a:blipFill>
        </p:spPr>
        <p:txBody>
          <a:bodyPr wrap="square" lIns="0" tIns="0" rIns="0" bIns="0" rtlCol="0"/>
          <a:lstStyle/>
          <a:p>
            <a:endParaRPr/>
          </a:p>
        </p:txBody>
      </p:sp>
      <p:sp>
        <p:nvSpPr>
          <p:cNvPr id="4" name="object 4"/>
          <p:cNvSpPr/>
          <p:nvPr/>
        </p:nvSpPr>
        <p:spPr>
          <a:xfrm>
            <a:off x="12247082" y="0"/>
            <a:ext cx="7419240" cy="9117061"/>
          </a:xfrm>
          <a:prstGeom prst="rect">
            <a:avLst/>
          </a:prstGeom>
          <a:blipFill>
            <a:blip r:embed="rId4" cstate="print"/>
            <a:stretch>
              <a:fillRect/>
            </a:stretch>
          </a:blipFill>
        </p:spPr>
        <p:txBody>
          <a:bodyPr wrap="square" lIns="0" tIns="0" rIns="0" bIns="0" rtlCol="0"/>
          <a:lstStyle/>
          <a:p>
            <a:endParaRPr/>
          </a:p>
        </p:txBody>
      </p:sp>
      <p:sp>
        <p:nvSpPr>
          <p:cNvPr id="5" name="object 5"/>
          <p:cNvSpPr txBox="1"/>
          <p:nvPr/>
        </p:nvSpPr>
        <p:spPr>
          <a:xfrm>
            <a:off x="1317102" y="5112107"/>
            <a:ext cx="10915650" cy="1371600"/>
          </a:xfrm>
          <a:prstGeom prst="rect">
            <a:avLst/>
          </a:prstGeom>
        </p:spPr>
        <p:txBody>
          <a:bodyPr vert="horz" wrap="square" lIns="0" tIns="0" rIns="0" bIns="0" rtlCol="0">
            <a:spAutoFit/>
          </a:bodyPr>
          <a:lstStyle/>
          <a:p>
            <a:pPr marL="12700">
              <a:lnSpc>
                <a:spcPts val="10800"/>
              </a:lnSpc>
            </a:pPr>
            <a:r>
              <a:rPr sz="10700" spc="15" dirty="0">
                <a:latin typeface="Arial Unicode MS"/>
                <a:cs typeface="Arial Unicode MS"/>
              </a:rPr>
              <a:t>高考作文谋篇布局</a:t>
            </a:r>
            <a:endParaRPr sz="10700">
              <a:latin typeface="Arial Unicode MS"/>
              <a:cs typeface="Arial Unicode MS"/>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prstGeom prst="rect">
            <a:avLst/>
          </a:prstGeom>
        </p:spPr>
        <p:txBody>
          <a:bodyPr vert="horz" wrap="square" lIns="0" tIns="2343260" rIns="0" bIns="0" rtlCol="0">
            <a:spAutoFit/>
          </a:bodyPr>
          <a:lstStyle/>
          <a:p>
            <a:pPr marL="7757159">
              <a:lnSpc>
                <a:spcPct val="100000"/>
              </a:lnSpc>
            </a:pPr>
            <a:r>
              <a:rPr sz="4750" b="0" spc="30" dirty="0">
                <a:latin typeface="Arial Unicode MS"/>
                <a:cs typeface="Arial Unicode MS"/>
              </a:rPr>
              <a:t>胆怯者当不了命运的捕手。</a:t>
            </a:r>
            <a:endParaRPr sz="4750">
              <a:latin typeface="Arial Unicode MS"/>
              <a:cs typeface="Arial Unicode MS"/>
            </a:endParaRPr>
          </a:p>
        </p:txBody>
      </p:sp>
      <p:sp>
        <p:nvSpPr>
          <p:cNvPr id="3" name="object 3"/>
          <p:cNvSpPr txBox="1"/>
          <p:nvPr/>
        </p:nvSpPr>
        <p:spPr>
          <a:xfrm>
            <a:off x="1589481" y="3884401"/>
            <a:ext cx="17582515" cy="7054850"/>
          </a:xfrm>
          <a:prstGeom prst="rect">
            <a:avLst/>
          </a:prstGeom>
        </p:spPr>
        <p:txBody>
          <a:bodyPr vert="horz" wrap="square" lIns="0" tIns="0" rIns="0" bIns="0" rtlCol="0">
            <a:spAutoFit/>
          </a:bodyPr>
          <a:lstStyle/>
          <a:p>
            <a:pPr marL="11726545">
              <a:lnSpc>
                <a:spcPct val="100000"/>
              </a:lnSpc>
            </a:pPr>
            <a:r>
              <a:rPr sz="4100" spc="275" dirty="0">
                <a:latin typeface="Trebuchet MS"/>
                <a:cs typeface="Trebuchet MS"/>
              </a:rPr>
              <a:t>——</a:t>
            </a:r>
            <a:r>
              <a:rPr sz="4100" spc="275" dirty="0">
                <a:latin typeface="Arial Unicode MS"/>
                <a:cs typeface="Arial Unicode MS"/>
              </a:rPr>
              <a:t>阿姆斯特丹大学校训</a:t>
            </a:r>
            <a:endParaRPr sz="4100">
              <a:latin typeface="Arial Unicode MS"/>
              <a:cs typeface="Arial Unicode MS"/>
            </a:endParaRPr>
          </a:p>
          <a:p>
            <a:pPr>
              <a:lnSpc>
                <a:spcPct val="100000"/>
              </a:lnSpc>
            </a:pPr>
            <a:endParaRPr sz="4100">
              <a:latin typeface="Times New Roman"/>
              <a:cs typeface="Times New Roman"/>
            </a:endParaRPr>
          </a:p>
          <a:p>
            <a:pPr>
              <a:lnSpc>
                <a:spcPct val="100000"/>
              </a:lnSpc>
              <a:spcBef>
                <a:spcPts val="27"/>
              </a:spcBef>
            </a:pPr>
            <a:endParaRPr sz="5250">
              <a:latin typeface="Times New Roman"/>
              <a:cs typeface="Times New Roman"/>
            </a:endParaRPr>
          </a:p>
          <a:p>
            <a:pPr marL="7048500">
              <a:lnSpc>
                <a:spcPct val="100000"/>
              </a:lnSpc>
            </a:pPr>
            <a:r>
              <a:rPr sz="4750" spc="65" dirty="0">
                <a:latin typeface="Arial Unicode MS"/>
                <a:cs typeface="Arial Unicode MS"/>
              </a:rPr>
              <a:t>风可以吹走一张大的纸</a:t>
            </a:r>
            <a:r>
              <a:rPr sz="4750" spc="65" dirty="0">
                <a:latin typeface="Trebuchet MS"/>
                <a:cs typeface="Trebuchet MS"/>
              </a:rPr>
              <a:t>,</a:t>
            </a:r>
            <a:r>
              <a:rPr sz="4750" spc="65" dirty="0">
                <a:latin typeface="Arial Unicode MS"/>
                <a:cs typeface="Arial Unicode MS"/>
              </a:rPr>
              <a:t>却无法吹走一</a:t>
            </a:r>
            <a:endParaRPr sz="4750">
              <a:latin typeface="Arial Unicode MS"/>
              <a:cs typeface="Arial Unicode MS"/>
            </a:endParaRPr>
          </a:p>
          <a:p>
            <a:pPr marL="7048500">
              <a:lnSpc>
                <a:spcPct val="100000"/>
              </a:lnSpc>
              <a:spcBef>
                <a:spcPts val="3204"/>
              </a:spcBef>
            </a:pPr>
            <a:r>
              <a:rPr sz="4750" spc="70" dirty="0">
                <a:latin typeface="Arial Unicode MS"/>
                <a:cs typeface="Arial Unicode MS"/>
              </a:rPr>
              <a:t>只蝴蝶</a:t>
            </a:r>
            <a:r>
              <a:rPr sz="4750" spc="70" dirty="0">
                <a:latin typeface="Trebuchet MS"/>
                <a:cs typeface="Trebuchet MS"/>
              </a:rPr>
              <a:t>,</a:t>
            </a:r>
            <a:r>
              <a:rPr sz="4750" spc="70" dirty="0">
                <a:latin typeface="Arial Unicode MS"/>
                <a:cs typeface="Arial Unicode MS"/>
              </a:rPr>
              <a:t>因为生命力量在于不顺从。</a:t>
            </a:r>
            <a:endParaRPr sz="4750">
              <a:latin typeface="Arial Unicode MS"/>
              <a:cs typeface="Arial Unicode MS"/>
            </a:endParaRPr>
          </a:p>
          <a:p>
            <a:pPr marL="14867890">
              <a:lnSpc>
                <a:spcPct val="100000"/>
              </a:lnSpc>
              <a:spcBef>
                <a:spcPts val="3200"/>
              </a:spcBef>
            </a:pPr>
            <a:r>
              <a:rPr sz="4100" spc="1435" dirty="0">
                <a:latin typeface="Trebuchet MS"/>
                <a:cs typeface="Trebuchet MS"/>
              </a:rPr>
              <a:t>——</a:t>
            </a:r>
            <a:r>
              <a:rPr sz="4100" spc="20" dirty="0">
                <a:latin typeface="Arial Unicode MS"/>
                <a:cs typeface="Arial Unicode MS"/>
              </a:rPr>
              <a:t>冯骥才</a:t>
            </a:r>
            <a:endParaRPr sz="4100">
              <a:latin typeface="Arial Unicode MS"/>
              <a:cs typeface="Arial Unicode MS"/>
            </a:endParaRPr>
          </a:p>
          <a:p>
            <a:pPr>
              <a:lnSpc>
                <a:spcPct val="100000"/>
              </a:lnSpc>
              <a:spcBef>
                <a:spcPts val="4"/>
              </a:spcBef>
            </a:pPr>
            <a:endParaRPr sz="4650">
              <a:latin typeface="Times New Roman"/>
              <a:cs typeface="Times New Roman"/>
            </a:endParaRPr>
          </a:p>
          <a:p>
            <a:pPr marL="913130" marR="11976100" indent="-901065">
              <a:lnSpc>
                <a:spcPct val="117300"/>
              </a:lnSpc>
            </a:pPr>
            <a:r>
              <a:rPr sz="4100" spc="20" dirty="0">
                <a:latin typeface="Arial Unicode MS"/>
                <a:cs typeface="Arial Unicode MS"/>
              </a:rPr>
              <a:t>请翻开纸质教材第</a:t>
            </a:r>
            <a:r>
              <a:rPr sz="4100" spc="10" dirty="0">
                <a:latin typeface="Arial"/>
                <a:cs typeface="Arial"/>
              </a:rPr>
              <a:t>107</a:t>
            </a:r>
            <a:r>
              <a:rPr sz="4100" spc="-1305" dirty="0">
                <a:latin typeface="Arial Unicode MS"/>
                <a:cs typeface="Arial Unicode MS"/>
              </a:rPr>
              <a:t>⻚页  </a:t>
            </a:r>
            <a:r>
              <a:rPr sz="4100" spc="-395" dirty="0">
                <a:latin typeface="Arial Unicode MS"/>
                <a:cs typeface="Arial Unicode MS"/>
              </a:rPr>
              <a:t>名⾔言素材</a:t>
            </a:r>
            <a:r>
              <a:rPr sz="4100" spc="-395" dirty="0">
                <a:latin typeface="Arial"/>
                <a:cs typeface="Arial"/>
              </a:rPr>
              <a:t>49</a:t>
            </a:r>
            <a:r>
              <a:rPr sz="4100" spc="-395" dirty="0">
                <a:latin typeface="Arial Unicode MS"/>
                <a:cs typeface="Arial Unicode MS"/>
              </a:rPr>
              <a:t>、</a:t>
            </a:r>
            <a:r>
              <a:rPr sz="4100" spc="-395" dirty="0">
                <a:latin typeface="Arial"/>
                <a:cs typeface="Arial"/>
              </a:rPr>
              <a:t>50</a:t>
            </a:r>
            <a:endParaRPr sz="4100">
              <a:latin typeface="Arial"/>
              <a:cs typeface="Arial"/>
            </a:endParaRPr>
          </a:p>
        </p:txBody>
      </p:sp>
      <p:sp>
        <p:nvSpPr>
          <p:cNvPr id="4" name="object 4"/>
          <p:cNvSpPr/>
          <p:nvPr/>
        </p:nvSpPr>
        <p:spPr>
          <a:xfrm>
            <a:off x="1241030" y="943102"/>
            <a:ext cx="6313504" cy="8400770"/>
          </a:xfrm>
          <a:prstGeom prst="rect">
            <a:avLst/>
          </a:prstGeom>
          <a:blipFill>
            <a:blip r:embed="rId2" cstate="print"/>
            <a:stretch>
              <a:fillRect/>
            </a:stretch>
          </a:blipFill>
        </p:spPr>
        <p:txBody>
          <a:bodyPr wrap="square" lIns="0" tIns="0" rIns="0" bIns="0" rtlCol="0"/>
          <a:lstStyle/>
          <a:p>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prstGeom prst="rect">
            <a:avLst/>
          </a:prstGeom>
        </p:spPr>
        <p:txBody>
          <a:bodyPr vert="horz" wrap="square" lIns="0" tIns="1368792" rIns="0" bIns="0" rtlCol="0">
            <a:spAutoFit/>
          </a:bodyPr>
          <a:lstStyle/>
          <a:p>
            <a:pPr marL="6877684">
              <a:lnSpc>
                <a:spcPts val="5350"/>
              </a:lnSpc>
            </a:pPr>
            <a:r>
              <a:rPr sz="5250" b="0" spc="15" dirty="0">
                <a:latin typeface="Arial Unicode MS"/>
                <a:cs typeface="Arial Unicode MS"/>
              </a:rPr>
              <a:t>【</a:t>
            </a:r>
            <a:r>
              <a:rPr sz="5250" b="0" spc="25" dirty="0">
                <a:latin typeface="Arial Unicode MS"/>
                <a:cs typeface="Arial Unicode MS"/>
              </a:rPr>
              <a:t>示范文段</a:t>
            </a:r>
            <a:r>
              <a:rPr sz="5250" b="0" spc="20" dirty="0">
                <a:latin typeface="Arial Unicode MS"/>
                <a:cs typeface="Arial Unicode MS"/>
              </a:rPr>
              <a:t>】</a:t>
            </a:r>
            <a:endParaRPr sz="5250">
              <a:latin typeface="Arial Unicode MS"/>
              <a:cs typeface="Arial Unicode MS"/>
            </a:endParaRPr>
          </a:p>
        </p:txBody>
      </p:sp>
      <p:sp>
        <p:nvSpPr>
          <p:cNvPr id="3" name="object 3"/>
          <p:cNvSpPr/>
          <p:nvPr/>
        </p:nvSpPr>
        <p:spPr>
          <a:xfrm>
            <a:off x="557459" y="500465"/>
            <a:ext cx="833456" cy="1369250"/>
          </a:xfrm>
          <a:prstGeom prst="rect">
            <a:avLst/>
          </a:prstGeom>
          <a:blipFill>
            <a:blip r:embed="rId2" cstate="print"/>
            <a:stretch>
              <a:fillRect/>
            </a:stretch>
          </a:blipFill>
        </p:spPr>
        <p:txBody>
          <a:bodyPr wrap="square" lIns="0" tIns="0" rIns="0" bIns="0" rtlCol="0"/>
          <a:lstStyle/>
          <a:p>
            <a:endParaRPr/>
          </a:p>
        </p:txBody>
      </p:sp>
      <p:sp>
        <p:nvSpPr>
          <p:cNvPr id="4" name="object 4"/>
          <p:cNvSpPr/>
          <p:nvPr/>
        </p:nvSpPr>
        <p:spPr>
          <a:xfrm>
            <a:off x="1415310" y="500465"/>
            <a:ext cx="833456" cy="1369250"/>
          </a:xfrm>
          <a:prstGeom prst="rect">
            <a:avLst/>
          </a:prstGeom>
          <a:blipFill>
            <a:blip r:embed="rId2" cstate="print"/>
            <a:stretch>
              <a:fillRect/>
            </a:stretch>
          </a:blipFill>
        </p:spPr>
        <p:txBody>
          <a:bodyPr wrap="square" lIns="0" tIns="0" rIns="0" bIns="0" rtlCol="0"/>
          <a:lstStyle/>
          <a:p>
            <a:endParaRPr/>
          </a:p>
        </p:txBody>
      </p:sp>
      <p:sp>
        <p:nvSpPr>
          <p:cNvPr id="5" name="object 5"/>
          <p:cNvSpPr/>
          <p:nvPr/>
        </p:nvSpPr>
        <p:spPr>
          <a:xfrm>
            <a:off x="18204702" y="9768634"/>
            <a:ext cx="1407666" cy="1080889"/>
          </a:xfrm>
          <a:prstGeom prst="rect">
            <a:avLst/>
          </a:prstGeom>
          <a:blipFill>
            <a:blip r:embed="rId3" cstate="print"/>
            <a:stretch>
              <a:fillRect/>
            </a:stretch>
          </a:blipFill>
        </p:spPr>
        <p:txBody>
          <a:bodyPr wrap="square" lIns="0" tIns="0" rIns="0" bIns="0" rtlCol="0"/>
          <a:lstStyle/>
          <a:p>
            <a:endParaRPr/>
          </a:p>
        </p:txBody>
      </p:sp>
      <p:sp>
        <p:nvSpPr>
          <p:cNvPr id="6" name="object 6"/>
          <p:cNvSpPr/>
          <p:nvPr/>
        </p:nvSpPr>
        <p:spPr>
          <a:xfrm>
            <a:off x="1015803" y="1166496"/>
            <a:ext cx="18494375" cy="9311005"/>
          </a:xfrm>
          <a:custGeom>
            <a:avLst/>
            <a:gdLst/>
            <a:ahLst/>
            <a:cxnLst/>
            <a:rect l="l" t="t" r="r" b="b"/>
            <a:pathLst>
              <a:path w="18494375" h="9311005">
                <a:moveTo>
                  <a:pt x="0" y="159707"/>
                </a:moveTo>
                <a:lnTo>
                  <a:pt x="94983" y="160080"/>
                </a:lnTo>
                <a:lnTo>
                  <a:pt x="189666" y="160431"/>
                </a:lnTo>
                <a:lnTo>
                  <a:pt x="284047" y="160760"/>
                </a:lnTo>
                <a:lnTo>
                  <a:pt x="378127" y="161067"/>
                </a:lnTo>
                <a:lnTo>
                  <a:pt x="471908" y="161351"/>
                </a:lnTo>
                <a:lnTo>
                  <a:pt x="565388" y="161614"/>
                </a:lnTo>
                <a:lnTo>
                  <a:pt x="658569" y="161856"/>
                </a:lnTo>
                <a:lnTo>
                  <a:pt x="751451" y="162076"/>
                </a:lnTo>
                <a:lnTo>
                  <a:pt x="844035" y="162275"/>
                </a:lnTo>
                <a:lnTo>
                  <a:pt x="936320" y="162453"/>
                </a:lnTo>
                <a:lnTo>
                  <a:pt x="1028307" y="162610"/>
                </a:lnTo>
                <a:lnTo>
                  <a:pt x="1119997" y="162747"/>
                </a:lnTo>
                <a:lnTo>
                  <a:pt x="1211390" y="162863"/>
                </a:lnTo>
                <a:lnTo>
                  <a:pt x="1302487" y="162958"/>
                </a:lnTo>
                <a:lnTo>
                  <a:pt x="1393287" y="163034"/>
                </a:lnTo>
                <a:lnTo>
                  <a:pt x="1483792" y="163090"/>
                </a:lnTo>
                <a:lnTo>
                  <a:pt x="1574001" y="163125"/>
                </a:lnTo>
                <a:lnTo>
                  <a:pt x="1663916" y="163142"/>
                </a:lnTo>
                <a:lnTo>
                  <a:pt x="1753536" y="163138"/>
                </a:lnTo>
                <a:lnTo>
                  <a:pt x="1842861" y="163116"/>
                </a:lnTo>
                <a:lnTo>
                  <a:pt x="1931893" y="163074"/>
                </a:lnTo>
                <a:lnTo>
                  <a:pt x="2020632" y="163013"/>
                </a:lnTo>
                <a:lnTo>
                  <a:pt x="2109078" y="162934"/>
                </a:lnTo>
                <a:lnTo>
                  <a:pt x="2197232" y="162836"/>
                </a:lnTo>
                <a:lnTo>
                  <a:pt x="2285093" y="162720"/>
                </a:lnTo>
                <a:lnTo>
                  <a:pt x="2372663" y="162585"/>
                </a:lnTo>
                <a:lnTo>
                  <a:pt x="2459942" y="162432"/>
                </a:lnTo>
                <a:lnTo>
                  <a:pt x="2546930" y="162262"/>
                </a:lnTo>
                <a:lnTo>
                  <a:pt x="2633628" y="162073"/>
                </a:lnTo>
                <a:lnTo>
                  <a:pt x="2720035" y="161867"/>
                </a:lnTo>
                <a:lnTo>
                  <a:pt x="2806153" y="161644"/>
                </a:lnTo>
                <a:lnTo>
                  <a:pt x="2891982" y="161404"/>
                </a:lnTo>
                <a:lnTo>
                  <a:pt x="2977522" y="161146"/>
                </a:lnTo>
                <a:lnTo>
                  <a:pt x="3062774" y="160872"/>
                </a:lnTo>
                <a:lnTo>
                  <a:pt x="3147738" y="160581"/>
                </a:lnTo>
                <a:lnTo>
                  <a:pt x="3232414" y="160273"/>
                </a:lnTo>
                <a:lnTo>
                  <a:pt x="3316803" y="159949"/>
                </a:lnTo>
                <a:lnTo>
                  <a:pt x="3400906" y="159609"/>
                </a:lnTo>
                <a:lnTo>
                  <a:pt x="3484722" y="159253"/>
                </a:lnTo>
                <a:lnTo>
                  <a:pt x="3568253" y="158881"/>
                </a:lnTo>
                <a:lnTo>
                  <a:pt x="3651498" y="158493"/>
                </a:lnTo>
                <a:lnTo>
                  <a:pt x="3734458" y="158090"/>
                </a:lnTo>
                <a:lnTo>
                  <a:pt x="3817133" y="157672"/>
                </a:lnTo>
                <a:lnTo>
                  <a:pt x="3899524" y="157238"/>
                </a:lnTo>
                <a:lnTo>
                  <a:pt x="3981631" y="156790"/>
                </a:lnTo>
                <a:lnTo>
                  <a:pt x="4063455" y="156327"/>
                </a:lnTo>
                <a:lnTo>
                  <a:pt x="4144996" y="155849"/>
                </a:lnTo>
                <a:lnTo>
                  <a:pt x="4226255" y="155357"/>
                </a:lnTo>
                <a:lnTo>
                  <a:pt x="4307231" y="154850"/>
                </a:lnTo>
                <a:lnTo>
                  <a:pt x="4387925" y="154329"/>
                </a:lnTo>
                <a:lnTo>
                  <a:pt x="4468338" y="153795"/>
                </a:lnTo>
                <a:lnTo>
                  <a:pt x="4548471" y="153246"/>
                </a:lnTo>
                <a:lnTo>
                  <a:pt x="4628322" y="152684"/>
                </a:lnTo>
                <a:lnTo>
                  <a:pt x="4707894" y="152109"/>
                </a:lnTo>
                <a:lnTo>
                  <a:pt x="4787186" y="151520"/>
                </a:lnTo>
                <a:lnTo>
                  <a:pt x="4866198" y="150919"/>
                </a:lnTo>
                <a:lnTo>
                  <a:pt x="4944932" y="150304"/>
                </a:lnTo>
                <a:lnTo>
                  <a:pt x="5023388" y="149677"/>
                </a:lnTo>
                <a:lnTo>
                  <a:pt x="5101565" y="149037"/>
                </a:lnTo>
                <a:lnTo>
                  <a:pt x="5179464" y="148385"/>
                </a:lnTo>
                <a:lnTo>
                  <a:pt x="5257087" y="147720"/>
                </a:lnTo>
                <a:lnTo>
                  <a:pt x="5334432" y="147044"/>
                </a:lnTo>
                <a:lnTo>
                  <a:pt x="5411502" y="146355"/>
                </a:lnTo>
                <a:lnTo>
                  <a:pt x="5488295" y="145655"/>
                </a:lnTo>
                <a:lnTo>
                  <a:pt x="5564812" y="144944"/>
                </a:lnTo>
                <a:lnTo>
                  <a:pt x="5641055" y="144221"/>
                </a:lnTo>
                <a:lnTo>
                  <a:pt x="5717023" y="143487"/>
                </a:lnTo>
                <a:lnTo>
                  <a:pt x="5792716" y="142742"/>
                </a:lnTo>
                <a:lnTo>
                  <a:pt x="5868135" y="141986"/>
                </a:lnTo>
                <a:lnTo>
                  <a:pt x="5943281" y="141220"/>
                </a:lnTo>
                <a:lnTo>
                  <a:pt x="6018154" y="140443"/>
                </a:lnTo>
                <a:lnTo>
                  <a:pt x="6092754" y="139656"/>
                </a:lnTo>
                <a:lnTo>
                  <a:pt x="6167082" y="138858"/>
                </a:lnTo>
                <a:lnTo>
                  <a:pt x="6241138" y="138051"/>
                </a:lnTo>
                <a:lnTo>
                  <a:pt x="6314922" y="137234"/>
                </a:lnTo>
                <a:lnTo>
                  <a:pt x="6388436" y="136407"/>
                </a:lnTo>
                <a:lnTo>
                  <a:pt x="6461679" y="135571"/>
                </a:lnTo>
                <a:lnTo>
                  <a:pt x="6534651" y="134726"/>
                </a:lnTo>
                <a:lnTo>
                  <a:pt x="6607354" y="133871"/>
                </a:lnTo>
                <a:lnTo>
                  <a:pt x="6679787" y="133008"/>
                </a:lnTo>
                <a:lnTo>
                  <a:pt x="6751951" y="132136"/>
                </a:lnTo>
                <a:lnTo>
                  <a:pt x="6823847" y="131255"/>
                </a:lnTo>
                <a:lnTo>
                  <a:pt x="6895475" y="130366"/>
                </a:lnTo>
                <a:lnTo>
                  <a:pt x="6966835" y="129468"/>
                </a:lnTo>
                <a:lnTo>
                  <a:pt x="7037927" y="128563"/>
                </a:lnTo>
                <a:lnTo>
                  <a:pt x="7108753" y="127650"/>
                </a:lnTo>
                <a:lnTo>
                  <a:pt x="7179312" y="126729"/>
                </a:lnTo>
                <a:lnTo>
                  <a:pt x="7249604" y="125800"/>
                </a:lnTo>
                <a:lnTo>
                  <a:pt x="7319632" y="124864"/>
                </a:lnTo>
                <a:lnTo>
                  <a:pt x="7389393" y="123921"/>
                </a:lnTo>
                <a:lnTo>
                  <a:pt x="7458890" y="122971"/>
                </a:lnTo>
                <a:lnTo>
                  <a:pt x="7528123" y="122014"/>
                </a:lnTo>
                <a:lnTo>
                  <a:pt x="7597091" y="121050"/>
                </a:lnTo>
                <a:lnTo>
                  <a:pt x="7665796" y="120080"/>
                </a:lnTo>
                <a:lnTo>
                  <a:pt x="7734238" y="119104"/>
                </a:lnTo>
                <a:lnTo>
                  <a:pt x="7802417" y="118121"/>
                </a:lnTo>
                <a:lnTo>
                  <a:pt x="7870333" y="117132"/>
                </a:lnTo>
                <a:lnTo>
                  <a:pt x="7937987" y="116138"/>
                </a:lnTo>
                <a:lnTo>
                  <a:pt x="8005380" y="115138"/>
                </a:lnTo>
                <a:lnTo>
                  <a:pt x="8072512" y="114132"/>
                </a:lnTo>
                <a:lnTo>
                  <a:pt x="8139382" y="113122"/>
                </a:lnTo>
                <a:lnTo>
                  <a:pt x="8205993" y="112106"/>
                </a:lnTo>
                <a:lnTo>
                  <a:pt x="8272343" y="111085"/>
                </a:lnTo>
                <a:lnTo>
                  <a:pt x="8338434" y="110059"/>
                </a:lnTo>
                <a:lnTo>
                  <a:pt x="8404266" y="109029"/>
                </a:lnTo>
                <a:lnTo>
                  <a:pt x="8469839" y="107994"/>
                </a:lnTo>
                <a:lnTo>
                  <a:pt x="8535154" y="106955"/>
                </a:lnTo>
                <a:lnTo>
                  <a:pt x="8600211" y="105912"/>
                </a:lnTo>
                <a:lnTo>
                  <a:pt x="8665011" y="104865"/>
                </a:lnTo>
                <a:lnTo>
                  <a:pt x="8729553" y="103814"/>
                </a:lnTo>
                <a:lnTo>
                  <a:pt x="8793839" y="102760"/>
                </a:lnTo>
                <a:lnTo>
                  <a:pt x="8857868" y="101702"/>
                </a:lnTo>
                <a:lnTo>
                  <a:pt x="8921642" y="100642"/>
                </a:lnTo>
                <a:lnTo>
                  <a:pt x="8985160" y="99578"/>
                </a:lnTo>
                <a:lnTo>
                  <a:pt x="9048423" y="98511"/>
                </a:lnTo>
                <a:lnTo>
                  <a:pt x="9111432" y="97441"/>
                </a:lnTo>
                <a:lnTo>
                  <a:pt x="9174186" y="96369"/>
                </a:lnTo>
                <a:lnTo>
                  <a:pt x="9236687" y="95295"/>
                </a:lnTo>
                <a:lnTo>
                  <a:pt x="9298934" y="94218"/>
                </a:lnTo>
                <a:lnTo>
                  <a:pt x="9360929" y="93140"/>
                </a:lnTo>
                <a:lnTo>
                  <a:pt x="9422670" y="92059"/>
                </a:lnTo>
                <a:lnTo>
                  <a:pt x="9484160" y="90977"/>
                </a:lnTo>
                <a:lnTo>
                  <a:pt x="9545398" y="89893"/>
                </a:lnTo>
                <a:lnTo>
                  <a:pt x="9606385" y="88809"/>
                </a:lnTo>
                <a:lnTo>
                  <a:pt x="9667121" y="87723"/>
                </a:lnTo>
                <a:lnTo>
                  <a:pt x="9727606" y="86635"/>
                </a:lnTo>
                <a:lnTo>
                  <a:pt x="9787841" y="85548"/>
                </a:lnTo>
                <a:lnTo>
                  <a:pt x="9847827" y="84459"/>
                </a:lnTo>
                <a:lnTo>
                  <a:pt x="9907563" y="83370"/>
                </a:lnTo>
                <a:lnTo>
                  <a:pt x="9967050" y="82281"/>
                </a:lnTo>
                <a:lnTo>
                  <a:pt x="10026289" y="81192"/>
                </a:lnTo>
                <a:lnTo>
                  <a:pt x="10085280" y="80102"/>
                </a:lnTo>
                <a:lnTo>
                  <a:pt x="10144024" y="79013"/>
                </a:lnTo>
                <a:lnTo>
                  <a:pt x="10202520" y="77925"/>
                </a:lnTo>
                <a:lnTo>
                  <a:pt x="10260769" y="76837"/>
                </a:lnTo>
                <a:lnTo>
                  <a:pt x="10318772" y="75749"/>
                </a:lnTo>
                <a:lnTo>
                  <a:pt x="10376529" y="74663"/>
                </a:lnTo>
                <a:lnTo>
                  <a:pt x="10434041" y="73578"/>
                </a:lnTo>
                <a:lnTo>
                  <a:pt x="10491307" y="72494"/>
                </a:lnTo>
                <a:lnTo>
                  <a:pt x="10548329" y="71411"/>
                </a:lnTo>
                <a:lnTo>
                  <a:pt x="10605106" y="70330"/>
                </a:lnTo>
                <a:lnTo>
                  <a:pt x="10661640" y="69251"/>
                </a:lnTo>
                <a:lnTo>
                  <a:pt x="10717930" y="68174"/>
                </a:lnTo>
                <a:lnTo>
                  <a:pt x="10773977" y="67099"/>
                </a:lnTo>
                <a:lnTo>
                  <a:pt x="10829781" y="66026"/>
                </a:lnTo>
                <a:lnTo>
                  <a:pt x="10885343" y="64956"/>
                </a:lnTo>
                <a:lnTo>
                  <a:pt x="10940663" y="63888"/>
                </a:lnTo>
                <a:lnTo>
                  <a:pt x="10995742" y="62823"/>
                </a:lnTo>
                <a:lnTo>
                  <a:pt x="11050579" y="61761"/>
                </a:lnTo>
                <a:lnTo>
                  <a:pt x="11105176" y="60703"/>
                </a:lnTo>
                <a:lnTo>
                  <a:pt x="11159533" y="59647"/>
                </a:lnTo>
                <a:lnTo>
                  <a:pt x="11213650" y="58596"/>
                </a:lnTo>
                <a:lnTo>
                  <a:pt x="11267528" y="57547"/>
                </a:lnTo>
                <a:lnTo>
                  <a:pt x="11321167" y="56503"/>
                </a:lnTo>
                <a:lnTo>
                  <a:pt x="11374567" y="55463"/>
                </a:lnTo>
                <a:lnTo>
                  <a:pt x="11427729" y="54427"/>
                </a:lnTo>
                <a:lnTo>
                  <a:pt x="11480653" y="53395"/>
                </a:lnTo>
                <a:lnTo>
                  <a:pt x="11533340" y="52368"/>
                </a:lnTo>
                <a:lnTo>
                  <a:pt x="11585790" y="51346"/>
                </a:lnTo>
                <a:lnTo>
                  <a:pt x="11638003" y="50328"/>
                </a:lnTo>
                <a:lnTo>
                  <a:pt x="11689981" y="49316"/>
                </a:lnTo>
                <a:lnTo>
                  <a:pt x="11741723" y="48309"/>
                </a:lnTo>
                <a:lnTo>
                  <a:pt x="11793229" y="47307"/>
                </a:lnTo>
                <a:lnTo>
                  <a:pt x="11844501" y="46311"/>
                </a:lnTo>
                <a:lnTo>
                  <a:pt x="11895538" y="45320"/>
                </a:lnTo>
                <a:lnTo>
                  <a:pt x="11946341" y="44336"/>
                </a:lnTo>
                <a:lnTo>
                  <a:pt x="11996911" y="43358"/>
                </a:lnTo>
                <a:lnTo>
                  <a:pt x="12047247" y="42385"/>
                </a:lnTo>
                <a:lnTo>
                  <a:pt x="12097351" y="41420"/>
                </a:lnTo>
                <a:lnTo>
                  <a:pt x="12147222" y="40461"/>
                </a:lnTo>
                <a:lnTo>
                  <a:pt x="12196861" y="39509"/>
                </a:lnTo>
                <a:lnTo>
                  <a:pt x="12246269" y="38563"/>
                </a:lnTo>
                <a:lnTo>
                  <a:pt x="12295445" y="37625"/>
                </a:lnTo>
                <a:lnTo>
                  <a:pt x="12344391" y="36694"/>
                </a:lnTo>
                <a:lnTo>
                  <a:pt x="12393106" y="35771"/>
                </a:lnTo>
                <a:lnTo>
                  <a:pt x="12441592" y="34855"/>
                </a:lnTo>
                <a:lnTo>
                  <a:pt x="12489848" y="33948"/>
                </a:lnTo>
                <a:lnTo>
                  <a:pt x="12537874" y="33048"/>
                </a:lnTo>
                <a:lnTo>
                  <a:pt x="12585673" y="32156"/>
                </a:lnTo>
                <a:lnTo>
                  <a:pt x="12633243" y="31273"/>
                </a:lnTo>
                <a:lnTo>
                  <a:pt x="12680585" y="30398"/>
                </a:lnTo>
                <a:lnTo>
                  <a:pt x="12727699" y="29532"/>
                </a:lnTo>
                <a:lnTo>
                  <a:pt x="12774587" y="28675"/>
                </a:lnTo>
                <a:lnTo>
                  <a:pt x="12821248" y="27826"/>
                </a:lnTo>
                <a:lnTo>
                  <a:pt x="12867683" y="26987"/>
                </a:lnTo>
                <a:lnTo>
                  <a:pt x="12913891" y="26158"/>
                </a:lnTo>
                <a:lnTo>
                  <a:pt x="12959875" y="25338"/>
                </a:lnTo>
                <a:lnTo>
                  <a:pt x="13005634" y="24528"/>
                </a:lnTo>
                <a:lnTo>
                  <a:pt x="13051168" y="23727"/>
                </a:lnTo>
                <a:lnTo>
                  <a:pt x="13096477" y="22937"/>
                </a:lnTo>
                <a:lnTo>
                  <a:pt x="13141563" y="22157"/>
                </a:lnTo>
                <a:lnTo>
                  <a:pt x="13186426" y="21387"/>
                </a:lnTo>
                <a:lnTo>
                  <a:pt x="13231066" y="20628"/>
                </a:lnTo>
                <a:lnTo>
                  <a:pt x="13275483" y="19880"/>
                </a:lnTo>
                <a:lnTo>
                  <a:pt x="13319678" y="19142"/>
                </a:lnTo>
                <a:lnTo>
                  <a:pt x="13363652" y="18416"/>
                </a:lnTo>
                <a:lnTo>
                  <a:pt x="13407404" y="17701"/>
                </a:lnTo>
                <a:lnTo>
                  <a:pt x="13450936" y="16998"/>
                </a:lnTo>
                <a:lnTo>
                  <a:pt x="13494246" y="16306"/>
                </a:lnTo>
                <a:lnTo>
                  <a:pt x="13537337" y="15626"/>
                </a:lnTo>
                <a:lnTo>
                  <a:pt x="13580209" y="14958"/>
                </a:lnTo>
                <a:lnTo>
                  <a:pt x="13622861" y="14302"/>
                </a:lnTo>
                <a:lnTo>
                  <a:pt x="13665294" y="13658"/>
                </a:lnTo>
                <a:lnTo>
                  <a:pt x="13707509" y="13027"/>
                </a:lnTo>
                <a:lnTo>
                  <a:pt x="13749505" y="12409"/>
                </a:lnTo>
                <a:lnTo>
                  <a:pt x="13791285" y="11803"/>
                </a:lnTo>
                <a:lnTo>
                  <a:pt x="13832847" y="11211"/>
                </a:lnTo>
                <a:lnTo>
                  <a:pt x="13874192" y="10631"/>
                </a:lnTo>
                <a:lnTo>
                  <a:pt x="13915321" y="10065"/>
                </a:lnTo>
                <a:lnTo>
                  <a:pt x="13956234" y="9512"/>
                </a:lnTo>
                <a:lnTo>
                  <a:pt x="13996931" y="8974"/>
                </a:lnTo>
                <a:lnTo>
                  <a:pt x="14037414" y="8449"/>
                </a:lnTo>
                <a:lnTo>
                  <a:pt x="14077682" y="7938"/>
                </a:lnTo>
                <a:lnTo>
                  <a:pt x="14117735" y="7441"/>
                </a:lnTo>
                <a:lnTo>
                  <a:pt x="14157574" y="6959"/>
                </a:lnTo>
                <a:lnTo>
                  <a:pt x="14197201" y="6491"/>
                </a:lnTo>
                <a:lnTo>
                  <a:pt x="14236614" y="6038"/>
                </a:lnTo>
                <a:lnTo>
                  <a:pt x="14275814" y="5600"/>
                </a:lnTo>
                <a:lnTo>
                  <a:pt x="14314802" y="5177"/>
                </a:lnTo>
                <a:lnTo>
                  <a:pt x="14353578" y="4769"/>
                </a:lnTo>
                <a:lnTo>
                  <a:pt x="14392143" y="4377"/>
                </a:lnTo>
                <a:lnTo>
                  <a:pt x="14430497" y="4000"/>
                </a:lnTo>
                <a:lnTo>
                  <a:pt x="14468641" y="3639"/>
                </a:lnTo>
                <a:lnTo>
                  <a:pt x="14544297" y="2966"/>
                </a:lnTo>
                <a:lnTo>
                  <a:pt x="14619116" y="2357"/>
                </a:lnTo>
                <a:lnTo>
                  <a:pt x="14693101" y="1815"/>
                </a:lnTo>
                <a:lnTo>
                  <a:pt x="14766256" y="1341"/>
                </a:lnTo>
                <a:lnTo>
                  <a:pt x="14838582" y="936"/>
                </a:lnTo>
                <a:lnTo>
                  <a:pt x="14910085" y="602"/>
                </a:lnTo>
                <a:lnTo>
                  <a:pt x="14980766" y="339"/>
                </a:lnTo>
                <a:lnTo>
                  <a:pt x="15050630" y="151"/>
                </a:lnTo>
                <a:lnTo>
                  <a:pt x="15119680" y="37"/>
                </a:lnTo>
                <a:lnTo>
                  <a:pt x="15187918" y="0"/>
                </a:lnTo>
                <a:lnTo>
                  <a:pt x="15221734" y="10"/>
                </a:lnTo>
                <a:lnTo>
                  <a:pt x="15288762" y="89"/>
                </a:lnTo>
                <a:lnTo>
                  <a:pt x="15354987" y="248"/>
                </a:lnTo>
                <a:lnTo>
                  <a:pt x="15420413" y="488"/>
                </a:lnTo>
                <a:lnTo>
                  <a:pt x="15485042" y="811"/>
                </a:lnTo>
                <a:lnTo>
                  <a:pt x="15548878" y="1217"/>
                </a:lnTo>
                <a:lnTo>
                  <a:pt x="15611925" y="1709"/>
                </a:lnTo>
                <a:lnTo>
                  <a:pt x="15674185" y="2287"/>
                </a:lnTo>
                <a:lnTo>
                  <a:pt x="15735662" y="2953"/>
                </a:lnTo>
                <a:lnTo>
                  <a:pt x="15796360" y="3708"/>
                </a:lnTo>
                <a:lnTo>
                  <a:pt x="15856281" y="4555"/>
                </a:lnTo>
                <a:lnTo>
                  <a:pt x="15915428" y="5493"/>
                </a:lnTo>
                <a:lnTo>
                  <a:pt x="15973806" y="6525"/>
                </a:lnTo>
                <a:lnTo>
                  <a:pt x="16031417" y="7651"/>
                </a:lnTo>
                <a:lnTo>
                  <a:pt x="16088264" y="8874"/>
                </a:lnTo>
                <a:lnTo>
                  <a:pt x="16144352" y="10195"/>
                </a:lnTo>
                <a:lnTo>
                  <a:pt x="16199683" y="11614"/>
                </a:lnTo>
                <a:lnTo>
                  <a:pt x="16254260" y="13134"/>
                </a:lnTo>
                <a:lnTo>
                  <a:pt x="16308087" y="14756"/>
                </a:lnTo>
                <a:lnTo>
                  <a:pt x="16361167" y="16481"/>
                </a:lnTo>
                <a:lnTo>
                  <a:pt x="16413504" y="18311"/>
                </a:lnTo>
                <a:lnTo>
                  <a:pt x="16465100" y="20246"/>
                </a:lnTo>
                <a:lnTo>
                  <a:pt x="16515959" y="22289"/>
                </a:lnTo>
                <a:lnTo>
                  <a:pt x="16566084" y="24440"/>
                </a:lnTo>
                <a:lnTo>
                  <a:pt x="16615479" y="26701"/>
                </a:lnTo>
                <a:lnTo>
                  <a:pt x="16664147" y="29074"/>
                </a:lnTo>
                <a:lnTo>
                  <a:pt x="16712091" y="31560"/>
                </a:lnTo>
                <a:lnTo>
                  <a:pt x="16759315" y="34160"/>
                </a:lnTo>
                <a:lnTo>
                  <a:pt x="16805821" y="36876"/>
                </a:lnTo>
                <a:lnTo>
                  <a:pt x="16851613" y="39708"/>
                </a:lnTo>
                <a:lnTo>
                  <a:pt x="16896694" y="42659"/>
                </a:lnTo>
                <a:lnTo>
                  <a:pt x="16941068" y="45730"/>
                </a:lnTo>
                <a:lnTo>
                  <a:pt x="16984738" y="48921"/>
                </a:lnTo>
                <a:lnTo>
                  <a:pt x="17027707" y="52236"/>
                </a:lnTo>
                <a:lnTo>
                  <a:pt x="17069978" y="55674"/>
                </a:lnTo>
                <a:lnTo>
                  <a:pt x="17111556" y="59237"/>
                </a:lnTo>
                <a:lnTo>
                  <a:pt x="17152442" y="62927"/>
                </a:lnTo>
                <a:lnTo>
                  <a:pt x="17192640" y="66745"/>
                </a:lnTo>
                <a:lnTo>
                  <a:pt x="17232155" y="70693"/>
                </a:lnTo>
                <a:lnTo>
                  <a:pt x="17270988" y="74771"/>
                </a:lnTo>
                <a:lnTo>
                  <a:pt x="17309143" y="78982"/>
                </a:lnTo>
                <a:lnTo>
                  <a:pt x="17365112" y="85548"/>
                </a:lnTo>
                <a:lnTo>
                  <a:pt x="17419575" y="92420"/>
                </a:lnTo>
                <a:lnTo>
                  <a:pt x="17472542" y="99601"/>
                </a:lnTo>
                <a:lnTo>
                  <a:pt x="17524025" y="107097"/>
                </a:lnTo>
                <a:lnTo>
                  <a:pt x="17574035" y="114913"/>
                </a:lnTo>
                <a:lnTo>
                  <a:pt x="17622582" y="123052"/>
                </a:lnTo>
                <a:lnTo>
                  <a:pt x="17669679" y="131519"/>
                </a:lnTo>
                <a:lnTo>
                  <a:pt x="17715336" y="140320"/>
                </a:lnTo>
                <a:lnTo>
                  <a:pt x="17759564" y="149458"/>
                </a:lnTo>
                <a:lnTo>
                  <a:pt x="17802374" y="158939"/>
                </a:lnTo>
                <a:lnTo>
                  <a:pt x="17843777" y="168767"/>
                </a:lnTo>
                <a:lnTo>
                  <a:pt x="17883786" y="178947"/>
                </a:lnTo>
                <a:lnTo>
                  <a:pt x="17922409" y="189483"/>
                </a:lnTo>
                <a:lnTo>
                  <a:pt x="17959660" y="200380"/>
                </a:lnTo>
                <a:lnTo>
                  <a:pt x="18007210" y="215480"/>
                </a:lnTo>
                <a:lnTo>
                  <a:pt x="18052365" y="231241"/>
                </a:lnTo>
                <a:lnTo>
                  <a:pt x="18095151" y="247674"/>
                </a:lnTo>
                <a:lnTo>
                  <a:pt x="18135595" y="264791"/>
                </a:lnTo>
                <a:lnTo>
                  <a:pt x="18173722" y="282602"/>
                </a:lnTo>
                <a:lnTo>
                  <a:pt x="18209559" y="301119"/>
                </a:lnTo>
                <a:lnTo>
                  <a:pt x="18243132" y="320352"/>
                </a:lnTo>
                <a:lnTo>
                  <a:pt x="18281956" y="345418"/>
                </a:lnTo>
                <a:lnTo>
                  <a:pt x="18317335" y="371643"/>
                </a:lnTo>
                <a:lnTo>
                  <a:pt x="18349321" y="399047"/>
                </a:lnTo>
                <a:lnTo>
                  <a:pt x="18377966" y="427654"/>
                </a:lnTo>
                <a:lnTo>
                  <a:pt x="18403321" y="457484"/>
                </a:lnTo>
                <a:lnTo>
                  <a:pt x="18425436" y="488558"/>
                </a:lnTo>
                <a:lnTo>
                  <a:pt x="18447773" y="527521"/>
                </a:lnTo>
                <a:lnTo>
                  <a:pt x="18465608" y="568345"/>
                </a:lnTo>
                <a:lnTo>
                  <a:pt x="18479031" y="611068"/>
                </a:lnTo>
                <a:lnTo>
                  <a:pt x="18488131" y="655726"/>
                </a:lnTo>
                <a:lnTo>
                  <a:pt x="18492476" y="694446"/>
                </a:lnTo>
                <a:lnTo>
                  <a:pt x="18493932" y="734558"/>
                </a:lnTo>
                <a:lnTo>
                  <a:pt x="18493881" y="742750"/>
                </a:lnTo>
                <a:lnTo>
                  <a:pt x="18491938" y="784560"/>
                </a:lnTo>
                <a:lnTo>
                  <a:pt x="18487218" y="827810"/>
                </a:lnTo>
                <a:lnTo>
                  <a:pt x="18479775" y="872520"/>
                </a:lnTo>
                <a:lnTo>
                  <a:pt x="18469658" y="918713"/>
                </a:lnTo>
                <a:lnTo>
                  <a:pt x="18459674" y="956749"/>
                </a:lnTo>
                <a:lnTo>
                  <a:pt x="18448039" y="995758"/>
                </a:lnTo>
                <a:lnTo>
                  <a:pt x="18434778" y="1035752"/>
                </a:lnTo>
                <a:lnTo>
                  <a:pt x="18419919" y="1076742"/>
                </a:lnTo>
                <a:lnTo>
                  <a:pt x="18403487" y="1118738"/>
                </a:lnTo>
                <a:lnTo>
                  <a:pt x="18385509" y="1161752"/>
                </a:lnTo>
                <a:lnTo>
                  <a:pt x="18366011" y="1205795"/>
                </a:lnTo>
                <a:lnTo>
                  <a:pt x="18345019" y="1250878"/>
                </a:lnTo>
                <a:lnTo>
                  <a:pt x="18328310" y="1285379"/>
                </a:lnTo>
                <a:lnTo>
                  <a:pt x="18310788" y="1320476"/>
                </a:lnTo>
                <a:lnTo>
                  <a:pt x="18292462" y="1356174"/>
                </a:lnTo>
                <a:lnTo>
                  <a:pt x="18273345" y="1392476"/>
                </a:lnTo>
                <a:lnTo>
                  <a:pt x="18253446" y="1429389"/>
                </a:lnTo>
                <a:lnTo>
                  <a:pt x="18232778" y="1466915"/>
                </a:lnTo>
                <a:lnTo>
                  <a:pt x="18211350" y="1505061"/>
                </a:lnTo>
                <a:lnTo>
                  <a:pt x="18196650" y="1530838"/>
                </a:lnTo>
                <a:lnTo>
                  <a:pt x="18174291" y="1570381"/>
                </a:lnTo>
                <a:lnTo>
                  <a:pt x="18152317" y="1610374"/>
                </a:lnTo>
                <a:lnTo>
                  <a:pt x="18130724" y="1650810"/>
                </a:lnTo>
                <a:lnTo>
                  <a:pt x="18109511" y="1691679"/>
                </a:lnTo>
                <a:lnTo>
                  <a:pt x="18088674" y="1732976"/>
                </a:lnTo>
                <a:lnTo>
                  <a:pt x="18068210" y="1774691"/>
                </a:lnTo>
                <a:lnTo>
                  <a:pt x="18048115" y="1816818"/>
                </a:lnTo>
                <a:lnTo>
                  <a:pt x="18028388" y="1859348"/>
                </a:lnTo>
                <a:lnTo>
                  <a:pt x="18009026" y="1902274"/>
                </a:lnTo>
                <a:lnTo>
                  <a:pt x="17990024" y="1945588"/>
                </a:lnTo>
                <a:lnTo>
                  <a:pt x="17971381" y="1989283"/>
                </a:lnTo>
                <a:lnTo>
                  <a:pt x="17953093" y="2033350"/>
                </a:lnTo>
                <a:lnTo>
                  <a:pt x="17935157" y="2077781"/>
                </a:lnTo>
                <a:lnTo>
                  <a:pt x="17917571" y="2122570"/>
                </a:lnTo>
                <a:lnTo>
                  <a:pt x="17900331" y="2167708"/>
                </a:lnTo>
                <a:lnTo>
                  <a:pt x="17883435" y="2213188"/>
                </a:lnTo>
                <a:lnTo>
                  <a:pt x="17866879" y="2259002"/>
                </a:lnTo>
                <a:lnTo>
                  <a:pt x="17850661" y="2305141"/>
                </a:lnTo>
                <a:lnTo>
                  <a:pt x="17834778" y="2351599"/>
                </a:lnTo>
                <a:lnTo>
                  <a:pt x="17819226" y="2398368"/>
                </a:lnTo>
                <a:lnTo>
                  <a:pt x="17804004" y="2445440"/>
                </a:lnTo>
                <a:lnTo>
                  <a:pt x="17789107" y="2492806"/>
                </a:lnTo>
                <a:lnTo>
                  <a:pt x="17774532" y="2540460"/>
                </a:lnTo>
                <a:lnTo>
                  <a:pt x="17760278" y="2588394"/>
                </a:lnTo>
                <a:lnTo>
                  <a:pt x="17746341" y="2636600"/>
                </a:lnTo>
                <a:lnTo>
                  <a:pt x="17732718" y="2685070"/>
                </a:lnTo>
                <a:lnTo>
                  <a:pt x="17719406" y="2733796"/>
                </a:lnTo>
                <a:lnTo>
                  <a:pt x="17706402" y="2782772"/>
                </a:lnTo>
                <a:lnTo>
                  <a:pt x="17693703" y="2831988"/>
                </a:lnTo>
                <a:lnTo>
                  <a:pt x="17681306" y="2881437"/>
                </a:lnTo>
                <a:lnTo>
                  <a:pt x="17669209" y="2931112"/>
                </a:lnTo>
                <a:lnTo>
                  <a:pt x="17657408" y="2981005"/>
                </a:lnTo>
                <a:lnTo>
                  <a:pt x="17645900" y="3031107"/>
                </a:lnTo>
                <a:lnTo>
                  <a:pt x="17634683" y="3081412"/>
                </a:lnTo>
                <a:lnTo>
                  <a:pt x="17623753" y="3131912"/>
                </a:lnTo>
                <a:lnTo>
                  <a:pt x="17613108" y="3182598"/>
                </a:lnTo>
                <a:lnTo>
                  <a:pt x="17602744" y="3233463"/>
                </a:lnTo>
                <a:lnTo>
                  <a:pt x="17592659" y="3284500"/>
                </a:lnTo>
                <a:lnTo>
                  <a:pt x="17582850" y="3335700"/>
                </a:lnTo>
                <a:lnTo>
                  <a:pt x="17573313" y="3387056"/>
                </a:lnTo>
                <a:lnTo>
                  <a:pt x="17564046" y="3438560"/>
                </a:lnTo>
                <a:lnTo>
                  <a:pt x="17555046" y="3490205"/>
                </a:lnTo>
                <a:lnTo>
                  <a:pt x="17546310" y="3541982"/>
                </a:lnTo>
                <a:lnTo>
                  <a:pt x="17537835" y="3593884"/>
                </a:lnTo>
                <a:lnTo>
                  <a:pt x="17529617" y="3645904"/>
                </a:lnTo>
                <a:lnTo>
                  <a:pt x="17521655" y="3698032"/>
                </a:lnTo>
                <a:lnTo>
                  <a:pt x="17513945" y="3750263"/>
                </a:lnTo>
                <a:lnTo>
                  <a:pt x="17506484" y="3802587"/>
                </a:lnTo>
                <a:lnTo>
                  <a:pt x="17499269" y="3854997"/>
                </a:lnTo>
                <a:lnTo>
                  <a:pt x="17492297" y="3907486"/>
                </a:lnTo>
                <a:lnTo>
                  <a:pt x="17485565" y="3960046"/>
                </a:lnTo>
                <a:lnTo>
                  <a:pt x="17479071" y="4012668"/>
                </a:lnTo>
                <a:lnTo>
                  <a:pt x="17472811" y="4065346"/>
                </a:lnTo>
                <a:lnTo>
                  <a:pt x="17466783" y="4118072"/>
                </a:lnTo>
                <a:lnTo>
                  <a:pt x="17460983" y="4170837"/>
                </a:lnTo>
                <a:lnTo>
                  <a:pt x="17455408" y="4223634"/>
                </a:lnTo>
                <a:lnTo>
                  <a:pt x="17450056" y="4276455"/>
                </a:lnTo>
                <a:lnTo>
                  <a:pt x="17444924" y="4329293"/>
                </a:lnTo>
                <a:lnTo>
                  <a:pt x="17440008" y="4382140"/>
                </a:lnTo>
                <a:lnTo>
                  <a:pt x="17435306" y="4434988"/>
                </a:lnTo>
                <a:lnTo>
                  <a:pt x="17430815" y="4487829"/>
                </a:lnTo>
                <a:lnTo>
                  <a:pt x="17426531" y="4540655"/>
                </a:lnTo>
                <a:lnTo>
                  <a:pt x="17422453" y="4593460"/>
                </a:lnTo>
                <a:lnTo>
                  <a:pt x="17418576" y="4646234"/>
                </a:lnTo>
                <a:lnTo>
                  <a:pt x="17414898" y="4698971"/>
                </a:lnTo>
                <a:lnTo>
                  <a:pt x="17411417" y="4751663"/>
                </a:lnTo>
                <a:lnTo>
                  <a:pt x="17408128" y="4804301"/>
                </a:lnTo>
                <a:lnTo>
                  <a:pt x="17405029" y="4856879"/>
                </a:lnTo>
                <a:lnTo>
                  <a:pt x="17402118" y="4909388"/>
                </a:lnTo>
                <a:lnTo>
                  <a:pt x="17399391" y="4961821"/>
                </a:lnTo>
                <a:lnTo>
                  <a:pt x="17396845" y="5014169"/>
                </a:lnTo>
                <a:lnTo>
                  <a:pt x="17394477" y="5066426"/>
                </a:lnTo>
                <a:lnTo>
                  <a:pt x="17392285" y="5118583"/>
                </a:lnTo>
                <a:lnTo>
                  <a:pt x="17390265" y="5170633"/>
                </a:lnTo>
                <a:lnTo>
                  <a:pt x="17388414" y="5222568"/>
                </a:lnTo>
                <a:lnTo>
                  <a:pt x="17386730" y="5274381"/>
                </a:lnTo>
                <a:lnTo>
                  <a:pt x="17385210" y="5326062"/>
                </a:lnTo>
                <a:lnTo>
                  <a:pt x="17383850" y="5377606"/>
                </a:lnTo>
                <a:lnTo>
                  <a:pt x="17382648" y="5429003"/>
                </a:lnTo>
                <a:lnTo>
                  <a:pt x="17381600" y="5480247"/>
                </a:lnTo>
                <a:lnTo>
                  <a:pt x="17380705" y="5531329"/>
                </a:lnTo>
                <a:lnTo>
                  <a:pt x="17379958" y="5582242"/>
                </a:lnTo>
                <a:lnTo>
                  <a:pt x="17379356" y="5632978"/>
                </a:lnTo>
                <a:lnTo>
                  <a:pt x="17378898" y="5683529"/>
                </a:lnTo>
                <a:lnTo>
                  <a:pt x="17378580" y="5733888"/>
                </a:lnTo>
                <a:lnTo>
                  <a:pt x="17378398" y="5784047"/>
                </a:lnTo>
                <a:lnTo>
                  <a:pt x="17378351" y="5833998"/>
                </a:lnTo>
                <a:lnTo>
                  <a:pt x="17378435" y="5883733"/>
                </a:lnTo>
                <a:lnTo>
                  <a:pt x="17378647" y="5933245"/>
                </a:lnTo>
                <a:lnTo>
                  <a:pt x="17378984" y="5982526"/>
                </a:lnTo>
                <a:lnTo>
                  <a:pt x="17379443" y="6031567"/>
                </a:lnTo>
                <a:lnTo>
                  <a:pt x="17380022" y="6080363"/>
                </a:lnTo>
                <a:lnTo>
                  <a:pt x="17380717" y="6128904"/>
                </a:lnTo>
                <a:lnTo>
                  <a:pt x="17381525" y="6177182"/>
                </a:lnTo>
                <a:lnTo>
                  <a:pt x="17382444" y="6225191"/>
                </a:lnTo>
                <a:lnTo>
                  <a:pt x="17383471" y="6272923"/>
                </a:lnTo>
                <a:lnTo>
                  <a:pt x="17384601" y="6320369"/>
                </a:lnTo>
                <a:lnTo>
                  <a:pt x="17385834" y="6367522"/>
                </a:lnTo>
                <a:lnTo>
                  <a:pt x="17387165" y="6414374"/>
                </a:lnTo>
                <a:lnTo>
                  <a:pt x="17388592" y="6460918"/>
                </a:lnTo>
                <a:lnTo>
                  <a:pt x="17390111" y="6507146"/>
                </a:lnTo>
                <a:lnTo>
                  <a:pt x="17391720" y="6553049"/>
                </a:lnTo>
                <a:lnTo>
                  <a:pt x="17393416" y="6598621"/>
                </a:lnTo>
                <a:lnTo>
                  <a:pt x="17395196" y="6643853"/>
                </a:lnTo>
                <a:lnTo>
                  <a:pt x="17397057" y="6688738"/>
                </a:lnTo>
                <a:lnTo>
                  <a:pt x="17398996" y="6733269"/>
                </a:lnTo>
                <a:lnTo>
                  <a:pt x="17401010" y="6777436"/>
                </a:lnTo>
                <a:lnTo>
                  <a:pt x="17403096" y="6821233"/>
                </a:lnTo>
                <a:lnTo>
                  <a:pt x="17405251" y="6864652"/>
                </a:lnTo>
                <a:lnTo>
                  <a:pt x="17407472" y="6907685"/>
                </a:lnTo>
                <a:lnTo>
                  <a:pt x="17409757" y="6950324"/>
                </a:lnTo>
                <a:lnTo>
                  <a:pt x="17412101" y="6992562"/>
                </a:lnTo>
                <a:lnTo>
                  <a:pt x="17414504" y="7034391"/>
                </a:lnTo>
                <a:lnTo>
                  <a:pt x="17416960" y="7075803"/>
                </a:lnTo>
                <a:lnTo>
                  <a:pt x="17419468" y="7116790"/>
                </a:lnTo>
                <a:lnTo>
                  <a:pt x="17422024" y="7157345"/>
                </a:lnTo>
                <a:lnTo>
                  <a:pt x="17424626" y="7197460"/>
                </a:lnTo>
                <a:lnTo>
                  <a:pt x="17427271" y="7237127"/>
                </a:lnTo>
                <a:lnTo>
                  <a:pt x="17429955" y="7276339"/>
                </a:lnTo>
                <a:lnTo>
                  <a:pt x="17432675" y="7315087"/>
                </a:lnTo>
                <a:lnTo>
                  <a:pt x="17435430" y="7353364"/>
                </a:lnTo>
                <a:lnTo>
                  <a:pt x="17441028" y="7428474"/>
                </a:lnTo>
                <a:lnTo>
                  <a:pt x="17446726" y="7501607"/>
                </a:lnTo>
                <a:lnTo>
                  <a:pt x="17452500" y="7572701"/>
                </a:lnTo>
                <a:lnTo>
                  <a:pt x="17458326" y="7641695"/>
                </a:lnTo>
                <a:lnTo>
                  <a:pt x="17464180" y="7708525"/>
                </a:lnTo>
                <a:lnTo>
                  <a:pt x="17470040" y="7773131"/>
                </a:lnTo>
                <a:lnTo>
                  <a:pt x="17475881" y="7835450"/>
                </a:lnTo>
                <a:lnTo>
                  <a:pt x="17481680" y="7895420"/>
                </a:lnTo>
                <a:lnTo>
                  <a:pt x="17487413" y="7952981"/>
                </a:lnTo>
                <a:lnTo>
                  <a:pt x="17493057" y="8008068"/>
                </a:lnTo>
                <a:lnTo>
                  <a:pt x="17498588" y="8060622"/>
                </a:lnTo>
                <a:lnTo>
                  <a:pt x="17503982" y="8110579"/>
                </a:lnTo>
                <a:lnTo>
                  <a:pt x="17509216" y="8157878"/>
                </a:lnTo>
                <a:lnTo>
                  <a:pt x="17514266" y="8202457"/>
                </a:lnTo>
                <a:lnTo>
                  <a:pt x="17519109" y="8244254"/>
                </a:lnTo>
                <a:lnTo>
                  <a:pt x="17523721" y="8283207"/>
                </a:lnTo>
                <a:lnTo>
                  <a:pt x="17530155" y="8336170"/>
                </a:lnTo>
                <a:lnTo>
                  <a:pt x="17535935" y="8382385"/>
                </a:lnTo>
                <a:lnTo>
                  <a:pt x="17540984" y="8421644"/>
                </a:lnTo>
                <a:lnTo>
                  <a:pt x="17546439" y="8462808"/>
                </a:lnTo>
                <a:lnTo>
                  <a:pt x="17551944" y="8502706"/>
                </a:lnTo>
                <a:lnTo>
                  <a:pt x="17981944" y="9000066"/>
                </a:lnTo>
                <a:lnTo>
                  <a:pt x="100646" y="9310852"/>
                </a:lnTo>
                <a:lnTo>
                  <a:pt x="0" y="159707"/>
                </a:lnTo>
                <a:close/>
              </a:path>
            </a:pathLst>
          </a:custGeom>
          <a:ln w="41883">
            <a:solidFill>
              <a:srgbClr val="000000"/>
            </a:solidFill>
          </a:ln>
        </p:spPr>
        <p:txBody>
          <a:bodyPr wrap="square" lIns="0" tIns="0" rIns="0" bIns="0" rtlCol="0"/>
          <a:lstStyle/>
          <a:p>
            <a:endParaRPr/>
          </a:p>
        </p:txBody>
      </p:sp>
      <p:sp>
        <p:nvSpPr>
          <p:cNvPr id="7" name="object 7"/>
          <p:cNvSpPr txBox="1"/>
          <p:nvPr/>
        </p:nvSpPr>
        <p:spPr>
          <a:xfrm>
            <a:off x="1872059" y="3438045"/>
            <a:ext cx="15682594" cy="5643880"/>
          </a:xfrm>
          <a:prstGeom prst="rect">
            <a:avLst/>
          </a:prstGeom>
        </p:spPr>
        <p:txBody>
          <a:bodyPr vert="horz" wrap="square" lIns="0" tIns="0" rIns="0" bIns="0" rtlCol="0">
            <a:spAutoFit/>
          </a:bodyPr>
          <a:lstStyle/>
          <a:p>
            <a:pPr marL="12700" marR="5080" indent="1256030">
              <a:lnSpc>
                <a:spcPts val="9240"/>
              </a:lnSpc>
            </a:pPr>
            <a:r>
              <a:rPr sz="4950" spc="-5" dirty="0">
                <a:latin typeface="Arial Unicode MS"/>
                <a:cs typeface="Arial Unicode MS"/>
              </a:rPr>
              <a:t>冯骥才说，</a:t>
            </a:r>
            <a:r>
              <a:rPr sz="4950" spc="-515" dirty="0">
                <a:solidFill>
                  <a:srgbClr val="0096FF"/>
                </a:solidFill>
                <a:latin typeface="Trebuchet MS"/>
                <a:cs typeface="Trebuchet MS"/>
              </a:rPr>
              <a:t>“</a:t>
            </a:r>
            <a:r>
              <a:rPr sz="4950" spc="-5" dirty="0">
                <a:solidFill>
                  <a:srgbClr val="0096FF"/>
                </a:solidFill>
                <a:latin typeface="Arial Unicode MS"/>
                <a:cs typeface="Arial Unicode MS"/>
              </a:rPr>
              <a:t>风可以吹走一张大的纸</a:t>
            </a:r>
            <a:r>
              <a:rPr sz="4950" spc="655" dirty="0">
                <a:solidFill>
                  <a:srgbClr val="0096FF"/>
                </a:solidFill>
                <a:latin typeface="Trebuchet MS"/>
                <a:cs typeface="Trebuchet MS"/>
              </a:rPr>
              <a:t>,</a:t>
            </a:r>
            <a:r>
              <a:rPr sz="4950" spc="-5" dirty="0">
                <a:solidFill>
                  <a:srgbClr val="0096FF"/>
                </a:solidFill>
                <a:latin typeface="Arial Unicode MS"/>
                <a:cs typeface="Arial Unicode MS"/>
              </a:rPr>
              <a:t>却无法吹走一只  蝴蝶</a:t>
            </a:r>
            <a:r>
              <a:rPr sz="4950" spc="655" dirty="0">
                <a:solidFill>
                  <a:srgbClr val="0096FF"/>
                </a:solidFill>
                <a:latin typeface="Trebuchet MS"/>
                <a:cs typeface="Trebuchet MS"/>
              </a:rPr>
              <a:t>,</a:t>
            </a:r>
            <a:r>
              <a:rPr sz="4950" spc="-5" dirty="0">
                <a:solidFill>
                  <a:srgbClr val="0096FF"/>
                </a:solidFill>
                <a:latin typeface="Arial Unicode MS"/>
                <a:cs typeface="Arial Unicode MS"/>
              </a:rPr>
              <a:t>因为生命力量在于不顺从。</a:t>
            </a:r>
            <a:r>
              <a:rPr sz="4950" spc="-515" dirty="0">
                <a:solidFill>
                  <a:srgbClr val="0096FF"/>
                </a:solidFill>
                <a:latin typeface="Trebuchet MS"/>
                <a:cs typeface="Trebuchet MS"/>
              </a:rPr>
              <a:t>”</a:t>
            </a:r>
            <a:r>
              <a:rPr sz="4950" spc="-5" dirty="0">
                <a:latin typeface="Arial Unicode MS"/>
                <a:cs typeface="Arial Unicode MS"/>
              </a:rPr>
              <a:t>人生的道路上，不可能  一路平坦，总有坎坷，总有波折。不畏惧困难，逆流而  上，方才突显英雄本色。须知，</a:t>
            </a:r>
            <a:r>
              <a:rPr sz="4950" spc="-5" dirty="0">
                <a:solidFill>
                  <a:srgbClr val="FF2600"/>
                </a:solidFill>
                <a:latin typeface="Arial Unicode MS"/>
                <a:cs typeface="Arial Unicode MS"/>
              </a:rPr>
              <a:t>胆怯者当不了命运的捕  手。</a:t>
            </a:r>
            <a:endParaRPr sz="4950">
              <a:latin typeface="Arial Unicode MS"/>
              <a:cs typeface="Arial Unicode MS"/>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8060352" y="3629831"/>
            <a:ext cx="10580370" cy="2617470"/>
          </a:xfrm>
          <a:prstGeom prst="rect">
            <a:avLst/>
          </a:prstGeom>
        </p:spPr>
        <p:txBody>
          <a:bodyPr vert="horz" wrap="square" lIns="0" tIns="0" rIns="0" bIns="0" rtlCol="0">
            <a:spAutoFit/>
          </a:bodyPr>
          <a:lstStyle/>
          <a:p>
            <a:pPr marL="12700" marR="5080">
              <a:lnSpc>
                <a:spcPct val="165100"/>
              </a:lnSpc>
            </a:pPr>
            <a:r>
              <a:rPr sz="5200" b="0" spc="-10" dirty="0">
                <a:latin typeface="Arial Unicode MS"/>
                <a:cs typeface="Arial Unicode MS"/>
              </a:rPr>
              <a:t>天下古今之庸人，皆以一惰字致败</a:t>
            </a:r>
            <a:r>
              <a:rPr sz="5200" b="0" spc="-5" dirty="0">
                <a:latin typeface="Arial Unicode MS"/>
                <a:cs typeface="Arial Unicode MS"/>
              </a:rPr>
              <a:t>；  </a:t>
            </a:r>
            <a:r>
              <a:rPr sz="5200" b="0" spc="-10" dirty="0">
                <a:latin typeface="Arial Unicode MS"/>
                <a:cs typeface="Arial Unicode MS"/>
              </a:rPr>
              <a:t>天下古今之人才，皆以一傲字致败。</a:t>
            </a:r>
            <a:endParaRPr sz="5200">
              <a:latin typeface="Arial Unicode MS"/>
              <a:cs typeface="Arial Unicode MS"/>
            </a:endParaRPr>
          </a:p>
        </p:txBody>
      </p:sp>
      <p:sp>
        <p:nvSpPr>
          <p:cNvPr id="3" name="object 3"/>
          <p:cNvSpPr txBox="1"/>
          <p:nvPr/>
        </p:nvSpPr>
        <p:spPr>
          <a:xfrm>
            <a:off x="16845802" y="6759706"/>
            <a:ext cx="2727325" cy="533400"/>
          </a:xfrm>
          <a:prstGeom prst="rect">
            <a:avLst/>
          </a:prstGeom>
        </p:spPr>
        <p:txBody>
          <a:bodyPr vert="horz" wrap="square" lIns="0" tIns="0" rIns="0" bIns="0" rtlCol="0">
            <a:spAutoFit/>
          </a:bodyPr>
          <a:lstStyle/>
          <a:p>
            <a:pPr marL="12700">
              <a:lnSpc>
                <a:spcPts val="4200"/>
              </a:lnSpc>
            </a:pPr>
            <a:r>
              <a:rPr sz="4100" spc="1435" dirty="0">
                <a:latin typeface="Trebuchet MS"/>
                <a:cs typeface="Trebuchet MS"/>
              </a:rPr>
              <a:t>——</a:t>
            </a:r>
            <a:r>
              <a:rPr sz="4100" spc="20" dirty="0">
                <a:latin typeface="Arial Unicode MS"/>
                <a:cs typeface="Arial Unicode MS"/>
              </a:rPr>
              <a:t>曾国藩</a:t>
            </a:r>
            <a:endParaRPr sz="4100">
              <a:latin typeface="Arial Unicode MS"/>
              <a:cs typeface="Arial Unicode MS"/>
            </a:endParaRPr>
          </a:p>
        </p:txBody>
      </p:sp>
      <p:sp>
        <p:nvSpPr>
          <p:cNvPr id="4" name="object 4"/>
          <p:cNvSpPr txBox="1"/>
          <p:nvPr/>
        </p:nvSpPr>
        <p:spPr>
          <a:xfrm>
            <a:off x="1337897" y="9234776"/>
            <a:ext cx="5611495" cy="1495425"/>
          </a:xfrm>
          <a:prstGeom prst="rect">
            <a:avLst/>
          </a:prstGeom>
        </p:spPr>
        <p:txBody>
          <a:bodyPr vert="horz" wrap="square" lIns="0" tIns="0" rIns="0" bIns="0" rtlCol="0">
            <a:spAutoFit/>
          </a:bodyPr>
          <a:lstStyle/>
          <a:p>
            <a:pPr marL="1468120" marR="5080" indent="-1456055">
              <a:lnSpc>
                <a:spcPct val="117300"/>
              </a:lnSpc>
            </a:pPr>
            <a:r>
              <a:rPr sz="4100" spc="20" dirty="0">
                <a:latin typeface="Arial Unicode MS"/>
                <a:cs typeface="Arial Unicode MS"/>
              </a:rPr>
              <a:t>请翻开纸质教材第</a:t>
            </a:r>
            <a:r>
              <a:rPr sz="4100" spc="10" dirty="0">
                <a:latin typeface="Arial"/>
                <a:cs typeface="Arial"/>
              </a:rPr>
              <a:t>108</a:t>
            </a:r>
            <a:r>
              <a:rPr sz="4100" spc="-1305" dirty="0">
                <a:latin typeface="Arial Unicode MS"/>
                <a:cs typeface="Arial Unicode MS"/>
              </a:rPr>
              <a:t>⻚页  </a:t>
            </a:r>
            <a:r>
              <a:rPr sz="4100" spc="-570" dirty="0">
                <a:latin typeface="Arial Unicode MS"/>
                <a:cs typeface="Arial Unicode MS"/>
              </a:rPr>
              <a:t>名⾔言素材</a:t>
            </a:r>
            <a:r>
              <a:rPr sz="4100" spc="-570" dirty="0">
                <a:latin typeface="Arial"/>
                <a:cs typeface="Arial"/>
              </a:rPr>
              <a:t>63</a:t>
            </a:r>
            <a:endParaRPr sz="4100">
              <a:latin typeface="Arial"/>
              <a:cs typeface="Arial"/>
            </a:endParaRPr>
          </a:p>
        </p:txBody>
      </p:sp>
      <p:sp>
        <p:nvSpPr>
          <p:cNvPr id="5" name="object 5"/>
          <p:cNvSpPr/>
          <p:nvPr/>
        </p:nvSpPr>
        <p:spPr>
          <a:xfrm>
            <a:off x="1279065" y="988451"/>
            <a:ext cx="6113992" cy="8231135"/>
          </a:xfrm>
          <a:prstGeom prst="rect">
            <a:avLst/>
          </a:prstGeom>
          <a:blipFill>
            <a:blip r:embed="rId2" cstate="print"/>
            <a:stretch>
              <a:fillRect/>
            </a:stretch>
          </a:blipFill>
        </p:spPr>
        <p:txBody>
          <a:bodyPr wrap="square" lIns="0" tIns="0" rIns="0" bIns="0" rtlCol="0"/>
          <a:lstStyle/>
          <a:p>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prstGeom prst="rect">
            <a:avLst/>
          </a:prstGeom>
        </p:spPr>
        <p:txBody>
          <a:bodyPr vert="horz" wrap="square" lIns="0" tIns="1368792" rIns="0" bIns="0" rtlCol="0">
            <a:spAutoFit/>
          </a:bodyPr>
          <a:lstStyle/>
          <a:p>
            <a:pPr marL="6877684">
              <a:lnSpc>
                <a:spcPts val="5350"/>
              </a:lnSpc>
            </a:pPr>
            <a:r>
              <a:rPr sz="5250" b="0" spc="15" dirty="0">
                <a:latin typeface="Arial Unicode MS"/>
                <a:cs typeface="Arial Unicode MS"/>
              </a:rPr>
              <a:t>【</a:t>
            </a:r>
            <a:r>
              <a:rPr sz="5250" b="0" spc="25" dirty="0">
                <a:latin typeface="Arial Unicode MS"/>
                <a:cs typeface="Arial Unicode MS"/>
              </a:rPr>
              <a:t>示范文段</a:t>
            </a:r>
            <a:r>
              <a:rPr sz="5250" b="0" spc="20" dirty="0">
                <a:latin typeface="Arial Unicode MS"/>
                <a:cs typeface="Arial Unicode MS"/>
              </a:rPr>
              <a:t>】</a:t>
            </a:r>
            <a:endParaRPr sz="5250">
              <a:latin typeface="Arial Unicode MS"/>
              <a:cs typeface="Arial Unicode MS"/>
            </a:endParaRPr>
          </a:p>
        </p:txBody>
      </p:sp>
      <p:sp>
        <p:nvSpPr>
          <p:cNvPr id="3" name="object 3"/>
          <p:cNvSpPr/>
          <p:nvPr/>
        </p:nvSpPr>
        <p:spPr>
          <a:xfrm>
            <a:off x="557459" y="500465"/>
            <a:ext cx="833456" cy="1369250"/>
          </a:xfrm>
          <a:prstGeom prst="rect">
            <a:avLst/>
          </a:prstGeom>
          <a:blipFill>
            <a:blip r:embed="rId2" cstate="print"/>
            <a:stretch>
              <a:fillRect/>
            </a:stretch>
          </a:blipFill>
        </p:spPr>
        <p:txBody>
          <a:bodyPr wrap="square" lIns="0" tIns="0" rIns="0" bIns="0" rtlCol="0"/>
          <a:lstStyle/>
          <a:p>
            <a:endParaRPr/>
          </a:p>
        </p:txBody>
      </p:sp>
      <p:sp>
        <p:nvSpPr>
          <p:cNvPr id="4" name="object 4"/>
          <p:cNvSpPr/>
          <p:nvPr/>
        </p:nvSpPr>
        <p:spPr>
          <a:xfrm>
            <a:off x="1415310" y="500465"/>
            <a:ext cx="833456" cy="1369250"/>
          </a:xfrm>
          <a:prstGeom prst="rect">
            <a:avLst/>
          </a:prstGeom>
          <a:blipFill>
            <a:blip r:embed="rId2" cstate="print"/>
            <a:stretch>
              <a:fillRect/>
            </a:stretch>
          </a:blipFill>
        </p:spPr>
        <p:txBody>
          <a:bodyPr wrap="square" lIns="0" tIns="0" rIns="0" bIns="0" rtlCol="0"/>
          <a:lstStyle/>
          <a:p>
            <a:endParaRPr/>
          </a:p>
        </p:txBody>
      </p:sp>
      <p:sp>
        <p:nvSpPr>
          <p:cNvPr id="5" name="object 5"/>
          <p:cNvSpPr/>
          <p:nvPr/>
        </p:nvSpPr>
        <p:spPr>
          <a:xfrm>
            <a:off x="18204702" y="9768634"/>
            <a:ext cx="1407666" cy="1080889"/>
          </a:xfrm>
          <a:prstGeom prst="rect">
            <a:avLst/>
          </a:prstGeom>
          <a:blipFill>
            <a:blip r:embed="rId3" cstate="print"/>
            <a:stretch>
              <a:fillRect/>
            </a:stretch>
          </a:blipFill>
        </p:spPr>
        <p:txBody>
          <a:bodyPr wrap="square" lIns="0" tIns="0" rIns="0" bIns="0" rtlCol="0"/>
          <a:lstStyle/>
          <a:p>
            <a:endParaRPr/>
          </a:p>
        </p:txBody>
      </p:sp>
      <p:sp>
        <p:nvSpPr>
          <p:cNvPr id="6" name="object 6"/>
          <p:cNvSpPr/>
          <p:nvPr/>
        </p:nvSpPr>
        <p:spPr>
          <a:xfrm>
            <a:off x="1015803" y="1166496"/>
            <a:ext cx="18494375" cy="9311005"/>
          </a:xfrm>
          <a:custGeom>
            <a:avLst/>
            <a:gdLst/>
            <a:ahLst/>
            <a:cxnLst/>
            <a:rect l="l" t="t" r="r" b="b"/>
            <a:pathLst>
              <a:path w="18494375" h="9311005">
                <a:moveTo>
                  <a:pt x="0" y="159707"/>
                </a:moveTo>
                <a:lnTo>
                  <a:pt x="94983" y="160080"/>
                </a:lnTo>
                <a:lnTo>
                  <a:pt x="189666" y="160431"/>
                </a:lnTo>
                <a:lnTo>
                  <a:pt x="284047" y="160760"/>
                </a:lnTo>
                <a:lnTo>
                  <a:pt x="378127" y="161067"/>
                </a:lnTo>
                <a:lnTo>
                  <a:pt x="471908" y="161351"/>
                </a:lnTo>
                <a:lnTo>
                  <a:pt x="565388" y="161614"/>
                </a:lnTo>
                <a:lnTo>
                  <a:pt x="658569" y="161856"/>
                </a:lnTo>
                <a:lnTo>
                  <a:pt x="751451" y="162076"/>
                </a:lnTo>
                <a:lnTo>
                  <a:pt x="844035" y="162275"/>
                </a:lnTo>
                <a:lnTo>
                  <a:pt x="936320" y="162453"/>
                </a:lnTo>
                <a:lnTo>
                  <a:pt x="1028307" y="162610"/>
                </a:lnTo>
                <a:lnTo>
                  <a:pt x="1119997" y="162747"/>
                </a:lnTo>
                <a:lnTo>
                  <a:pt x="1211390" y="162863"/>
                </a:lnTo>
                <a:lnTo>
                  <a:pt x="1302487" y="162958"/>
                </a:lnTo>
                <a:lnTo>
                  <a:pt x="1393287" y="163034"/>
                </a:lnTo>
                <a:lnTo>
                  <a:pt x="1483792" y="163090"/>
                </a:lnTo>
                <a:lnTo>
                  <a:pt x="1574001" y="163125"/>
                </a:lnTo>
                <a:lnTo>
                  <a:pt x="1663916" y="163142"/>
                </a:lnTo>
                <a:lnTo>
                  <a:pt x="1753536" y="163138"/>
                </a:lnTo>
                <a:lnTo>
                  <a:pt x="1842861" y="163116"/>
                </a:lnTo>
                <a:lnTo>
                  <a:pt x="1931893" y="163074"/>
                </a:lnTo>
                <a:lnTo>
                  <a:pt x="2020632" y="163013"/>
                </a:lnTo>
                <a:lnTo>
                  <a:pt x="2109078" y="162934"/>
                </a:lnTo>
                <a:lnTo>
                  <a:pt x="2197232" y="162836"/>
                </a:lnTo>
                <a:lnTo>
                  <a:pt x="2285093" y="162720"/>
                </a:lnTo>
                <a:lnTo>
                  <a:pt x="2372663" y="162585"/>
                </a:lnTo>
                <a:lnTo>
                  <a:pt x="2459942" y="162432"/>
                </a:lnTo>
                <a:lnTo>
                  <a:pt x="2546930" y="162262"/>
                </a:lnTo>
                <a:lnTo>
                  <a:pt x="2633628" y="162073"/>
                </a:lnTo>
                <a:lnTo>
                  <a:pt x="2720035" y="161867"/>
                </a:lnTo>
                <a:lnTo>
                  <a:pt x="2806153" y="161644"/>
                </a:lnTo>
                <a:lnTo>
                  <a:pt x="2891982" y="161404"/>
                </a:lnTo>
                <a:lnTo>
                  <a:pt x="2977522" y="161146"/>
                </a:lnTo>
                <a:lnTo>
                  <a:pt x="3062774" y="160872"/>
                </a:lnTo>
                <a:lnTo>
                  <a:pt x="3147738" y="160581"/>
                </a:lnTo>
                <a:lnTo>
                  <a:pt x="3232414" y="160273"/>
                </a:lnTo>
                <a:lnTo>
                  <a:pt x="3316803" y="159949"/>
                </a:lnTo>
                <a:lnTo>
                  <a:pt x="3400906" y="159609"/>
                </a:lnTo>
                <a:lnTo>
                  <a:pt x="3484722" y="159253"/>
                </a:lnTo>
                <a:lnTo>
                  <a:pt x="3568253" y="158881"/>
                </a:lnTo>
                <a:lnTo>
                  <a:pt x="3651498" y="158493"/>
                </a:lnTo>
                <a:lnTo>
                  <a:pt x="3734458" y="158090"/>
                </a:lnTo>
                <a:lnTo>
                  <a:pt x="3817133" y="157672"/>
                </a:lnTo>
                <a:lnTo>
                  <a:pt x="3899524" y="157238"/>
                </a:lnTo>
                <a:lnTo>
                  <a:pt x="3981631" y="156790"/>
                </a:lnTo>
                <a:lnTo>
                  <a:pt x="4063455" y="156327"/>
                </a:lnTo>
                <a:lnTo>
                  <a:pt x="4144996" y="155849"/>
                </a:lnTo>
                <a:lnTo>
                  <a:pt x="4226255" y="155357"/>
                </a:lnTo>
                <a:lnTo>
                  <a:pt x="4307231" y="154850"/>
                </a:lnTo>
                <a:lnTo>
                  <a:pt x="4387925" y="154329"/>
                </a:lnTo>
                <a:lnTo>
                  <a:pt x="4468338" y="153795"/>
                </a:lnTo>
                <a:lnTo>
                  <a:pt x="4548471" y="153246"/>
                </a:lnTo>
                <a:lnTo>
                  <a:pt x="4628322" y="152684"/>
                </a:lnTo>
                <a:lnTo>
                  <a:pt x="4707894" y="152109"/>
                </a:lnTo>
                <a:lnTo>
                  <a:pt x="4787186" y="151520"/>
                </a:lnTo>
                <a:lnTo>
                  <a:pt x="4866198" y="150919"/>
                </a:lnTo>
                <a:lnTo>
                  <a:pt x="4944932" y="150304"/>
                </a:lnTo>
                <a:lnTo>
                  <a:pt x="5023388" y="149677"/>
                </a:lnTo>
                <a:lnTo>
                  <a:pt x="5101565" y="149037"/>
                </a:lnTo>
                <a:lnTo>
                  <a:pt x="5179464" y="148385"/>
                </a:lnTo>
                <a:lnTo>
                  <a:pt x="5257087" y="147720"/>
                </a:lnTo>
                <a:lnTo>
                  <a:pt x="5334432" y="147044"/>
                </a:lnTo>
                <a:lnTo>
                  <a:pt x="5411502" y="146355"/>
                </a:lnTo>
                <a:lnTo>
                  <a:pt x="5488295" y="145655"/>
                </a:lnTo>
                <a:lnTo>
                  <a:pt x="5564812" y="144944"/>
                </a:lnTo>
                <a:lnTo>
                  <a:pt x="5641055" y="144221"/>
                </a:lnTo>
                <a:lnTo>
                  <a:pt x="5717023" y="143487"/>
                </a:lnTo>
                <a:lnTo>
                  <a:pt x="5792716" y="142742"/>
                </a:lnTo>
                <a:lnTo>
                  <a:pt x="5868135" y="141986"/>
                </a:lnTo>
                <a:lnTo>
                  <a:pt x="5943281" y="141220"/>
                </a:lnTo>
                <a:lnTo>
                  <a:pt x="6018154" y="140443"/>
                </a:lnTo>
                <a:lnTo>
                  <a:pt x="6092754" y="139656"/>
                </a:lnTo>
                <a:lnTo>
                  <a:pt x="6167082" y="138858"/>
                </a:lnTo>
                <a:lnTo>
                  <a:pt x="6241138" y="138051"/>
                </a:lnTo>
                <a:lnTo>
                  <a:pt x="6314922" y="137234"/>
                </a:lnTo>
                <a:lnTo>
                  <a:pt x="6388436" y="136407"/>
                </a:lnTo>
                <a:lnTo>
                  <a:pt x="6461679" y="135571"/>
                </a:lnTo>
                <a:lnTo>
                  <a:pt x="6534651" y="134726"/>
                </a:lnTo>
                <a:lnTo>
                  <a:pt x="6607354" y="133871"/>
                </a:lnTo>
                <a:lnTo>
                  <a:pt x="6679787" y="133008"/>
                </a:lnTo>
                <a:lnTo>
                  <a:pt x="6751951" y="132136"/>
                </a:lnTo>
                <a:lnTo>
                  <a:pt x="6823847" y="131255"/>
                </a:lnTo>
                <a:lnTo>
                  <a:pt x="6895475" y="130366"/>
                </a:lnTo>
                <a:lnTo>
                  <a:pt x="6966835" y="129468"/>
                </a:lnTo>
                <a:lnTo>
                  <a:pt x="7037927" y="128563"/>
                </a:lnTo>
                <a:lnTo>
                  <a:pt x="7108753" y="127650"/>
                </a:lnTo>
                <a:lnTo>
                  <a:pt x="7179312" y="126729"/>
                </a:lnTo>
                <a:lnTo>
                  <a:pt x="7249604" y="125800"/>
                </a:lnTo>
                <a:lnTo>
                  <a:pt x="7319632" y="124864"/>
                </a:lnTo>
                <a:lnTo>
                  <a:pt x="7389393" y="123921"/>
                </a:lnTo>
                <a:lnTo>
                  <a:pt x="7458890" y="122971"/>
                </a:lnTo>
                <a:lnTo>
                  <a:pt x="7528123" y="122014"/>
                </a:lnTo>
                <a:lnTo>
                  <a:pt x="7597091" y="121050"/>
                </a:lnTo>
                <a:lnTo>
                  <a:pt x="7665796" y="120080"/>
                </a:lnTo>
                <a:lnTo>
                  <a:pt x="7734238" y="119104"/>
                </a:lnTo>
                <a:lnTo>
                  <a:pt x="7802417" y="118121"/>
                </a:lnTo>
                <a:lnTo>
                  <a:pt x="7870333" y="117132"/>
                </a:lnTo>
                <a:lnTo>
                  <a:pt x="7937987" y="116138"/>
                </a:lnTo>
                <a:lnTo>
                  <a:pt x="8005380" y="115138"/>
                </a:lnTo>
                <a:lnTo>
                  <a:pt x="8072512" y="114132"/>
                </a:lnTo>
                <a:lnTo>
                  <a:pt x="8139382" y="113122"/>
                </a:lnTo>
                <a:lnTo>
                  <a:pt x="8205993" y="112106"/>
                </a:lnTo>
                <a:lnTo>
                  <a:pt x="8272343" y="111085"/>
                </a:lnTo>
                <a:lnTo>
                  <a:pt x="8338434" y="110059"/>
                </a:lnTo>
                <a:lnTo>
                  <a:pt x="8404266" y="109029"/>
                </a:lnTo>
                <a:lnTo>
                  <a:pt x="8469839" y="107994"/>
                </a:lnTo>
                <a:lnTo>
                  <a:pt x="8535154" y="106955"/>
                </a:lnTo>
                <a:lnTo>
                  <a:pt x="8600211" y="105912"/>
                </a:lnTo>
                <a:lnTo>
                  <a:pt x="8665011" y="104865"/>
                </a:lnTo>
                <a:lnTo>
                  <a:pt x="8729553" y="103814"/>
                </a:lnTo>
                <a:lnTo>
                  <a:pt x="8793839" y="102760"/>
                </a:lnTo>
                <a:lnTo>
                  <a:pt x="8857868" y="101702"/>
                </a:lnTo>
                <a:lnTo>
                  <a:pt x="8921642" y="100642"/>
                </a:lnTo>
                <a:lnTo>
                  <a:pt x="8985160" y="99578"/>
                </a:lnTo>
                <a:lnTo>
                  <a:pt x="9048423" y="98511"/>
                </a:lnTo>
                <a:lnTo>
                  <a:pt x="9111432" y="97441"/>
                </a:lnTo>
                <a:lnTo>
                  <a:pt x="9174186" y="96369"/>
                </a:lnTo>
                <a:lnTo>
                  <a:pt x="9236687" y="95295"/>
                </a:lnTo>
                <a:lnTo>
                  <a:pt x="9298934" y="94218"/>
                </a:lnTo>
                <a:lnTo>
                  <a:pt x="9360929" y="93140"/>
                </a:lnTo>
                <a:lnTo>
                  <a:pt x="9422670" y="92059"/>
                </a:lnTo>
                <a:lnTo>
                  <a:pt x="9484160" y="90977"/>
                </a:lnTo>
                <a:lnTo>
                  <a:pt x="9545398" y="89893"/>
                </a:lnTo>
                <a:lnTo>
                  <a:pt x="9606385" y="88809"/>
                </a:lnTo>
                <a:lnTo>
                  <a:pt x="9667121" y="87723"/>
                </a:lnTo>
                <a:lnTo>
                  <a:pt x="9727606" y="86635"/>
                </a:lnTo>
                <a:lnTo>
                  <a:pt x="9787841" y="85548"/>
                </a:lnTo>
                <a:lnTo>
                  <a:pt x="9847827" y="84459"/>
                </a:lnTo>
                <a:lnTo>
                  <a:pt x="9907563" y="83370"/>
                </a:lnTo>
                <a:lnTo>
                  <a:pt x="9967050" y="82281"/>
                </a:lnTo>
                <a:lnTo>
                  <a:pt x="10026289" y="81192"/>
                </a:lnTo>
                <a:lnTo>
                  <a:pt x="10085280" y="80102"/>
                </a:lnTo>
                <a:lnTo>
                  <a:pt x="10144024" y="79013"/>
                </a:lnTo>
                <a:lnTo>
                  <a:pt x="10202520" y="77925"/>
                </a:lnTo>
                <a:lnTo>
                  <a:pt x="10260769" y="76837"/>
                </a:lnTo>
                <a:lnTo>
                  <a:pt x="10318772" y="75749"/>
                </a:lnTo>
                <a:lnTo>
                  <a:pt x="10376529" y="74663"/>
                </a:lnTo>
                <a:lnTo>
                  <a:pt x="10434041" y="73578"/>
                </a:lnTo>
                <a:lnTo>
                  <a:pt x="10491307" y="72494"/>
                </a:lnTo>
                <a:lnTo>
                  <a:pt x="10548329" y="71411"/>
                </a:lnTo>
                <a:lnTo>
                  <a:pt x="10605106" y="70330"/>
                </a:lnTo>
                <a:lnTo>
                  <a:pt x="10661640" y="69251"/>
                </a:lnTo>
                <a:lnTo>
                  <a:pt x="10717930" y="68174"/>
                </a:lnTo>
                <a:lnTo>
                  <a:pt x="10773977" y="67099"/>
                </a:lnTo>
                <a:lnTo>
                  <a:pt x="10829781" y="66026"/>
                </a:lnTo>
                <a:lnTo>
                  <a:pt x="10885343" y="64956"/>
                </a:lnTo>
                <a:lnTo>
                  <a:pt x="10940663" y="63888"/>
                </a:lnTo>
                <a:lnTo>
                  <a:pt x="10995742" y="62823"/>
                </a:lnTo>
                <a:lnTo>
                  <a:pt x="11050579" y="61761"/>
                </a:lnTo>
                <a:lnTo>
                  <a:pt x="11105176" y="60703"/>
                </a:lnTo>
                <a:lnTo>
                  <a:pt x="11159533" y="59647"/>
                </a:lnTo>
                <a:lnTo>
                  <a:pt x="11213650" y="58596"/>
                </a:lnTo>
                <a:lnTo>
                  <a:pt x="11267528" y="57547"/>
                </a:lnTo>
                <a:lnTo>
                  <a:pt x="11321167" y="56503"/>
                </a:lnTo>
                <a:lnTo>
                  <a:pt x="11374567" y="55463"/>
                </a:lnTo>
                <a:lnTo>
                  <a:pt x="11427729" y="54427"/>
                </a:lnTo>
                <a:lnTo>
                  <a:pt x="11480653" y="53395"/>
                </a:lnTo>
                <a:lnTo>
                  <a:pt x="11533340" y="52368"/>
                </a:lnTo>
                <a:lnTo>
                  <a:pt x="11585790" y="51346"/>
                </a:lnTo>
                <a:lnTo>
                  <a:pt x="11638003" y="50328"/>
                </a:lnTo>
                <a:lnTo>
                  <a:pt x="11689981" y="49316"/>
                </a:lnTo>
                <a:lnTo>
                  <a:pt x="11741723" y="48309"/>
                </a:lnTo>
                <a:lnTo>
                  <a:pt x="11793229" y="47307"/>
                </a:lnTo>
                <a:lnTo>
                  <a:pt x="11844501" y="46311"/>
                </a:lnTo>
                <a:lnTo>
                  <a:pt x="11895538" y="45320"/>
                </a:lnTo>
                <a:lnTo>
                  <a:pt x="11946341" y="44336"/>
                </a:lnTo>
                <a:lnTo>
                  <a:pt x="11996911" y="43358"/>
                </a:lnTo>
                <a:lnTo>
                  <a:pt x="12047247" y="42385"/>
                </a:lnTo>
                <a:lnTo>
                  <a:pt x="12097351" y="41420"/>
                </a:lnTo>
                <a:lnTo>
                  <a:pt x="12147222" y="40461"/>
                </a:lnTo>
                <a:lnTo>
                  <a:pt x="12196861" y="39509"/>
                </a:lnTo>
                <a:lnTo>
                  <a:pt x="12246269" y="38563"/>
                </a:lnTo>
                <a:lnTo>
                  <a:pt x="12295445" y="37625"/>
                </a:lnTo>
                <a:lnTo>
                  <a:pt x="12344391" y="36694"/>
                </a:lnTo>
                <a:lnTo>
                  <a:pt x="12393106" y="35771"/>
                </a:lnTo>
                <a:lnTo>
                  <a:pt x="12441592" y="34855"/>
                </a:lnTo>
                <a:lnTo>
                  <a:pt x="12489848" y="33948"/>
                </a:lnTo>
                <a:lnTo>
                  <a:pt x="12537874" y="33048"/>
                </a:lnTo>
                <a:lnTo>
                  <a:pt x="12585673" y="32156"/>
                </a:lnTo>
                <a:lnTo>
                  <a:pt x="12633243" y="31273"/>
                </a:lnTo>
                <a:lnTo>
                  <a:pt x="12680585" y="30398"/>
                </a:lnTo>
                <a:lnTo>
                  <a:pt x="12727699" y="29532"/>
                </a:lnTo>
                <a:lnTo>
                  <a:pt x="12774587" y="28675"/>
                </a:lnTo>
                <a:lnTo>
                  <a:pt x="12821248" y="27826"/>
                </a:lnTo>
                <a:lnTo>
                  <a:pt x="12867683" y="26987"/>
                </a:lnTo>
                <a:lnTo>
                  <a:pt x="12913891" y="26158"/>
                </a:lnTo>
                <a:lnTo>
                  <a:pt x="12959875" y="25338"/>
                </a:lnTo>
                <a:lnTo>
                  <a:pt x="13005634" y="24528"/>
                </a:lnTo>
                <a:lnTo>
                  <a:pt x="13051168" y="23727"/>
                </a:lnTo>
                <a:lnTo>
                  <a:pt x="13096477" y="22937"/>
                </a:lnTo>
                <a:lnTo>
                  <a:pt x="13141563" y="22157"/>
                </a:lnTo>
                <a:lnTo>
                  <a:pt x="13186426" y="21387"/>
                </a:lnTo>
                <a:lnTo>
                  <a:pt x="13231066" y="20628"/>
                </a:lnTo>
                <a:lnTo>
                  <a:pt x="13275483" y="19880"/>
                </a:lnTo>
                <a:lnTo>
                  <a:pt x="13319678" y="19142"/>
                </a:lnTo>
                <a:lnTo>
                  <a:pt x="13363652" y="18416"/>
                </a:lnTo>
                <a:lnTo>
                  <a:pt x="13407404" y="17701"/>
                </a:lnTo>
                <a:lnTo>
                  <a:pt x="13450936" y="16998"/>
                </a:lnTo>
                <a:lnTo>
                  <a:pt x="13494246" y="16306"/>
                </a:lnTo>
                <a:lnTo>
                  <a:pt x="13537337" y="15626"/>
                </a:lnTo>
                <a:lnTo>
                  <a:pt x="13580209" y="14958"/>
                </a:lnTo>
                <a:lnTo>
                  <a:pt x="13622861" y="14302"/>
                </a:lnTo>
                <a:lnTo>
                  <a:pt x="13665294" y="13658"/>
                </a:lnTo>
                <a:lnTo>
                  <a:pt x="13707509" y="13027"/>
                </a:lnTo>
                <a:lnTo>
                  <a:pt x="13749505" y="12409"/>
                </a:lnTo>
                <a:lnTo>
                  <a:pt x="13791285" y="11803"/>
                </a:lnTo>
                <a:lnTo>
                  <a:pt x="13832847" y="11211"/>
                </a:lnTo>
                <a:lnTo>
                  <a:pt x="13874192" y="10631"/>
                </a:lnTo>
                <a:lnTo>
                  <a:pt x="13915321" y="10065"/>
                </a:lnTo>
                <a:lnTo>
                  <a:pt x="13956234" y="9512"/>
                </a:lnTo>
                <a:lnTo>
                  <a:pt x="13996931" y="8974"/>
                </a:lnTo>
                <a:lnTo>
                  <a:pt x="14037414" y="8449"/>
                </a:lnTo>
                <a:lnTo>
                  <a:pt x="14077682" y="7938"/>
                </a:lnTo>
                <a:lnTo>
                  <a:pt x="14117735" y="7441"/>
                </a:lnTo>
                <a:lnTo>
                  <a:pt x="14157574" y="6959"/>
                </a:lnTo>
                <a:lnTo>
                  <a:pt x="14197201" y="6491"/>
                </a:lnTo>
                <a:lnTo>
                  <a:pt x="14236614" y="6038"/>
                </a:lnTo>
                <a:lnTo>
                  <a:pt x="14275814" y="5600"/>
                </a:lnTo>
                <a:lnTo>
                  <a:pt x="14314802" y="5177"/>
                </a:lnTo>
                <a:lnTo>
                  <a:pt x="14353578" y="4769"/>
                </a:lnTo>
                <a:lnTo>
                  <a:pt x="14392143" y="4377"/>
                </a:lnTo>
                <a:lnTo>
                  <a:pt x="14430497" y="4000"/>
                </a:lnTo>
                <a:lnTo>
                  <a:pt x="14468641" y="3639"/>
                </a:lnTo>
                <a:lnTo>
                  <a:pt x="14544297" y="2966"/>
                </a:lnTo>
                <a:lnTo>
                  <a:pt x="14619116" y="2357"/>
                </a:lnTo>
                <a:lnTo>
                  <a:pt x="14693101" y="1815"/>
                </a:lnTo>
                <a:lnTo>
                  <a:pt x="14766256" y="1341"/>
                </a:lnTo>
                <a:lnTo>
                  <a:pt x="14838582" y="936"/>
                </a:lnTo>
                <a:lnTo>
                  <a:pt x="14910085" y="602"/>
                </a:lnTo>
                <a:lnTo>
                  <a:pt x="14980766" y="339"/>
                </a:lnTo>
                <a:lnTo>
                  <a:pt x="15050630" y="151"/>
                </a:lnTo>
                <a:lnTo>
                  <a:pt x="15119680" y="37"/>
                </a:lnTo>
                <a:lnTo>
                  <a:pt x="15187918" y="0"/>
                </a:lnTo>
                <a:lnTo>
                  <a:pt x="15221734" y="10"/>
                </a:lnTo>
                <a:lnTo>
                  <a:pt x="15288762" y="89"/>
                </a:lnTo>
                <a:lnTo>
                  <a:pt x="15354987" y="248"/>
                </a:lnTo>
                <a:lnTo>
                  <a:pt x="15420413" y="488"/>
                </a:lnTo>
                <a:lnTo>
                  <a:pt x="15485042" y="811"/>
                </a:lnTo>
                <a:lnTo>
                  <a:pt x="15548878" y="1217"/>
                </a:lnTo>
                <a:lnTo>
                  <a:pt x="15611925" y="1709"/>
                </a:lnTo>
                <a:lnTo>
                  <a:pt x="15674185" y="2287"/>
                </a:lnTo>
                <a:lnTo>
                  <a:pt x="15735662" y="2953"/>
                </a:lnTo>
                <a:lnTo>
                  <a:pt x="15796360" y="3708"/>
                </a:lnTo>
                <a:lnTo>
                  <a:pt x="15856281" y="4555"/>
                </a:lnTo>
                <a:lnTo>
                  <a:pt x="15915428" y="5493"/>
                </a:lnTo>
                <a:lnTo>
                  <a:pt x="15973806" y="6525"/>
                </a:lnTo>
                <a:lnTo>
                  <a:pt x="16031417" y="7651"/>
                </a:lnTo>
                <a:lnTo>
                  <a:pt x="16088264" y="8874"/>
                </a:lnTo>
                <a:lnTo>
                  <a:pt x="16144352" y="10195"/>
                </a:lnTo>
                <a:lnTo>
                  <a:pt x="16199683" y="11614"/>
                </a:lnTo>
                <a:lnTo>
                  <a:pt x="16254260" y="13134"/>
                </a:lnTo>
                <a:lnTo>
                  <a:pt x="16308087" y="14756"/>
                </a:lnTo>
                <a:lnTo>
                  <a:pt x="16361167" y="16481"/>
                </a:lnTo>
                <a:lnTo>
                  <a:pt x="16413504" y="18311"/>
                </a:lnTo>
                <a:lnTo>
                  <a:pt x="16465100" y="20246"/>
                </a:lnTo>
                <a:lnTo>
                  <a:pt x="16515959" y="22289"/>
                </a:lnTo>
                <a:lnTo>
                  <a:pt x="16566084" y="24440"/>
                </a:lnTo>
                <a:lnTo>
                  <a:pt x="16615479" y="26701"/>
                </a:lnTo>
                <a:lnTo>
                  <a:pt x="16664147" y="29074"/>
                </a:lnTo>
                <a:lnTo>
                  <a:pt x="16712091" y="31560"/>
                </a:lnTo>
                <a:lnTo>
                  <a:pt x="16759315" y="34160"/>
                </a:lnTo>
                <a:lnTo>
                  <a:pt x="16805821" y="36876"/>
                </a:lnTo>
                <a:lnTo>
                  <a:pt x="16851613" y="39708"/>
                </a:lnTo>
                <a:lnTo>
                  <a:pt x="16896694" y="42659"/>
                </a:lnTo>
                <a:lnTo>
                  <a:pt x="16941068" y="45730"/>
                </a:lnTo>
                <a:lnTo>
                  <a:pt x="16984738" y="48921"/>
                </a:lnTo>
                <a:lnTo>
                  <a:pt x="17027707" y="52236"/>
                </a:lnTo>
                <a:lnTo>
                  <a:pt x="17069978" y="55674"/>
                </a:lnTo>
                <a:lnTo>
                  <a:pt x="17111556" y="59237"/>
                </a:lnTo>
                <a:lnTo>
                  <a:pt x="17152442" y="62927"/>
                </a:lnTo>
                <a:lnTo>
                  <a:pt x="17192640" y="66745"/>
                </a:lnTo>
                <a:lnTo>
                  <a:pt x="17232155" y="70693"/>
                </a:lnTo>
                <a:lnTo>
                  <a:pt x="17270988" y="74771"/>
                </a:lnTo>
                <a:lnTo>
                  <a:pt x="17309143" y="78982"/>
                </a:lnTo>
                <a:lnTo>
                  <a:pt x="17365112" y="85548"/>
                </a:lnTo>
                <a:lnTo>
                  <a:pt x="17419575" y="92420"/>
                </a:lnTo>
                <a:lnTo>
                  <a:pt x="17472542" y="99601"/>
                </a:lnTo>
                <a:lnTo>
                  <a:pt x="17524025" y="107097"/>
                </a:lnTo>
                <a:lnTo>
                  <a:pt x="17574035" y="114913"/>
                </a:lnTo>
                <a:lnTo>
                  <a:pt x="17622582" y="123052"/>
                </a:lnTo>
                <a:lnTo>
                  <a:pt x="17669679" y="131519"/>
                </a:lnTo>
                <a:lnTo>
                  <a:pt x="17715336" y="140320"/>
                </a:lnTo>
                <a:lnTo>
                  <a:pt x="17759564" y="149458"/>
                </a:lnTo>
                <a:lnTo>
                  <a:pt x="17802374" y="158939"/>
                </a:lnTo>
                <a:lnTo>
                  <a:pt x="17843777" y="168767"/>
                </a:lnTo>
                <a:lnTo>
                  <a:pt x="17883786" y="178947"/>
                </a:lnTo>
                <a:lnTo>
                  <a:pt x="17922409" y="189483"/>
                </a:lnTo>
                <a:lnTo>
                  <a:pt x="17959660" y="200380"/>
                </a:lnTo>
                <a:lnTo>
                  <a:pt x="18007210" y="215480"/>
                </a:lnTo>
                <a:lnTo>
                  <a:pt x="18052365" y="231241"/>
                </a:lnTo>
                <a:lnTo>
                  <a:pt x="18095151" y="247674"/>
                </a:lnTo>
                <a:lnTo>
                  <a:pt x="18135595" y="264791"/>
                </a:lnTo>
                <a:lnTo>
                  <a:pt x="18173722" y="282602"/>
                </a:lnTo>
                <a:lnTo>
                  <a:pt x="18209559" y="301119"/>
                </a:lnTo>
                <a:lnTo>
                  <a:pt x="18243132" y="320352"/>
                </a:lnTo>
                <a:lnTo>
                  <a:pt x="18281956" y="345418"/>
                </a:lnTo>
                <a:lnTo>
                  <a:pt x="18317335" y="371643"/>
                </a:lnTo>
                <a:lnTo>
                  <a:pt x="18349321" y="399047"/>
                </a:lnTo>
                <a:lnTo>
                  <a:pt x="18377966" y="427654"/>
                </a:lnTo>
                <a:lnTo>
                  <a:pt x="18403321" y="457484"/>
                </a:lnTo>
                <a:lnTo>
                  <a:pt x="18425436" y="488558"/>
                </a:lnTo>
                <a:lnTo>
                  <a:pt x="18447773" y="527521"/>
                </a:lnTo>
                <a:lnTo>
                  <a:pt x="18465608" y="568345"/>
                </a:lnTo>
                <a:lnTo>
                  <a:pt x="18479031" y="611068"/>
                </a:lnTo>
                <a:lnTo>
                  <a:pt x="18488131" y="655726"/>
                </a:lnTo>
                <a:lnTo>
                  <a:pt x="18492476" y="694446"/>
                </a:lnTo>
                <a:lnTo>
                  <a:pt x="18493932" y="734558"/>
                </a:lnTo>
                <a:lnTo>
                  <a:pt x="18493881" y="742750"/>
                </a:lnTo>
                <a:lnTo>
                  <a:pt x="18491938" y="784560"/>
                </a:lnTo>
                <a:lnTo>
                  <a:pt x="18487218" y="827810"/>
                </a:lnTo>
                <a:lnTo>
                  <a:pt x="18479775" y="872520"/>
                </a:lnTo>
                <a:lnTo>
                  <a:pt x="18469658" y="918713"/>
                </a:lnTo>
                <a:lnTo>
                  <a:pt x="18459674" y="956749"/>
                </a:lnTo>
                <a:lnTo>
                  <a:pt x="18448039" y="995758"/>
                </a:lnTo>
                <a:lnTo>
                  <a:pt x="18434778" y="1035752"/>
                </a:lnTo>
                <a:lnTo>
                  <a:pt x="18419919" y="1076742"/>
                </a:lnTo>
                <a:lnTo>
                  <a:pt x="18403487" y="1118738"/>
                </a:lnTo>
                <a:lnTo>
                  <a:pt x="18385509" y="1161752"/>
                </a:lnTo>
                <a:lnTo>
                  <a:pt x="18366011" y="1205795"/>
                </a:lnTo>
                <a:lnTo>
                  <a:pt x="18345019" y="1250878"/>
                </a:lnTo>
                <a:lnTo>
                  <a:pt x="18328310" y="1285379"/>
                </a:lnTo>
                <a:lnTo>
                  <a:pt x="18310788" y="1320476"/>
                </a:lnTo>
                <a:lnTo>
                  <a:pt x="18292462" y="1356174"/>
                </a:lnTo>
                <a:lnTo>
                  <a:pt x="18273345" y="1392476"/>
                </a:lnTo>
                <a:lnTo>
                  <a:pt x="18253446" y="1429389"/>
                </a:lnTo>
                <a:lnTo>
                  <a:pt x="18232778" y="1466915"/>
                </a:lnTo>
                <a:lnTo>
                  <a:pt x="18211350" y="1505061"/>
                </a:lnTo>
                <a:lnTo>
                  <a:pt x="18196650" y="1530838"/>
                </a:lnTo>
                <a:lnTo>
                  <a:pt x="18174291" y="1570381"/>
                </a:lnTo>
                <a:lnTo>
                  <a:pt x="18152317" y="1610374"/>
                </a:lnTo>
                <a:lnTo>
                  <a:pt x="18130724" y="1650810"/>
                </a:lnTo>
                <a:lnTo>
                  <a:pt x="18109511" y="1691679"/>
                </a:lnTo>
                <a:lnTo>
                  <a:pt x="18088674" y="1732976"/>
                </a:lnTo>
                <a:lnTo>
                  <a:pt x="18068210" y="1774691"/>
                </a:lnTo>
                <a:lnTo>
                  <a:pt x="18048115" y="1816818"/>
                </a:lnTo>
                <a:lnTo>
                  <a:pt x="18028388" y="1859348"/>
                </a:lnTo>
                <a:lnTo>
                  <a:pt x="18009026" y="1902274"/>
                </a:lnTo>
                <a:lnTo>
                  <a:pt x="17990024" y="1945588"/>
                </a:lnTo>
                <a:lnTo>
                  <a:pt x="17971381" y="1989283"/>
                </a:lnTo>
                <a:lnTo>
                  <a:pt x="17953093" y="2033350"/>
                </a:lnTo>
                <a:lnTo>
                  <a:pt x="17935157" y="2077781"/>
                </a:lnTo>
                <a:lnTo>
                  <a:pt x="17917571" y="2122570"/>
                </a:lnTo>
                <a:lnTo>
                  <a:pt x="17900331" y="2167708"/>
                </a:lnTo>
                <a:lnTo>
                  <a:pt x="17883435" y="2213188"/>
                </a:lnTo>
                <a:lnTo>
                  <a:pt x="17866879" y="2259002"/>
                </a:lnTo>
                <a:lnTo>
                  <a:pt x="17850661" y="2305141"/>
                </a:lnTo>
                <a:lnTo>
                  <a:pt x="17834778" y="2351599"/>
                </a:lnTo>
                <a:lnTo>
                  <a:pt x="17819226" y="2398368"/>
                </a:lnTo>
                <a:lnTo>
                  <a:pt x="17804004" y="2445440"/>
                </a:lnTo>
                <a:lnTo>
                  <a:pt x="17789107" y="2492806"/>
                </a:lnTo>
                <a:lnTo>
                  <a:pt x="17774532" y="2540460"/>
                </a:lnTo>
                <a:lnTo>
                  <a:pt x="17760278" y="2588394"/>
                </a:lnTo>
                <a:lnTo>
                  <a:pt x="17746341" y="2636600"/>
                </a:lnTo>
                <a:lnTo>
                  <a:pt x="17732718" y="2685070"/>
                </a:lnTo>
                <a:lnTo>
                  <a:pt x="17719406" y="2733796"/>
                </a:lnTo>
                <a:lnTo>
                  <a:pt x="17706402" y="2782772"/>
                </a:lnTo>
                <a:lnTo>
                  <a:pt x="17693703" y="2831988"/>
                </a:lnTo>
                <a:lnTo>
                  <a:pt x="17681306" y="2881437"/>
                </a:lnTo>
                <a:lnTo>
                  <a:pt x="17669209" y="2931112"/>
                </a:lnTo>
                <a:lnTo>
                  <a:pt x="17657408" y="2981005"/>
                </a:lnTo>
                <a:lnTo>
                  <a:pt x="17645900" y="3031107"/>
                </a:lnTo>
                <a:lnTo>
                  <a:pt x="17634683" y="3081412"/>
                </a:lnTo>
                <a:lnTo>
                  <a:pt x="17623753" y="3131912"/>
                </a:lnTo>
                <a:lnTo>
                  <a:pt x="17613108" y="3182598"/>
                </a:lnTo>
                <a:lnTo>
                  <a:pt x="17602744" y="3233463"/>
                </a:lnTo>
                <a:lnTo>
                  <a:pt x="17592659" y="3284500"/>
                </a:lnTo>
                <a:lnTo>
                  <a:pt x="17582850" y="3335700"/>
                </a:lnTo>
                <a:lnTo>
                  <a:pt x="17573313" y="3387056"/>
                </a:lnTo>
                <a:lnTo>
                  <a:pt x="17564046" y="3438560"/>
                </a:lnTo>
                <a:lnTo>
                  <a:pt x="17555046" y="3490205"/>
                </a:lnTo>
                <a:lnTo>
                  <a:pt x="17546310" y="3541982"/>
                </a:lnTo>
                <a:lnTo>
                  <a:pt x="17537835" y="3593884"/>
                </a:lnTo>
                <a:lnTo>
                  <a:pt x="17529617" y="3645904"/>
                </a:lnTo>
                <a:lnTo>
                  <a:pt x="17521655" y="3698032"/>
                </a:lnTo>
                <a:lnTo>
                  <a:pt x="17513945" y="3750263"/>
                </a:lnTo>
                <a:lnTo>
                  <a:pt x="17506484" y="3802587"/>
                </a:lnTo>
                <a:lnTo>
                  <a:pt x="17499269" y="3854997"/>
                </a:lnTo>
                <a:lnTo>
                  <a:pt x="17492297" y="3907486"/>
                </a:lnTo>
                <a:lnTo>
                  <a:pt x="17485565" y="3960046"/>
                </a:lnTo>
                <a:lnTo>
                  <a:pt x="17479071" y="4012668"/>
                </a:lnTo>
                <a:lnTo>
                  <a:pt x="17472811" y="4065346"/>
                </a:lnTo>
                <a:lnTo>
                  <a:pt x="17466783" y="4118072"/>
                </a:lnTo>
                <a:lnTo>
                  <a:pt x="17460983" y="4170837"/>
                </a:lnTo>
                <a:lnTo>
                  <a:pt x="17455408" y="4223634"/>
                </a:lnTo>
                <a:lnTo>
                  <a:pt x="17450056" y="4276455"/>
                </a:lnTo>
                <a:lnTo>
                  <a:pt x="17444924" y="4329293"/>
                </a:lnTo>
                <a:lnTo>
                  <a:pt x="17440008" y="4382140"/>
                </a:lnTo>
                <a:lnTo>
                  <a:pt x="17435306" y="4434988"/>
                </a:lnTo>
                <a:lnTo>
                  <a:pt x="17430815" y="4487829"/>
                </a:lnTo>
                <a:lnTo>
                  <a:pt x="17426531" y="4540655"/>
                </a:lnTo>
                <a:lnTo>
                  <a:pt x="17422453" y="4593460"/>
                </a:lnTo>
                <a:lnTo>
                  <a:pt x="17418576" y="4646234"/>
                </a:lnTo>
                <a:lnTo>
                  <a:pt x="17414898" y="4698971"/>
                </a:lnTo>
                <a:lnTo>
                  <a:pt x="17411417" y="4751663"/>
                </a:lnTo>
                <a:lnTo>
                  <a:pt x="17408128" y="4804301"/>
                </a:lnTo>
                <a:lnTo>
                  <a:pt x="17405029" y="4856879"/>
                </a:lnTo>
                <a:lnTo>
                  <a:pt x="17402118" y="4909388"/>
                </a:lnTo>
                <a:lnTo>
                  <a:pt x="17399391" y="4961821"/>
                </a:lnTo>
                <a:lnTo>
                  <a:pt x="17396845" y="5014169"/>
                </a:lnTo>
                <a:lnTo>
                  <a:pt x="17394477" y="5066426"/>
                </a:lnTo>
                <a:lnTo>
                  <a:pt x="17392285" y="5118583"/>
                </a:lnTo>
                <a:lnTo>
                  <a:pt x="17390265" y="5170633"/>
                </a:lnTo>
                <a:lnTo>
                  <a:pt x="17388414" y="5222568"/>
                </a:lnTo>
                <a:lnTo>
                  <a:pt x="17386730" y="5274381"/>
                </a:lnTo>
                <a:lnTo>
                  <a:pt x="17385210" y="5326062"/>
                </a:lnTo>
                <a:lnTo>
                  <a:pt x="17383850" y="5377606"/>
                </a:lnTo>
                <a:lnTo>
                  <a:pt x="17382648" y="5429003"/>
                </a:lnTo>
                <a:lnTo>
                  <a:pt x="17381600" y="5480247"/>
                </a:lnTo>
                <a:lnTo>
                  <a:pt x="17380705" y="5531329"/>
                </a:lnTo>
                <a:lnTo>
                  <a:pt x="17379958" y="5582242"/>
                </a:lnTo>
                <a:lnTo>
                  <a:pt x="17379356" y="5632978"/>
                </a:lnTo>
                <a:lnTo>
                  <a:pt x="17378898" y="5683529"/>
                </a:lnTo>
                <a:lnTo>
                  <a:pt x="17378580" y="5733888"/>
                </a:lnTo>
                <a:lnTo>
                  <a:pt x="17378398" y="5784047"/>
                </a:lnTo>
                <a:lnTo>
                  <a:pt x="17378351" y="5833998"/>
                </a:lnTo>
                <a:lnTo>
                  <a:pt x="17378435" y="5883733"/>
                </a:lnTo>
                <a:lnTo>
                  <a:pt x="17378647" y="5933245"/>
                </a:lnTo>
                <a:lnTo>
                  <a:pt x="17378984" y="5982526"/>
                </a:lnTo>
                <a:lnTo>
                  <a:pt x="17379443" y="6031567"/>
                </a:lnTo>
                <a:lnTo>
                  <a:pt x="17380022" y="6080363"/>
                </a:lnTo>
                <a:lnTo>
                  <a:pt x="17380717" y="6128904"/>
                </a:lnTo>
                <a:lnTo>
                  <a:pt x="17381525" y="6177182"/>
                </a:lnTo>
                <a:lnTo>
                  <a:pt x="17382444" y="6225191"/>
                </a:lnTo>
                <a:lnTo>
                  <a:pt x="17383471" y="6272923"/>
                </a:lnTo>
                <a:lnTo>
                  <a:pt x="17384601" y="6320369"/>
                </a:lnTo>
                <a:lnTo>
                  <a:pt x="17385834" y="6367522"/>
                </a:lnTo>
                <a:lnTo>
                  <a:pt x="17387165" y="6414374"/>
                </a:lnTo>
                <a:lnTo>
                  <a:pt x="17388592" y="6460918"/>
                </a:lnTo>
                <a:lnTo>
                  <a:pt x="17390111" y="6507146"/>
                </a:lnTo>
                <a:lnTo>
                  <a:pt x="17391720" y="6553049"/>
                </a:lnTo>
                <a:lnTo>
                  <a:pt x="17393416" y="6598621"/>
                </a:lnTo>
                <a:lnTo>
                  <a:pt x="17395196" y="6643853"/>
                </a:lnTo>
                <a:lnTo>
                  <a:pt x="17397057" y="6688738"/>
                </a:lnTo>
                <a:lnTo>
                  <a:pt x="17398996" y="6733269"/>
                </a:lnTo>
                <a:lnTo>
                  <a:pt x="17401010" y="6777436"/>
                </a:lnTo>
                <a:lnTo>
                  <a:pt x="17403096" y="6821233"/>
                </a:lnTo>
                <a:lnTo>
                  <a:pt x="17405251" y="6864652"/>
                </a:lnTo>
                <a:lnTo>
                  <a:pt x="17407472" y="6907685"/>
                </a:lnTo>
                <a:lnTo>
                  <a:pt x="17409757" y="6950324"/>
                </a:lnTo>
                <a:lnTo>
                  <a:pt x="17412101" y="6992562"/>
                </a:lnTo>
                <a:lnTo>
                  <a:pt x="17414504" y="7034391"/>
                </a:lnTo>
                <a:lnTo>
                  <a:pt x="17416960" y="7075803"/>
                </a:lnTo>
                <a:lnTo>
                  <a:pt x="17419468" y="7116790"/>
                </a:lnTo>
                <a:lnTo>
                  <a:pt x="17422024" y="7157345"/>
                </a:lnTo>
                <a:lnTo>
                  <a:pt x="17424626" y="7197460"/>
                </a:lnTo>
                <a:lnTo>
                  <a:pt x="17427271" y="7237127"/>
                </a:lnTo>
                <a:lnTo>
                  <a:pt x="17429955" y="7276339"/>
                </a:lnTo>
                <a:lnTo>
                  <a:pt x="17432675" y="7315087"/>
                </a:lnTo>
                <a:lnTo>
                  <a:pt x="17435430" y="7353364"/>
                </a:lnTo>
                <a:lnTo>
                  <a:pt x="17441028" y="7428474"/>
                </a:lnTo>
                <a:lnTo>
                  <a:pt x="17446726" y="7501607"/>
                </a:lnTo>
                <a:lnTo>
                  <a:pt x="17452500" y="7572701"/>
                </a:lnTo>
                <a:lnTo>
                  <a:pt x="17458326" y="7641695"/>
                </a:lnTo>
                <a:lnTo>
                  <a:pt x="17464180" y="7708525"/>
                </a:lnTo>
                <a:lnTo>
                  <a:pt x="17470040" y="7773131"/>
                </a:lnTo>
                <a:lnTo>
                  <a:pt x="17475881" y="7835450"/>
                </a:lnTo>
                <a:lnTo>
                  <a:pt x="17481680" y="7895420"/>
                </a:lnTo>
                <a:lnTo>
                  <a:pt x="17487413" y="7952981"/>
                </a:lnTo>
                <a:lnTo>
                  <a:pt x="17493057" y="8008068"/>
                </a:lnTo>
                <a:lnTo>
                  <a:pt x="17498588" y="8060622"/>
                </a:lnTo>
                <a:lnTo>
                  <a:pt x="17503982" y="8110579"/>
                </a:lnTo>
                <a:lnTo>
                  <a:pt x="17509216" y="8157878"/>
                </a:lnTo>
                <a:lnTo>
                  <a:pt x="17514266" y="8202457"/>
                </a:lnTo>
                <a:lnTo>
                  <a:pt x="17519109" y="8244254"/>
                </a:lnTo>
                <a:lnTo>
                  <a:pt x="17523721" y="8283207"/>
                </a:lnTo>
                <a:lnTo>
                  <a:pt x="17530155" y="8336170"/>
                </a:lnTo>
                <a:lnTo>
                  <a:pt x="17535935" y="8382385"/>
                </a:lnTo>
                <a:lnTo>
                  <a:pt x="17540984" y="8421644"/>
                </a:lnTo>
                <a:lnTo>
                  <a:pt x="17546439" y="8462808"/>
                </a:lnTo>
                <a:lnTo>
                  <a:pt x="17551944" y="8502706"/>
                </a:lnTo>
                <a:lnTo>
                  <a:pt x="17981944" y="9000066"/>
                </a:lnTo>
                <a:lnTo>
                  <a:pt x="100646" y="9310852"/>
                </a:lnTo>
                <a:lnTo>
                  <a:pt x="0" y="159707"/>
                </a:lnTo>
                <a:close/>
              </a:path>
            </a:pathLst>
          </a:custGeom>
          <a:ln w="41883">
            <a:solidFill>
              <a:srgbClr val="000000"/>
            </a:solidFill>
          </a:ln>
        </p:spPr>
        <p:txBody>
          <a:bodyPr wrap="square" lIns="0" tIns="0" rIns="0" bIns="0" rtlCol="0"/>
          <a:lstStyle/>
          <a:p>
            <a:endParaRPr/>
          </a:p>
        </p:txBody>
      </p:sp>
      <p:sp>
        <p:nvSpPr>
          <p:cNvPr id="7" name="object 7"/>
          <p:cNvSpPr txBox="1"/>
          <p:nvPr/>
        </p:nvSpPr>
        <p:spPr>
          <a:xfrm>
            <a:off x="1872059" y="3322866"/>
            <a:ext cx="15732125" cy="4470400"/>
          </a:xfrm>
          <a:prstGeom prst="rect">
            <a:avLst/>
          </a:prstGeom>
        </p:spPr>
        <p:txBody>
          <a:bodyPr vert="horz" wrap="square" lIns="0" tIns="0" rIns="0" bIns="0" rtlCol="0">
            <a:spAutoFit/>
          </a:bodyPr>
          <a:lstStyle/>
          <a:p>
            <a:pPr marL="12700" marR="5080" indent="1256030">
              <a:lnSpc>
                <a:spcPts val="9240"/>
              </a:lnSpc>
            </a:pPr>
            <a:r>
              <a:rPr sz="4950" spc="-30" dirty="0">
                <a:latin typeface="Arial Unicode MS"/>
                <a:cs typeface="Arial Unicode MS"/>
              </a:rPr>
              <a:t>曾国藩曾有言</a:t>
            </a:r>
            <a:r>
              <a:rPr sz="4950" spc="-30" dirty="0">
                <a:latin typeface="Trebuchet MS"/>
                <a:cs typeface="Trebuchet MS"/>
              </a:rPr>
              <a:t>“</a:t>
            </a:r>
            <a:r>
              <a:rPr sz="4950" spc="-30" dirty="0">
                <a:latin typeface="Arial Unicode MS"/>
                <a:cs typeface="Arial Unicode MS"/>
              </a:rPr>
              <a:t>天下古今之庸人，皆以一惰字致败；  </a:t>
            </a:r>
            <a:r>
              <a:rPr sz="4950" spc="-25" dirty="0">
                <a:latin typeface="Arial Unicode MS"/>
                <a:cs typeface="Arial Unicode MS"/>
              </a:rPr>
              <a:t>天下古今之人才，皆以一傲字致败。</a:t>
            </a:r>
            <a:r>
              <a:rPr sz="4950" spc="-25" dirty="0">
                <a:latin typeface="Trebuchet MS"/>
                <a:cs typeface="Trebuchet MS"/>
              </a:rPr>
              <a:t>”</a:t>
            </a:r>
            <a:r>
              <a:rPr sz="4950" spc="-25" dirty="0">
                <a:latin typeface="Arial Unicode MS"/>
                <a:cs typeface="Arial Unicode MS"/>
              </a:rPr>
              <a:t>细味其言，诚然如  </a:t>
            </a:r>
            <a:r>
              <a:rPr sz="4950" spc="-5" dirty="0">
                <a:latin typeface="Arial Unicode MS"/>
                <a:cs typeface="Arial Unicode MS"/>
              </a:rPr>
              <a:t>此。庸人克服惰性可成人才，人才若傲物又成庸人。由是  观之，庸人戒惰，人才戒傲，方可常胜。</a:t>
            </a:r>
            <a:endParaRPr sz="4950">
              <a:latin typeface="Arial Unicode MS"/>
              <a:cs typeface="Arial Unicode MS"/>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8657193" y="4036315"/>
            <a:ext cx="10046335" cy="2136775"/>
          </a:xfrm>
          <a:prstGeom prst="rect">
            <a:avLst/>
          </a:prstGeom>
        </p:spPr>
        <p:txBody>
          <a:bodyPr vert="horz" wrap="square" lIns="0" tIns="0" rIns="0" bIns="0" rtlCol="0">
            <a:spAutoFit/>
          </a:bodyPr>
          <a:lstStyle/>
          <a:p>
            <a:pPr marL="12700" marR="5080" indent="1214120">
              <a:lnSpc>
                <a:spcPct val="147600"/>
              </a:lnSpc>
            </a:pPr>
            <a:r>
              <a:rPr sz="4750" b="0" spc="30" dirty="0">
                <a:latin typeface="Arial Unicode MS"/>
                <a:cs typeface="Arial Unicode MS"/>
              </a:rPr>
              <a:t>知道自己知道什么</a:t>
            </a:r>
            <a:r>
              <a:rPr sz="4750" b="0" spc="645" dirty="0">
                <a:latin typeface="Trebuchet MS"/>
                <a:cs typeface="Trebuchet MS"/>
              </a:rPr>
              <a:t>,</a:t>
            </a:r>
            <a:r>
              <a:rPr sz="4750" b="0" spc="30" dirty="0">
                <a:latin typeface="Arial Unicode MS"/>
                <a:cs typeface="Arial Unicode MS"/>
              </a:rPr>
              <a:t>也知</a:t>
            </a:r>
            <a:r>
              <a:rPr sz="4750" b="0" spc="20" dirty="0">
                <a:latin typeface="Arial Unicode MS"/>
                <a:cs typeface="Arial Unicode MS"/>
              </a:rPr>
              <a:t>道自己不  </a:t>
            </a:r>
            <a:r>
              <a:rPr sz="4750" b="0" spc="75" dirty="0">
                <a:latin typeface="Arial Unicode MS"/>
                <a:cs typeface="Arial Unicode MS"/>
              </a:rPr>
              <a:t>知道什么</a:t>
            </a:r>
            <a:r>
              <a:rPr sz="4750" b="0" spc="75" dirty="0">
                <a:latin typeface="Trebuchet MS"/>
                <a:cs typeface="Trebuchet MS"/>
              </a:rPr>
              <a:t>,</a:t>
            </a:r>
            <a:r>
              <a:rPr sz="4750" b="0" spc="75" dirty="0">
                <a:latin typeface="Arial Unicode MS"/>
                <a:cs typeface="Arial Unicode MS"/>
              </a:rPr>
              <a:t>这就是真正的知识。</a:t>
            </a:r>
            <a:endParaRPr sz="4750">
              <a:latin typeface="Arial Unicode MS"/>
              <a:cs typeface="Arial Unicode MS"/>
            </a:endParaRPr>
          </a:p>
        </p:txBody>
      </p:sp>
      <p:sp>
        <p:nvSpPr>
          <p:cNvPr id="3" name="object 3"/>
          <p:cNvSpPr txBox="1"/>
          <p:nvPr/>
        </p:nvSpPr>
        <p:spPr>
          <a:xfrm>
            <a:off x="13910603" y="6510499"/>
            <a:ext cx="5344160" cy="533400"/>
          </a:xfrm>
          <a:prstGeom prst="rect">
            <a:avLst/>
          </a:prstGeom>
        </p:spPr>
        <p:txBody>
          <a:bodyPr vert="horz" wrap="square" lIns="0" tIns="0" rIns="0" bIns="0" rtlCol="0">
            <a:spAutoFit/>
          </a:bodyPr>
          <a:lstStyle/>
          <a:p>
            <a:pPr marL="12700">
              <a:lnSpc>
                <a:spcPts val="4200"/>
              </a:lnSpc>
            </a:pPr>
            <a:r>
              <a:rPr sz="4100" spc="300" dirty="0">
                <a:latin typeface="Trebuchet MS"/>
                <a:cs typeface="Trebuchet MS"/>
              </a:rPr>
              <a:t>——</a:t>
            </a:r>
            <a:r>
              <a:rPr sz="4100" spc="300" dirty="0">
                <a:latin typeface="Arial Unicode MS"/>
                <a:cs typeface="Arial Unicode MS"/>
              </a:rPr>
              <a:t>梭罗《瓦尔登湖》</a:t>
            </a:r>
            <a:endParaRPr sz="4100">
              <a:latin typeface="Arial Unicode MS"/>
              <a:cs typeface="Arial Unicode MS"/>
            </a:endParaRPr>
          </a:p>
        </p:txBody>
      </p:sp>
      <p:sp>
        <p:nvSpPr>
          <p:cNvPr id="4" name="object 4"/>
          <p:cNvSpPr txBox="1"/>
          <p:nvPr/>
        </p:nvSpPr>
        <p:spPr>
          <a:xfrm>
            <a:off x="1882697" y="9507019"/>
            <a:ext cx="5611495" cy="1495425"/>
          </a:xfrm>
          <a:prstGeom prst="rect">
            <a:avLst/>
          </a:prstGeom>
        </p:spPr>
        <p:txBody>
          <a:bodyPr vert="horz" wrap="square" lIns="0" tIns="0" rIns="0" bIns="0" rtlCol="0">
            <a:spAutoFit/>
          </a:bodyPr>
          <a:lstStyle/>
          <a:p>
            <a:pPr marL="1614170" marR="5080" indent="-1602105">
              <a:lnSpc>
                <a:spcPct val="117300"/>
              </a:lnSpc>
            </a:pPr>
            <a:r>
              <a:rPr sz="4100" spc="20" dirty="0">
                <a:latin typeface="Arial Unicode MS"/>
                <a:cs typeface="Arial Unicode MS"/>
              </a:rPr>
              <a:t>请翻开纸质教材第</a:t>
            </a:r>
            <a:r>
              <a:rPr sz="4100" spc="10" dirty="0">
                <a:latin typeface="Arial"/>
                <a:cs typeface="Arial"/>
              </a:rPr>
              <a:t>104</a:t>
            </a:r>
            <a:r>
              <a:rPr sz="4100" spc="-1305" dirty="0">
                <a:latin typeface="Arial Unicode MS"/>
                <a:cs typeface="Arial Unicode MS"/>
              </a:rPr>
              <a:t>⻚页  </a:t>
            </a:r>
            <a:r>
              <a:rPr sz="4100" spc="-670" dirty="0">
                <a:latin typeface="Arial Unicode MS"/>
                <a:cs typeface="Arial Unicode MS"/>
              </a:rPr>
              <a:t>名⾔言素材</a:t>
            </a:r>
            <a:r>
              <a:rPr sz="4100" spc="-670" dirty="0">
                <a:latin typeface="Arial"/>
                <a:cs typeface="Arial"/>
              </a:rPr>
              <a:t>9</a:t>
            </a:r>
            <a:endParaRPr sz="4100">
              <a:latin typeface="Arial"/>
              <a:cs typeface="Arial"/>
            </a:endParaRPr>
          </a:p>
        </p:txBody>
      </p:sp>
      <p:sp>
        <p:nvSpPr>
          <p:cNvPr id="5" name="object 5"/>
          <p:cNvSpPr/>
          <p:nvPr/>
        </p:nvSpPr>
        <p:spPr>
          <a:xfrm>
            <a:off x="1493624" y="836116"/>
            <a:ext cx="6386867" cy="8680601"/>
          </a:xfrm>
          <a:prstGeom prst="rect">
            <a:avLst/>
          </a:prstGeom>
          <a:blipFill>
            <a:blip r:embed="rId2" cstate="print"/>
            <a:stretch>
              <a:fillRect/>
            </a:stretch>
          </a:blipFill>
        </p:spPr>
        <p:txBody>
          <a:bodyPr wrap="square" lIns="0" tIns="0" rIns="0" bIns="0" rtlCol="0"/>
          <a:lstStyle/>
          <a:p>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prstGeom prst="rect">
            <a:avLst/>
          </a:prstGeom>
        </p:spPr>
        <p:txBody>
          <a:bodyPr vert="horz" wrap="square" lIns="0" tIns="1368792" rIns="0" bIns="0" rtlCol="0">
            <a:spAutoFit/>
          </a:bodyPr>
          <a:lstStyle/>
          <a:p>
            <a:pPr marL="6877684">
              <a:lnSpc>
                <a:spcPts val="5350"/>
              </a:lnSpc>
            </a:pPr>
            <a:r>
              <a:rPr sz="5250" b="0" spc="15" dirty="0">
                <a:latin typeface="Arial Unicode MS"/>
                <a:cs typeface="Arial Unicode MS"/>
              </a:rPr>
              <a:t>【</a:t>
            </a:r>
            <a:r>
              <a:rPr sz="5250" b="0" spc="25" dirty="0">
                <a:latin typeface="Arial Unicode MS"/>
                <a:cs typeface="Arial Unicode MS"/>
              </a:rPr>
              <a:t>示范文段</a:t>
            </a:r>
            <a:r>
              <a:rPr sz="5250" b="0" spc="20" dirty="0">
                <a:latin typeface="Arial Unicode MS"/>
                <a:cs typeface="Arial Unicode MS"/>
              </a:rPr>
              <a:t>】</a:t>
            </a:r>
            <a:endParaRPr sz="5250">
              <a:latin typeface="Arial Unicode MS"/>
              <a:cs typeface="Arial Unicode MS"/>
            </a:endParaRPr>
          </a:p>
        </p:txBody>
      </p:sp>
      <p:sp>
        <p:nvSpPr>
          <p:cNvPr id="3" name="object 3"/>
          <p:cNvSpPr/>
          <p:nvPr/>
        </p:nvSpPr>
        <p:spPr>
          <a:xfrm>
            <a:off x="557459" y="500465"/>
            <a:ext cx="833456" cy="1369250"/>
          </a:xfrm>
          <a:prstGeom prst="rect">
            <a:avLst/>
          </a:prstGeom>
          <a:blipFill>
            <a:blip r:embed="rId2" cstate="print"/>
            <a:stretch>
              <a:fillRect/>
            </a:stretch>
          </a:blipFill>
        </p:spPr>
        <p:txBody>
          <a:bodyPr wrap="square" lIns="0" tIns="0" rIns="0" bIns="0" rtlCol="0"/>
          <a:lstStyle/>
          <a:p>
            <a:endParaRPr/>
          </a:p>
        </p:txBody>
      </p:sp>
      <p:sp>
        <p:nvSpPr>
          <p:cNvPr id="4" name="object 4"/>
          <p:cNvSpPr/>
          <p:nvPr/>
        </p:nvSpPr>
        <p:spPr>
          <a:xfrm>
            <a:off x="1415310" y="500465"/>
            <a:ext cx="833456" cy="1369250"/>
          </a:xfrm>
          <a:prstGeom prst="rect">
            <a:avLst/>
          </a:prstGeom>
          <a:blipFill>
            <a:blip r:embed="rId2" cstate="print"/>
            <a:stretch>
              <a:fillRect/>
            </a:stretch>
          </a:blipFill>
        </p:spPr>
        <p:txBody>
          <a:bodyPr wrap="square" lIns="0" tIns="0" rIns="0" bIns="0" rtlCol="0"/>
          <a:lstStyle/>
          <a:p>
            <a:endParaRPr/>
          </a:p>
        </p:txBody>
      </p:sp>
      <p:sp>
        <p:nvSpPr>
          <p:cNvPr id="5" name="object 5"/>
          <p:cNvSpPr/>
          <p:nvPr/>
        </p:nvSpPr>
        <p:spPr>
          <a:xfrm>
            <a:off x="18204702" y="9768634"/>
            <a:ext cx="1407666" cy="1080889"/>
          </a:xfrm>
          <a:prstGeom prst="rect">
            <a:avLst/>
          </a:prstGeom>
          <a:blipFill>
            <a:blip r:embed="rId3" cstate="print"/>
            <a:stretch>
              <a:fillRect/>
            </a:stretch>
          </a:blipFill>
        </p:spPr>
        <p:txBody>
          <a:bodyPr wrap="square" lIns="0" tIns="0" rIns="0" bIns="0" rtlCol="0"/>
          <a:lstStyle/>
          <a:p>
            <a:endParaRPr/>
          </a:p>
        </p:txBody>
      </p:sp>
      <p:sp>
        <p:nvSpPr>
          <p:cNvPr id="6" name="object 6"/>
          <p:cNvSpPr/>
          <p:nvPr/>
        </p:nvSpPr>
        <p:spPr>
          <a:xfrm>
            <a:off x="1015803" y="1166496"/>
            <a:ext cx="18494375" cy="9311005"/>
          </a:xfrm>
          <a:custGeom>
            <a:avLst/>
            <a:gdLst/>
            <a:ahLst/>
            <a:cxnLst/>
            <a:rect l="l" t="t" r="r" b="b"/>
            <a:pathLst>
              <a:path w="18494375" h="9311005">
                <a:moveTo>
                  <a:pt x="0" y="159707"/>
                </a:moveTo>
                <a:lnTo>
                  <a:pt x="94983" y="160080"/>
                </a:lnTo>
                <a:lnTo>
                  <a:pt x="189666" y="160431"/>
                </a:lnTo>
                <a:lnTo>
                  <a:pt x="284047" y="160760"/>
                </a:lnTo>
                <a:lnTo>
                  <a:pt x="378127" y="161067"/>
                </a:lnTo>
                <a:lnTo>
                  <a:pt x="471908" y="161351"/>
                </a:lnTo>
                <a:lnTo>
                  <a:pt x="565388" y="161614"/>
                </a:lnTo>
                <a:lnTo>
                  <a:pt x="658569" y="161856"/>
                </a:lnTo>
                <a:lnTo>
                  <a:pt x="751451" y="162076"/>
                </a:lnTo>
                <a:lnTo>
                  <a:pt x="844035" y="162275"/>
                </a:lnTo>
                <a:lnTo>
                  <a:pt x="936320" y="162453"/>
                </a:lnTo>
                <a:lnTo>
                  <a:pt x="1028307" y="162610"/>
                </a:lnTo>
                <a:lnTo>
                  <a:pt x="1119997" y="162747"/>
                </a:lnTo>
                <a:lnTo>
                  <a:pt x="1211390" y="162863"/>
                </a:lnTo>
                <a:lnTo>
                  <a:pt x="1302487" y="162958"/>
                </a:lnTo>
                <a:lnTo>
                  <a:pt x="1393287" y="163034"/>
                </a:lnTo>
                <a:lnTo>
                  <a:pt x="1483792" y="163090"/>
                </a:lnTo>
                <a:lnTo>
                  <a:pt x="1574001" y="163125"/>
                </a:lnTo>
                <a:lnTo>
                  <a:pt x="1663916" y="163142"/>
                </a:lnTo>
                <a:lnTo>
                  <a:pt x="1753536" y="163138"/>
                </a:lnTo>
                <a:lnTo>
                  <a:pt x="1842861" y="163116"/>
                </a:lnTo>
                <a:lnTo>
                  <a:pt x="1931893" y="163074"/>
                </a:lnTo>
                <a:lnTo>
                  <a:pt x="2020632" y="163013"/>
                </a:lnTo>
                <a:lnTo>
                  <a:pt x="2109078" y="162934"/>
                </a:lnTo>
                <a:lnTo>
                  <a:pt x="2197232" y="162836"/>
                </a:lnTo>
                <a:lnTo>
                  <a:pt x="2285093" y="162720"/>
                </a:lnTo>
                <a:lnTo>
                  <a:pt x="2372663" y="162585"/>
                </a:lnTo>
                <a:lnTo>
                  <a:pt x="2459942" y="162432"/>
                </a:lnTo>
                <a:lnTo>
                  <a:pt x="2546930" y="162262"/>
                </a:lnTo>
                <a:lnTo>
                  <a:pt x="2633628" y="162073"/>
                </a:lnTo>
                <a:lnTo>
                  <a:pt x="2720035" y="161867"/>
                </a:lnTo>
                <a:lnTo>
                  <a:pt x="2806153" y="161644"/>
                </a:lnTo>
                <a:lnTo>
                  <a:pt x="2891982" y="161404"/>
                </a:lnTo>
                <a:lnTo>
                  <a:pt x="2977522" y="161146"/>
                </a:lnTo>
                <a:lnTo>
                  <a:pt x="3062774" y="160872"/>
                </a:lnTo>
                <a:lnTo>
                  <a:pt x="3147738" y="160581"/>
                </a:lnTo>
                <a:lnTo>
                  <a:pt x="3232414" y="160273"/>
                </a:lnTo>
                <a:lnTo>
                  <a:pt x="3316803" y="159949"/>
                </a:lnTo>
                <a:lnTo>
                  <a:pt x="3400906" y="159609"/>
                </a:lnTo>
                <a:lnTo>
                  <a:pt x="3484722" y="159253"/>
                </a:lnTo>
                <a:lnTo>
                  <a:pt x="3568253" y="158881"/>
                </a:lnTo>
                <a:lnTo>
                  <a:pt x="3651498" y="158493"/>
                </a:lnTo>
                <a:lnTo>
                  <a:pt x="3734458" y="158090"/>
                </a:lnTo>
                <a:lnTo>
                  <a:pt x="3817133" y="157672"/>
                </a:lnTo>
                <a:lnTo>
                  <a:pt x="3899524" y="157238"/>
                </a:lnTo>
                <a:lnTo>
                  <a:pt x="3981631" y="156790"/>
                </a:lnTo>
                <a:lnTo>
                  <a:pt x="4063455" y="156327"/>
                </a:lnTo>
                <a:lnTo>
                  <a:pt x="4144996" y="155849"/>
                </a:lnTo>
                <a:lnTo>
                  <a:pt x="4226255" y="155357"/>
                </a:lnTo>
                <a:lnTo>
                  <a:pt x="4307231" y="154850"/>
                </a:lnTo>
                <a:lnTo>
                  <a:pt x="4387925" y="154329"/>
                </a:lnTo>
                <a:lnTo>
                  <a:pt x="4468338" y="153795"/>
                </a:lnTo>
                <a:lnTo>
                  <a:pt x="4548471" y="153246"/>
                </a:lnTo>
                <a:lnTo>
                  <a:pt x="4628322" y="152684"/>
                </a:lnTo>
                <a:lnTo>
                  <a:pt x="4707894" y="152109"/>
                </a:lnTo>
                <a:lnTo>
                  <a:pt x="4787186" y="151520"/>
                </a:lnTo>
                <a:lnTo>
                  <a:pt x="4866198" y="150919"/>
                </a:lnTo>
                <a:lnTo>
                  <a:pt x="4944932" y="150304"/>
                </a:lnTo>
                <a:lnTo>
                  <a:pt x="5023388" y="149677"/>
                </a:lnTo>
                <a:lnTo>
                  <a:pt x="5101565" y="149037"/>
                </a:lnTo>
                <a:lnTo>
                  <a:pt x="5179464" y="148385"/>
                </a:lnTo>
                <a:lnTo>
                  <a:pt x="5257087" y="147720"/>
                </a:lnTo>
                <a:lnTo>
                  <a:pt x="5334432" y="147044"/>
                </a:lnTo>
                <a:lnTo>
                  <a:pt x="5411502" y="146355"/>
                </a:lnTo>
                <a:lnTo>
                  <a:pt x="5488295" y="145655"/>
                </a:lnTo>
                <a:lnTo>
                  <a:pt x="5564812" y="144944"/>
                </a:lnTo>
                <a:lnTo>
                  <a:pt x="5641055" y="144221"/>
                </a:lnTo>
                <a:lnTo>
                  <a:pt x="5717023" y="143487"/>
                </a:lnTo>
                <a:lnTo>
                  <a:pt x="5792716" y="142742"/>
                </a:lnTo>
                <a:lnTo>
                  <a:pt x="5868135" y="141986"/>
                </a:lnTo>
                <a:lnTo>
                  <a:pt x="5943281" y="141220"/>
                </a:lnTo>
                <a:lnTo>
                  <a:pt x="6018154" y="140443"/>
                </a:lnTo>
                <a:lnTo>
                  <a:pt x="6092754" y="139656"/>
                </a:lnTo>
                <a:lnTo>
                  <a:pt x="6167082" y="138858"/>
                </a:lnTo>
                <a:lnTo>
                  <a:pt x="6241138" y="138051"/>
                </a:lnTo>
                <a:lnTo>
                  <a:pt x="6314922" y="137234"/>
                </a:lnTo>
                <a:lnTo>
                  <a:pt x="6388436" y="136407"/>
                </a:lnTo>
                <a:lnTo>
                  <a:pt x="6461679" y="135571"/>
                </a:lnTo>
                <a:lnTo>
                  <a:pt x="6534651" y="134726"/>
                </a:lnTo>
                <a:lnTo>
                  <a:pt x="6607354" y="133871"/>
                </a:lnTo>
                <a:lnTo>
                  <a:pt x="6679787" y="133008"/>
                </a:lnTo>
                <a:lnTo>
                  <a:pt x="6751951" y="132136"/>
                </a:lnTo>
                <a:lnTo>
                  <a:pt x="6823847" y="131255"/>
                </a:lnTo>
                <a:lnTo>
                  <a:pt x="6895475" y="130366"/>
                </a:lnTo>
                <a:lnTo>
                  <a:pt x="6966835" y="129468"/>
                </a:lnTo>
                <a:lnTo>
                  <a:pt x="7037927" y="128563"/>
                </a:lnTo>
                <a:lnTo>
                  <a:pt x="7108753" y="127650"/>
                </a:lnTo>
                <a:lnTo>
                  <a:pt x="7179312" y="126729"/>
                </a:lnTo>
                <a:lnTo>
                  <a:pt x="7249604" y="125800"/>
                </a:lnTo>
                <a:lnTo>
                  <a:pt x="7319632" y="124864"/>
                </a:lnTo>
                <a:lnTo>
                  <a:pt x="7389393" y="123921"/>
                </a:lnTo>
                <a:lnTo>
                  <a:pt x="7458890" y="122971"/>
                </a:lnTo>
                <a:lnTo>
                  <a:pt x="7528123" y="122014"/>
                </a:lnTo>
                <a:lnTo>
                  <a:pt x="7597091" y="121050"/>
                </a:lnTo>
                <a:lnTo>
                  <a:pt x="7665796" y="120080"/>
                </a:lnTo>
                <a:lnTo>
                  <a:pt x="7734238" y="119104"/>
                </a:lnTo>
                <a:lnTo>
                  <a:pt x="7802417" y="118121"/>
                </a:lnTo>
                <a:lnTo>
                  <a:pt x="7870333" y="117132"/>
                </a:lnTo>
                <a:lnTo>
                  <a:pt x="7937987" y="116138"/>
                </a:lnTo>
                <a:lnTo>
                  <a:pt x="8005380" y="115138"/>
                </a:lnTo>
                <a:lnTo>
                  <a:pt x="8072512" y="114132"/>
                </a:lnTo>
                <a:lnTo>
                  <a:pt x="8139382" y="113122"/>
                </a:lnTo>
                <a:lnTo>
                  <a:pt x="8205993" y="112106"/>
                </a:lnTo>
                <a:lnTo>
                  <a:pt x="8272343" y="111085"/>
                </a:lnTo>
                <a:lnTo>
                  <a:pt x="8338434" y="110059"/>
                </a:lnTo>
                <a:lnTo>
                  <a:pt x="8404266" y="109029"/>
                </a:lnTo>
                <a:lnTo>
                  <a:pt x="8469839" y="107994"/>
                </a:lnTo>
                <a:lnTo>
                  <a:pt x="8535154" y="106955"/>
                </a:lnTo>
                <a:lnTo>
                  <a:pt x="8600211" y="105912"/>
                </a:lnTo>
                <a:lnTo>
                  <a:pt x="8665011" y="104865"/>
                </a:lnTo>
                <a:lnTo>
                  <a:pt x="8729553" y="103814"/>
                </a:lnTo>
                <a:lnTo>
                  <a:pt x="8793839" y="102760"/>
                </a:lnTo>
                <a:lnTo>
                  <a:pt x="8857868" y="101702"/>
                </a:lnTo>
                <a:lnTo>
                  <a:pt x="8921642" y="100642"/>
                </a:lnTo>
                <a:lnTo>
                  <a:pt x="8985160" y="99578"/>
                </a:lnTo>
                <a:lnTo>
                  <a:pt x="9048423" y="98511"/>
                </a:lnTo>
                <a:lnTo>
                  <a:pt x="9111432" y="97441"/>
                </a:lnTo>
                <a:lnTo>
                  <a:pt x="9174186" y="96369"/>
                </a:lnTo>
                <a:lnTo>
                  <a:pt x="9236687" y="95295"/>
                </a:lnTo>
                <a:lnTo>
                  <a:pt x="9298934" y="94218"/>
                </a:lnTo>
                <a:lnTo>
                  <a:pt x="9360929" y="93140"/>
                </a:lnTo>
                <a:lnTo>
                  <a:pt x="9422670" y="92059"/>
                </a:lnTo>
                <a:lnTo>
                  <a:pt x="9484160" y="90977"/>
                </a:lnTo>
                <a:lnTo>
                  <a:pt x="9545398" y="89893"/>
                </a:lnTo>
                <a:lnTo>
                  <a:pt x="9606385" y="88809"/>
                </a:lnTo>
                <a:lnTo>
                  <a:pt x="9667121" y="87723"/>
                </a:lnTo>
                <a:lnTo>
                  <a:pt x="9727606" y="86635"/>
                </a:lnTo>
                <a:lnTo>
                  <a:pt x="9787841" y="85548"/>
                </a:lnTo>
                <a:lnTo>
                  <a:pt x="9847827" y="84459"/>
                </a:lnTo>
                <a:lnTo>
                  <a:pt x="9907563" y="83370"/>
                </a:lnTo>
                <a:lnTo>
                  <a:pt x="9967050" y="82281"/>
                </a:lnTo>
                <a:lnTo>
                  <a:pt x="10026289" y="81192"/>
                </a:lnTo>
                <a:lnTo>
                  <a:pt x="10085280" y="80102"/>
                </a:lnTo>
                <a:lnTo>
                  <a:pt x="10144024" y="79013"/>
                </a:lnTo>
                <a:lnTo>
                  <a:pt x="10202520" y="77925"/>
                </a:lnTo>
                <a:lnTo>
                  <a:pt x="10260769" y="76837"/>
                </a:lnTo>
                <a:lnTo>
                  <a:pt x="10318772" y="75749"/>
                </a:lnTo>
                <a:lnTo>
                  <a:pt x="10376529" y="74663"/>
                </a:lnTo>
                <a:lnTo>
                  <a:pt x="10434041" y="73578"/>
                </a:lnTo>
                <a:lnTo>
                  <a:pt x="10491307" y="72494"/>
                </a:lnTo>
                <a:lnTo>
                  <a:pt x="10548329" y="71411"/>
                </a:lnTo>
                <a:lnTo>
                  <a:pt x="10605106" y="70330"/>
                </a:lnTo>
                <a:lnTo>
                  <a:pt x="10661640" y="69251"/>
                </a:lnTo>
                <a:lnTo>
                  <a:pt x="10717930" y="68174"/>
                </a:lnTo>
                <a:lnTo>
                  <a:pt x="10773977" y="67099"/>
                </a:lnTo>
                <a:lnTo>
                  <a:pt x="10829781" y="66026"/>
                </a:lnTo>
                <a:lnTo>
                  <a:pt x="10885343" y="64956"/>
                </a:lnTo>
                <a:lnTo>
                  <a:pt x="10940663" y="63888"/>
                </a:lnTo>
                <a:lnTo>
                  <a:pt x="10995742" y="62823"/>
                </a:lnTo>
                <a:lnTo>
                  <a:pt x="11050579" y="61761"/>
                </a:lnTo>
                <a:lnTo>
                  <a:pt x="11105176" y="60703"/>
                </a:lnTo>
                <a:lnTo>
                  <a:pt x="11159533" y="59647"/>
                </a:lnTo>
                <a:lnTo>
                  <a:pt x="11213650" y="58596"/>
                </a:lnTo>
                <a:lnTo>
                  <a:pt x="11267528" y="57547"/>
                </a:lnTo>
                <a:lnTo>
                  <a:pt x="11321167" y="56503"/>
                </a:lnTo>
                <a:lnTo>
                  <a:pt x="11374567" y="55463"/>
                </a:lnTo>
                <a:lnTo>
                  <a:pt x="11427729" y="54427"/>
                </a:lnTo>
                <a:lnTo>
                  <a:pt x="11480653" y="53395"/>
                </a:lnTo>
                <a:lnTo>
                  <a:pt x="11533340" y="52368"/>
                </a:lnTo>
                <a:lnTo>
                  <a:pt x="11585790" y="51346"/>
                </a:lnTo>
                <a:lnTo>
                  <a:pt x="11638003" y="50328"/>
                </a:lnTo>
                <a:lnTo>
                  <a:pt x="11689981" y="49316"/>
                </a:lnTo>
                <a:lnTo>
                  <a:pt x="11741723" y="48309"/>
                </a:lnTo>
                <a:lnTo>
                  <a:pt x="11793229" y="47307"/>
                </a:lnTo>
                <a:lnTo>
                  <a:pt x="11844501" y="46311"/>
                </a:lnTo>
                <a:lnTo>
                  <a:pt x="11895538" y="45320"/>
                </a:lnTo>
                <a:lnTo>
                  <a:pt x="11946341" y="44336"/>
                </a:lnTo>
                <a:lnTo>
                  <a:pt x="11996911" y="43358"/>
                </a:lnTo>
                <a:lnTo>
                  <a:pt x="12047247" y="42385"/>
                </a:lnTo>
                <a:lnTo>
                  <a:pt x="12097351" y="41420"/>
                </a:lnTo>
                <a:lnTo>
                  <a:pt x="12147222" y="40461"/>
                </a:lnTo>
                <a:lnTo>
                  <a:pt x="12196861" y="39509"/>
                </a:lnTo>
                <a:lnTo>
                  <a:pt x="12246269" y="38563"/>
                </a:lnTo>
                <a:lnTo>
                  <a:pt x="12295445" y="37625"/>
                </a:lnTo>
                <a:lnTo>
                  <a:pt x="12344391" y="36694"/>
                </a:lnTo>
                <a:lnTo>
                  <a:pt x="12393106" y="35771"/>
                </a:lnTo>
                <a:lnTo>
                  <a:pt x="12441592" y="34855"/>
                </a:lnTo>
                <a:lnTo>
                  <a:pt x="12489848" y="33948"/>
                </a:lnTo>
                <a:lnTo>
                  <a:pt x="12537874" y="33048"/>
                </a:lnTo>
                <a:lnTo>
                  <a:pt x="12585673" y="32156"/>
                </a:lnTo>
                <a:lnTo>
                  <a:pt x="12633243" y="31273"/>
                </a:lnTo>
                <a:lnTo>
                  <a:pt x="12680585" y="30398"/>
                </a:lnTo>
                <a:lnTo>
                  <a:pt x="12727699" y="29532"/>
                </a:lnTo>
                <a:lnTo>
                  <a:pt x="12774587" y="28675"/>
                </a:lnTo>
                <a:lnTo>
                  <a:pt x="12821248" y="27826"/>
                </a:lnTo>
                <a:lnTo>
                  <a:pt x="12867683" y="26987"/>
                </a:lnTo>
                <a:lnTo>
                  <a:pt x="12913891" y="26158"/>
                </a:lnTo>
                <a:lnTo>
                  <a:pt x="12959875" y="25338"/>
                </a:lnTo>
                <a:lnTo>
                  <a:pt x="13005634" y="24528"/>
                </a:lnTo>
                <a:lnTo>
                  <a:pt x="13051168" y="23727"/>
                </a:lnTo>
                <a:lnTo>
                  <a:pt x="13096477" y="22937"/>
                </a:lnTo>
                <a:lnTo>
                  <a:pt x="13141563" y="22157"/>
                </a:lnTo>
                <a:lnTo>
                  <a:pt x="13186426" y="21387"/>
                </a:lnTo>
                <a:lnTo>
                  <a:pt x="13231066" y="20628"/>
                </a:lnTo>
                <a:lnTo>
                  <a:pt x="13275483" y="19880"/>
                </a:lnTo>
                <a:lnTo>
                  <a:pt x="13319678" y="19142"/>
                </a:lnTo>
                <a:lnTo>
                  <a:pt x="13363652" y="18416"/>
                </a:lnTo>
                <a:lnTo>
                  <a:pt x="13407404" y="17701"/>
                </a:lnTo>
                <a:lnTo>
                  <a:pt x="13450936" y="16998"/>
                </a:lnTo>
                <a:lnTo>
                  <a:pt x="13494246" y="16306"/>
                </a:lnTo>
                <a:lnTo>
                  <a:pt x="13537337" y="15626"/>
                </a:lnTo>
                <a:lnTo>
                  <a:pt x="13580209" y="14958"/>
                </a:lnTo>
                <a:lnTo>
                  <a:pt x="13622861" y="14302"/>
                </a:lnTo>
                <a:lnTo>
                  <a:pt x="13665294" y="13658"/>
                </a:lnTo>
                <a:lnTo>
                  <a:pt x="13707509" y="13027"/>
                </a:lnTo>
                <a:lnTo>
                  <a:pt x="13749505" y="12409"/>
                </a:lnTo>
                <a:lnTo>
                  <a:pt x="13791285" y="11803"/>
                </a:lnTo>
                <a:lnTo>
                  <a:pt x="13832847" y="11211"/>
                </a:lnTo>
                <a:lnTo>
                  <a:pt x="13874192" y="10631"/>
                </a:lnTo>
                <a:lnTo>
                  <a:pt x="13915321" y="10065"/>
                </a:lnTo>
                <a:lnTo>
                  <a:pt x="13956234" y="9512"/>
                </a:lnTo>
                <a:lnTo>
                  <a:pt x="13996931" y="8974"/>
                </a:lnTo>
                <a:lnTo>
                  <a:pt x="14037414" y="8449"/>
                </a:lnTo>
                <a:lnTo>
                  <a:pt x="14077682" y="7938"/>
                </a:lnTo>
                <a:lnTo>
                  <a:pt x="14117735" y="7441"/>
                </a:lnTo>
                <a:lnTo>
                  <a:pt x="14157574" y="6959"/>
                </a:lnTo>
                <a:lnTo>
                  <a:pt x="14197201" y="6491"/>
                </a:lnTo>
                <a:lnTo>
                  <a:pt x="14236614" y="6038"/>
                </a:lnTo>
                <a:lnTo>
                  <a:pt x="14275814" y="5600"/>
                </a:lnTo>
                <a:lnTo>
                  <a:pt x="14314802" y="5177"/>
                </a:lnTo>
                <a:lnTo>
                  <a:pt x="14353578" y="4769"/>
                </a:lnTo>
                <a:lnTo>
                  <a:pt x="14392143" y="4377"/>
                </a:lnTo>
                <a:lnTo>
                  <a:pt x="14430497" y="4000"/>
                </a:lnTo>
                <a:lnTo>
                  <a:pt x="14468641" y="3639"/>
                </a:lnTo>
                <a:lnTo>
                  <a:pt x="14544297" y="2966"/>
                </a:lnTo>
                <a:lnTo>
                  <a:pt x="14619116" y="2357"/>
                </a:lnTo>
                <a:lnTo>
                  <a:pt x="14693101" y="1815"/>
                </a:lnTo>
                <a:lnTo>
                  <a:pt x="14766256" y="1341"/>
                </a:lnTo>
                <a:lnTo>
                  <a:pt x="14838582" y="936"/>
                </a:lnTo>
                <a:lnTo>
                  <a:pt x="14910085" y="602"/>
                </a:lnTo>
                <a:lnTo>
                  <a:pt x="14980766" y="339"/>
                </a:lnTo>
                <a:lnTo>
                  <a:pt x="15050630" y="151"/>
                </a:lnTo>
                <a:lnTo>
                  <a:pt x="15119680" y="37"/>
                </a:lnTo>
                <a:lnTo>
                  <a:pt x="15187918" y="0"/>
                </a:lnTo>
                <a:lnTo>
                  <a:pt x="15221734" y="10"/>
                </a:lnTo>
                <a:lnTo>
                  <a:pt x="15288762" y="89"/>
                </a:lnTo>
                <a:lnTo>
                  <a:pt x="15354987" y="248"/>
                </a:lnTo>
                <a:lnTo>
                  <a:pt x="15420413" y="488"/>
                </a:lnTo>
                <a:lnTo>
                  <a:pt x="15485042" y="811"/>
                </a:lnTo>
                <a:lnTo>
                  <a:pt x="15548878" y="1217"/>
                </a:lnTo>
                <a:lnTo>
                  <a:pt x="15611925" y="1709"/>
                </a:lnTo>
                <a:lnTo>
                  <a:pt x="15674185" y="2287"/>
                </a:lnTo>
                <a:lnTo>
                  <a:pt x="15735662" y="2953"/>
                </a:lnTo>
                <a:lnTo>
                  <a:pt x="15796360" y="3708"/>
                </a:lnTo>
                <a:lnTo>
                  <a:pt x="15856281" y="4555"/>
                </a:lnTo>
                <a:lnTo>
                  <a:pt x="15915428" y="5493"/>
                </a:lnTo>
                <a:lnTo>
                  <a:pt x="15973806" y="6525"/>
                </a:lnTo>
                <a:lnTo>
                  <a:pt x="16031417" y="7651"/>
                </a:lnTo>
                <a:lnTo>
                  <a:pt x="16088264" y="8874"/>
                </a:lnTo>
                <a:lnTo>
                  <a:pt x="16144352" y="10195"/>
                </a:lnTo>
                <a:lnTo>
                  <a:pt x="16199683" y="11614"/>
                </a:lnTo>
                <a:lnTo>
                  <a:pt x="16254260" y="13134"/>
                </a:lnTo>
                <a:lnTo>
                  <a:pt x="16308087" y="14756"/>
                </a:lnTo>
                <a:lnTo>
                  <a:pt x="16361167" y="16481"/>
                </a:lnTo>
                <a:lnTo>
                  <a:pt x="16413504" y="18311"/>
                </a:lnTo>
                <a:lnTo>
                  <a:pt x="16465100" y="20246"/>
                </a:lnTo>
                <a:lnTo>
                  <a:pt x="16515959" y="22289"/>
                </a:lnTo>
                <a:lnTo>
                  <a:pt x="16566084" y="24440"/>
                </a:lnTo>
                <a:lnTo>
                  <a:pt x="16615479" y="26701"/>
                </a:lnTo>
                <a:lnTo>
                  <a:pt x="16664147" y="29074"/>
                </a:lnTo>
                <a:lnTo>
                  <a:pt x="16712091" y="31560"/>
                </a:lnTo>
                <a:lnTo>
                  <a:pt x="16759315" y="34160"/>
                </a:lnTo>
                <a:lnTo>
                  <a:pt x="16805821" y="36876"/>
                </a:lnTo>
                <a:lnTo>
                  <a:pt x="16851613" y="39708"/>
                </a:lnTo>
                <a:lnTo>
                  <a:pt x="16896694" y="42659"/>
                </a:lnTo>
                <a:lnTo>
                  <a:pt x="16941068" y="45730"/>
                </a:lnTo>
                <a:lnTo>
                  <a:pt x="16984738" y="48921"/>
                </a:lnTo>
                <a:lnTo>
                  <a:pt x="17027707" y="52236"/>
                </a:lnTo>
                <a:lnTo>
                  <a:pt x="17069978" y="55674"/>
                </a:lnTo>
                <a:lnTo>
                  <a:pt x="17111556" y="59237"/>
                </a:lnTo>
                <a:lnTo>
                  <a:pt x="17152442" y="62927"/>
                </a:lnTo>
                <a:lnTo>
                  <a:pt x="17192640" y="66745"/>
                </a:lnTo>
                <a:lnTo>
                  <a:pt x="17232155" y="70693"/>
                </a:lnTo>
                <a:lnTo>
                  <a:pt x="17270988" y="74771"/>
                </a:lnTo>
                <a:lnTo>
                  <a:pt x="17309143" y="78982"/>
                </a:lnTo>
                <a:lnTo>
                  <a:pt x="17365112" y="85548"/>
                </a:lnTo>
                <a:lnTo>
                  <a:pt x="17419575" y="92420"/>
                </a:lnTo>
                <a:lnTo>
                  <a:pt x="17472542" y="99601"/>
                </a:lnTo>
                <a:lnTo>
                  <a:pt x="17524025" y="107097"/>
                </a:lnTo>
                <a:lnTo>
                  <a:pt x="17574035" y="114913"/>
                </a:lnTo>
                <a:lnTo>
                  <a:pt x="17622582" y="123052"/>
                </a:lnTo>
                <a:lnTo>
                  <a:pt x="17669679" y="131519"/>
                </a:lnTo>
                <a:lnTo>
                  <a:pt x="17715336" y="140320"/>
                </a:lnTo>
                <a:lnTo>
                  <a:pt x="17759564" y="149458"/>
                </a:lnTo>
                <a:lnTo>
                  <a:pt x="17802374" y="158939"/>
                </a:lnTo>
                <a:lnTo>
                  <a:pt x="17843777" y="168767"/>
                </a:lnTo>
                <a:lnTo>
                  <a:pt x="17883786" y="178947"/>
                </a:lnTo>
                <a:lnTo>
                  <a:pt x="17922409" y="189483"/>
                </a:lnTo>
                <a:lnTo>
                  <a:pt x="17959660" y="200380"/>
                </a:lnTo>
                <a:lnTo>
                  <a:pt x="18007210" y="215480"/>
                </a:lnTo>
                <a:lnTo>
                  <a:pt x="18052365" y="231241"/>
                </a:lnTo>
                <a:lnTo>
                  <a:pt x="18095151" y="247674"/>
                </a:lnTo>
                <a:lnTo>
                  <a:pt x="18135595" y="264791"/>
                </a:lnTo>
                <a:lnTo>
                  <a:pt x="18173722" y="282602"/>
                </a:lnTo>
                <a:lnTo>
                  <a:pt x="18209559" y="301119"/>
                </a:lnTo>
                <a:lnTo>
                  <a:pt x="18243132" y="320352"/>
                </a:lnTo>
                <a:lnTo>
                  <a:pt x="18281956" y="345418"/>
                </a:lnTo>
                <a:lnTo>
                  <a:pt x="18317335" y="371643"/>
                </a:lnTo>
                <a:lnTo>
                  <a:pt x="18349321" y="399047"/>
                </a:lnTo>
                <a:lnTo>
                  <a:pt x="18377966" y="427654"/>
                </a:lnTo>
                <a:lnTo>
                  <a:pt x="18403321" y="457484"/>
                </a:lnTo>
                <a:lnTo>
                  <a:pt x="18425436" y="488558"/>
                </a:lnTo>
                <a:lnTo>
                  <a:pt x="18447773" y="527521"/>
                </a:lnTo>
                <a:lnTo>
                  <a:pt x="18465608" y="568345"/>
                </a:lnTo>
                <a:lnTo>
                  <a:pt x="18479031" y="611068"/>
                </a:lnTo>
                <a:lnTo>
                  <a:pt x="18488131" y="655726"/>
                </a:lnTo>
                <a:lnTo>
                  <a:pt x="18492476" y="694446"/>
                </a:lnTo>
                <a:lnTo>
                  <a:pt x="18493932" y="734558"/>
                </a:lnTo>
                <a:lnTo>
                  <a:pt x="18493881" y="742750"/>
                </a:lnTo>
                <a:lnTo>
                  <a:pt x="18491938" y="784560"/>
                </a:lnTo>
                <a:lnTo>
                  <a:pt x="18487218" y="827810"/>
                </a:lnTo>
                <a:lnTo>
                  <a:pt x="18479775" y="872520"/>
                </a:lnTo>
                <a:lnTo>
                  <a:pt x="18469658" y="918713"/>
                </a:lnTo>
                <a:lnTo>
                  <a:pt x="18459674" y="956749"/>
                </a:lnTo>
                <a:lnTo>
                  <a:pt x="18448039" y="995758"/>
                </a:lnTo>
                <a:lnTo>
                  <a:pt x="18434778" y="1035752"/>
                </a:lnTo>
                <a:lnTo>
                  <a:pt x="18419919" y="1076742"/>
                </a:lnTo>
                <a:lnTo>
                  <a:pt x="18403487" y="1118738"/>
                </a:lnTo>
                <a:lnTo>
                  <a:pt x="18385509" y="1161752"/>
                </a:lnTo>
                <a:lnTo>
                  <a:pt x="18366011" y="1205795"/>
                </a:lnTo>
                <a:lnTo>
                  <a:pt x="18345019" y="1250878"/>
                </a:lnTo>
                <a:lnTo>
                  <a:pt x="18328310" y="1285379"/>
                </a:lnTo>
                <a:lnTo>
                  <a:pt x="18310788" y="1320476"/>
                </a:lnTo>
                <a:lnTo>
                  <a:pt x="18292462" y="1356174"/>
                </a:lnTo>
                <a:lnTo>
                  <a:pt x="18273345" y="1392476"/>
                </a:lnTo>
                <a:lnTo>
                  <a:pt x="18253446" y="1429389"/>
                </a:lnTo>
                <a:lnTo>
                  <a:pt x="18232778" y="1466915"/>
                </a:lnTo>
                <a:lnTo>
                  <a:pt x="18211350" y="1505061"/>
                </a:lnTo>
                <a:lnTo>
                  <a:pt x="18196650" y="1530838"/>
                </a:lnTo>
                <a:lnTo>
                  <a:pt x="18174291" y="1570381"/>
                </a:lnTo>
                <a:lnTo>
                  <a:pt x="18152317" y="1610374"/>
                </a:lnTo>
                <a:lnTo>
                  <a:pt x="18130724" y="1650810"/>
                </a:lnTo>
                <a:lnTo>
                  <a:pt x="18109511" y="1691679"/>
                </a:lnTo>
                <a:lnTo>
                  <a:pt x="18088674" y="1732976"/>
                </a:lnTo>
                <a:lnTo>
                  <a:pt x="18068210" y="1774691"/>
                </a:lnTo>
                <a:lnTo>
                  <a:pt x="18048115" y="1816818"/>
                </a:lnTo>
                <a:lnTo>
                  <a:pt x="18028388" y="1859348"/>
                </a:lnTo>
                <a:lnTo>
                  <a:pt x="18009026" y="1902274"/>
                </a:lnTo>
                <a:lnTo>
                  <a:pt x="17990024" y="1945588"/>
                </a:lnTo>
                <a:lnTo>
                  <a:pt x="17971381" y="1989283"/>
                </a:lnTo>
                <a:lnTo>
                  <a:pt x="17953093" y="2033350"/>
                </a:lnTo>
                <a:lnTo>
                  <a:pt x="17935157" y="2077781"/>
                </a:lnTo>
                <a:lnTo>
                  <a:pt x="17917571" y="2122570"/>
                </a:lnTo>
                <a:lnTo>
                  <a:pt x="17900331" y="2167708"/>
                </a:lnTo>
                <a:lnTo>
                  <a:pt x="17883435" y="2213188"/>
                </a:lnTo>
                <a:lnTo>
                  <a:pt x="17866879" y="2259002"/>
                </a:lnTo>
                <a:lnTo>
                  <a:pt x="17850661" y="2305141"/>
                </a:lnTo>
                <a:lnTo>
                  <a:pt x="17834778" y="2351599"/>
                </a:lnTo>
                <a:lnTo>
                  <a:pt x="17819226" y="2398368"/>
                </a:lnTo>
                <a:lnTo>
                  <a:pt x="17804004" y="2445440"/>
                </a:lnTo>
                <a:lnTo>
                  <a:pt x="17789107" y="2492806"/>
                </a:lnTo>
                <a:lnTo>
                  <a:pt x="17774532" y="2540460"/>
                </a:lnTo>
                <a:lnTo>
                  <a:pt x="17760278" y="2588394"/>
                </a:lnTo>
                <a:lnTo>
                  <a:pt x="17746341" y="2636600"/>
                </a:lnTo>
                <a:lnTo>
                  <a:pt x="17732718" y="2685070"/>
                </a:lnTo>
                <a:lnTo>
                  <a:pt x="17719406" y="2733796"/>
                </a:lnTo>
                <a:lnTo>
                  <a:pt x="17706402" y="2782772"/>
                </a:lnTo>
                <a:lnTo>
                  <a:pt x="17693703" y="2831988"/>
                </a:lnTo>
                <a:lnTo>
                  <a:pt x="17681306" y="2881437"/>
                </a:lnTo>
                <a:lnTo>
                  <a:pt x="17669209" y="2931112"/>
                </a:lnTo>
                <a:lnTo>
                  <a:pt x="17657408" y="2981005"/>
                </a:lnTo>
                <a:lnTo>
                  <a:pt x="17645900" y="3031107"/>
                </a:lnTo>
                <a:lnTo>
                  <a:pt x="17634683" y="3081412"/>
                </a:lnTo>
                <a:lnTo>
                  <a:pt x="17623753" y="3131912"/>
                </a:lnTo>
                <a:lnTo>
                  <a:pt x="17613108" y="3182598"/>
                </a:lnTo>
                <a:lnTo>
                  <a:pt x="17602744" y="3233463"/>
                </a:lnTo>
                <a:lnTo>
                  <a:pt x="17592659" y="3284500"/>
                </a:lnTo>
                <a:lnTo>
                  <a:pt x="17582850" y="3335700"/>
                </a:lnTo>
                <a:lnTo>
                  <a:pt x="17573313" y="3387056"/>
                </a:lnTo>
                <a:lnTo>
                  <a:pt x="17564046" y="3438560"/>
                </a:lnTo>
                <a:lnTo>
                  <a:pt x="17555046" y="3490205"/>
                </a:lnTo>
                <a:lnTo>
                  <a:pt x="17546310" y="3541982"/>
                </a:lnTo>
                <a:lnTo>
                  <a:pt x="17537835" y="3593884"/>
                </a:lnTo>
                <a:lnTo>
                  <a:pt x="17529617" y="3645904"/>
                </a:lnTo>
                <a:lnTo>
                  <a:pt x="17521655" y="3698032"/>
                </a:lnTo>
                <a:lnTo>
                  <a:pt x="17513945" y="3750263"/>
                </a:lnTo>
                <a:lnTo>
                  <a:pt x="17506484" y="3802587"/>
                </a:lnTo>
                <a:lnTo>
                  <a:pt x="17499269" y="3854997"/>
                </a:lnTo>
                <a:lnTo>
                  <a:pt x="17492297" y="3907486"/>
                </a:lnTo>
                <a:lnTo>
                  <a:pt x="17485565" y="3960046"/>
                </a:lnTo>
                <a:lnTo>
                  <a:pt x="17479071" y="4012668"/>
                </a:lnTo>
                <a:lnTo>
                  <a:pt x="17472811" y="4065346"/>
                </a:lnTo>
                <a:lnTo>
                  <a:pt x="17466783" y="4118072"/>
                </a:lnTo>
                <a:lnTo>
                  <a:pt x="17460983" y="4170837"/>
                </a:lnTo>
                <a:lnTo>
                  <a:pt x="17455408" y="4223634"/>
                </a:lnTo>
                <a:lnTo>
                  <a:pt x="17450056" y="4276455"/>
                </a:lnTo>
                <a:lnTo>
                  <a:pt x="17444924" y="4329293"/>
                </a:lnTo>
                <a:lnTo>
                  <a:pt x="17440008" y="4382140"/>
                </a:lnTo>
                <a:lnTo>
                  <a:pt x="17435306" y="4434988"/>
                </a:lnTo>
                <a:lnTo>
                  <a:pt x="17430815" y="4487829"/>
                </a:lnTo>
                <a:lnTo>
                  <a:pt x="17426531" y="4540655"/>
                </a:lnTo>
                <a:lnTo>
                  <a:pt x="17422453" y="4593460"/>
                </a:lnTo>
                <a:lnTo>
                  <a:pt x="17418576" y="4646234"/>
                </a:lnTo>
                <a:lnTo>
                  <a:pt x="17414898" y="4698971"/>
                </a:lnTo>
                <a:lnTo>
                  <a:pt x="17411417" y="4751663"/>
                </a:lnTo>
                <a:lnTo>
                  <a:pt x="17408128" y="4804301"/>
                </a:lnTo>
                <a:lnTo>
                  <a:pt x="17405029" y="4856879"/>
                </a:lnTo>
                <a:lnTo>
                  <a:pt x="17402118" y="4909388"/>
                </a:lnTo>
                <a:lnTo>
                  <a:pt x="17399391" y="4961821"/>
                </a:lnTo>
                <a:lnTo>
                  <a:pt x="17396845" y="5014169"/>
                </a:lnTo>
                <a:lnTo>
                  <a:pt x="17394477" y="5066426"/>
                </a:lnTo>
                <a:lnTo>
                  <a:pt x="17392285" y="5118583"/>
                </a:lnTo>
                <a:lnTo>
                  <a:pt x="17390265" y="5170633"/>
                </a:lnTo>
                <a:lnTo>
                  <a:pt x="17388414" y="5222568"/>
                </a:lnTo>
                <a:lnTo>
                  <a:pt x="17386730" y="5274381"/>
                </a:lnTo>
                <a:lnTo>
                  <a:pt x="17385210" y="5326062"/>
                </a:lnTo>
                <a:lnTo>
                  <a:pt x="17383850" y="5377606"/>
                </a:lnTo>
                <a:lnTo>
                  <a:pt x="17382648" y="5429003"/>
                </a:lnTo>
                <a:lnTo>
                  <a:pt x="17381600" y="5480247"/>
                </a:lnTo>
                <a:lnTo>
                  <a:pt x="17380705" y="5531329"/>
                </a:lnTo>
                <a:lnTo>
                  <a:pt x="17379958" y="5582242"/>
                </a:lnTo>
                <a:lnTo>
                  <a:pt x="17379356" y="5632978"/>
                </a:lnTo>
                <a:lnTo>
                  <a:pt x="17378898" y="5683529"/>
                </a:lnTo>
                <a:lnTo>
                  <a:pt x="17378580" y="5733888"/>
                </a:lnTo>
                <a:lnTo>
                  <a:pt x="17378398" y="5784047"/>
                </a:lnTo>
                <a:lnTo>
                  <a:pt x="17378351" y="5833998"/>
                </a:lnTo>
                <a:lnTo>
                  <a:pt x="17378435" y="5883733"/>
                </a:lnTo>
                <a:lnTo>
                  <a:pt x="17378647" y="5933245"/>
                </a:lnTo>
                <a:lnTo>
                  <a:pt x="17378984" y="5982526"/>
                </a:lnTo>
                <a:lnTo>
                  <a:pt x="17379443" y="6031567"/>
                </a:lnTo>
                <a:lnTo>
                  <a:pt x="17380022" y="6080363"/>
                </a:lnTo>
                <a:lnTo>
                  <a:pt x="17380717" y="6128904"/>
                </a:lnTo>
                <a:lnTo>
                  <a:pt x="17381525" y="6177182"/>
                </a:lnTo>
                <a:lnTo>
                  <a:pt x="17382444" y="6225191"/>
                </a:lnTo>
                <a:lnTo>
                  <a:pt x="17383471" y="6272923"/>
                </a:lnTo>
                <a:lnTo>
                  <a:pt x="17384601" y="6320369"/>
                </a:lnTo>
                <a:lnTo>
                  <a:pt x="17385834" y="6367522"/>
                </a:lnTo>
                <a:lnTo>
                  <a:pt x="17387165" y="6414374"/>
                </a:lnTo>
                <a:lnTo>
                  <a:pt x="17388592" y="6460918"/>
                </a:lnTo>
                <a:lnTo>
                  <a:pt x="17390111" y="6507146"/>
                </a:lnTo>
                <a:lnTo>
                  <a:pt x="17391720" y="6553049"/>
                </a:lnTo>
                <a:lnTo>
                  <a:pt x="17393416" y="6598621"/>
                </a:lnTo>
                <a:lnTo>
                  <a:pt x="17395196" y="6643853"/>
                </a:lnTo>
                <a:lnTo>
                  <a:pt x="17397057" y="6688738"/>
                </a:lnTo>
                <a:lnTo>
                  <a:pt x="17398996" y="6733269"/>
                </a:lnTo>
                <a:lnTo>
                  <a:pt x="17401010" y="6777436"/>
                </a:lnTo>
                <a:lnTo>
                  <a:pt x="17403096" y="6821233"/>
                </a:lnTo>
                <a:lnTo>
                  <a:pt x="17405251" y="6864652"/>
                </a:lnTo>
                <a:lnTo>
                  <a:pt x="17407472" y="6907685"/>
                </a:lnTo>
                <a:lnTo>
                  <a:pt x="17409757" y="6950324"/>
                </a:lnTo>
                <a:lnTo>
                  <a:pt x="17412101" y="6992562"/>
                </a:lnTo>
                <a:lnTo>
                  <a:pt x="17414504" y="7034391"/>
                </a:lnTo>
                <a:lnTo>
                  <a:pt x="17416960" y="7075803"/>
                </a:lnTo>
                <a:lnTo>
                  <a:pt x="17419468" y="7116790"/>
                </a:lnTo>
                <a:lnTo>
                  <a:pt x="17422024" y="7157345"/>
                </a:lnTo>
                <a:lnTo>
                  <a:pt x="17424626" y="7197460"/>
                </a:lnTo>
                <a:lnTo>
                  <a:pt x="17427271" y="7237127"/>
                </a:lnTo>
                <a:lnTo>
                  <a:pt x="17429955" y="7276339"/>
                </a:lnTo>
                <a:lnTo>
                  <a:pt x="17432675" y="7315087"/>
                </a:lnTo>
                <a:lnTo>
                  <a:pt x="17435430" y="7353364"/>
                </a:lnTo>
                <a:lnTo>
                  <a:pt x="17441028" y="7428474"/>
                </a:lnTo>
                <a:lnTo>
                  <a:pt x="17446726" y="7501607"/>
                </a:lnTo>
                <a:lnTo>
                  <a:pt x="17452500" y="7572701"/>
                </a:lnTo>
                <a:lnTo>
                  <a:pt x="17458326" y="7641695"/>
                </a:lnTo>
                <a:lnTo>
                  <a:pt x="17464180" y="7708525"/>
                </a:lnTo>
                <a:lnTo>
                  <a:pt x="17470040" y="7773131"/>
                </a:lnTo>
                <a:lnTo>
                  <a:pt x="17475881" y="7835450"/>
                </a:lnTo>
                <a:lnTo>
                  <a:pt x="17481680" y="7895420"/>
                </a:lnTo>
                <a:lnTo>
                  <a:pt x="17487413" y="7952981"/>
                </a:lnTo>
                <a:lnTo>
                  <a:pt x="17493057" y="8008068"/>
                </a:lnTo>
                <a:lnTo>
                  <a:pt x="17498588" y="8060622"/>
                </a:lnTo>
                <a:lnTo>
                  <a:pt x="17503982" y="8110579"/>
                </a:lnTo>
                <a:lnTo>
                  <a:pt x="17509216" y="8157878"/>
                </a:lnTo>
                <a:lnTo>
                  <a:pt x="17514266" y="8202457"/>
                </a:lnTo>
                <a:lnTo>
                  <a:pt x="17519109" y="8244254"/>
                </a:lnTo>
                <a:lnTo>
                  <a:pt x="17523721" y="8283207"/>
                </a:lnTo>
                <a:lnTo>
                  <a:pt x="17530155" y="8336170"/>
                </a:lnTo>
                <a:lnTo>
                  <a:pt x="17535935" y="8382385"/>
                </a:lnTo>
                <a:lnTo>
                  <a:pt x="17540984" y="8421644"/>
                </a:lnTo>
                <a:lnTo>
                  <a:pt x="17546439" y="8462808"/>
                </a:lnTo>
                <a:lnTo>
                  <a:pt x="17551944" y="8502706"/>
                </a:lnTo>
                <a:lnTo>
                  <a:pt x="17981944" y="9000066"/>
                </a:lnTo>
                <a:lnTo>
                  <a:pt x="100646" y="9310852"/>
                </a:lnTo>
                <a:lnTo>
                  <a:pt x="0" y="159707"/>
                </a:lnTo>
                <a:close/>
              </a:path>
            </a:pathLst>
          </a:custGeom>
          <a:ln w="41883">
            <a:solidFill>
              <a:srgbClr val="000000"/>
            </a:solidFill>
          </a:ln>
        </p:spPr>
        <p:txBody>
          <a:bodyPr wrap="square" lIns="0" tIns="0" rIns="0" bIns="0" rtlCol="0"/>
          <a:lstStyle/>
          <a:p>
            <a:endParaRPr/>
          </a:p>
        </p:txBody>
      </p:sp>
      <p:sp>
        <p:nvSpPr>
          <p:cNvPr id="7" name="object 7"/>
          <p:cNvSpPr txBox="1"/>
          <p:nvPr/>
        </p:nvSpPr>
        <p:spPr>
          <a:xfrm>
            <a:off x="1872059" y="2851676"/>
            <a:ext cx="15732125" cy="6816725"/>
          </a:xfrm>
          <a:prstGeom prst="rect">
            <a:avLst/>
          </a:prstGeom>
        </p:spPr>
        <p:txBody>
          <a:bodyPr vert="horz" wrap="square" lIns="0" tIns="0" rIns="0" bIns="0" rtlCol="0">
            <a:spAutoFit/>
          </a:bodyPr>
          <a:lstStyle/>
          <a:p>
            <a:pPr marL="12700" marR="5080" indent="1256030">
              <a:lnSpc>
                <a:spcPts val="9240"/>
              </a:lnSpc>
            </a:pPr>
            <a:r>
              <a:rPr sz="4950" dirty="0">
                <a:latin typeface="Arial Unicode MS"/>
                <a:cs typeface="Arial Unicode MS"/>
              </a:rPr>
              <a:t>梭罗在《瓦尔登湖》中说：</a:t>
            </a:r>
            <a:r>
              <a:rPr sz="4950" dirty="0">
                <a:solidFill>
                  <a:srgbClr val="0096FF"/>
                </a:solidFill>
                <a:latin typeface="Trebuchet MS"/>
                <a:cs typeface="Trebuchet MS"/>
              </a:rPr>
              <a:t>“</a:t>
            </a:r>
            <a:r>
              <a:rPr sz="4950" dirty="0">
                <a:solidFill>
                  <a:srgbClr val="0096FF"/>
                </a:solidFill>
                <a:latin typeface="Arial Unicode MS"/>
                <a:cs typeface="Arial Unicode MS"/>
              </a:rPr>
              <a:t>知道自己知道什么</a:t>
            </a:r>
            <a:r>
              <a:rPr sz="4950" dirty="0">
                <a:solidFill>
                  <a:srgbClr val="0096FF"/>
                </a:solidFill>
                <a:latin typeface="Trebuchet MS"/>
                <a:cs typeface="Trebuchet MS"/>
              </a:rPr>
              <a:t>,</a:t>
            </a:r>
            <a:r>
              <a:rPr sz="4950" dirty="0">
                <a:solidFill>
                  <a:srgbClr val="0096FF"/>
                </a:solidFill>
                <a:latin typeface="Arial Unicode MS"/>
                <a:cs typeface="Arial Unicode MS"/>
              </a:rPr>
              <a:t>也知  </a:t>
            </a:r>
            <a:r>
              <a:rPr sz="4950" spc="-20" dirty="0">
                <a:solidFill>
                  <a:srgbClr val="0096FF"/>
                </a:solidFill>
                <a:latin typeface="Arial Unicode MS"/>
                <a:cs typeface="Arial Unicode MS"/>
              </a:rPr>
              <a:t>道自己不知道什么</a:t>
            </a:r>
            <a:r>
              <a:rPr sz="4950" spc="-20" dirty="0">
                <a:solidFill>
                  <a:srgbClr val="0096FF"/>
                </a:solidFill>
                <a:latin typeface="Trebuchet MS"/>
                <a:cs typeface="Trebuchet MS"/>
              </a:rPr>
              <a:t>,</a:t>
            </a:r>
            <a:r>
              <a:rPr sz="4950" spc="-20" dirty="0">
                <a:solidFill>
                  <a:srgbClr val="0096FF"/>
                </a:solidFill>
                <a:latin typeface="Arial Unicode MS"/>
                <a:cs typeface="Arial Unicode MS"/>
              </a:rPr>
              <a:t>这就是真正的知识。</a:t>
            </a:r>
            <a:r>
              <a:rPr sz="4950" spc="-20" dirty="0">
                <a:solidFill>
                  <a:srgbClr val="0096FF"/>
                </a:solidFill>
                <a:latin typeface="Trebuchet MS"/>
                <a:cs typeface="Trebuchet MS"/>
              </a:rPr>
              <a:t>”</a:t>
            </a:r>
            <a:r>
              <a:rPr sz="4950" spc="-20" dirty="0">
                <a:latin typeface="Arial Unicode MS"/>
                <a:cs typeface="Arial Unicode MS"/>
              </a:rPr>
              <a:t>我说，</a:t>
            </a:r>
            <a:r>
              <a:rPr sz="4950" spc="-20" dirty="0">
                <a:solidFill>
                  <a:srgbClr val="009051"/>
                </a:solidFill>
                <a:latin typeface="Trebuchet MS"/>
                <a:cs typeface="Trebuchet MS"/>
              </a:rPr>
              <a:t>“</a:t>
            </a:r>
            <a:r>
              <a:rPr sz="4950" spc="-20" dirty="0">
                <a:solidFill>
                  <a:srgbClr val="009051"/>
                </a:solidFill>
                <a:latin typeface="Arial Unicode MS"/>
                <a:cs typeface="Arial Unicode MS"/>
              </a:rPr>
              <a:t>知道自  </a:t>
            </a:r>
            <a:r>
              <a:rPr sz="4950" spc="-25" dirty="0">
                <a:solidFill>
                  <a:srgbClr val="009051"/>
                </a:solidFill>
                <a:latin typeface="Arial Unicode MS"/>
                <a:cs typeface="Arial Unicode MS"/>
              </a:rPr>
              <a:t>己能做什么，知道自己不能做什么，这才是真正的自由</a:t>
            </a:r>
            <a:r>
              <a:rPr sz="4950" spc="-25" dirty="0">
                <a:solidFill>
                  <a:srgbClr val="009051"/>
                </a:solidFill>
                <a:latin typeface="Trebuchet MS"/>
                <a:cs typeface="Trebuchet MS"/>
              </a:rPr>
              <a:t>”  </a:t>
            </a:r>
            <a:r>
              <a:rPr sz="4950" spc="-5" dirty="0">
                <a:latin typeface="Arial Unicode MS"/>
                <a:cs typeface="Arial Unicode MS"/>
              </a:rPr>
              <a:t>自由并非为所欲为，恰恰相反，真正的自由，是认清了行  有边界，心存敬畏，行有所止。为人处事当如是，对待自  然亦如是。</a:t>
            </a:r>
            <a:endParaRPr sz="4950">
              <a:latin typeface="Arial Unicode MS"/>
              <a:cs typeface="Arial Unicode MS"/>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prstGeom prst="rect">
            <a:avLst/>
          </a:prstGeom>
        </p:spPr>
        <p:txBody>
          <a:bodyPr vert="horz" wrap="square" lIns="0" tIns="1368792" rIns="0" bIns="0" rtlCol="0">
            <a:spAutoFit/>
          </a:bodyPr>
          <a:lstStyle/>
          <a:p>
            <a:pPr marL="6877684">
              <a:lnSpc>
                <a:spcPts val="5350"/>
              </a:lnSpc>
            </a:pPr>
            <a:r>
              <a:rPr sz="5250" b="0" spc="15" dirty="0">
                <a:latin typeface="Arial Unicode MS"/>
                <a:cs typeface="Arial Unicode MS"/>
              </a:rPr>
              <a:t>【</a:t>
            </a:r>
            <a:r>
              <a:rPr sz="5250" b="0" spc="25" dirty="0">
                <a:latin typeface="Arial Unicode MS"/>
                <a:cs typeface="Arial Unicode MS"/>
              </a:rPr>
              <a:t>示范文段</a:t>
            </a:r>
            <a:r>
              <a:rPr sz="5250" b="0" spc="20" dirty="0">
                <a:latin typeface="Arial Unicode MS"/>
                <a:cs typeface="Arial Unicode MS"/>
              </a:rPr>
              <a:t>】</a:t>
            </a:r>
            <a:endParaRPr sz="5250">
              <a:latin typeface="Arial Unicode MS"/>
              <a:cs typeface="Arial Unicode MS"/>
            </a:endParaRPr>
          </a:p>
        </p:txBody>
      </p:sp>
      <p:sp>
        <p:nvSpPr>
          <p:cNvPr id="3" name="object 3"/>
          <p:cNvSpPr/>
          <p:nvPr/>
        </p:nvSpPr>
        <p:spPr>
          <a:xfrm>
            <a:off x="557459" y="500465"/>
            <a:ext cx="833456" cy="1369250"/>
          </a:xfrm>
          <a:prstGeom prst="rect">
            <a:avLst/>
          </a:prstGeom>
          <a:blipFill>
            <a:blip r:embed="rId2" cstate="print"/>
            <a:stretch>
              <a:fillRect/>
            </a:stretch>
          </a:blipFill>
        </p:spPr>
        <p:txBody>
          <a:bodyPr wrap="square" lIns="0" tIns="0" rIns="0" bIns="0" rtlCol="0"/>
          <a:lstStyle/>
          <a:p>
            <a:endParaRPr/>
          </a:p>
        </p:txBody>
      </p:sp>
      <p:sp>
        <p:nvSpPr>
          <p:cNvPr id="4" name="object 4"/>
          <p:cNvSpPr/>
          <p:nvPr/>
        </p:nvSpPr>
        <p:spPr>
          <a:xfrm>
            <a:off x="1415310" y="500465"/>
            <a:ext cx="833456" cy="1369250"/>
          </a:xfrm>
          <a:prstGeom prst="rect">
            <a:avLst/>
          </a:prstGeom>
          <a:blipFill>
            <a:blip r:embed="rId2" cstate="print"/>
            <a:stretch>
              <a:fillRect/>
            </a:stretch>
          </a:blipFill>
        </p:spPr>
        <p:txBody>
          <a:bodyPr wrap="square" lIns="0" tIns="0" rIns="0" bIns="0" rtlCol="0"/>
          <a:lstStyle/>
          <a:p>
            <a:endParaRPr/>
          </a:p>
        </p:txBody>
      </p:sp>
      <p:sp>
        <p:nvSpPr>
          <p:cNvPr id="5" name="object 5"/>
          <p:cNvSpPr/>
          <p:nvPr/>
        </p:nvSpPr>
        <p:spPr>
          <a:xfrm>
            <a:off x="18204702" y="9768634"/>
            <a:ext cx="1407666" cy="1080889"/>
          </a:xfrm>
          <a:prstGeom prst="rect">
            <a:avLst/>
          </a:prstGeom>
          <a:blipFill>
            <a:blip r:embed="rId3" cstate="print"/>
            <a:stretch>
              <a:fillRect/>
            </a:stretch>
          </a:blipFill>
        </p:spPr>
        <p:txBody>
          <a:bodyPr wrap="square" lIns="0" tIns="0" rIns="0" bIns="0" rtlCol="0"/>
          <a:lstStyle/>
          <a:p>
            <a:endParaRPr/>
          </a:p>
        </p:txBody>
      </p:sp>
      <p:sp>
        <p:nvSpPr>
          <p:cNvPr id="6" name="object 6"/>
          <p:cNvSpPr/>
          <p:nvPr/>
        </p:nvSpPr>
        <p:spPr>
          <a:xfrm>
            <a:off x="1015803" y="1166496"/>
            <a:ext cx="18494375" cy="9311005"/>
          </a:xfrm>
          <a:custGeom>
            <a:avLst/>
            <a:gdLst/>
            <a:ahLst/>
            <a:cxnLst/>
            <a:rect l="l" t="t" r="r" b="b"/>
            <a:pathLst>
              <a:path w="18494375" h="9311005">
                <a:moveTo>
                  <a:pt x="0" y="159707"/>
                </a:moveTo>
                <a:lnTo>
                  <a:pt x="94983" y="160080"/>
                </a:lnTo>
                <a:lnTo>
                  <a:pt x="189666" y="160431"/>
                </a:lnTo>
                <a:lnTo>
                  <a:pt x="284047" y="160760"/>
                </a:lnTo>
                <a:lnTo>
                  <a:pt x="378127" y="161067"/>
                </a:lnTo>
                <a:lnTo>
                  <a:pt x="471908" y="161351"/>
                </a:lnTo>
                <a:lnTo>
                  <a:pt x="565388" y="161614"/>
                </a:lnTo>
                <a:lnTo>
                  <a:pt x="658569" y="161856"/>
                </a:lnTo>
                <a:lnTo>
                  <a:pt x="751451" y="162076"/>
                </a:lnTo>
                <a:lnTo>
                  <a:pt x="844035" y="162275"/>
                </a:lnTo>
                <a:lnTo>
                  <a:pt x="936320" y="162453"/>
                </a:lnTo>
                <a:lnTo>
                  <a:pt x="1028307" y="162610"/>
                </a:lnTo>
                <a:lnTo>
                  <a:pt x="1119997" y="162747"/>
                </a:lnTo>
                <a:lnTo>
                  <a:pt x="1211390" y="162863"/>
                </a:lnTo>
                <a:lnTo>
                  <a:pt x="1302487" y="162958"/>
                </a:lnTo>
                <a:lnTo>
                  <a:pt x="1393287" y="163034"/>
                </a:lnTo>
                <a:lnTo>
                  <a:pt x="1483792" y="163090"/>
                </a:lnTo>
                <a:lnTo>
                  <a:pt x="1574001" y="163125"/>
                </a:lnTo>
                <a:lnTo>
                  <a:pt x="1663916" y="163142"/>
                </a:lnTo>
                <a:lnTo>
                  <a:pt x="1753536" y="163138"/>
                </a:lnTo>
                <a:lnTo>
                  <a:pt x="1842861" y="163116"/>
                </a:lnTo>
                <a:lnTo>
                  <a:pt x="1931893" y="163074"/>
                </a:lnTo>
                <a:lnTo>
                  <a:pt x="2020632" y="163013"/>
                </a:lnTo>
                <a:lnTo>
                  <a:pt x="2109078" y="162934"/>
                </a:lnTo>
                <a:lnTo>
                  <a:pt x="2197232" y="162836"/>
                </a:lnTo>
                <a:lnTo>
                  <a:pt x="2285093" y="162720"/>
                </a:lnTo>
                <a:lnTo>
                  <a:pt x="2372663" y="162585"/>
                </a:lnTo>
                <a:lnTo>
                  <a:pt x="2459942" y="162432"/>
                </a:lnTo>
                <a:lnTo>
                  <a:pt x="2546930" y="162262"/>
                </a:lnTo>
                <a:lnTo>
                  <a:pt x="2633628" y="162073"/>
                </a:lnTo>
                <a:lnTo>
                  <a:pt x="2720035" y="161867"/>
                </a:lnTo>
                <a:lnTo>
                  <a:pt x="2806153" y="161644"/>
                </a:lnTo>
                <a:lnTo>
                  <a:pt x="2891982" y="161404"/>
                </a:lnTo>
                <a:lnTo>
                  <a:pt x="2977522" y="161146"/>
                </a:lnTo>
                <a:lnTo>
                  <a:pt x="3062774" y="160872"/>
                </a:lnTo>
                <a:lnTo>
                  <a:pt x="3147738" y="160581"/>
                </a:lnTo>
                <a:lnTo>
                  <a:pt x="3232414" y="160273"/>
                </a:lnTo>
                <a:lnTo>
                  <a:pt x="3316803" y="159949"/>
                </a:lnTo>
                <a:lnTo>
                  <a:pt x="3400906" y="159609"/>
                </a:lnTo>
                <a:lnTo>
                  <a:pt x="3484722" y="159253"/>
                </a:lnTo>
                <a:lnTo>
                  <a:pt x="3568253" y="158881"/>
                </a:lnTo>
                <a:lnTo>
                  <a:pt x="3651498" y="158493"/>
                </a:lnTo>
                <a:lnTo>
                  <a:pt x="3734458" y="158090"/>
                </a:lnTo>
                <a:lnTo>
                  <a:pt x="3817133" y="157672"/>
                </a:lnTo>
                <a:lnTo>
                  <a:pt x="3899524" y="157238"/>
                </a:lnTo>
                <a:lnTo>
                  <a:pt x="3981631" y="156790"/>
                </a:lnTo>
                <a:lnTo>
                  <a:pt x="4063455" y="156327"/>
                </a:lnTo>
                <a:lnTo>
                  <a:pt x="4144996" y="155849"/>
                </a:lnTo>
                <a:lnTo>
                  <a:pt x="4226255" y="155357"/>
                </a:lnTo>
                <a:lnTo>
                  <a:pt x="4307231" y="154850"/>
                </a:lnTo>
                <a:lnTo>
                  <a:pt x="4387925" y="154329"/>
                </a:lnTo>
                <a:lnTo>
                  <a:pt x="4468338" y="153795"/>
                </a:lnTo>
                <a:lnTo>
                  <a:pt x="4548471" y="153246"/>
                </a:lnTo>
                <a:lnTo>
                  <a:pt x="4628322" y="152684"/>
                </a:lnTo>
                <a:lnTo>
                  <a:pt x="4707894" y="152109"/>
                </a:lnTo>
                <a:lnTo>
                  <a:pt x="4787186" y="151520"/>
                </a:lnTo>
                <a:lnTo>
                  <a:pt x="4866198" y="150919"/>
                </a:lnTo>
                <a:lnTo>
                  <a:pt x="4944932" y="150304"/>
                </a:lnTo>
                <a:lnTo>
                  <a:pt x="5023388" y="149677"/>
                </a:lnTo>
                <a:lnTo>
                  <a:pt x="5101565" y="149037"/>
                </a:lnTo>
                <a:lnTo>
                  <a:pt x="5179464" y="148385"/>
                </a:lnTo>
                <a:lnTo>
                  <a:pt x="5257087" y="147720"/>
                </a:lnTo>
                <a:lnTo>
                  <a:pt x="5334432" y="147044"/>
                </a:lnTo>
                <a:lnTo>
                  <a:pt x="5411502" y="146355"/>
                </a:lnTo>
                <a:lnTo>
                  <a:pt x="5488295" y="145655"/>
                </a:lnTo>
                <a:lnTo>
                  <a:pt x="5564812" y="144944"/>
                </a:lnTo>
                <a:lnTo>
                  <a:pt x="5641055" y="144221"/>
                </a:lnTo>
                <a:lnTo>
                  <a:pt x="5717023" y="143487"/>
                </a:lnTo>
                <a:lnTo>
                  <a:pt x="5792716" y="142742"/>
                </a:lnTo>
                <a:lnTo>
                  <a:pt x="5868135" y="141986"/>
                </a:lnTo>
                <a:lnTo>
                  <a:pt x="5943281" y="141220"/>
                </a:lnTo>
                <a:lnTo>
                  <a:pt x="6018154" y="140443"/>
                </a:lnTo>
                <a:lnTo>
                  <a:pt x="6092754" y="139656"/>
                </a:lnTo>
                <a:lnTo>
                  <a:pt x="6167082" y="138858"/>
                </a:lnTo>
                <a:lnTo>
                  <a:pt x="6241138" y="138051"/>
                </a:lnTo>
                <a:lnTo>
                  <a:pt x="6314922" y="137234"/>
                </a:lnTo>
                <a:lnTo>
                  <a:pt x="6388436" y="136407"/>
                </a:lnTo>
                <a:lnTo>
                  <a:pt x="6461679" y="135571"/>
                </a:lnTo>
                <a:lnTo>
                  <a:pt x="6534651" y="134726"/>
                </a:lnTo>
                <a:lnTo>
                  <a:pt x="6607354" y="133871"/>
                </a:lnTo>
                <a:lnTo>
                  <a:pt x="6679787" y="133008"/>
                </a:lnTo>
                <a:lnTo>
                  <a:pt x="6751951" y="132136"/>
                </a:lnTo>
                <a:lnTo>
                  <a:pt x="6823847" y="131255"/>
                </a:lnTo>
                <a:lnTo>
                  <a:pt x="6895475" y="130366"/>
                </a:lnTo>
                <a:lnTo>
                  <a:pt x="6966835" y="129468"/>
                </a:lnTo>
                <a:lnTo>
                  <a:pt x="7037927" y="128563"/>
                </a:lnTo>
                <a:lnTo>
                  <a:pt x="7108753" y="127650"/>
                </a:lnTo>
                <a:lnTo>
                  <a:pt x="7179312" y="126729"/>
                </a:lnTo>
                <a:lnTo>
                  <a:pt x="7249604" y="125800"/>
                </a:lnTo>
                <a:lnTo>
                  <a:pt x="7319632" y="124864"/>
                </a:lnTo>
                <a:lnTo>
                  <a:pt x="7389393" y="123921"/>
                </a:lnTo>
                <a:lnTo>
                  <a:pt x="7458890" y="122971"/>
                </a:lnTo>
                <a:lnTo>
                  <a:pt x="7528123" y="122014"/>
                </a:lnTo>
                <a:lnTo>
                  <a:pt x="7597091" y="121050"/>
                </a:lnTo>
                <a:lnTo>
                  <a:pt x="7665796" y="120080"/>
                </a:lnTo>
                <a:lnTo>
                  <a:pt x="7734238" y="119104"/>
                </a:lnTo>
                <a:lnTo>
                  <a:pt x="7802417" y="118121"/>
                </a:lnTo>
                <a:lnTo>
                  <a:pt x="7870333" y="117132"/>
                </a:lnTo>
                <a:lnTo>
                  <a:pt x="7937987" y="116138"/>
                </a:lnTo>
                <a:lnTo>
                  <a:pt x="8005380" y="115138"/>
                </a:lnTo>
                <a:lnTo>
                  <a:pt x="8072512" y="114132"/>
                </a:lnTo>
                <a:lnTo>
                  <a:pt x="8139382" y="113122"/>
                </a:lnTo>
                <a:lnTo>
                  <a:pt x="8205993" y="112106"/>
                </a:lnTo>
                <a:lnTo>
                  <a:pt x="8272343" y="111085"/>
                </a:lnTo>
                <a:lnTo>
                  <a:pt x="8338434" y="110059"/>
                </a:lnTo>
                <a:lnTo>
                  <a:pt x="8404266" y="109029"/>
                </a:lnTo>
                <a:lnTo>
                  <a:pt x="8469839" y="107994"/>
                </a:lnTo>
                <a:lnTo>
                  <a:pt x="8535154" y="106955"/>
                </a:lnTo>
                <a:lnTo>
                  <a:pt x="8600211" y="105912"/>
                </a:lnTo>
                <a:lnTo>
                  <a:pt x="8665011" y="104865"/>
                </a:lnTo>
                <a:lnTo>
                  <a:pt x="8729553" y="103814"/>
                </a:lnTo>
                <a:lnTo>
                  <a:pt x="8793839" y="102760"/>
                </a:lnTo>
                <a:lnTo>
                  <a:pt x="8857868" y="101702"/>
                </a:lnTo>
                <a:lnTo>
                  <a:pt x="8921642" y="100642"/>
                </a:lnTo>
                <a:lnTo>
                  <a:pt x="8985160" y="99578"/>
                </a:lnTo>
                <a:lnTo>
                  <a:pt x="9048423" y="98511"/>
                </a:lnTo>
                <a:lnTo>
                  <a:pt x="9111432" y="97441"/>
                </a:lnTo>
                <a:lnTo>
                  <a:pt x="9174186" y="96369"/>
                </a:lnTo>
                <a:lnTo>
                  <a:pt x="9236687" y="95295"/>
                </a:lnTo>
                <a:lnTo>
                  <a:pt x="9298934" y="94218"/>
                </a:lnTo>
                <a:lnTo>
                  <a:pt x="9360929" y="93140"/>
                </a:lnTo>
                <a:lnTo>
                  <a:pt x="9422670" y="92059"/>
                </a:lnTo>
                <a:lnTo>
                  <a:pt x="9484160" y="90977"/>
                </a:lnTo>
                <a:lnTo>
                  <a:pt x="9545398" y="89893"/>
                </a:lnTo>
                <a:lnTo>
                  <a:pt x="9606385" y="88809"/>
                </a:lnTo>
                <a:lnTo>
                  <a:pt x="9667121" y="87723"/>
                </a:lnTo>
                <a:lnTo>
                  <a:pt x="9727606" y="86635"/>
                </a:lnTo>
                <a:lnTo>
                  <a:pt x="9787841" y="85548"/>
                </a:lnTo>
                <a:lnTo>
                  <a:pt x="9847827" y="84459"/>
                </a:lnTo>
                <a:lnTo>
                  <a:pt x="9907563" y="83370"/>
                </a:lnTo>
                <a:lnTo>
                  <a:pt x="9967050" y="82281"/>
                </a:lnTo>
                <a:lnTo>
                  <a:pt x="10026289" y="81192"/>
                </a:lnTo>
                <a:lnTo>
                  <a:pt x="10085280" y="80102"/>
                </a:lnTo>
                <a:lnTo>
                  <a:pt x="10144024" y="79013"/>
                </a:lnTo>
                <a:lnTo>
                  <a:pt x="10202520" y="77925"/>
                </a:lnTo>
                <a:lnTo>
                  <a:pt x="10260769" y="76837"/>
                </a:lnTo>
                <a:lnTo>
                  <a:pt x="10318772" y="75749"/>
                </a:lnTo>
                <a:lnTo>
                  <a:pt x="10376529" y="74663"/>
                </a:lnTo>
                <a:lnTo>
                  <a:pt x="10434041" y="73578"/>
                </a:lnTo>
                <a:lnTo>
                  <a:pt x="10491307" y="72494"/>
                </a:lnTo>
                <a:lnTo>
                  <a:pt x="10548329" y="71411"/>
                </a:lnTo>
                <a:lnTo>
                  <a:pt x="10605106" y="70330"/>
                </a:lnTo>
                <a:lnTo>
                  <a:pt x="10661640" y="69251"/>
                </a:lnTo>
                <a:lnTo>
                  <a:pt x="10717930" y="68174"/>
                </a:lnTo>
                <a:lnTo>
                  <a:pt x="10773977" y="67099"/>
                </a:lnTo>
                <a:lnTo>
                  <a:pt x="10829781" y="66026"/>
                </a:lnTo>
                <a:lnTo>
                  <a:pt x="10885343" y="64956"/>
                </a:lnTo>
                <a:lnTo>
                  <a:pt x="10940663" y="63888"/>
                </a:lnTo>
                <a:lnTo>
                  <a:pt x="10995742" y="62823"/>
                </a:lnTo>
                <a:lnTo>
                  <a:pt x="11050579" y="61761"/>
                </a:lnTo>
                <a:lnTo>
                  <a:pt x="11105176" y="60703"/>
                </a:lnTo>
                <a:lnTo>
                  <a:pt x="11159533" y="59647"/>
                </a:lnTo>
                <a:lnTo>
                  <a:pt x="11213650" y="58596"/>
                </a:lnTo>
                <a:lnTo>
                  <a:pt x="11267528" y="57547"/>
                </a:lnTo>
                <a:lnTo>
                  <a:pt x="11321167" y="56503"/>
                </a:lnTo>
                <a:lnTo>
                  <a:pt x="11374567" y="55463"/>
                </a:lnTo>
                <a:lnTo>
                  <a:pt x="11427729" y="54427"/>
                </a:lnTo>
                <a:lnTo>
                  <a:pt x="11480653" y="53395"/>
                </a:lnTo>
                <a:lnTo>
                  <a:pt x="11533340" y="52368"/>
                </a:lnTo>
                <a:lnTo>
                  <a:pt x="11585790" y="51346"/>
                </a:lnTo>
                <a:lnTo>
                  <a:pt x="11638003" y="50328"/>
                </a:lnTo>
                <a:lnTo>
                  <a:pt x="11689981" y="49316"/>
                </a:lnTo>
                <a:lnTo>
                  <a:pt x="11741723" y="48309"/>
                </a:lnTo>
                <a:lnTo>
                  <a:pt x="11793229" y="47307"/>
                </a:lnTo>
                <a:lnTo>
                  <a:pt x="11844501" y="46311"/>
                </a:lnTo>
                <a:lnTo>
                  <a:pt x="11895538" y="45320"/>
                </a:lnTo>
                <a:lnTo>
                  <a:pt x="11946341" y="44336"/>
                </a:lnTo>
                <a:lnTo>
                  <a:pt x="11996911" y="43358"/>
                </a:lnTo>
                <a:lnTo>
                  <a:pt x="12047247" y="42385"/>
                </a:lnTo>
                <a:lnTo>
                  <a:pt x="12097351" y="41420"/>
                </a:lnTo>
                <a:lnTo>
                  <a:pt x="12147222" y="40461"/>
                </a:lnTo>
                <a:lnTo>
                  <a:pt x="12196861" y="39509"/>
                </a:lnTo>
                <a:lnTo>
                  <a:pt x="12246269" y="38563"/>
                </a:lnTo>
                <a:lnTo>
                  <a:pt x="12295445" y="37625"/>
                </a:lnTo>
                <a:lnTo>
                  <a:pt x="12344391" y="36694"/>
                </a:lnTo>
                <a:lnTo>
                  <a:pt x="12393106" y="35771"/>
                </a:lnTo>
                <a:lnTo>
                  <a:pt x="12441592" y="34855"/>
                </a:lnTo>
                <a:lnTo>
                  <a:pt x="12489848" y="33948"/>
                </a:lnTo>
                <a:lnTo>
                  <a:pt x="12537874" y="33048"/>
                </a:lnTo>
                <a:lnTo>
                  <a:pt x="12585673" y="32156"/>
                </a:lnTo>
                <a:lnTo>
                  <a:pt x="12633243" y="31273"/>
                </a:lnTo>
                <a:lnTo>
                  <a:pt x="12680585" y="30398"/>
                </a:lnTo>
                <a:lnTo>
                  <a:pt x="12727699" y="29532"/>
                </a:lnTo>
                <a:lnTo>
                  <a:pt x="12774587" y="28675"/>
                </a:lnTo>
                <a:lnTo>
                  <a:pt x="12821248" y="27826"/>
                </a:lnTo>
                <a:lnTo>
                  <a:pt x="12867683" y="26987"/>
                </a:lnTo>
                <a:lnTo>
                  <a:pt x="12913891" y="26158"/>
                </a:lnTo>
                <a:lnTo>
                  <a:pt x="12959875" y="25338"/>
                </a:lnTo>
                <a:lnTo>
                  <a:pt x="13005634" y="24528"/>
                </a:lnTo>
                <a:lnTo>
                  <a:pt x="13051168" y="23727"/>
                </a:lnTo>
                <a:lnTo>
                  <a:pt x="13096477" y="22937"/>
                </a:lnTo>
                <a:lnTo>
                  <a:pt x="13141563" y="22157"/>
                </a:lnTo>
                <a:lnTo>
                  <a:pt x="13186426" y="21387"/>
                </a:lnTo>
                <a:lnTo>
                  <a:pt x="13231066" y="20628"/>
                </a:lnTo>
                <a:lnTo>
                  <a:pt x="13275483" y="19880"/>
                </a:lnTo>
                <a:lnTo>
                  <a:pt x="13319678" y="19142"/>
                </a:lnTo>
                <a:lnTo>
                  <a:pt x="13363652" y="18416"/>
                </a:lnTo>
                <a:lnTo>
                  <a:pt x="13407404" y="17701"/>
                </a:lnTo>
                <a:lnTo>
                  <a:pt x="13450936" y="16998"/>
                </a:lnTo>
                <a:lnTo>
                  <a:pt x="13494246" y="16306"/>
                </a:lnTo>
                <a:lnTo>
                  <a:pt x="13537337" y="15626"/>
                </a:lnTo>
                <a:lnTo>
                  <a:pt x="13580209" y="14958"/>
                </a:lnTo>
                <a:lnTo>
                  <a:pt x="13622861" y="14302"/>
                </a:lnTo>
                <a:lnTo>
                  <a:pt x="13665294" y="13658"/>
                </a:lnTo>
                <a:lnTo>
                  <a:pt x="13707509" y="13027"/>
                </a:lnTo>
                <a:lnTo>
                  <a:pt x="13749505" y="12409"/>
                </a:lnTo>
                <a:lnTo>
                  <a:pt x="13791285" y="11803"/>
                </a:lnTo>
                <a:lnTo>
                  <a:pt x="13832847" y="11211"/>
                </a:lnTo>
                <a:lnTo>
                  <a:pt x="13874192" y="10631"/>
                </a:lnTo>
                <a:lnTo>
                  <a:pt x="13915321" y="10065"/>
                </a:lnTo>
                <a:lnTo>
                  <a:pt x="13956234" y="9512"/>
                </a:lnTo>
                <a:lnTo>
                  <a:pt x="13996931" y="8974"/>
                </a:lnTo>
                <a:lnTo>
                  <a:pt x="14037414" y="8449"/>
                </a:lnTo>
                <a:lnTo>
                  <a:pt x="14077682" y="7938"/>
                </a:lnTo>
                <a:lnTo>
                  <a:pt x="14117735" y="7441"/>
                </a:lnTo>
                <a:lnTo>
                  <a:pt x="14157574" y="6959"/>
                </a:lnTo>
                <a:lnTo>
                  <a:pt x="14197201" y="6491"/>
                </a:lnTo>
                <a:lnTo>
                  <a:pt x="14236614" y="6038"/>
                </a:lnTo>
                <a:lnTo>
                  <a:pt x="14275814" y="5600"/>
                </a:lnTo>
                <a:lnTo>
                  <a:pt x="14314802" y="5177"/>
                </a:lnTo>
                <a:lnTo>
                  <a:pt x="14353578" y="4769"/>
                </a:lnTo>
                <a:lnTo>
                  <a:pt x="14392143" y="4377"/>
                </a:lnTo>
                <a:lnTo>
                  <a:pt x="14430497" y="4000"/>
                </a:lnTo>
                <a:lnTo>
                  <a:pt x="14468641" y="3639"/>
                </a:lnTo>
                <a:lnTo>
                  <a:pt x="14544297" y="2966"/>
                </a:lnTo>
                <a:lnTo>
                  <a:pt x="14619116" y="2357"/>
                </a:lnTo>
                <a:lnTo>
                  <a:pt x="14693101" y="1815"/>
                </a:lnTo>
                <a:lnTo>
                  <a:pt x="14766256" y="1341"/>
                </a:lnTo>
                <a:lnTo>
                  <a:pt x="14838582" y="936"/>
                </a:lnTo>
                <a:lnTo>
                  <a:pt x="14910085" y="602"/>
                </a:lnTo>
                <a:lnTo>
                  <a:pt x="14980766" y="339"/>
                </a:lnTo>
                <a:lnTo>
                  <a:pt x="15050630" y="151"/>
                </a:lnTo>
                <a:lnTo>
                  <a:pt x="15119680" y="37"/>
                </a:lnTo>
                <a:lnTo>
                  <a:pt x="15187918" y="0"/>
                </a:lnTo>
                <a:lnTo>
                  <a:pt x="15221734" y="10"/>
                </a:lnTo>
                <a:lnTo>
                  <a:pt x="15288762" y="89"/>
                </a:lnTo>
                <a:lnTo>
                  <a:pt x="15354987" y="248"/>
                </a:lnTo>
                <a:lnTo>
                  <a:pt x="15420413" y="488"/>
                </a:lnTo>
                <a:lnTo>
                  <a:pt x="15485042" y="811"/>
                </a:lnTo>
                <a:lnTo>
                  <a:pt x="15548878" y="1217"/>
                </a:lnTo>
                <a:lnTo>
                  <a:pt x="15611925" y="1709"/>
                </a:lnTo>
                <a:lnTo>
                  <a:pt x="15674185" y="2287"/>
                </a:lnTo>
                <a:lnTo>
                  <a:pt x="15735662" y="2953"/>
                </a:lnTo>
                <a:lnTo>
                  <a:pt x="15796360" y="3708"/>
                </a:lnTo>
                <a:lnTo>
                  <a:pt x="15856281" y="4555"/>
                </a:lnTo>
                <a:lnTo>
                  <a:pt x="15915428" y="5493"/>
                </a:lnTo>
                <a:lnTo>
                  <a:pt x="15973806" y="6525"/>
                </a:lnTo>
                <a:lnTo>
                  <a:pt x="16031417" y="7651"/>
                </a:lnTo>
                <a:lnTo>
                  <a:pt x="16088264" y="8874"/>
                </a:lnTo>
                <a:lnTo>
                  <a:pt x="16144352" y="10195"/>
                </a:lnTo>
                <a:lnTo>
                  <a:pt x="16199683" y="11614"/>
                </a:lnTo>
                <a:lnTo>
                  <a:pt x="16254260" y="13134"/>
                </a:lnTo>
                <a:lnTo>
                  <a:pt x="16308087" y="14756"/>
                </a:lnTo>
                <a:lnTo>
                  <a:pt x="16361167" y="16481"/>
                </a:lnTo>
                <a:lnTo>
                  <a:pt x="16413504" y="18311"/>
                </a:lnTo>
                <a:lnTo>
                  <a:pt x="16465100" y="20246"/>
                </a:lnTo>
                <a:lnTo>
                  <a:pt x="16515959" y="22289"/>
                </a:lnTo>
                <a:lnTo>
                  <a:pt x="16566084" y="24440"/>
                </a:lnTo>
                <a:lnTo>
                  <a:pt x="16615479" y="26701"/>
                </a:lnTo>
                <a:lnTo>
                  <a:pt x="16664147" y="29074"/>
                </a:lnTo>
                <a:lnTo>
                  <a:pt x="16712091" y="31560"/>
                </a:lnTo>
                <a:lnTo>
                  <a:pt x="16759315" y="34160"/>
                </a:lnTo>
                <a:lnTo>
                  <a:pt x="16805821" y="36876"/>
                </a:lnTo>
                <a:lnTo>
                  <a:pt x="16851613" y="39708"/>
                </a:lnTo>
                <a:lnTo>
                  <a:pt x="16896694" y="42659"/>
                </a:lnTo>
                <a:lnTo>
                  <a:pt x="16941068" y="45730"/>
                </a:lnTo>
                <a:lnTo>
                  <a:pt x="16984738" y="48921"/>
                </a:lnTo>
                <a:lnTo>
                  <a:pt x="17027707" y="52236"/>
                </a:lnTo>
                <a:lnTo>
                  <a:pt x="17069978" y="55674"/>
                </a:lnTo>
                <a:lnTo>
                  <a:pt x="17111556" y="59237"/>
                </a:lnTo>
                <a:lnTo>
                  <a:pt x="17152442" y="62927"/>
                </a:lnTo>
                <a:lnTo>
                  <a:pt x="17192640" y="66745"/>
                </a:lnTo>
                <a:lnTo>
                  <a:pt x="17232155" y="70693"/>
                </a:lnTo>
                <a:lnTo>
                  <a:pt x="17270988" y="74771"/>
                </a:lnTo>
                <a:lnTo>
                  <a:pt x="17309143" y="78982"/>
                </a:lnTo>
                <a:lnTo>
                  <a:pt x="17365112" y="85548"/>
                </a:lnTo>
                <a:lnTo>
                  <a:pt x="17419575" y="92420"/>
                </a:lnTo>
                <a:lnTo>
                  <a:pt x="17472542" y="99601"/>
                </a:lnTo>
                <a:lnTo>
                  <a:pt x="17524025" y="107097"/>
                </a:lnTo>
                <a:lnTo>
                  <a:pt x="17574035" y="114913"/>
                </a:lnTo>
                <a:lnTo>
                  <a:pt x="17622582" y="123052"/>
                </a:lnTo>
                <a:lnTo>
                  <a:pt x="17669679" y="131519"/>
                </a:lnTo>
                <a:lnTo>
                  <a:pt x="17715336" y="140320"/>
                </a:lnTo>
                <a:lnTo>
                  <a:pt x="17759564" y="149458"/>
                </a:lnTo>
                <a:lnTo>
                  <a:pt x="17802374" y="158939"/>
                </a:lnTo>
                <a:lnTo>
                  <a:pt x="17843777" y="168767"/>
                </a:lnTo>
                <a:lnTo>
                  <a:pt x="17883786" y="178947"/>
                </a:lnTo>
                <a:lnTo>
                  <a:pt x="17922409" y="189483"/>
                </a:lnTo>
                <a:lnTo>
                  <a:pt x="17959660" y="200380"/>
                </a:lnTo>
                <a:lnTo>
                  <a:pt x="18007210" y="215480"/>
                </a:lnTo>
                <a:lnTo>
                  <a:pt x="18052365" y="231241"/>
                </a:lnTo>
                <a:lnTo>
                  <a:pt x="18095151" y="247674"/>
                </a:lnTo>
                <a:lnTo>
                  <a:pt x="18135595" y="264791"/>
                </a:lnTo>
                <a:lnTo>
                  <a:pt x="18173722" y="282602"/>
                </a:lnTo>
                <a:lnTo>
                  <a:pt x="18209559" y="301119"/>
                </a:lnTo>
                <a:lnTo>
                  <a:pt x="18243132" y="320352"/>
                </a:lnTo>
                <a:lnTo>
                  <a:pt x="18281956" y="345418"/>
                </a:lnTo>
                <a:lnTo>
                  <a:pt x="18317335" y="371643"/>
                </a:lnTo>
                <a:lnTo>
                  <a:pt x="18349321" y="399047"/>
                </a:lnTo>
                <a:lnTo>
                  <a:pt x="18377966" y="427654"/>
                </a:lnTo>
                <a:lnTo>
                  <a:pt x="18403321" y="457484"/>
                </a:lnTo>
                <a:lnTo>
                  <a:pt x="18425436" y="488558"/>
                </a:lnTo>
                <a:lnTo>
                  <a:pt x="18447773" y="527521"/>
                </a:lnTo>
                <a:lnTo>
                  <a:pt x="18465608" y="568345"/>
                </a:lnTo>
                <a:lnTo>
                  <a:pt x="18479031" y="611068"/>
                </a:lnTo>
                <a:lnTo>
                  <a:pt x="18488131" y="655726"/>
                </a:lnTo>
                <a:lnTo>
                  <a:pt x="18492476" y="694446"/>
                </a:lnTo>
                <a:lnTo>
                  <a:pt x="18493932" y="734558"/>
                </a:lnTo>
                <a:lnTo>
                  <a:pt x="18493881" y="742750"/>
                </a:lnTo>
                <a:lnTo>
                  <a:pt x="18491938" y="784560"/>
                </a:lnTo>
                <a:lnTo>
                  <a:pt x="18487218" y="827810"/>
                </a:lnTo>
                <a:lnTo>
                  <a:pt x="18479775" y="872520"/>
                </a:lnTo>
                <a:lnTo>
                  <a:pt x="18469658" y="918713"/>
                </a:lnTo>
                <a:lnTo>
                  <a:pt x="18459674" y="956749"/>
                </a:lnTo>
                <a:lnTo>
                  <a:pt x="18448039" y="995758"/>
                </a:lnTo>
                <a:lnTo>
                  <a:pt x="18434778" y="1035752"/>
                </a:lnTo>
                <a:lnTo>
                  <a:pt x="18419919" y="1076742"/>
                </a:lnTo>
                <a:lnTo>
                  <a:pt x="18403487" y="1118738"/>
                </a:lnTo>
                <a:lnTo>
                  <a:pt x="18385509" y="1161752"/>
                </a:lnTo>
                <a:lnTo>
                  <a:pt x="18366011" y="1205795"/>
                </a:lnTo>
                <a:lnTo>
                  <a:pt x="18345019" y="1250878"/>
                </a:lnTo>
                <a:lnTo>
                  <a:pt x="18328310" y="1285379"/>
                </a:lnTo>
                <a:lnTo>
                  <a:pt x="18310788" y="1320476"/>
                </a:lnTo>
                <a:lnTo>
                  <a:pt x="18292462" y="1356174"/>
                </a:lnTo>
                <a:lnTo>
                  <a:pt x="18273345" y="1392476"/>
                </a:lnTo>
                <a:lnTo>
                  <a:pt x="18253446" y="1429389"/>
                </a:lnTo>
                <a:lnTo>
                  <a:pt x="18232778" y="1466915"/>
                </a:lnTo>
                <a:lnTo>
                  <a:pt x="18211350" y="1505061"/>
                </a:lnTo>
                <a:lnTo>
                  <a:pt x="18196650" y="1530838"/>
                </a:lnTo>
                <a:lnTo>
                  <a:pt x="18174291" y="1570381"/>
                </a:lnTo>
                <a:lnTo>
                  <a:pt x="18152317" y="1610374"/>
                </a:lnTo>
                <a:lnTo>
                  <a:pt x="18130724" y="1650810"/>
                </a:lnTo>
                <a:lnTo>
                  <a:pt x="18109511" y="1691679"/>
                </a:lnTo>
                <a:lnTo>
                  <a:pt x="18088674" y="1732976"/>
                </a:lnTo>
                <a:lnTo>
                  <a:pt x="18068210" y="1774691"/>
                </a:lnTo>
                <a:lnTo>
                  <a:pt x="18048115" y="1816818"/>
                </a:lnTo>
                <a:lnTo>
                  <a:pt x="18028388" y="1859348"/>
                </a:lnTo>
                <a:lnTo>
                  <a:pt x="18009026" y="1902274"/>
                </a:lnTo>
                <a:lnTo>
                  <a:pt x="17990024" y="1945588"/>
                </a:lnTo>
                <a:lnTo>
                  <a:pt x="17971381" y="1989283"/>
                </a:lnTo>
                <a:lnTo>
                  <a:pt x="17953093" y="2033350"/>
                </a:lnTo>
                <a:lnTo>
                  <a:pt x="17935157" y="2077781"/>
                </a:lnTo>
                <a:lnTo>
                  <a:pt x="17917571" y="2122570"/>
                </a:lnTo>
                <a:lnTo>
                  <a:pt x="17900331" y="2167708"/>
                </a:lnTo>
                <a:lnTo>
                  <a:pt x="17883435" y="2213188"/>
                </a:lnTo>
                <a:lnTo>
                  <a:pt x="17866879" y="2259002"/>
                </a:lnTo>
                <a:lnTo>
                  <a:pt x="17850661" y="2305141"/>
                </a:lnTo>
                <a:lnTo>
                  <a:pt x="17834778" y="2351599"/>
                </a:lnTo>
                <a:lnTo>
                  <a:pt x="17819226" y="2398368"/>
                </a:lnTo>
                <a:lnTo>
                  <a:pt x="17804004" y="2445440"/>
                </a:lnTo>
                <a:lnTo>
                  <a:pt x="17789107" y="2492806"/>
                </a:lnTo>
                <a:lnTo>
                  <a:pt x="17774532" y="2540460"/>
                </a:lnTo>
                <a:lnTo>
                  <a:pt x="17760278" y="2588394"/>
                </a:lnTo>
                <a:lnTo>
                  <a:pt x="17746341" y="2636600"/>
                </a:lnTo>
                <a:lnTo>
                  <a:pt x="17732718" y="2685070"/>
                </a:lnTo>
                <a:lnTo>
                  <a:pt x="17719406" y="2733796"/>
                </a:lnTo>
                <a:lnTo>
                  <a:pt x="17706402" y="2782772"/>
                </a:lnTo>
                <a:lnTo>
                  <a:pt x="17693703" y="2831988"/>
                </a:lnTo>
                <a:lnTo>
                  <a:pt x="17681306" y="2881437"/>
                </a:lnTo>
                <a:lnTo>
                  <a:pt x="17669209" y="2931112"/>
                </a:lnTo>
                <a:lnTo>
                  <a:pt x="17657408" y="2981005"/>
                </a:lnTo>
                <a:lnTo>
                  <a:pt x="17645900" y="3031107"/>
                </a:lnTo>
                <a:lnTo>
                  <a:pt x="17634683" y="3081412"/>
                </a:lnTo>
                <a:lnTo>
                  <a:pt x="17623753" y="3131912"/>
                </a:lnTo>
                <a:lnTo>
                  <a:pt x="17613108" y="3182598"/>
                </a:lnTo>
                <a:lnTo>
                  <a:pt x="17602744" y="3233463"/>
                </a:lnTo>
                <a:lnTo>
                  <a:pt x="17592659" y="3284500"/>
                </a:lnTo>
                <a:lnTo>
                  <a:pt x="17582850" y="3335700"/>
                </a:lnTo>
                <a:lnTo>
                  <a:pt x="17573313" y="3387056"/>
                </a:lnTo>
                <a:lnTo>
                  <a:pt x="17564046" y="3438560"/>
                </a:lnTo>
                <a:lnTo>
                  <a:pt x="17555046" y="3490205"/>
                </a:lnTo>
                <a:lnTo>
                  <a:pt x="17546310" y="3541982"/>
                </a:lnTo>
                <a:lnTo>
                  <a:pt x="17537835" y="3593884"/>
                </a:lnTo>
                <a:lnTo>
                  <a:pt x="17529617" y="3645904"/>
                </a:lnTo>
                <a:lnTo>
                  <a:pt x="17521655" y="3698032"/>
                </a:lnTo>
                <a:lnTo>
                  <a:pt x="17513945" y="3750263"/>
                </a:lnTo>
                <a:lnTo>
                  <a:pt x="17506484" y="3802587"/>
                </a:lnTo>
                <a:lnTo>
                  <a:pt x="17499269" y="3854997"/>
                </a:lnTo>
                <a:lnTo>
                  <a:pt x="17492297" y="3907486"/>
                </a:lnTo>
                <a:lnTo>
                  <a:pt x="17485565" y="3960046"/>
                </a:lnTo>
                <a:lnTo>
                  <a:pt x="17479071" y="4012668"/>
                </a:lnTo>
                <a:lnTo>
                  <a:pt x="17472811" y="4065346"/>
                </a:lnTo>
                <a:lnTo>
                  <a:pt x="17466783" y="4118072"/>
                </a:lnTo>
                <a:lnTo>
                  <a:pt x="17460983" y="4170837"/>
                </a:lnTo>
                <a:lnTo>
                  <a:pt x="17455408" y="4223634"/>
                </a:lnTo>
                <a:lnTo>
                  <a:pt x="17450056" y="4276455"/>
                </a:lnTo>
                <a:lnTo>
                  <a:pt x="17444924" y="4329293"/>
                </a:lnTo>
                <a:lnTo>
                  <a:pt x="17440008" y="4382140"/>
                </a:lnTo>
                <a:lnTo>
                  <a:pt x="17435306" y="4434988"/>
                </a:lnTo>
                <a:lnTo>
                  <a:pt x="17430815" y="4487829"/>
                </a:lnTo>
                <a:lnTo>
                  <a:pt x="17426531" y="4540655"/>
                </a:lnTo>
                <a:lnTo>
                  <a:pt x="17422453" y="4593460"/>
                </a:lnTo>
                <a:lnTo>
                  <a:pt x="17418576" y="4646234"/>
                </a:lnTo>
                <a:lnTo>
                  <a:pt x="17414898" y="4698971"/>
                </a:lnTo>
                <a:lnTo>
                  <a:pt x="17411417" y="4751663"/>
                </a:lnTo>
                <a:lnTo>
                  <a:pt x="17408128" y="4804301"/>
                </a:lnTo>
                <a:lnTo>
                  <a:pt x="17405029" y="4856879"/>
                </a:lnTo>
                <a:lnTo>
                  <a:pt x="17402118" y="4909388"/>
                </a:lnTo>
                <a:lnTo>
                  <a:pt x="17399391" y="4961821"/>
                </a:lnTo>
                <a:lnTo>
                  <a:pt x="17396845" y="5014169"/>
                </a:lnTo>
                <a:lnTo>
                  <a:pt x="17394477" y="5066426"/>
                </a:lnTo>
                <a:lnTo>
                  <a:pt x="17392285" y="5118583"/>
                </a:lnTo>
                <a:lnTo>
                  <a:pt x="17390265" y="5170633"/>
                </a:lnTo>
                <a:lnTo>
                  <a:pt x="17388414" y="5222568"/>
                </a:lnTo>
                <a:lnTo>
                  <a:pt x="17386730" y="5274381"/>
                </a:lnTo>
                <a:lnTo>
                  <a:pt x="17385210" y="5326062"/>
                </a:lnTo>
                <a:lnTo>
                  <a:pt x="17383850" y="5377606"/>
                </a:lnTo>
                <a:lnTo>
                  <a:pt x="17382648" y="5429003"/>
                </a:lnTo>
                <a:lnTo>
                  <a:pt x="17381600" y="5480247"/>
                </a:lnTo>
                <a:lnTo>
                  <a:pt x="17380705" y="5531329"/>
                </a:lnTo>
                <a:lnTo>
                  <a:pt x="17379958" y="5582242"/>
                </a:lnTo>
                <a:lnTo>
                  <a:pt x="17379356" y="5632978"/>
                </a:lnTo>
                <a:lnTo>
                  <a:pt x="17378898" y="5683529"/>
                </a:lnTo>
                <a:lnTo>
                  <a:pt x="17378580" y="5733888"/>
                </a:lnTo>
                <a:lnTo>
                  <a:pt x="17378398" y="5784047"/>
                </a:lnTo>
                <a:lnTo>
                  <a:pt x="17378351" y="5833998"/>
                </a:lnTo>
                <a:lnTo>
                  <a:pt x="17378435" y="5883733"/>
                </a:lnTo>
                <a:lnTo>
                  <a:pt x="17378647" y="5933245"/>
                </a:lnTo>
                <a:lnTo>
                  <a:pt x="17378984" y="5982526"/>
                </a:lnTo>
                <a:lnTo>
                  <a:pt x="17379443" y="6031567"/>
                </a:lnTo>
                <a:lnTo>
                  <a:pt x="17380022" y="6080363"/>
                </a:lnTo>
                <a:lnTo>
                  <a:pt x="17380717" y="6128904"/>
                </a:lnTo>
                <a:lnTo>
                  <a:pt x="17381525" y="6177182"/>
                </a:lnTo>
                <a:lnTo>
                  <a:pt x="17382444" y="6225191"/>
                </a:lnTo>
                <a:lnTo>
                  <a:pt x="17383471" y="6272923"/>
                </a:lnTo>
                <a:lnTo>
                  <a:pt x="17384601" y="6320369"/>
                </a:lnTo>
                <a:lnTo>
                  <a:pt x="17385834" y="6367522"/>
                </a:lnTo>
                <a:lnTo>
                  <a:pt x="17387165" y="6414374"/>
                </a:lnTo>
                <a:lnTo>
                  <a:pt x="17388592" y="6460918"/>
                </a:lnTo>
                <a:lnTo>
                  <a:pt x="17390111" y="6507146"/>
                </a:lnTo>
                <a:lnTo>
                  <a:pt x="17391720" y="6553049"/>
                </a:lnTo>
                <a:lnTo>
                  <a:pt x="17393416" y="6598621"/>
                </a:lnTo>
                <a:lnTo>
                  <a:pt x="17395196" y="6643853"/>
                </a:lnTo>
                <a:lnTo>
                  <a:pt x="17397057" y="6688738"/>
                </a:lnTo>
                <a:lnTo>
                  <a:pt x="17398996" y="6733269"/>
                </a:lnTo>
                <a:lnTo>
                  <a:pt x="17401010" y="6777436"/>
                </a:lnTo>
                <a:lnTo>
                  <a:pt x="17403096" y="6821233"/>
                </a:lnTo>
                <a:lnTo>
                  <a:pt x="17405251" y="6864652"/>
                </a:lnTo>
                <a:lnTo>
                  <a:pt x="17407472" y="6907685"/>
                </a:lnTo>
                <a:lnTo>
                  <a:pt x="17409757" y="6950324"/>
                </a:lnTo>
                <a:lnTo>
                  <a:pt x="17412101" y="6992562"/>
                </a:lnTo>
                <a:lnTo>
                  <a:pt x="17414504" y="7034391"/>
                </a:lnTo>
                <a:lnTo>
                  <a:pt x="17416960" y="7075803"/>
                </a:lnTo>
                <a:lnTo>
                  <a:pt x="17419468" y="7116790"/>
                </a:lnTo>
                <a:lnTo>
                  <a:pt x="17422024" y="7157345"/>
                </a:lnTo>
                <a:lnTo>
                  <a:pt x="17424626" y="7197460"/>
                </a:lnTo>
                <a:lnTo>
                  <a:pt x="17427271" y="7237127"/>
                </a:lnTo>
                <a:lnTo>
                  <a:pt x="17429955" y="7276339"/>
                </a:lnTo>
                <a:lnTo>
                  <a:pt x="17432675" y="7315087"/>
                </a:lnTo>
                <a:lnTo>
                  <a:pt x="17435430" y="7353364"/>
                </a:lnTo>
                <a:lnTo>
                  <a:pt x="17441028" y="7428474"/>
                </a:lnTo>
                <a:lnTo>
                  <a:pt x="17446726" y="7501607"/>
                </a:lnTo>
                <a:lnTo>
                  <a:pt x="17452500" y="7572701"/>
                </a:lnTo>
                <a:lnTo>
                  <a:pt x="17458326" y="7641695"/>
                </a:lnTo>
                <a:lnTo>
                  <a:pt x="17464180" y="7708525"/>
                </a:lnTo>
                <a:lnTo>
                  <a:pt x="17470040" y="7773131"/>
                </a:lnTo>
                <a:lnTo>
                  <a:pt x="17475881" y="7835450"/>
                </a:lnTo>
                <a:lnTo>
                  <a:pt x="17481680" y="7895420"/>
                </a:lnTo>
                <a:lnTo>
                  <a:pt x="17487413" y="7952981"/>
                </a:lnTo>
                <a:lnTo>
                  <a:pt x="17493057" y="8008068"/>
                </a:lnTo>
                <a:lnTo>
                  <a:pt x="17498588" y="8060622"/>
                </a:lnTo>
                <a:lnTo>
                  <a:pt x="17503982" y="8110579"/>
                </a:lnTo>
                <a:lnTo>
                  <a:pt x="17509216" y="8157878"/>
                </a:lnTo>
                <a:lnTo>
                  <a:pt x="17514266" y="8202457"/>
                </a:lnTo>
                <a:lnTo>
                  <a:pt x="17519109" y="8244254"/>
                </a:lnTo>
                <a:lnTo>
                  <a:pt x="17523721" y="8283207"/>
                </a:lnTo>
                <a:lnTo>
                  <a:pt x="17530155" y="8336170"/>
                </a:lnTo>
                <a:lnTo>
                  <a:pt x="17535935" y="8382385"/>
                </a:lnTo>
                <a:lnTo>
                  <a:pt x="17540984" y="8421644"/>
                </a:lnTo>
                <a:lnTo>
                  <a:pt x="17546439" y="8462808"/>
                </a:lnTo>
                <a:lnTo>
                  <a:pt x="17551944" y="8502706"/>
                </a:lnTo>
                <a:lnTo>
                  <a:pt x="17981944" y="9000066"/>
                </a:lnTo>
                <a:lnTo>
                  <a:pt x="100646" y="9310852"/>
                </a:lnTo>
                <a:lnTo>
                  <a:pt x="0" y="159707"/>
                </a:lnTo>
                <a:close/>
              </a:path>
            </a:pathLst>
          </a:custGeom>
          <a:ln w="41883">
            <a:solidFill>
              <a:srgbClr val="000000"/>
            </a:solidFill>
          </a:ln>
        </p:spPr>
        <p:txBody>
          <a:bodyPr wrap="square" lIns="0" tIns="0" rIns="0" bIns="0" rtlCol="0"/>
          <a:lstStyle/>
          <a:p>
            <a:endParaRPr/>
          </a:p>
        </p:txBody>
      </p:sp>
      <p:sp>
        <p:nvSpPr>
          <p:cNvPr id="7" name="object 7"/>
          <p:cNvSpPr txBox="1"/>
          <p:nvPr/>
        </p:nvSpPr>
        <p:spPr>
          <a:xfrm>
            <a:off x="1872059" y="3438045"/>
            <a:ext cx="15731490" cy="5643880"/>
          </a:xfrm>
          <a:prstGeom prst="rect">
            <a:avLst/>
          </a:prstGeom>
        </p:spPr>
        <p:txBody>
          <a:bodyPr vert="horz" wrap="square" lIns="0" tIns="0" rIns="0" bIns="0" rtlCol="0">
            <a:spAutoFit/>
          </a:bodyPr>
          <a:lstStyle/>
          <a:p>
            <a:pPr marL="12700" marR="5080" indent="1256030">
              <a:lnSpc>
                <a:spcPts val="9240"/>
              </a:lnSpc>
            </a:pPr>
            <a:r>
              <a:rPr sz="4950" spc="-30" dirty="0">
                <a:latin typeface="Arial Unicode MS"/>
                <a:cs typeface="Arial Unicode MS"/>
              </a:rPr>
              <a:t>人说</a:t>
            </a:r>
            <a:r>
              <a:rPr sz="4950" spc="-30" dirty="0">
                <a:solidFill>
                  <a:srgbClr val="0096FF"/>
                </a:solidFill>
                <a:latin typeface="Trebuchet MS"/>
                <a:cs typeface="Trebuchet MS"/>
              </a:rPr>
              <a:t>“</a:t>
            </a:r>
            <a:r>
              <a:rPr sz="4950" spc="-30" dirty="0">
                <a:solidFill>
                  <a:srgbClr val="0096FF"/>
                </a:solidFill>
                <a:latin typeface="Arial Unicode MS"/>
                <a:cs typeface="Arial Unicode MS"/>
              </a:rPr>
              <a:t>真正的权力不是你能做什么，而是你能够不做  </a:t>
            </a:r>
            <a:r>
              <a:rPr sz="4950" spc="-45" dirty="0">
                <a:solidFill>
                  <a:srgbClr val="0096FF"/>
                </a:solidFill>
                <a:latin typeface="Arial Unicode MS"/>
                <a:cs typeface="Arial Unicode MS"/>
              </a:rPr>
              <a:t>什么。</a:t>
            </a:r>
            <a:r>
              <a:rPr sz="4950" spc="-45" dirty="0">
                <a:solidFill>
                  <a:srgbClr val="0096FF"/>
                </a:solidFill>
                <a:latin typeface="Trebuchet MS"/>
                <a:cs typeface="Trebuchet MS"/>
              </a:rPr>
              <a:t>”</a:t>
            </a:r>
            <a:r>
              <a:rPr sz="4950" spc="-45" dirty="0">
                <a:latin typeface="Arial Unicode MS"/>
                <a:cs typeface="Arial Unicode MS"/>
              </a:rPr>
              <a:t>依我所见，</a:t>
            </a:r>
            <a:r>
              <a:rPr sz="4950" spc="-45" dirty="0">
                <a:solidFill>
                  <a:srgbClr val="929000"/>
                </a:solidFill>
                <a:latin typeface="Trebuchet MS"/>
                <a:cs typeface="Trebuchet MS"/>
              </a:rPr>
              <a:t>“</a:t>
            </a:r>
            <a:r>
              <a:rPr sz="4950" spc="-45" dirty="0">
                <a:solidFill>
                  <a:srgbClr val="929000"/>
                </a:solidFill>
                <a:latin typeface="Arial Unicode MS"/>
                <a:cs typeface="Arial Unicode MS"/>
              </a:rPr>
              <a:t>真正的富有不是你拥有多少，而是你  </a:t>
            </a:r>
            <a:r>
              <a:rPr sz="4950" spc="-25" dirty="0">
                <a:solidFill>
                  <a:srgbClr val="929000"/>
                </a:solidFill>
                <a:latin typeface="Arial Unicode MS"/>
                <a:cs typeface="Arial Unicode MS"/>
              </a:rPr>
              <a:t>能够舍弃多少。</a:t>
            </a:r>
            <a:r>
              <a:rPr sz="4950" spc="-25" dirty="0">
                <a:solidFill>
                  <a:srgbClr val="929000"/>
                </a:solidFill>
                <a:latin typeface="Trebuchet MS"/>
                <a:cs typeface="Trebuchet MS"/>
              </a:rPr>
              <a:t>”</a:t>
            </a:r>
            <a:r>
              <a:rPr sz="4950" spc="-25" dirty="0">
                <a:latin typeface="Arial Unicode MS"/>
                <a:cs typeface="Arial Unicode MS"/>
              </a:rPr>
              <a:t>熙熙攘攘的人世，物欲横流的当下，能  </a:t>
            </a:r>
            <a:r>
              <a:rPr sz="4950" spc="-5" dirty="0">
                <a:latin typeface="Arial Unicode MS"/>
                <a:cs typeface="Arial Unicode MS"/>
              </a:rPr>
              <a:t>够摆脱物役，不随流</a:t>
            </a:r>
            <a:r>
              <a:rPr sz="4950" spc="-10" dirty="0">
                <a:latin typeface="Arial Unicode MS"/>
                <a:cs typeface="Arial Unicode MS"/>
              </a:rPr>
              <a:t>、有</a:t>
            </a:r>
            <a:r>
              <a:rPr sz="4950" spc="-5" dirty="0">
                <a:latin typeface="Arial Unicode MS"/>
                <a:cs typeface="Arial Unicode MS"/>
              </a:rPr>
              <a:t>主见，不当他人思想的跑马场，  这，才是真正富有的表现。</a:t>
            </a:r>
            <a:endParaRPr sz="4950">
              <a:latin typeface="Arial Unicode MS"/>
              <a:cs typeface="Arial Unicode MS"/>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0" y="0"/>
            <a:ext cx="20104099" cy="11308556"/>
          </a:xfrm>
          <a:prstGeom prst="rect">
            <a:avLst/>
          </a:prstGeom>
          <a:blipFill>
            <a:blip r:embed="rId2" cstate="print"/>
            <a:stretch>
              <a:fillRect/>
            </a:stretch>
          </a:blipFill>
        </p:spPr>
        <p:txBody>
          <a:bodyPr wrap="square" lIns="0" tIns="0" rIns="0" bIns="0" rtlCol="0"/>
          <a:lstStyle/>
          <a:p>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107642" y="10267234"/>
            <a:ext cx="900810" cy="879554"/>
          </a:xfrm>
          <a:prstGeom prst="rect">
            <a:avLst/>
          </a:prstGeom>
          <a:blipFill>
            <a:blip r:embed="rId2" cstate="print"/>
            <a:stretch>
              <a:fillRect/>
            </a:stretch>
          </a:blipFill>
        </p:spPr>
        <p:txBody>
          <a:bodyPr wrap="square" lIns="0" tIns="0" rIns="0" bIns="0" rtlCol="0"/>
          <a:lstStyle/>
          <a:p>
            <a:endParaRPr/>
          </a:p>
        </p:txBody>
      </p:sp>
      <p:sp>
        <p:nvSpPr>
          <p:cNvPr id="3" name="object 3"/>
          <p:cNvSpPr/>
          <p:nvPr/>
        </p:nvSpPr>
        <p:spPr>
          <a:xfrm>
            <a:off x="19071283" y="110614"/>
            <a:ext cx="900810" cy="879554"/>
          </a:xfrm>
          <a:prstGeom prst="rect">
            <a:avLst/>
          </a:prstGeom>
          <a:blipFill>
            <a:blip r:embed="rId3" cstate="print"/>
            <a:stretch>
              <a:fillRect/>
            </a:stretch>
          </a:blipFill>
        </p:spPr>
        <p:txBody>
          <a:bodyPr wrap="square" lIns="0" tIns="0" rIns="0" bIns="0" rtlCol="0"/>
          <a:lstStyle/>
          <a:p>
            <a:endParaRPr/>
          </a:p>
        </p:txBody>
      </p:sp>
      <p:sp>
        <p:nvSpPr>
          <p:cNvPr id="4" name="object 4"/>
          <p:cNvSpPr/>
          <p:nvPr/>
        </p:nvSpPr>
        <p:spPr>
          <a:xfrm>
            <a:off x="19082371" y="10256433"/>
            <a:ext cx="879583" cy="900496"/>
          </a:xfrm>
          <a:prstGeom prst="rect">
            <a:avLst/>
          </a:prstGeom>
          <a:blipFill>
            <a:blip r:embed="rId4" cstate="print"/>
            <a:stretch>
              <a:fillRect/>
            </a:stretch>
          </a:blipFill>
        </p:spPr>
        <p:txBody>
          <a:bodyPr wrap="square" lIns="0" tIns="0" rIns="0" bIns="0" rtlCol="0"/>
          <a:lstStyle/>
          <a:p>
            <a:endParaRPr/>
          </a:p>
        </p:txBody>
      </p:sp>
      <p:sp>
        <p:nvSpPr>
          <p:cNvPr id="5" name="object 5"/>
          <p:cNvSpPr/>
          <p:nvPr/>
        </p:nvSpPr>
        <p:spPr>
          <a:xfrm>
            <a:off x="9859239" y="519115"/>
            <a:ext cx="5162052" cy="7058266"/>
          </a:xfrm>
          <a:prstGeom prst="rect">
            <a:avLst/>
          </a:prstGeom>
          <a:blipFill>
            <a:blip r:embed="rId5" cstate="print"/>
            <a:stretch>
              <a:fillRect/>
            </a:stretch>
          </a:blipFill>
        </p:spPr>
        <p:txBody>
          <a:bodyPr wrap="square" lIns="0" tIns="0" rIns="0" bIns="0" rtlCol="0"/>
          <a:lstStyle/>
          <a:p>
            <a:endParaRPr/>
          </a:p>
        </p:txBody>
      </p:sp>
      <p:sp>
        <p:nvSpPr>
          <p:cNvPr id="6" name="object 6"/>
          <p:cNvSpPr/>
          <p:nvPr/>
        </p:nvSpPr>
        <p:spPr>
          <a:xfrm>
            <a:off x="0" y="0"/>
            <a:ext cx="5373176" cy="7568554"/>
          </a:xfrm>
          <a:prstGeom prst="rect">
            <a:avLst/>
          </a:prstGeom>
          <a:blipFill>
            <a:blip r:embed="rId6" cstate="print"/>
            <a:stretch>
              <a:fillRect/>
            </a:stretch>
          </a:blipFill>
        </p:spPr>
        <p:txBody>
          <a:bodyPr wrap="square" lIns="0" tIns="0" rIns="0" bIns="0" rtlCol="0"/>
          <a:lstStyle/>
          <a:p>
            <a:endParaRPr/>
          </a:p>
        </p:txBody>
      </p:sp>
      <p:sp>
        <p:nvSpPr>
          <p:cNvPr id="7" name="object 7"/>
          <p:cNvSpPr/>
          <p:nvPr/>
        </p:nvSpPr>
        <p:spPr>
          <a:xfrm>
            <a:off x="5291514" y="533177"/>
            <a:ext cx="4805162" cy="7030100"/>
          </a:xfrm>
          <a:prstGeom prst="rect">
            <a:avLst/>
          </a:prstGeom>
          <a:blipFill>
            <a:blip r:embed="rId7" cstate="print"/>
            <a:stretch>
              <a:fillRect/>
            </a:stretch>
          </a:blipFill>
        </p:spPr>
        <p:txBody>
          <a:bodyPr wrap="square" lIns="0" tIns="0" rIns="0" bIns="0" rtlCol="0"/>
          <a:lstStyle/>
          <a:p>
            <a:endParaRPr/>
          </a:p>
        </p:txBody>
      </p:sp>
      <p:sp>
        <p:nvSpPr>
          <p:cNvPr id="8" name="object 8"/>
          <p:cNvSpPr/>
          <p:nvPr/>
        </p:nvSpPr>
        <p:spPr>
          <a:xfrm>
            <a:off x="14848437" y="555805"/>
            <a:ext cx="5255661" cy="7370833"/>
          </a:xfrm>
          <a:prstGeom prst="rect">
            <a:avLst/>
          </a:prstGeom>
          <a:blipFill>
            <a:blip r:embed="rId8" cstate="print"/>
            <a:stretch>
              <a:fillRect/>
            </a:stretch>
          </a:blipFill>
        </p:spPr>
        <p:txBody>
          <a:bodyPr wrap="square" lIns="0" tIns="0" rIns="0" bIns="0" rtlCol="0"/>
          <a:lstStyle/>
          <a:p>
            <a:endParaRPr/>
          </a:p>
        </p:txBody>
      </p:sp>
      <p:sp>
        <p:nvSpPr>
          <p:cNvPr id="9" name="object 9"/>
          <p:cNvSpPr/>
          <p:nvPr/>
        </p:nvSpPr>
        <p:spPr>
          <a:xfrm>
            <a:off x="196517" y="7841129"/>
            <a:ext cx="19711064" cy="3467426"/>
          </a:xfrm>
          <a:prstGeom prst="rect">
            <a:avLst/>
          </a:prstGeom>
          <a:blipFill>
            <a:blip r:embed="rId9" cstate="print"/>
            <a:stretch>
              <a:fillRect/>
            </a:stretch>
          </a:blipFill>
        </p:spPr>
        <p:txBody>
          <a:bodyPr wrap="square" lIns="0" tIns="0" rIns="0" bIns="0" rtlCol="0"/>
          <a:lstStyle/>
          <a:p>
            <a:endParaRPr/>
          </a:p>
        </p:txBody>
      </p:sp>
      <p:sp>
        <p:nvSpPr>
          <p:cNvPr id="10" name="object 10"/>
          <p:cNvSpPr txBox="1"/>
          <p:nvPr/>
        </p:nvSpPr>
        <p:spPr>
          <a:xfrm>
            <a:off x="416637" y="7953157"/>
            <a:ext cx="19190335" cy="2942590"/>
          </a:xfrm>
          <a:prstGeom prst="rect">
            <a:avLst/>
          </a:prstGeom>
        </p:spPr>
        <p:txBody>
          <a:bodyPr vert="horz" wrap="square" lIns="0" tIns="0" rIns="0" bIns="0" rtlCol="0">
            <a:spAutoFit/>
          </a:bodyPr>
          <a:lstStyle/>
          <a:p>
            <a:pPr marL="12700" marR="244475" indent="610870">
              <a:lnSpc>
                <a:spcPct val="119600"/>
              </a:lnSpc>
            </a:pPr>
            <a:r>
              <a:rPr sz="2700" b="1" spc="-450" dirty="0">
                <a:latin typeface="Microsoft YaHei UI"/>
                <a:cs typeface="Microsoft YaHei UI"/>
              </a:rPr>
              <a:t>⼤大家好！正值祖国奋⽃斗百年年之际，我不不禁热⾎血沸腾，⼼心潮澎湃，希望能与⼤大家⼀一起感受百年年来的奋⽃斗⻘青春，共同迎接辉煌  </a:t>
            </a:r>
            <a:r>
              <a:rPr sz="2700" b="1" spc="20" dirty="0">
                <a:latin typeface="Microsoft YaHei UI"/>
                <a:cs typeface="Microsoft YaHei UI"/>
              </a:rPr>
              <a:t>的追梦时代。</a:t>
            </a:r>
            <a:endParaRPr sz="2700">
              <a:latin typeface="Microsoft YaHei UI"/>
              <a:cs typeface="Microsoft YaHei UI"/>
            </a:endParaRPr>
          </a:p>
          <a:p>
            <a:pPr marL="12700" marR="5080" indent="671830">
              <a:lnSpc>
                <a:spcPts val="3790"/>
              </a:lnSpc>
              <a:spcBef>
                <a:spcPts val="220"/>
              </a:spcBef>
            </a:pPr>
            <a:r>
              <a:rPr sz="2700" b="1" spc="-445" dirty="0">
                <a:latin typeface="Microsoft YaHei UI"/>
                <a:cs typeface="Microsoft YaHei UI"/>
              </a:rPr>
              <a:t>回望祖国百年年征程，在战⽕火纷⻜飞的⾰革命年年代，</a:t>
            </a:r>
            <a:r>
              <a:rPr sz="2700" b="1" spc="-445" dirty="0">
                <a:latin typeface="Arial"/>
                <a:cs typeface="Arial"/>
              </a:rPr>
              <a:t>“</a:t>
            </a:r>
            <a:r>
              <a:rPr sz="2700" b="1" spc="-445" dirty="0">
                <a:latin typeface="Microsoft YaHei UI"/>
                <a:cs typeface="Microsoft YaHei UI"/>
              </a:rPr>
              <a:t>誓死⼒力力争，还我⻘青岛</a:t>
            </a:r>
            <a:r>
              <a:rPr sz="2700" b="1" spc="-445" dirty="0">
                <a:latin typeface="Arial"/>
                <a:cs typeface="Arial"/>
              </a:rPr>
              <a:t>”</a:t>
            </a:r>
            <a:r>
              <a:rPr sz="2700" b="1" spc="-445" dirty="0">
                <a:latin typeface="Microsoft YaHei UI"/>
                <a:cs typeface="Microsoft YaHei UI"/>
              </a:rPr>
              <a:t>，五四运动奏响了了浩⽓气⻓长存的爱国主义壮歌；在惊涛  </a:t>
            </a:r>
            <a:r>
              <a:rPr sz="2700" b="1" spc="-285" dirty="0">
                <a:latin typeface="Microsoft YaHei UI"/>
                <a:cs typeface="Microsoft YaHei UI"/>
              </a:rPr>
              <a:t>拍岸的改⾰革时代，</a:t>
            </a:r>
            <a:r>
              <a:rPr sz="2700" b="1" spc="-285" dirty="0">
                <a:latin typeface="Arial"/>
                <a:cs typeface="Arial"/>
              </a:rPr>
              <a:t>“</a:t>
            </a:r>
            <a:r>
              <a:rPr sz="2700" b="1" spc="-285" dirty="0">
                <a:latin typeface="Microsoft YaHei UI"/>
                <a:cs typeface="Microsoft YaHei UI"/>
              </a:rPr>
              <a:t>从我做起，从现在做起</a:t>
            </a:r>
            <a:r>
              <a:rPr sz="2700" b="1" spc="-285" dirty="0">
                <a:latin typeface="Arial"/>
                <a:cs typeface="Arial"/>
              </a:rPr>
              <a:t>”</a:t>
            </a:r>
            <a:r>
              <a:rPr sz="2700" b="1" spc="-285" dirty="0">
                <a:latin typeface="Microsoft YaHei UI"/>
                <a:cs typeface="Microsoft YaHei UI"/>
              </a:rPr>
              <a:t>，⻘青年年们以奋⽃斗扬帆起航；在汹涌壮阔的新时代，习近平主席⾼高喊</a:t>
            </a:r>
            <a:r>
              <a:rPr sz="2700" b="1" spc="-285" dirty="0">
                <a:latin typeface="Arial"/>
                <a:cs typeface="Arial"/>
              </a:rPr>
              <a:t>“</a:t>
            </a:r>
            <a:r>
              <a:rPr sz="2700" b="1" spc="-285" dirty="0">
                <a:latin typeface="Microsoft YaHei UI"/>
                <a:cs typeface="Microsoft YaHei UI"/>
              </a:rPr>
              <a:t>我们都在努⼒力力奔</a:t>
            </a:r>
            <a:endParaRPr sz="2700">
              <a:latin typeface="Microsoft YaHei UI"/>
              <a:cs typeface="Microsoft YaHei UI"/>
            </a:endParaRPr>
          </a:p>
          <a:p>
            <a:pPr marL="12700" marR="5080">
              <a:lnSpc>
                <a:spcPts val="3870"/>
              </a:lnSpc>
              <a:spcBef>
                <a:spcPts val="20"/>
              </a:spcBef>
            </a:pPr>
            <a:r>
              <a:rPr sz="2700" b="1" spc="-254" dirty="0">
                <a:latin typeface="Microsoft YaHei UI"/>
                <a:cs typeface="Microsoft YaHei UI"/>
              </a:rPr>
              <a:t>跑，我们都是追梦⼈人</a:t>
            </a:r>
            <a:r>
              <a:rPr sz="2700" b="1" spc="-95" dirty="0">
                <a:latin typeface="Arial"/>
                <a:cs typeface="Arial"/>
              </a:rPr>
              <a:t>”</a:t>
            </a:r>
            <a:r>
              <a:rPr sz="2700" b="1" spc="-484" dirty="0">
                <a:latin typeface="Microsoft YaHei UI"/>
                <a:cs typeface="Microsoft YaHei UI"/>
              </a:rPr>
              <a:t>，激发了了中国⼈人⺠民建设祖国，追梦幸福的历史伟⼒力力</a:t>
            </a:r>
            <a:r>
              <a:rPr sz="2700" b="1" spc="20" dirty="0">
                <a:latin typeface="Arial"/>
                <a:cs typeface="Arial"/>
              </a:rPr>
              <a:t>……</a:t>
            </a:r>
            <a:r>
              <a:rPr sz="2700" b="1" spc="-855" dirty="0">
                <a:latin typeface="Microsoft YaHei UI"/>
                <a:cs typeface="Microsoft YaHei UI"/>
              </a:rPr>
              <a:t>中国⼈人⺠民在奋⽃斗中发现了了⾃自⼰己的⼒力力量量，更更在奋⽃斗中  </a:t>
            </a:r>
            <a:r>
              <a:rPr sz="2700" b="1" spc="-310" dirty="0">
                <a:latin typeface="Microsoft YaHei UI"/>
                <a:cs typeface="Microsoft YaHei UI"/>
              </a:rPr>
              <a:t>明⽩白，只有奋⽃斗，唯有奋⽃斗，才能铸造中华⺠民族复兴的伟绩，没有⼈人会恩赐给我们⼀一个光明的中国。</a:t>
            </a:r>
            <a:endParaRPr sz="2700">
              <a:latin typeface="Microsoft YaHei UI"/>
              <a:cs typeface="Microsoft YaHei UI"/>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107642" y="10267234"/>
            <a:ext cx="900810" cy="879554"/>
          </a:xfrm>
          <a:prstGeom prst="rect">
            <a:avLst/>
          </a:prstGeom>
          <a:blipFill>
            <a:blip r:embed="rId2" cstate="print"/>
            <a:stretch>
              <a:fillRect/>
            </a:stretch>
          </a:blipFill>
        </p:spPr>
        <p:txBody>
          <a:bodyPr wrap="square" lIns="0" tIns="0" rIns="0" bIns="0" rtlCol="0"/>
          <a:lstStyle/>
          <a:p>
            <a:endParaRPr/>
          </a:p>
        </p:txBody>
      </p:sp>
      <p:sp>
        <p:nvSpPr>
          <p:cNvPr id="3" name="object 3"/>
          <p:cNvSpPr/>
          <p:nvPr/>
        </p:nvSpPr>
        <p:spPr>
          <a:xfrm>
            <a:off x="19071283" y="110614"/>
            <a:ext cx="900810" cy="879554"/>
          </a:xfrm>
          <a:prstGeom prst="rect">
            <a:avLst/>
          </a:prstGeom>
          <a:blipFill>
            <a:blip r:embed="rId3" cstate="print"/>
            <a:stretch>
              <a:fillRect/>
            </a:stretch>
          </a:blipFill>
        </p:spPr>
        <p:txBody>
          <a:bodyPr wrap="square" lIns="0" tIns="0" rIns="0" bIns="0" rtlCol="0"/>
          <a:lstStyle/>
          <a:p>
            <a:endParaRPr/>
          </a:p>
        </p:txBody>
      </p:sp>
      <p:sp>
        <p:nvSpPr>
          <p:cNvPr id="4" name="object 4"/>
          <p:cNvSpPr/>
          <p:nvPr/>
        </p:nvSpPr>
        <p:spPr>
          <a:xfrm>
            <a:off x="19082371" y="10256433"/>
            <a:ext cx="879583" cy="900496"/>
          </a:xfrm>
          <a:prstGeom prst="rect">
            <a:avLst/>
          </a:prstGeom>
          <a:blipFill>
            <a:blip r:embed="rId4" cstate="print"/>
            <a:stretch>
              <a:fillRect/>
            </a:stretch>
          </a:blipFill>
        </p:spPr>
        <p:txBody>
          <a:bodyPr wrap="square" lIns="0" tIns="0" rIns="0" bIns="0" rtlCol="0"/>
          <a:lstStyle/>
          <a:p>
            <a:endParaRPr/>
          </a:p>
        </p:txBody>
      </p:sp>
      <p:sp>
        <p:nvSpPr>
          <p:cNvPr id="5" name="object 5"/>
          <p:cNvSpPr/>
          <p:nvPr/>
        </p:nvSpPr>
        <p:spPr>
          <a:xfrm>
            <a:off x="628986" y="795787"/>
            <a:ext cx="9758865" cy="9716981"/>
          </a:xfrm>
          <a:prstGeom prst="rect">
            <a:avLst/>
          </a:prstGeom>
          <a:blipFill>
            <a:blip r:embed="rId5" cstate="print"/>
            <a:stretch>
              <a:fillRect/>
            </a:stretch>
          </a:blipFill>
        </p:spPr>
        <p:txBody>
          <a:bodyPr wrap="square" lIns="0" tIns="0" rIns="0" bIns="0" rtlCol="0"/>
          <a:lstStyle/>
          <a:p>
            <a:endParaRPr/>
          </a:p>
        </p:txBody>
      </p:sp>
      <p:sp>
        <p:nvSpPr>
          <p:cNvPr id="6" name="object 6"/>
          <p:cNvSpPr txBox="1"/>
          <p:nvPr/>
        </p:nvSpPr>
        <p:spPr>
          <a:xfrm>
            <a:off x="11484332" y="959403"/>
            <a:ext cx="7732395" cy="9062720"/>
          </a:xfrm>
          <a:prstGeom prst="rect">
            <a:avLst/>
          </a:prstGeom>
        </p:spPr>
        <p:txBody>
          <a:bodyPr vert="horz" wrap="square" lIns="0" tIns="243840" rIns="0" bIns="0" rtlCol="0">
            <a:spAutoFit/>
          </a:bodyPr>
          <a:lstStyle/>
          <a:p>
            <a:pPr marL="12700">
              <a:lnSpc>
                <a:spcPct val="100000"/>
              </a:lnSpc>
              <a:spcBef>
                <a:spcPts val="1920"/>
              </a:spcBef>
            </a:pPr>
            <a:r>
              <a:rPr sz="3800" b="1" spc="-610" dirty="0">
                <a:latin typeface="Microsoft YaHei UI"/>
                <a:cs typeface="Microsoft YaHei UI"/>
              </a:rPr>
              <a:t>在第⼀一幅漫画中，前⼀一位⼩小孩因考得</a:t>
            </a:r>
            <a:endParaRPr sz="3800">
              <a:latin typeface="Microsoft YaHei UI"/>
              <a:cs typeface="Microsoft YaHei UI"/>
            </a:endParaRPr>
          </a:p>
          <a:p>
            <a:pPr marL="12700">
              <a:lnSpc>
                <a:spcPct val="100000"/>
              </a:lnSpc>
              <a:spcBef>
                <a:spcPts val="1870"/>
              </a:spcBef>
            </a:pPr>
            <a:r>
              <a:rPr sz="3800" b="1" spc="-730" dirty="0">
                <a:latin typeface="Arial"/>
                <a:cs typeface="Arial"/>
              </a:rPr>
              <a:t>100</a:t>
            </a:r>
            <a:r>
              <a:rPr sz="3800" b="1" spc="-730" dirty="0">
                <a:latin typeface="Microsoft YaHei UI"/>
                <a:cs typeface="Microsoft YaHei UI"/>
              </a:rPr>
              <a:t>分⽽而获得了了家⻓长的亲吻，后⼀一位</a:t>
            </a:r>
            <a:endParaRPr sz="3800">
              <a:latin typeface="Microsoft YaHei UI"/>
              <a:cs typeface="Microsoft YaHei UI"/>
            </a:endParaRPr>
          </a:p>
          <a:p>
            <a:pPr marL="12700" marR="5080">
              <a:lnSpc>
                <a:spcPct val="141900"/>
              </a:lnSpc>
              <a:spcBef>
                <a:spcPts val="125"/>
              </a:spcBef>
            </a:pPr>
            <a:r>
              <a:rPr sz="3800" b="1" spc="-770" dirty="0">
                <a:latin typeface="Microsoft YaHei UI"/>
                <a:cs typeface="Microsoft YaHei UI"/>
              </a:rPr>
              <a:t>则因为拿了了不不及格的</a:t>
            </a:r>
            <a:r>
              <a:rPr sz="3800" b="1" spc="-770" dirty="0">
                <a:latin typeface="Arial"/>
                <a:cs typeface="Arial"/>
              </a:rPr>
              <a:t>55</a:t>
            </a:r>
            <a:r>
              <a:rPr sz="3800" b="1" spc="-770" dirty="0">
                <a:latin typeface="Microsoft YaHei UI"/>
                <a:cs typeface="Microsoft YaHei UI"/>
              </a:rPr>
              <a:t>分⽽而被家⻓长  </a:t>
            </a:r>
            <a:r>
              <a:rPr sz="3800" b="1" spc="-745" dirty="0">
                <a:latin typeface="Microsoft YaHei UI"/>
                <a:cs typeface="Microsoft YaHei UI"/>
              </a:rPr>
              <a:t>打了了⼀一巴掌。然⽽而在第⼆二幅图中，曾 </a:t>
            </a:r>
            <a:r>
              <a:rPr sz="3800" b="1" spc="-229" dirty="0">
                <a:latin typeface="Microsoft YaHei UI"/>
                <a:cs typeface="Microsoft YaHei UI"/>
              </a:rPr>
              <a:t> </a:t>
            </a:r>
            <a:r>
              <a:rPr sz="3800" b="1" spc="-550" dirty="0">
                <a:latin typeface="Microsoft YaHei UI"/>
                <a:cs typeface="Microsoft YaHei UI"/>
              </a:rPr>
              <a:t>获</a:t>
            </a:r>
            <a:r>
              <a:rPr sz="3800" b="1" spc="-550" dirty="0">
                <a:latin typeface="Arial"/>
                <a:cs typeface="Arial"/>
              </a:rPr>
              <a:t>100</a:t>
            </a:r>
            <a:r>
              <a:rPr sz="3800" b="1" spc="-550" dirty="0">
                <a:latin typeface="Microsoft YaHei UI"/>
                <a:cs typeface="Microsoft YaHei UI"/>
              </a:rPr>
              <a:t>分的⼩小孩因只得了了</a:t>
            </a:r>
            <a:r>
              <a:rPr sz="3800" b="1" spc="-550" dirty="0">
                <a:latin typeface="Arial"/>
                <a:cs typeface="Arial"/>
              </a:rPr>
              <a:t>98</a:t>
            </a:r>
            <a:r>
              <a:rPr sz="3800" b="1" spc="-550" dirty="0">
                <a:latin typeface="Microsoft YaHei UI"/>
                <a:cs typeface="Microsoft YaHei UI"/>
              </a:rPr>
              <a:t>分⽽而被惩  </a:t>
            </a:r>
            <a:r>
              <a:rPr sz="3800" b="1" spc="-585" dirty="0">
                <a:latin typeface="Microsoft YaHei UI"/>
                <a:cs typeface="Microsoft YaHei UI"/>
              </a:rPr>
              <a:t>罚，后⼀一位不不及格的⼩小孩因为进步得 </a:t>
            </a:r>
            <a:r>
              <a:rPr sz="3800" b="1" spc="-185" dirty="0">
                <a:latin typeface="Microsoft YaHei UI"/>
                <a:cs typeface="Microsoft YaHei UI"/>
              </a:rPr>
              <a:t> </a:t>
            </a:r>
            <a:r>
              <a:rPr sz="3800" b="1" spc="-610" dirty="0">
                <a:latin typeface="Microsoft YaHei UI"/>
                <a:cs typeface="Microsoft YaHei UI"/>
              </a:rPr>
              <a:t>了了</a:t>
            </a:r>
            <a:r>
              <a:rPr sz="3800" b="1" spc="-610" dirty="0">
                <a:latin typeface="Arial"/>
                <a:cs typeface="Arial"/>
              </a:rPr>
              <a:t>61</a:t>
            </a:r>
            <a:r>
              <a:rPr sz="3800" b="1" spc="-610" dirty="0">
                <a:latin typeface="Microsoft YaHei UI"/>
                <a:cs typeface="Microsoft YaHei UI"/>
              </a:rPr>
              <a:t>分⽽而受奖励。两图对照，不不难  </a:t>
            </a:r>
            <a:r>
              <a:rPr sz="3800" b="1" spc="-10" dirty="0">
                <a:latin typeface="Microsoft YaHei UI"/>
                <a:cs typeface="Microsoft YaHei UI"/>
              </a:rPr>
              <a:t>看出这其中蕴含的进步与退步的关  </a:t>
            </a:r>
            <a:r>
              <a:rPr sz="3800" b="1" spc="-455" dirty="0">
                <a:latin typeface="Microsoft YaHei UI"/>
                <a:cs typeface="Microsoft YaHei UI"/>
              </a:rPr>
              <a:t>系。</a:t>
            </a:r>
            <a:r>
              <a:rPr sz="3800" spc="-455" dirty="0">
                <a:latin typeface="Arial Unicode MS"/>
                <a:cs typeface="Arial Unicode MS"/>
              </a:rPr>
              <a:t>但在我看来，家⻓长在教育孩⼦子  </a:t>
            </a:r>
            <a:r>
              <a:rPr sz="3800" spc="-415" dirty="0">
                <a:latin typeface="Arial Unicode MS"/>
                <a:cs typeface="Arial Unicode MS"/>
              </a:rPr>
              <a:t>时，既要给孩⼦子进步的⿎鼓励，也应给 </a:t>
            </a:r>
            <a:r>
              <a:rPr sz="3800" spc="-120" dirty="0">
                <a:latin typeface="Arial Unicode MS"/>
                <a:cs typeface="Arial Unicode MS"/>
              </a:rPr>
              <a:t> </a:t>
            </a:r>
            <a:r>
              <a:rPr sz="3800" spc="-770" dirty="0">
                <a:latin typeface="Arial Unicode MS"/>
                <a:cs typeface="Arial Unicode MS"/>
              </a:rPr>
              <a:t>孩⼦子留留有⼀一定的退步空间。</a:t>
            </a:r>
            <a:endParaRPr sz="3800">
              <a:latin typeface="Arial Unicode MS"/>
              <a:cs typeface="Arial Unicode MS"/>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107642" y="10267234"/>
            <a:ext cx="900810" cy="879554"/>
          </a:xfrm>
          <a:prstGeom prst="rect">
            <a:avLst/>
          </a:prstGeom>
          <a:blipFill>
            <a:blip r:embed="rId2" cstate="print"/>
            <a:stretch>
              <a:fillRect/>
            </a:stretch>
          </a:blipFill>
        </p:spPr>
        <p:txBody>
          <a:bodyPr wrap="square" lIns="0" tIns="0" rIns="0" bIns="0" rtlCol="0"/>
          <a:lstStyle/>
          <a:p>
            <a:endParaRPr/>
          </a:p>
        </p:txBody>
      </p:sp>
      <p:sp>
        <p:nvSpPr>
          <p:cNvPr id="3" name="object 3"/>
          <p:cNvSpPr/>
          <p:nvPr/>
        </p:nvSpPr>
        <p:spPr>
          <a:xfrm>
            <a:off x="19071283" y="110614"/>
            <a:ext cx="900810" cy="879554"/>
          </a:xfrm>
          <a:prstGeom prst="rect">
            <a:avLst/>
          </a:prstGeom>
          <a:blipFill>
            <a:blip r:embed="rId3" cstate="print"/>
            <a:stretch>
              <a:fillRect/>
            </a:stretch>
          </a:blipFill>
        </p:spPr>
        <p:txBody>
          <a:bodyPr wrap="square" lIns="0" tIns="0" rIns="0" bIns="0" rtlCol="0"/>
          <a:lstStyle/>
          <a:p>
            <a:endParaRPr/>
          </a:p>
        </p:txBody>
      </p:sp>
      <p:sp>
        <p:nvSpPr>
          <p:cNvPr id="4" name="object 4"/>
          <p:cNvSpPr/>
          <p:nvPr/>
        </p:nvSpPr>
        <p:spPr>
          <a:xfrm>
            <a:off x="19082371" y="10256433"/>
            <a:ext cx="879583" cy="900496"/>
          </a:xfrm>
          <a:prstGeom prst="rect">
            <a:avLst/>
          </a:prstGeom>
          <a:blipFill>
            <a:blip r:embed="rId4" cstate="print"/>
            <a:stretch>
              <a:fillRect/>
            </a:stretch>
          </a:blipFill>
        </p:spPr>
        <p:txBody>
          <a:bodyPr wrap="square" lIns="0" tIns="0" rIns="0" bIns="0" rtlCol="0"/>
          <a:lstStyle/>
          <a:p>
            <a:endParaRPr/>
          </a:p>
        </p:txBody>
      </p:sp>
      <p:sp>
        <p:nvSpPr>
          <p:cNvPr id="5" name="object 5"/>
          <p:cNvSpPr/>
          <p:nvPr/>
        </p:nvSpPr>
        <p:spPr>
          <a:xfrm>
            <a:off x="0" y="1174489"/>
            <a:ext cx="9349822" cy="9417708"/>
          </a:xfrm>
          <a:prstGeom prst="rect">
            <a:avLst/>
          </a:prstGeom>
          <a:blipFill>
            <a:blip r:embed="rId5" cstate="print"/>
            <a:stretch>
              <a:fillRect/>
            </a:stretch>
          </a:blipFill>
        </p:spPr>
        <p:txBody>
          <a:bodyPr wrap="square" lIns="0" tIns="0" rIns="0" bIns="0" rtlCol="0"/>
          <a:lstStyle/>
          <a:p>
            <a:endParaRPr/>
          </a:p>
        </p:txBody>
      </p:sp>
      <p:sp>
        <p:nvSpPr>
          <p:cNvPr id="6" name="object 6"/>
          <p:cNvSpPr/>
          <p:nvPr/>
        </p:nvSpPr>
        <p:spPr>
          <a:xfrm>
            <a:off x="9381394" y="3335157"/>
            <a:ext cx="819785" cy="819785"/>
          </a:xfrm>
          <a:custGeom>
            <a:avLst/>
            <a:gdLst/>
            <a:ahLst/>
            <a:cxnLst/>
            <a:rect l="l" t="t" r="r" b="b"/>
            <a:pathLst>
              <a:path w="819784" h="819785">
                <a:moveTo>
                  <a:pt x="819681" y="0"/>
                </a:moveTo>
                <a:lnTo>
                  <a:pt x="409840" y="0"/>
                </a:lnTo>
                <a:lnTo>
                  <a:pt x="370370" y="1876"/>
                </a:lnTo>
                <a:lnTo>
                  <a:pt x="331961" y="7390"/>
                </a:lnTo>
                <a:lnTo>
                  <a:pt x="294785" y="16369"/>
                </a:lnTo>
                <a:lnTo>
                  <a:pt x="224821" y="44040"/>
                </a:lnTo>
                <a:lnTo>
                  <a:pt x="161850" y="83514"/>
                </a:lnTo>
                <a:lnTo>
                  <a:pt x="107248" y="133417"/>
                </a:lnTo>
                <a:lnTo>
                  <a:pt x="62388" y="192376"/>
                </a:lnTo>
                <a:lnTo>
                  <a:pt x="28644" y="259015"/>
                </a:lnTo>
                <a:lnTo>
                  <a:pt x="7390" y="331961"/>
                </a:lnTo>
                <a:lnTo>
                  <a:pt x="1876" y="370370"/>
                </a:lnTo>
                <a:lnTo>
                  <a:pt x="0" y="409840"/>
                </a:lnTo>
                <a:lnTo>
                  <a:pt x="1876" y="449311"/>
                </a:lnTo>
                <a:lnTo>
                  <a:pt x="7390" y="487720"/>
                </a:lnTo>
                <a:lnTo>
                  <a:pt x="16369" y="524895"/>
                </a:lnTo>
                <a:lnTo>
                  <a:pt x="44040" y="594860"/>
                </a:lnTo>
                <a:lnTo>
                  <a:pt x="83514" y="657830"/>
                </a:lnTo>
                <a:lnTo>
                  <a:pt x="133417" y="712433"/>
                </a:lnTo>
                <a:lnTo>
                  <a:pt x="192376" y="757293"/>
                </a:lnTo>
                <a:lnTo>
                  <a:pt x="259015" y="791037"/>
                </a:lnTo>
                <a:lnTo>
                  <a:pt x="331961" y="812291"/>
                </a:lnTo>
                <a:lnTo>
                  <a:pt x="370370" y="817805"/>
                </a:lnTo>
                <a:lnTo>
                  <a:pt x="409840" y="819681"/>
                </a:lnTo>
                <a:lnTo>
                  <a:pt x="449311" y="817805"/>
                </a:lnTo>
                <a:lnTo>
                  <a:pt x="487720" y="812291"/>
                </a:lnTo>
                <a:lnTo>
                  <a:pt x="524895" y="803311"/>
                </a:lnTo>
                <a:lnTo>
                  <a:pt x="594860" y="775640"/>
                </a:lnTo>
                <a:lnTo>
                  <a:pt x="657830" y="736167"/>
                </a:lnTo>
                <a:lnTo>
                  <a:pt x="712433" y="686263"/>
                </a:lnTo>
                <a:lnTo>
                  <a:pt x="757293" y="627305"/>
                </a:lnTo>
                <a:lnTo>
                  <a:pt x="791037" y="560666"/>
                </a:lnTo>
                <a:lnTo>
                  <a:pt x="812291" y="487720"/>
                </a:lnTo>
                <a:lnTo>
                  <a:pt x="817805" y="449311"/>
                </a:lnTo>
                <a:lnTo>
                  <a:pt x="819681" y="409840"/>
                </a:lnTo>
                <a:lnTo>
                  <a:pt x="819681" y="0"/>
                </a:lnTo>
                <a:close/>
              </a:path>
            </a:pathLst>
          </a:custGeom>
          <a:solidFill>
            <a:srgbClr val="231815"/>
          </a:solidFill>
        </p:spPr>
        <p:txBody>
          <a:bodyPr wrap="square" lIns="0" tIns="0" rIns="0" bIns="0" rtlCol="0"/>
          <a:lstStyle/>
          <a:p>
            <a:endParaRPr/>
          </a:p>
        </p:txBody>
      </p:sp>
      <p:sp>
        <p:nvSpPr>
          <p:cNvPr id="7" name="object 7"/>
          <p:cNvSpPr/>
          <p:nvPr/>
        </p:nvSpPr>
        <p:spPr>
          <a:xfrm>
            <a:off x="9493170" y="3446930"/>
            <a:ext cx="596265" cy="596265"/>
          </a:xfrm>
          <a:custGeom>
            <a:avLst/>
            <a:gdLst/>
            <a:ahLst/>
            <a:cxnLst/>
            <a:rect l="l" t="t" r="r" b="b"/>
            <a:pathLst>
              <a:path w="596265" h="596264">
                <a:moveTo>
                  <a:pt x="298062" y="0"/>
                </a:moveTo>
                <a:lnTo>
                  <a:pt x="260005" y="2425"/>
                </a:lnTo>
                <a:lnTo>
                  <a:pt x="222451" y="9700"/>
                </a:lnTo>
                <a:lnTo>
                  <a:pt x="185901" y="21825"/>
                </a:lnTo>
                <a:lnTo>
                  <a:pt x="150858" y="38801"/>
                </a:lnTo>
                <a:lnTo>
                  <a:pt x="117825" y="60627"/>
                </a:lnTo>
                <a:lnTo>
                  <a:pt x="87303" y="87303"/>
                </a:lnTo>
                <a:lnTo>
                  <a:pt x="60627" y="117827"/>
                </a:lnTo>
                <a:lnTo>
                  <a:pt x="38801" y="150863"/>
                </a:lnTo>
                <a:lnTo>
                  <a:pt x="21825" y="185907"/>
                </a:lnTo>
                <a:lnTo>
                  <a:pt x="9700" y="222458"/>
                </a:lnTo>
                <a:lnTo>
                  <a:pt x="2425" y="260013"/>
                </a:lnTo>
                <a:lnTo>
                  <a:pt x="0" y="298070"/>
                </a:lnTo>
                <a:lnTo>
                  <a:pt x="2425" y="336127"/>
                </a:lnTo>
                <a:lnTo>
                  <a:pt x="9700" y="373682"/>
                </a:lnTo>
                <a:lnTo>
                  <a:pt x="21825" y="410232"/>
                </a:lnTo>
                <a:lnTo>
                  <a:pt x="38801" y="445274"/>
                </a:lnTo>
                <a:lnTo>
                  <a:pt x="60627" y="478308"/>
                </a:lnTo>
                <a:lnTo>
                  <a:pt x="87303" y="508830"/>
                </a:lnTo>
                <a:lnTo>
                  <a:pt x="117825" y="535506"/>
                </a:lnTo>
                <a:lnTo>
                  <a:pt x="150858" y="557332"/>
                </a:lnTo>
                <a:lnTo>
                  <a:pt x="185901" y="574307"/>
                </a:lnTo>
                <a:lnTo>
                  <a:pt x="222451" y="586433"/>
                </a:lnTo>
                <a:lnTo>
                  <a:pt x="260005" y="593708"/>
                </a:lnTo>
                <a:lnTo>
                  <a:pt x="298062" y="596133"/>
                </a:lnTo>
                <a:lnTo>
                  <a:pt x="336120" y="593708"/>
                </a:lnTo>
                <a:lnTo>
                  <a:pt x="373675" y="586433"/>
                </a:lnTo>
                <a:lnTo>
                  <a:pt x="410226" y="574307"/>
                </a:lnTo>
                <a:lnTo>
                  <a:pt x="445270" y="557332"/>
                </a:lnTo>
                <a:lnTo>
                  <a:pt x="478305" y="535506"/>
                </a:lnTo>
                <a:lnTo>
                  <a:pt x="508830" y="508830"/>
                </a:lnTo>
                <a:lnTo>
                  <a:pt x="535506" y="478308"/>
                </a:lnTo>
                <a:lnTo>
                  <a:pt x="557332" y="445274"/>
                </a:lnTo>
                <a:lnTo>
                  <a:pt x="574307" y="410232"/>
                </a:lnTo>
                <a:lnTo>
                  <a:pt x="586433" y="373682"/>
                </a:lnTo>
                <a:lnTo>
                  <a:pt x="593708" y="336127"/>
                </a:lnTo>
                <a:lnTo>
                  <a:pt x="596133" y="298070"/>
                </a:lnTo>
                <a:lnTo>
                  <a:pt x="593708" y="260013"/>
                </a:lnTo>
                <a:lnTo>
                  <a:pt x="586433" y="222458"/>
                </a:lnTo>
                <a:lnTo>
                  <a:pt x="574307" y="185907"/>
                </a:lnTo>
                <a:lnTo>
                  <a:pt x="557332" y="150863"/>
                </a:lnTo>
                <a:lnTo>
                  <a:pt x="535506" y="117827"/>
                </a:lnTo>
                <a:lnTo>
                  <a:pt x="508830" y="87303"/>
                </a:lnTo>
                <a:lnTo>
                  <a:pt x="478305" y="60627"/>
                </a:lnTo>
                <a:lnTo>
                  <a:pt x="445270" y="38801"/>
                </a:lnTo>
                <a:lnTo>
                  <a:pt x="410226" y="21825"/>
                </a:lnTo>
                <a:lnTo>
                  <a:pt x="373675" y="9700"/>
                </a:lnTo>
                <a:lnTo>
                  <a:pt x="336120" y="2425"/>
                </a:lnTo>
                <a:lnTo>
                  <a:pt x="298062" y="0"/>
                </a:lnTo>
                <a:close/>
              </a:path>
            </a:pathLst>
          </a:custGeom>
          <a:solidFill>
            <a:srgbClr val="FFFFFF"/>
          </a:solidFill>
        </p:spPr>
        <p:txBody>
          <a:bodyPr wrap="square" lIns="0" tIns="0" rIns="0" bIns="0" rtlCol="0"/>
          <a:lstStyle/>
          <a:p>
            <a:endParaRPr/>
          </a:p>
        </p:txBody>
      </p:sp>
      <p:sp>
        <p:nvSpPr>
          <p:cNvPr id="8" name="object 8"/>
          <p:cNvSpPr/>
          <p:nvPr/>
        </p:nvSpPr>
        <p:spPr>
          <a:xfrm>
            <a:off x="9360758" y="5473502"/>
            <a:ext cx="819785" cy="819785"/>
          </a:xfrm>
          <a:custGeom>
            <a:avLst/>
            <a:gdLst/>
            <a:ahLst/>
            <a:cxnLst/>
            <a:rect l="l" t="t" r="r" b="b"/>
            <a:pathLst>
              <a:path w="819784" h="819785">
                <a:moveTo>
                  <a:pt x="819681" y="0"/>
                </a:moveTo>
                <a:lnTo>
                  <a:pt x="409840" y="0"/>
                </a:lnTo>
                <a:lnTo>
                  <a:pt x="370370" y="1876"/>
                </a:lnTo>
                <a:lnTo>
                  <a:pt x="331961" y="7390"/>
                </a:lnTo>
                <a:lnTo>
                  <a:pt x="294785" y="16369"/>
                </a:lnTo>
                <a:lnTo>
                  <a:pt x="224821" y="44040"/>
                </a:lnTo>
                <a:lnTo>
                  <a:pt x="161850" y="83514"/>
                </a:lnTo>
                <a:lnTo>
                  <a:pt x="107248" y="133417"/>
                </a:lnTo>
                <a:lnTo>
                  <a:pt x="62388" y="192376"/>
                </a:lnTo>
                <a:lnTo>
                  <a:pt x="28644" y="259015"/>
                </a:lnTo>
                <a:lnTo>
                  <a:pt x="7390" y="331961"/>
                </a:lnTo>
                <a:lnTo>
                  <a:pt x="1876" y="370370"/>
                </a:lnTo>
                <a:lnTo>
                  <a:pt x="0" y="409840"/>
                </a:lnTo>
                <a:lnTo>
                  <a:pt x="1876" y="449311"/>
                </a:lnTo>
                <a:lnTo>
                  <a:pt x="7390" y="487720"/>
                </a:lnTo>
                <a:lnTo>
                  <a:pt x="16369" y="524895"/>
                </a:lnTo>
                <a:lnTo>
                  <a:pt x="44040" y="594860"/>
                </a:lnTo>
                <a:lnTo>
                  <a:pt x="83514" y="657830"/>
                </a:lnTo>
                <a:lnTo>
                  <a:pt x="133417" y="712433"/>
                </a:lnTo>
                <a:lnTo>
                  <a:pt x="192376" y="757293"/>
                </a:lnTo>
                <a:lnTo>
                  <a:pt x="259015" y="791037"/>
                </a:lnTo>
                <a:lnTo>
                  <a:pt x="331961" y="812291"/>
                </a:lnTo>
                <a:lnTo>
                  <a:pt x="370370" y="817805"/>
                </a:lnTo>
                <a:lnTo>
                  <a:pt x="409840" y="819681"/>
                </a:lnTo>
                <a:lnTo>
                  <a:pt x="449311" y="817805"/>
                </a:lnTo>
                <a:lnTo>
                  <a:pt x="487720" y="812291"/>
                </a:lnTo>
                <a:lnTo>
                  <a:pt x="524895" y="803311"/>
                </a:lnTo>
                <a:lnTo>
                  <a:pt x="594860" y="775640"/>
                </a:lnTo>
                <a:lnTo>
                  <a:pt x="657830" y="736167"/>
                </a:lnTo>
                <a:lnTo>
                  <a:pt x="712433" y="686263"/>
                </a:lnTo>
                <a:lnTo>
                  <a:pt x="757293" y="627305"/>
                </a:lnTo>
                <a:lnTo>
                  <a:pt x="791037" y="560666"/>
                </a:lnTo>
                <a:lnTo>
                  <a:pt x="812291" y="487720"/>
                </a:lnTo>
                <a:lnTo>
                  <a:pt x="817805" y="449311"/>
                </a:lnTo>
                <a:lnTo>
                  <a:pt x="819681" y="409840"/>
                </a:lnTo>
                <a:lnTo>
                  <a:pt x="819681" y="0"/>
                </a:lnTo>
                <a:close/>
              </a:path>
            </a:pathLst>
          </a:custGeom>
          <a:solidFill>
            <a:srgbClr val="7F7F7F"/>
          </a:solidFill>
        </p:spPr>
        <p:txBody>
          <a:bodyPr wrap="square" lIns="0" tIns="0" rIns="0" bIns="0" rtlCol="0"/>
          <a:lstStyle/>
          <a:p>
            <a:endParaRPr/>
          </a:p>
        </p:txBody>
      </p:sp>
      <p:sp>
        <p:nvSpPr>
          <p:cNvPr id="9" name="object 9"/>
          <p:cNvSpPr/>
          <p:nvPr/>
        </p:nvSpPr>
        <p:spPr>
          <a:xfrm>
            <a:off x="9472534" y="5585275"/>
            <a:ext cx="596265" cy="596265"/>
          </a:xfrm>
          <a:custGeom>
            <a:avLst/>
            <a:gdLst/>
            <a:ahLst/>
            <a:cxnLst/>
            <a:rect l="l" t="t" r="r" b="b"/>
            <a:pathLst>
              <a:path w="596265" h="596264">
                <a:moveTo>
                  <a:pt x="298062" y="0"/>
                </a:moveTo>
                <a:lnTo>
                  <a:pt x="260005" y="2425"/>
                </a:lnTo>
                <a:lnTo>
                  <a:pt x="222451" y="9700"/>
                </a:lnTo>
                <a:lnTo>
                  <a:pt x="185901" y="21825"/>
                </a:lnTo>
                <a:lnTo>
                  <a:pt x="150858" y="38801"/>
                </a:lnTo>
                <a:lnTo>
                  <a:pt x="117825" y="60627"/>
                </a:lnTo>
                <a:lnTo>
                  <a:pt x="87303" y="87303"/>
                </a:lnTo>
                <a:lnTo>
                  <a:pt x="60627" y="117827"/>
                </a:lnTo>
                <a:lnTo>
                  <a:pt x="38801" y="150863"/>
                </a:lnTo>
                <a:lnTo>
                  <a:pt x="21825" y="185907"/>
                </a:lnTo>
                <a:lnTo>
                  <a:pt x="9700" y="222458"/>
                </a:lnTo>
                <a:lnTo>
                  <a:pt x="2425" y="260013"/>
                </a:lnTo>
                <a:lnTo>
                  <a:pt x="0" y="298070"/>
                </a:lnTo>
                <a:lnTo>
                  <a:pt x="2425" y="336127"/>
                </a:lnTo>
                <a:lnTo>
                  <a:pt x="9700" y="373682"/>
                </a:lnTo>
                <a:lnTo>
                  <a:pt x="21825" y="410232"/>
                </a:lnTo>
                <a:lnTo>
                  <a:pt x="38801" y="445274"/>
                </a:lnTo>
                <a:lnTo>
                  <a:pt x="60627" y="478308"/>
                </a:lnTo>
                <a:lnTo>
                  <a:pt x="87303" y="508830"/>
                </a:lnTo>
                <a:lnTo>
                  <a:pt x="117825" y="535506"/>
                </a:lnTo>
                <a:lnTo>
                  <a:pt x="150858" y="557332"/>
                </a:lnTo>
                <a:lnTo>
                  <a:pt x="185901" y="574307"/>
                </a:lnTo>
                <a:lnTo>
                  <a:pt x="222451" y="586433"/>
                </a:lnTo>
                <a:lnTo>
                  <a:pt x="260005" y="593708"/>
                </a:lnTo>
                <a:lnTo>
                  <a:pt x="298062" y="596133"/>
                </a:lnTo>
                <a:lnTo>
                  <a:pt x="336120" y="593708"/>
                </a:lnTo>
                <a:lnTo>
                  <a:pt x="373675" y="586433"/>
                </a:lnTo>
                <a:lnTo>
                  <a:pt x="410226" y="574307"/>
                </a:lnTo>
                <a:lnTo>
                  <a:pt x="445270" y="557332"/>
                </a:lnTo>
                <a:lnTo>
                  <a:pt x="478305" y="535506"/>
                </a:lnTo>
                <a:lnTo>
                  <a:pt x="508830" y="508830"/>
                </a:lnTo>
                <a:lnTo>
                  <a:pt x="535506" y="478308"/>
                </a:lnTo>
                <a:lnTo>
                  <a:pt x="557332" y="445274"/>
                </a:lnTo>
                <a:lnTo>
                  <a:pt x="574307" y="410232"/>
                </a:lnTo>
                <a:lnTo>
                  <a:pt x="586433" y="373682"/>
                </a:lnTo>
                <a:lnTo>
                  <a:pt x="593708" y="336127"/>
                </a:lnTo>
                <a:lnTo>
                  <a:pt x="596133" y="298070"/>
                </a:lnTo>
                <a:lnTo>
                  <a:pt x="593708" y="260013"/>
                </a:lnTo>
                <a:lnTo>
                  <a:pt x="586433" y="222458"/>
                </a:lnTo>
                <a:lnTo>
                  <a:pt x="574307" y="185907"/>
                </a:lnTo>
                <a:lnTo>
                  <a:pt x="557332" y="150863"/>
                </a:lnTo>
                <a:lnTo>
                  <a:pt x="535506" y="117827"/>
                </a:lnTo>
                <a:lnTo>
                  <a:pt x="508830" y="87303"/>
                </a:lnTo>
                <a:lnTo>
                  <a:pt x="478305" y="60627"/>
                </a:lnTo>
                <a:lnTo>
                  <a:pt x="445270" y="38801"/>
                </a:lnTo>
                <a:lnTo>
                  <a:pt x="410226" y="21825"/>
                </a:lnTo>
                <a:lnTo>
                  <a:pt x="373675" y="9700"/>
                </a:lnTo>
                <a:lnTo>
                  <a:pt x="336120" y="2425"/>
                </a:lnTo>
                <a:lnTo>
                  <a:pt x="298062" y="0"/>
                </a:lnTo>
                <a:close/>
              </a:path>
            </a:pathLst>
          </a:custGeom>
          <a:solidFill>
            <a:srgbClr val="FFFFFF"/>
          </a:solidFill>
        </p:spPr>
        <p:txBody>
          <a:bodyPr wrap="square" lIns="0" tIns="0" rIns="0" bIns="0" rtlCol="0"/>
          <a:lstStyle/>
          <a:p>
            <a:endParaRPr/>
          </a:p>
        </p:txBody>
      </p:sp>
      <p:sp>
        <p:nvSpPr>
          <p:cNvPr id="10" name="object 10"/>
          <p:cNvSpPr/>
          <p:nvPr/>
        </p:nvSpPr>
        <p:spPr>
          <a:xfrm>
            <a:off x="9381394" y="7611847"/>
            <a:ext cx="819785" cy="819785"/>
          </a:xfrm>
          <a:custGeom>
            <a:avLst/>
            <a:gdLst/>
            <a:ahLst/>
            <a:cxnLst/>
            <a:rect l="l" t="t" r="r" b="b"/>
            <a:pathLst>
              <a:path w="819784" h="819784">
                <a:moveTo>
                  <a:pt x="819681" y="0"/>
                </a:moveTo>
                <a:lnTo>
                  <a:pt x="409840" y="0"/>
                </a:lnTo>
                <a:lnTo>
                  <a:pt x="370370" y="1876"/>
                </a:lnTo>
                <a:lnTo>
                  <a:pt x="331961" y="7390"/>
                </a:lnTo>
                <a:lnTo>
                  <a:pt x="294785" y="16369"/>
                </a:lnTo>
                <a:lnTo>
                  <a:pt x="224821" y="44040"/>
                </a:lnTo>
                <a:lnTo>
                  <a:pt x="161850" y="83514"/>
                </a:lnTo>
                <a:lnTo>
                  <a:pt x="107248" y="133417"/>
                </a:lnTo>
                <a:lnTo>
                  <a:pt x="62388" y="192376"/>
                </a:lnTo>
                <a:lnTo>
                  <a:pt x="28644" y="259015"/>
                </a:lnTo>
                <a:lnTo>
                  <a:pt x="7390" y="331961"/>
                </a:lnTo>
                <a:lnTo>
                  <a:pt x="1876" y="370370"/>
                </a:lnTo>
                <a:lnTo>
                  <a:pt x="0" y="409840"/>
                </a:lnTo>
                <a:lnTo>
                  <a:pt x="1876" y="449311"/>
                </a:lnTo>
                <a:lnTo>
                  <a:pt x="7390" y="487720"/>
                </a:lnTo>
                <a:lnTo>
                  <a:pt x="16369" y="524895"/>
                </a:lnTo>
                <a:lnTo>
                  <a:pt x="44040" y="594860"/>
                </a:lnTo>
                <a:lnTo>
                  <a:pt x="83514" y="657830"/>
                </a:lnTo>
                <a:lnTo>
                  <a:pt x="133417" y="712433"/>
                </a:lnTo>
                <a:lnTo>
                  <a:pt x="192376" y="757293"/>
                </a:lnTo>
                <a:lnTo>
                  <a:pt x="259015" y="791037"/>
                </a:lnTo>
                <a:lnTo>
                  <a:pt x="331961" y="812291"/>
                </a:lnTo>
                <a:lnTo>
                  <a:pt x="370370" y="817805"/>
                </a:lnTo>
                <a:lnTo>
                  <a:pt x="409840" y="819681"/>
                </a:lnTo>
                <a:lnTo>
                  <a:pt x="449311" y="817805"/>
                </a:lnTo>
                <a:lnTo>
                  <a:pt x="487720" y="812291"/>
                </a:lnTo>
                <a:lnTo>
                  <a:pt x="524895" y="803311"/>
                </a:lnTo>
                <a:lnTo>
                  <a:pt x="594860" y="775640"/>
                </a:lnTo>
                <a:lnTo>
                  <a:pt x="657830" y="736167"/>
                </a:lnTo>
                <a:lnTo>
                  <a:pt x="712433" y="686263"/>
                </a:lnTo>
                <a:lnTo>
                  <a:pt x="757293" y="627305"/>
                </a:lnTo>
                <a:lnTo>
                  <a:pt x="791037" y="560666"/>
                </a:lnTo>
                <a:lnTo>
                  <a:pt x="812291" y="487720"/>
                </a:lnTo>
                <a:lnTo>
                  <a:pt x="817805" y="449311"/>
                </a:lnTo>
                <a:lnTo>
                  <a:pt x="819681" y="409840"/>
                </a:lnTo>
                <a:lnTo>
                  <a:pt x="819681" y="0"/>
                </a:lnTo>
                <a:close/>
              </a:path>
            </a:pathLst>
          </a:custGeom>
          <a:solidFill>
            <a:srgbClr val="231815"/>
          </a:solidFill>
        </p:spPr>
        <p:txBody>
          <a:bodyPr wrap="square" lIns="0" tIns="0" rIns="0" bIns="0" rtlCol="0"/>
          <a:lstStyle/>
          <a:p>
            <a:endParaRPr/>
          </a:p>
        </p:txBody>
      </p:sp>
      <p:sp>
        <p:nvSpPr>
          <p:cNvPr id="11" name="object 11"/>
          <p:cNvSpPr/>
          <p:nvPr/>
        </p:nvSpPr>
        <p:spPr>
          <a:xfrm>
            <a:off x="9493170" y="7723620"/>
            <a:ext cx="596265" cy="596265"/>
          </a:xfrm>
          <a:custGeom>
            <a:avLst/>
            <a:gdLst/>
            <a:ahLst/>
            <a:cxnLst/>
            <a:rect l="l" t="t" r="r" b="b"/>
            <a:pathLst>
              <a:path w="596265" h="596265">
                <a:moveTo>
                  <a:pt x="298062" y="0"/>
                </a:moveTo>
                <a:lnTo>
                  <a:pt x="260005" y="2425"/>
                </a:lnTo>
                <a:lnTo>
                  <a:pt x="222451" y="9700"/>
                </a:lnTo>
                <a:lnTo>
                  <a:pt x="185901" y="21825"/>
                </a:lnTo>
                <a:lnTo>
                  <a:pt x="150858" y="38801"/>
                </a:lnTo>
                <a:lnTo>
                  <a:pt x="117825" y="60627"/>
                </a:lnTo>
                <a:lnTo>
                  <a:pt x="87303" y="87303"/>
                </a:lnTo>
                <a:lnTo>
                  <a:pt x="60627" y="117827"/>
                </a:lnTo>
                <a:lnTo>
                  <a:pt x="38801" y="150863"/>
                </a:lnTo>
                <a:lnTo>
                  <a:pt x="21825" y="185907"/>
                </a:lnTo>
                <a:lnTo>
                  <a:pt x="9700" y="222458"/>
                </a:lnTo>
                <a:lnTo>
                  <a:pt x="2425" y="260013"/>
                </a:lnTo>
                <a:lnTo>
                  <a:pt x="0" y="298070"/>
                </a:lnTo>
                <a:lnTo>
                  <a:pt x="2425" y="336127"/>
                </a:lnTo>
                <a:lnTo>
                  <a:pt x="9700" y="373682"/>
                </a:lnTo>
                <a:lnTo>
                  <a:pt x="21825" y="410232"/>
                </a:lnTo>
                <a:lnTo>
                  <a:pt x="38801" y="445274"/>
                </a:lnTo>
                <a:lnTo>
                  <a:pt x="60627" y="478308"/>
                </a:lnTo>
                <a:lnTo>
                  <a:pt x="87303" y="508830"/>
                </a:lnTo>
                <a:lnTo>
                  <a:pt x="117825" y="535506"/>
                </a:lnTo>
                <a:lnTo>
                  <a:pt x="150858" y="557332"/>
                </a:lnTo>
                <a:lnTo>
                  <a:pt x="185901" y="574307"/>
                </a:lnTo>
                <a:lnTo>
                  <a:pt x="222451" y="586433"/>
                </a:lnTo>
                <a:lnTo>
                  <a:pt x="260005" y="593708"/>
                </a:lnTo>
                <a:lnTo>
                  <a:pt x="298062" y="596133"/>
                </a:lnTo>
                <a:lnTo>
                  <a:pt x="336120" y="593708"/>
                </a:lnTo>
                <a:lnTo>
                  <a:pt x="373675" y="586433"/>
                </a:lnTo>
                <a:lnTo>
                  <a:pt x="410226" y="574307"/>
                </a:lnTo>
                <a:lnTo>
                  <a:pt x="445270" y="557332"/>
                </a:lnTo>
                <a:lnTo>
                  <a:pt x="478305" y="535506"/>
                </a:lnTo>
                <a:lnTo>
                  <a:pt x="508830" y="508830"/>
                </a:lnTo>
                <a:lnTo>
                  <a:pt x="535506" y="478308"/>
                </a:lnTo>
                <a:lnTo>
                  <a:pt x="557332" y="445274"/>
                </a:lnTo>
                <a:lnTo>
                  <a:pt x="574307" y="410232"/>
                </a:lnTo>
                <a:lnTo>
                  <a:pt x="586433" y="373682"/>
                </a:lnTo>
                <a:lnTo>
                  <a:pt x="593708" y="336127"/>
                </a:lnTo>
                <a:lnTo>
                  <a:pt x="596133" y="298070"/>
                </a:lnTo>
                <a:lnTo>
                  <a:pt x="593708" y="260013"/>
                </a:lnTo>
                <a:lnTo>
                  <a:pt x="586433" y="222458"/>
                </a:lnTo>
                <a:lnTo>
                  <a:pt x="574307" y="185907"/>
                </a:lnTo>
                <a:lnTo>
                  <a:pt x="557332" y="150863"/>
                </a:lnTo>
                <a:lnTo>
                  <a:pt x="535506" y="117827"/>
                </a:lnTo>
                <a:lnTo>
                  <a:pt x="508830" y="87303"/>
                </a:lnTo>
                <a:lnTo>
                  <a:pt x="478305" y="60627"/>
                </a:lnTo>
                <a:lnTo>
                  <a:pt x="445270" y="38801"/>
                </a:lnTo>
                <a:lnTo>
                  <a:pt x="410226" y="21825"/>
                </a:lnTo>
                <a:lnTo>
                  <a:pt x="373675" y="9700"/>
                </a:lnTo>
                <a:lnTo>
                  <a:pt x="336120" y="2425"/>
                </a:lnTo>
                <a:lnTo>
                  <a:pt x="298062" y="0"/>
                </a:lnTo>
                <a:close/>
              </a:path>
            </a:pathLst>
          </a:custGeom>
          <a:solidFill>
            <a:srgbClr val="FFFFFF"/>
          </a:solidFill>
        </p:spPr>
        <p:txBody>
          <a:bodyPr wrap="square" lIns="0" tIns="0" rIns="0" bIns="0" rtlCol="0"/>
          <a:lstStyle/>
          <a:p>
            <a:endParaRPr/>
          </a:p>
        </p:txBody>
      </p:sp>
      <p:sp>
        <p:nvSpPr>
          <p:cNvPr id="12" name="object 12"/>
          <p:cNvSpPr txBox="1"/>
          <p:nvPr/>
        </p:nvSpPr>
        <p:spPr>
          <a:xfrm>
            <a:off x="11002671" y="3258819"/>
            <a:ext cx="7669530" cy="5194300"/>
          </a:xfrm>
          <a:prstGeom prst="rect">
            <a:avLst/>
          </a:prstGeom>
        </p:spPr>
        <p:txBody>
          <a:bodyPr vert="horz" wrap="square" lIns="0" tIns="0" rIns="0" bIns="0" rtlCol="0">
            <a:spAutoFit/>
          </a:bodyPr>
          <a:lstStyle/>
          <a:p>
            <a:pPr marL="12700">
              <a:lnSpc>
                <a:spcPct val="100000"/>
              </a:lnSpc>
            </a:pPr>
            <a:r>
              <a:rPr sz="6000" spc="-530" dirty="0">
                <a:latin typeface="Arial Unicode MS"/>
                <a:cs typeface="Arial Unicode MS"/>
              </a:rPr>
              <a:t>思路路混乱，且观点浅显</a:t>
            </a:r>
            <a:endParaRPr sz="6000">
              <a:latin typeface="Arial Unicode MS"/>
              <a:cs typeface="Arial Unicode MS"/>
            </a:endParaRPr>
          </a:p>
          <a:p>
            <a:pPr marL="12700" marR="5080">
              <a:lnSpc>
                <a:spcPts val="16820"/>
              </a:lnSpc>
              <a:spcBef>
                <a:spcPts val="2160"/>
              </a:spcBef>
            </a:pPr>
            <a:r>
              <a:rPr sz="6000" spc="-930" dirty="0">
                <a:latin typeface="Arial Unicode MS"/>
                <a:cs typeface="Arial Unicode MS"/>
              </a:rPr>
              <a:t>不不⽤用素材，或素材堆叠  语⾔言平乏，缺乏⽂文学性</a:t>
            </a:r>
            <a:endParaRPr sz="6000">
              <a:latin typeface="Arial Unicode MS"/>
              <a:cs typeface="Arial Unicode MS"/>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prstGeom prst="rect">
            <a:avLst/>
          </a:prstGeom>
        </p:spPr>
        <p:txBody>
          <a:bodyPr vert="horz" wrap="square" lIns="0" tIns="653194" rIns="0" bIns="0" rtlCol="0">
            <a:spAutoFit/>
          </a:bodyPr>
          <a:lstStyle/>
          <a:p>
            <a:pPr marL="2972435">
              <a:lnSpc>
                <a:spcPts val="6450"/>
              </a:lnSpc>
            </a:pPr>
            <a:r>
              <a:rPr sz="6350" b="0" spc="-5" dirty="0">
                <a:latin typeface="Arial Unicode MS"/>
                <a:cs typeface="Arial Unicode MS"/>
              </a:rPr>
              <a:t>材料概括要精炼</a:t>
            </a:r>
            <a:endParaRPr sz="6350">
              <a:latin typeface="Arial Unicode MS"/>
              <a:cs typeface="Arial Unicode MS"/>
            </a:endParaRPr>
          </a:p>
        </p:txBody>
      </p:sp>
      <p:sp>
        <p:nvSpPr>
          <p:cNvPr id="3" name="object 3"/>
          <p:cNvSpPr txBox="1">
            <a:spLocks noGrp="1"/>
          </p:cNvSpPr>
          <p:nvPr>
            <p:ph sz="half" idx="2"/>
          </p:nvPr>
        </p:nvSpPr>
        <p:spPr>
          <a:prstGeom prst="rect">
            <a:avLst/>
          </a:prstGeom>
        </p:spPr>
        <p:txBody>
          <a:bodyPr vert="horz" wrap="square" lIns="0" tIns="0" rIns="0" bIns="0" rtlCol="0">
            <a:spAutoFit/>
          </a:bodyPr>
          <a:lstStyle/>
          <a:p>
            <a:pPr marL="12700" marR="5080" algn="just">
              <a:lnSpc>
                <a:spcPct val="141100"/>
              </a:lnSpc>
            </a:pPr>
            <a:r>
              <a:rPr spc="-475" dirty="0"/>
              <a:t>⼀一个印记鲜明的巴掌，⼀一个爱  意满满的吻，分数成了了家⻓长喜  </a:t>
            </a:r>
            <a:r>
              <a:rPr spc="-690" dirty="0"/>
              <a:t>怒怒的晴⾬雨表，牵动着⽆无数中国 </a:t>
            </a:r>
            <a:r>
              <a:rPr spc="-215" dirty="0"/>
              <a:t> </a:t>
            </a:r>
            <a:r>
              <a:rPr spc="-1095" dirty="0"/>
              <a:t>考⽣生的⼼心。</a:t>
            </a:r>
            <a:r>
              <a:rPr b="0" spc="-10" dirty="0">
                <a:latin typeface="Arial Unicode MS"/>
                <a:cs typeface="Arial Unicode MS"/>
              </a:rPr>
              <a:t>于此，笔者深有感  </a:t>
            </a:r>
            <a:r>
              <a:rPr b="0" spc="-490" dirty="0">
                <a:latin typeface="Arial Unicode MS"/>
                <a:cs typeface="Arial Unicode MS"/>
              </a:rPr>
              <a:t>触的同时不不禁叹惋，何苦系⼀一 </a:t>
            </a:r>
            <a:r>
              <a:rPr b="0" spc="-145" dirty="0">
                <a:latin typeface="Arial Unicode MS"/>
                <a:cs typeface="Arial Unicode MS"/>
              </a:rPr>
              <a:t> </a:t>
            </a:r>
            <a:r>
              <a:rPr b="0" spc="-10" dirty="0">
                <a:latin typeface="Arial Unicode MS"/>
                <a:cs typeface="Arial Unicode MS"/>
              </a:rPr>
              <a:t>家之忧乐于区区之分数？家庭 </a:t>
            </a:r>
            <a:r>
              <a:rPr b="0" spc="-5" dirty="0">
                <a:latin typeface="Arial Unicode MS"/>
                <a:cs typeface="Arial Unicode MS"/>
              </a:rPr>
              <a:t> </a:t>
            </a:r>
            <a:r>
              <a:rPr b="0" spc="40" dirty="0">
                <a:latin typeface="Arial Unicode MS"/>
                <a:cs typeface="Arial Unicode MS"/>
              </a:rPr>
              <a:t>教育切莫</a:t>
            </a:r>
            <a:r>
              <a:rPr b="0" spc="40" dirty="0">
                <a:latin typeface="Arial"/>
                <a:cs typeface="Arial"/>
              </a:rPr>
              <a:t>“</a:t>
            </a:r>
            <a:r>
              <a:rPr b="0" spc="40" dirty="0">
                <a:latin typeface="Arial Unicode MS"/>
                <a:cs typeface="Arial Unicode MS"/>
              </a:rPr>
              <a:t>唯分数论</a:t>
            </a:r>
            <a:r>
              <a:rPr b="0" spc="40" dirty="0">
                <a:latin typeface="Arial"/>
                <a:cs typeface="Arial"/>
              </a:rPr>
              <a:t>”</a:t>
            </a:r>
            <a:r>
              <a:rPr b="0" spc="40" dirty="0">
                <a:latin typeface="Arial Unicode MS"/>
                <a:cs typeface="Arial Unicode MS"/>
              </a:rPr>
              <a:t>，且让孩</a:t>
            </a:r>
          </a:p>
          <a:p>
            <a:pPr marL="12700" algn="just">
              <a:lnSpc>
                <a:spcPct val="100000"/>
              </a:lnSpc>
              <a:spcBef>
                <a:spcPts val="1950"/>
              </a:spcBef>
            </a:pPr>
            <a:r>
              <a:rPr b="0" spc="-960" dirty="0">
                <a:latin typeface="Arial Unicode MS"/>
                <a:cs typeface="Arial Unicode MS"/>
              </a:rPr>
              <a:t>⼦子健康成⻓长。</a:t>
            </a:r>
          </a:p>
        </p:txBody>
      </p:sp>
      <p:sp>
        <p:nvSpPr>
          <p:cNvPr id="4" name="object 4"/>
          <p:cNvSpPr txBox="1"/>
          <p:nvPr/>
        </p:nvSpPr>
        <p:spPr>
          <a:xfrm>
            <a:off x="10070762" y="1067838"/>
            <a:ext cx="6475730" cy="819150"/>
          </a:xfrm>
          <a:prstGeom prst="rect">
            <a:avLst/>
          </a:prstGeom>
        </p:spPr>
        <p:txBody>
          <a:bodyPr vert="horz" wrap="square" lIns="0" tIns="0" rIns="0" bIns="0" rtlCol="0">
            <a:spAutoFit/>
          </a:bodyPr>
          <a:lstStyle/>
          <a:p>
            <a:pPr marL="12700">
              <a:lnSpc>
                <a:spcPts val="6450"/>
              </a:lnSpc>
            </a:pPr>
            <a:r>
              <a:rPr sz="6350" spc="-5" dirty="0">
                <a:latin typeface="Arial Unicode MS"/>
                <a:cs typeface="Arial Unicode MS"/>
              </a:rPr>
              <a:t>根据立意关联材料</a:t>
            </a:r>
            <a:endParaRPr sz="6350">
              <a:latin typeface="Arial Unicode MS"/>
              <a:cs typeface="Arial Unicode MS"/>
            </a:endParaRPr>
          </a:p>
        </p:txBody>
      </p:sp>
      <p:sp>
        <p:nvSpPr>
          <p:cNvPr id="5" name="object 5"/>
          <p:cNvSpPr txBox="1"/>
          <p:nvPr/>
        </p:nvSpPr>
        <p:spPr>
          <a:xfrm>
            <a:off x="10353371" y="2774683"/>
            <a:ext cx="9230995" cy="8061325"/>
          </a:xfrm>
          <a:prstGeom prst="rect">
            <a:avLst/>
          </a:prstGeom>
        </p:spPr>
        <p:txBody>
          <a:bodyPr vert="horz" wrap="square" lIns="0" tIns="0" rIns="0" bIns="0" rtlCol="0">
            <a:spAutoFit/>
          </a:bodyPr>
          <a:lstStyle/>
          <a:p>
            <a:pPr marL="12700">
              <a:lnSpc>
                <a:spcPct val="100000"/>
              </a:lnSpc>
            </a:pPr>
            <a:r>
              <a:rPr sz="3800" b="1" spc="-505" dirty="0">
                <a:latin typeface="Microsoft YaHei UI"/>
                <a:cs typeface="Microsoft YaHei UI"/>
              </a:rPr>
              <a:t>在第⼀一幅漫画中，前⼀一位⼩小孩因考得</a:t>
            </a:r>
            <a:r>
              <a:rPr sz="3800" b="1" spc="-505" dirty="0">
                <a:latin typeface="Arial"/>
                <a:cs typeface="Arial"/>
              </a:rPr>
              <a:t>100</a:t>
            </a:r>
            <a:r>
              <a:rPr sz="3800" b="1" spc="-505" dirty="0">
                <a:latin typeface="Microsoft YaHei UI"/>
                <a:cs typeface="Microsoft YaHei UI"/>
              </a:rPr>
              <a:t>分</a:t>
            </a:r>
            <a:endParaRPr sz="3800">
              <a:latin typeface="Microsoft YaHei UI"/>
              <a:cs typeface="Microsoft YaHei UI"/>
            </a:endParaRPr>
          </a:p>
          <a:p>
            <a:pPr marL="12700" marR="5080">
              <a:lnSpc>
                <a:spcPct val="141100"/>
              </a:lnSpc>
              <a:spcBef>
                <a:spcPts val="160"/>
              </a:spcBef>
            </a:pPr>
            <a:r>
              <a:rPr sz="3800" b="1" spc="-919" dirty="0">
                <a:latin typeface="Microsoft YaHei UI"/>
                <a:cs typeface="Microsoft YaHei UI"/>
              </a:rPr>
              <a:t>⽽而获得了了家⻓长的亲吻，后⼀一位则因为拿了了不不  </a:t>
            </a:r>
            <a:r>
              <a:rPr sz="3800" b="1" spc="-770" dirty="0">
                <a:latin typeface="Microsoft YaHei UI"/>
                <a:cs typeface="Microsoft YaHei UI"/>
              </a:rPr>
              <a:t>及格的</a:t>
            </a:r>
            <a:r>
              <a:rPr sz="3800" b="1" spc="-770" dirty="0">
                <a:latin typeface="Arial"/>
                <a:cs typeface="Arial"/>
              </a:rPr>
              <a:t>55</a:t>
            </a:r>
            <a:r>
              <a:rPr sz="3800" b="1" spc="-770" dirty="0">
                <a:latin typeface="Microsoft YaHei UI"/>
                <a:cs typeface="Microsoft YaHei UI"/>
              </a:rPr>
              <a:t>分⽽而被家⻓长打了了⼀一巴掌。然⽽而在第</a:t>
            </a:r>
            <a:endParaRPr sz="3800">
              <a:latin typeface="Microsoft YaHei UI"/>
              <a:cs typeface="Microsoft YaHei UI"/>
            </a:endParaRPr>
          </a:p>
          <a:p>
            <a:pPr marL="12700">
              <a:lnSpc>
                <a:spcPct val="100000"/>
              </a:lnSpc>
              <a:spcBef>
                <a:spcPts val="1950"/>
              </a:spcBef>
            </a:pPr>
            <a:r>
              <a:rPr sz="3800" b="1" spc="-484" dirty="0">
                <a:latin typeface="Microsoft YaHei UI"/>
                <a:cs typeface="Microsoft YaHei UI"/>
              </a:rPr>
              <a:t>⼆二幅图中，曾获</a:t>
            </a:r>
            <a:r>
              <a:rPr sz="3800" b="1" spc="-484" dirty="0">
                <a:latin typeface="Arial"/>
                <a:cs typeface="Arial"/>
              </a:rPr>
              <a:t>100</a:t>
            </a:r>
            <a:r>
              <a:rPr sz="3800" b="1" spc="-484" dirty="0">
                <a:latin typeface="Microsoft YaHei UI"/>
                <a:cs typeface="Microsoft YaHei UI"/>
              </a:rPr>
              <a:t>分的⼩小孩因只得了了</a:t>
            </a:r>
            <a:r>
              <a:rPr sz="3800" b="1" spc="-484" dirty="0">
                <a:latin typeface="Arial"/>
                <a:cs typeface="Arial"/>
              </a:rPr>
              <a:t>98</a:t>
            </a:r>
            <a:r>
              <a:rPr sz="3800" b="1" spc="-484" dirty="0">
                <a:latin typeface="Microsoft YaHei UI"/>
                <a:cs typeface="Microsoft YaHei UI"/>
              </a:rPr>
              <a:t>分</a:t>
            </a:r>
            <a:endParaRPr sz="3800">
              <a:latin typeface="Microsoft YaHei UI"/>
              <a:cs typeface="Microsoft YaHei UI"/>
            </a:endParaRPr>
          </a:p>
          <a:p>
            <a:pPr marL="12700" marR="5080">
              <a:lnSpc>
                <a:spcPct val="142000"/>
              </a:lnSpc>
              <a:spcBef>
                <a:spcPts val="35"/>
              </a:spcBef>
            </a:pPr>
            <a:r>
              <a:rPr sz="3800" b="1" spc="-670" dirty="0">
                <a:latin typeface="Microsoft YaHei UI"/>
                <a:cs typeface="Microsoft YaHei UI"/>
              </a:rPr>
              <a:t>⽽而被惩罚，后⼀一位不不及格的⼩小孩因为进步得  </a:t>
            </a:r>
            <a:r>
              <a:rPr sz="3800" b="1" spc="-1905" dirty="0">
                <a:latin typeface="Microsoft YaHei UI"/>
                <a:cs typeface="Microsoft YaHei UI"/>
              </a:rPr>
              <a:t>了了</a:t>
            </a:r>
            <a:r>
              <a:rPr sz="3800" b="1" spc="-5" dirty="0">
                <a:latin typeface="Arial"/>
                <a:cs typeface="Arial"/>
              </a:rPr>
              <a:t>61</a:t>
            </a:r>
            <a:r>
              <a:rPr sz="3800" b="1" spc="-380" dirty="0">
                <a:latin typeface="Microsoft YaHei UI"/>
                <a:cs typeface="Microsoft YaHei UI"/>
              </a:rPr>
              <a:t>分⽽而受奖励。两图对照，不不难看出这其  </a:t>
            </a:r>
            <a:r>
              <a:rPr sz="3800" b="1" spc="-10" dirty="0">
                <a:latin typeface="Microsoft YaHei UI"/>
                <a:cs typeface="Microsoft YaHei UI"/>
              </a:rPr>
              <a:t>中蕴含的进步与退步的关系。</a:t>
            </a:r>
            <a:r>
              <a:rPr sz="3800" spc="-10" dirty="0">
                <a:latin typeface="Arial Unicode MS"/>
                <a:cs typeface="Arial Unicode MS"/>
              </a:rPr>
              <a:t>但在我看来，  </a:t>
            </a:r>
            <a:r>
              <a:rPr sz="3800" spc="-700" dirty="0">
                <a:latin typeface="Arial Unicode MS"/>
                <a:cs typeface="Arial Unicode MS"/>
              </a:rPr>
              <a:t>家⻓长在教育孩⼦子时，既要给孩⼦子进步的⿎鼓  </a:t>
            </a:r>
            <a:r>
              <a:rPr sz="3800" spc="-580" dirty="0">
                <a:latin typeface="Arial Unicode MS"/>
                <a:cs typeface="Arial Unicode MS"/>
              </a:rPr>
              <a:t>励，也应给孩⼦子留留有⼀一定的退步空间。</a:t>
            </a:r>
            <a:endParaRPr sz="3800">
              <a:latin typeface="Arial Unicode MS"/>
              <a:cs typeface="Arial Unicode MS"/>
            </a:endParaRPr>
          </a:p>
          <a:p>
            <a:pPr marL="1447165" algn="ctr">
              <a:lnSpc>
                <a:spcPct val="100000"/>
              </a:lnSpc>
              <a:spcBef>
                <a:spcPts val="1975"/>
              </a:spcBef>
            </a:pPr>
            <a:r>
              <a:rPr sz="4100" spc="10" dirty="0">
                <a:latin typeface="Arial"/>
                <a:cs typeface="Arial"/>
              </a:rPr>
              <a:t>173</a:t>
            </a:r>
            <a:r>
              <a:rPr sz="4100" spc="10" dirty="0">
                <a:latin typeface="Arial Unicode MS"/>
                <a:cs typeface="Arial Unicode MS"/>
              </a:rPr>
              <a:t>字</a:t>
            </a:r>
            <a:endParaRPr sz="4100">
              <a:latin typeface="Arial Unicode MS"/>
              <a:cs typeface="Arial Unicode MS"/>
            </a:endParaRPr>
          </a:p>
        </p:txBody>
      </p:sp>
      <p:sp>
        <p:nvSpPr>
          <p:cNvPr id="6" name="object 6"/>
          <p:cNvSpPr/>
          <p:nvPr/>
        </p:nvSpPr>
        <p:spPr>
          <a:xfrm>
            <a:off x="657082" y="1156962"/>
            <a:ext cx="1319530" cy="487045"/>
          </a:xfrm>
          <a:custGeom>
            <a:avLst/>
            <a:gdLst/>
            <a:ahLst/>
            <a:cxnLst/>
            <a:rect l="l" t="t" r="r" b="b"/>
            <a:pathLst>
              <a:path w="1319530" h="487044">
                <a:moveTo>
                  <a:pt x="747118" y="278474"/>
                </a:moveTo>
                <a:lnTo>
                  <a:pt x="535560" y="278474"/>
                </a:lnTo>
                <a:lnTo>
                  <a:pt x="573120" y="278863"/>
                </a:lnTo>
                <a:lnTo>
                  <a:pt x="610176" y="282912"/>
                </a:lnTo>
                <a:lnTo>
                  <a:pt x="682810" y="301608"/>
                </a:lnTo>
                <a:lnTo>
                  <a:pt x="718404" y="316064"/>
                </a:lnTo>
                <a:lnTo>
                  <a:pt x="753599" y="333842"/>
                </a:lnTo>
                <a:lnTo>
                  <a:pt x="788184" y="354715"/>
                </a:lnTo>
                <a:lnTo>
                  <a:pt x="822387" y="378719"/>
                </a:lnTo>
                <a:lnTo>
                  <a:pt x="856141" y="405715"/>
                </a:lnTo>
                <a:lnTo>
                  <a:pt x="890966" y="432029"/>
                </a:lnTo>
                <a:lnTo>
                  <a:pt x="926677" y="453503"/>
                </a:lnTo>
                <a:lnTo>
                  <a:pt x="963316" y="469902"/>
                </a:lnTo>
                <a:lnTo>
                  <a:pt x="1000925" y="480993"/>
                </a:lnTo>
                <a:lnTo>
                  <a:pt x="1039545" y="486540"/>
                </a:lnTo>
                <a:lnTo>
                  <a:pt x="1079220" y="486309"/>
                </a:lnTo>
                <a:lnTo>
                  <a:pt x="1119991" y="480066"/>
                </a:lnTo>
                <a:lnTo>
                  <a:pt x="1161901" y="467577"/>
                </a:lnTo>
                <a:lnTo>
                  <a:pt x="1194974" y="451197"/>
                </a:lnTo>
                <a:lnTo>
                  <a:pt x="1205253" y="443479"/>
                </a:lnTo>
                <a:lnTo>
                  <a:pt x="1079579" y="443479"/>
                </a:lnTo>
                <a:lnTo>
                  <a:pt x="1041152" y="441453"/>
                </a:lnTo>
                <a:lnTo>
                  <a:pt x="1001822" y="431191"/>
                </a:lnTo>
                <a:lnTo>
                  <a:pt x="965030" y="414438"/>
                </a:lnTo>
                <a:lnTo>
                  <a:pt x="929792" y="393669"/>
                </a:lnTo>
                <a:lnTo>
                  <a:pt x="895504" y="370543"/>
                </a:lnTo>
                <a:lnTo>
                  <a:pt x="861560" y="346718"/>
                </a:lnTo>
                <a:lnTo>
                  <a:pt x="827357" y="323854"/>
                </a:lnTo>
                <a:lnTo>
                  <a:pt x="791148" y="301385"/>
                </a:lnTo>
                <a:lnTo>
                  <a:pt x="754733" y="281892"/>
                </a:lnTo>
                <a:lnTo>
                  <a:pt x="747118" y="278474"/>
                </a:lnTo>
                <a:close/>
              </a:path>
              <a:path w="1319530" h="487044">
                <a:moveTo>
                  <a:pt x="1224921" y="45546"/>
                </a:moveTo>
                <a:lnTo>
                  <a:pt x="1085492" y="45546"/>
                </a:lnTo>
                <a:lnTo>
                  <a:pt x="1118730" y="47307"/>
                </a:lnTo>
                <a:lnTo>
                  <a:pt x="1157755" y="60204"/>
                </a:lnTo>
                <a:lnTo>
                  <a:pt x="1192164" y="79200"/>
                </a:lnTo>
                <a:lnTo>
                  <a:pt x="1244858" y="131905"/>
                </a:lnTo>
                <a:lnTo>
                  <a:pt x="1272260" y="198257"/>
                </a:lnTo>
                <a:lnTo>
                  <a:pt x="1275052" y="234311"/>
                </a:lnTo>
                <a:lnTo>
                  <a:pt x="1269814" y="271091"/>
                </a:lnTo>
                <a:lnTo>
                  <a:pt x="1255531" y="312038"/>
                </a:lnTo>
                <a:lnTo>
                  <a:pt x="1235889" y="348419"/>
                </a:lnTo>
                <a:lnTo>
                  <a:pt x="1211525" y="379709"/>
                </a:lnTo>
                <a:lnTo>
                  <a:pt x="1183075" y="405385"/>
                </a:lnTo>
                <a:lnTo>
                  <a:pt x="1116466" y="437793"/>
                </a:lnTo>
                <a:lnTo>
                  <a:pt x="1079579" y="443479"/>
                </a:lnTo>
                <a:lnTo>
                  <a:pt x="1205253" y="443479"/>
                </a:lnTo>
                <a:lnTo>
                  <a:pt x="1252696" y="400124"/>
                </a:lnTo>
                <a:lnTo>
                  <a:pt x="1276132" y="367797"/>
                </a:lnTo>
                <a:lnTo>
                  <a:pt x="1295141" y="332520"/>
                </a:lnTo>
                <a:lnTo>
                  <a:pt x="1309117" y="295477"/>
                </a:lnTo>
                <a:lnTo>
                  <a:pt x="1317452" y="257849"/>
                </a:lnTo>
                <a:lnTo>
                  <a:pt x="1319541" y="220821"/>
                </a:lnTo>
                <a:lnTo>
                  <a:pt x="1314776" y="185575"/>
                </a:lnTo>
                <a:lnTo>
                  <a:pt x="1300747" y="144321"/>
                </a:lnTo>
                <a:lnTo>
                  <a:pt x="1280774" y="106946"/>
                </a:lnTo>
                <a:lnTo>
                  <a:pt x="1255658" y="74091"/>
                </a:lnTo>
                <a:lnTo>
                  <a:pt x="1226199" y="46395"/>
                </a:lnTo>
                <a:lnTo>
                  <a:pt x="1224921" y="45546"/>
                </a:lnTo>
                <a:close/>
              </a:path>
              <a:path w="1319530" h="487044">
                <a:moveTo>
                  <a:pt x="32628" y="298234"/>
                </a:moveTo>
                <a:lnTo>
                  <a:pt x="23157" y="299511"/>
                </a:lnTo>
                <a:lnTo>
                  <a:pt x="0" y="305655"/>
                </a:lnTo>
                <a:lnTo>
                  <a:pt x="23613" y="332017"/>
                </a:lnTo>
                <a:lnTo>
                  <a:pt x="52134" y="353256"/>
                </a:lnTo>
                <a:lnTo>
                  <a:pt x="84526" y="369147"/>
                </a:lnTo>
                <a:lnTo>
                  <a:pt x="119749" y="379469"/>
                </a:lnTo>
                <a:lnTo>
                  <a:pt x="156765" y="383999"/>
                </a:lnTo>
                <a:lnTo>
                  <a:pt x="194536" y="382515"/>
                </a:lnTo>
                <a:lnTo>
                  <a:pt x="232024" y="374794"/>
                </a:lnTo>
                <a:lnTo>
                  <a:pt x="286652" y="357508"/>
                </a:lnTo>
                <a:lnTo>
                  <a:pt x="332355" y="338348"/>
                </a:lnTo>
                <a:lnTo>
                  <a:pt x="153385" y="338348"/>
                </a:lnTo>
                <a:lnTo>
                  <a:pt x="115784" y="333712"/>
                </a:lnTo>
                <a:lnTo>
                  <a:pt x="77845" y="321358"/>
                </a:lnTo>
                <a:lnTo>
                  <a:pt x="39569" y="300200"/>
                </a:lnTo>
                <a:lnTo>
                  <a:pt x="32628" y="298234"/>
                </a:lnTo>
                <a:close/>
              </a:path>
              <a:path w="1319530" h="487044">
                <a:moveTo>
                  <a:pt x="1080961" y="0"/>
                </a:moveTo>
                <a:lnTo>
                  <a:pt x="1015375" y="21493"/>
                </a:lnTo>
                <a:lnTo>
                  <a:pt x="958847" y="72139"/>
                </a:lnTo>
                <a:lnTo>
                  <a:pt x="939016" y="107757"/>
                </a:lnTo>
                <a:lnTo>
                  <a:pt x="927490" y="149898"/>
                </a:lnTo>
                <a:lnTo>
                  <a:pt x="926285" y="198308"/>
                </a:lnTo>
                <a:lnTo>
                  <a:pt x="933562" y="237746"/>
                </a:lnTo>
                <a:lnTo>
                  <a:pt x="969000" y="299743"/>
                </a:lnTo>
                <a:lnTo>
                  <a:pt x="1029620" y="333842"/>
                </a:lnTo>
                <a:lnTo>
                  <a:pt x="1068375" y="338408"/>
                </a:lnTo>
                <a:lnTo>
                  <a:pt x="1108448" y="333205"/>
                </a:lnTo>
                <a:lnTo>
                  <a:pt x="1139418" y="317254"/>
                </a:lnTo>
                <a:lnTo>
                  <a:pt x="1160944" y="290046"/>
                </a:lnTo>
                <a:lnTo>
                  <a:pt x="1162073" y="286299"/>
                </a:lnTo>
                <a:lnTo>
                  <a:pt x="1056065" y="286299"/>
                </a:lnTo>
                <a:lnTo>
                  <a:pt x="1035999" y="285645"/>
                </a:lnTo>
                <a:lnTo>
                  <a:pt x="1007222" y="269051"/>
                </a:lnTo>
                <a:lnTo>
                  <a:pt x="986214" y="241540"/>
                </a:lnTo>
                <a:lnTo>
                  <a:pt x="973839" y="207043"/>
                </a:lnTo>
                <a:lnTo>
                  <a:pt x="970960" y="169490"/>
                </a:lnTo>
                <a:lnTo>
                  <a:pt x="978441" y="132812"/>
                </a:lnTo>
                <a:lnTo>
                  <a:pt x="996138" y="99642"/>
                </a:lnTo>
                <a:lnTo>
                  <a:pt x="1021606" y="73110"/>
                </a:lnTo>
                <a:lnTo>
                  <a:pt x="1052254" y="54613"/>
                </a:lnTo>
                <a:lnTo>
                  <a:pt x="1085492" y="45546"/>
                </a:lnTo>
                <a:lnTo>
                  <a:pt x="1224921" y="45546"/>
                </a:lnTo>
                <a:lnTo>
                  <a:pt x="1193199" y="24498"/>
                </a:lnTo>
                <a:lnTo>
                  <a:pt x="1157459" y="9039"/>
                </a:lnTo>
                <a:lnTo>
                  <a:pt x="1119780" y="660"/>
                </a:lnTo>
                <a:lnTo>
                  <a:pt x="1080961" y="0"/>
                </a:lnTo>
                <a:close/>
              </a:path>
              <a:path w="1319530" h="487044">
                <a:moveTo>
                  <a:pt x="531084" y="231342"/>
                </a:moveTo>
                <a:lnTo>
                  <a:pt x="492811" y="234633"/>
                </a:lnTo>
                <a:lnTo>
                  <a:pt x="454215" y="241457"/>
                </a:lnTo>
                <a:lnTo>
                  <a:pt x="415280" y="251884"/>
                </a:lnTo>
                <a:lnTo>
                  <a:pt x="375992" y="265983"/>
                </a:lnTo>
                <a:lnTo>
                  <a:pt x="336335" y="283823"/>
                </a:lnTo>
                <a:lnTo>
                  <a:pt x="300419" y="301465"/>
                </a:lnTo>
                <a:lnTo>
                  <a:pt x="264166" y="316825"/>
                </a:lnTo>
                <a:lnTo>
                  <a:pt x="227576" y="328818"/>
                </a:lnTo>
                <a:lnTo>
                  <a:pt x="190649" y="336354"/>
                </a:lnTo>
                <a:lnTo>
                  <a:pt x="153385" y="338348"/>
                </a:lnTo>
                <a:lnTo>
                  <a:pt x="332355" y="338348"/>
                </a:lnTo>
                <a:lnTo>
                  <a:pt x="341944" y="333798"/>
                </a:lnTo>
                <a:lnTo>
                  <a:pt x="380131" y="315423"/>
                </a:lnTo>
                <a:lnTo>
                  <a:pt x="419850" y="300200"/>
                </a:lnTo>
                <a:lnTo>
                  <a:pt x="458900" y="289056"/>
                </a:lnTo>
                <a:lnTo>
                  <a:pt x="497489" y="281840"/>
                </a:lnTo>
                <a:lnTo>
                  <a:pt x="535560" y="278474"/>
                </a:lnTo>
                <a:lnTo>
                  <a:pt x="747118" y="278474"/>
                </a:lnTo>
                <a:lnTo>
                  <a:pt x="718097" y="265446"/>
                </a:lnTo>
                <a:lnTo>
                  <a:pt x="681225" y="252116"/>
                </a:lnTo>
                <a:lnTo>
                  <a:pt x="644102" y="241971"/>
                </a:lnTo>
                <a:lnTo>
                  <a:pt x="606714" y="235080"/>
                </a:lnTo>
                <a:lnTo>
                  <a:pt x="569046" y="231514"/>
                </a:lnTo>
                <a:lnTo>
                  <a:pt x="531084" y="231342"/>
                </a:lnTo>
                <a:close/>
              </a:path>
              <a:path w="1319530" h="487044">
                <a:moveTo>
                  <a:pt x="1094729" y="148622"/>
                </a:moveTo>
                <a:lnTo>
                  <a:pt x="1084555" y="151463"/>
                </a:lnTo>
                <a:lnTo>
                  <a:pt x="1071685" y="156351"/>
                </a:lnTo>
                <a:lnTo>
                  <a:pt x="1055779" y="161921"/>
                </a:lnTo>
                <a:lnTo>
                  <a:pt x="1086386" y="186996"/>
                </a:lnTo>
                <a:lnTo>
                  <a:pt x="1108391" y="227650"/>
                </a:lnTo>
                <a:lnTo>
                  <a:pt x="1122332" y="261992"/>
                </a:lnTo>
                <a:lnTo>
                  <a:pt x="1100240" y="270550"/>
                </a:lnTo>
                <a:lnTo>
                  <a:pt x="1077815" y="279960"/>
                </a:lnTo>
                <a:lnTo>
                  <a:pt x="1056065" y="286299"/>
                </a:lnTo>
                <a:lnTo>
                  <a:pt x="1162073" y="286299"/>
                </a:lnTo>
                <a:lnTo>
                  <a:pt x="1172686" y="251070"/>
                </a:lnTo>
                <a:lnTo>
                  <a:pt x="1173110" y="213662"/>
                </a:lnTo>
                <a:lnTo>
                  <a:pt x="1159874" y="185122"/>
                </a:lnTo>
                <a:lnTo>
                  <a:pt x="1135508" y="164086"/>
                </a:lnTo>
                <a:lnTo>
                  <a:pt x="1102542" y="149189"/>
                </a:lnTo>
                <a:lnTo>
                  <a:pt x="1094729" y="148622"/>
                </a:lnTo>
                <a:close/>
              </a:path>
            </a:pathLst>
          </a:custGeom>
          <a:solidFill>
            <a:srgbClr val="414141"/>
          </a:solidFill>
        </p:spPr>
        <p:txBody>
          <a:bodyPr wrap="square" lIns="0" tIns="0" rIns="0" bIns="0" rtlCol="0"/>
          <a:lstStyle/>
          <a:p>
            <a:endParaRPr/>
          </a:p>
        </p:txBody>
      </p:sp>
      <p:sp>
        <p:nvSpPr>
          <p:cNvPr id="7" name="object 7"/>
          <p:cNvSpPr/>
          <p:nvPr/>
        </p:nvSpPr>
        <p:spPr>
          <a:xfrm>
            <a:off x="2483955" y="1155765"/>
            <a:ext cx="460375" cy="489584"/>
          </a:xfrm>
          <a:custGeom>
            <a:avLst/>
            <a:gdLst/>
            <a:ahLst/>
            <a:cxnLst/>
            <a:rect l="l" t="t" r="r" b="b"/>
            <a:pathLst>
              <a:path w="460375" h="489585">
                <a:moveTo>
                  <a:pt x="14397" y="370298"/>
                </a:moveTo>
                <a:lnTo>
                  <a:pt x="5402" y="379387"/>
                </a:lnTo>
                <a:lnTo>
                  <a:pt x="0" y="383031"/>
                </a:lnTo>
                <a:lnTo>
                  <a:pt x="3545" y="393342"/>
                </a:lnTo>
                <a:lnTo>
                  <a:pt x="47303" y="444596"/>
                </a:lnTo>
                <a:lnTo>
                  <a:pt x="112854" y="476518"/>
                </a:lnTo>
                <a:lnTo>
                  <a:pt x="180420" y="489517"/>
                </a:lnTo>
                <a:lnTo>
                  <a:pt x="214043" y="489240"/>
                </a:lnTo>
                <a:lnTo>
                  <a:pt x="279134" y="475770"/>
                </a:lnTo>
                <a:lnTo>
                  <a:pt x="338911" y="445935"/>
                </a:lnTo>
                <a:lnTo>
                  <a:pt x="343592" y="442336"/>
                </a:lnTo>
                <a:lnTo>
                  <a:pt x="190486" y="442336"/>
                </a:lnTo>
                <a:lnTo>
                  <a:pt x="151378" y="438096"/>
                </a:lnTo>
                <a:lnTo>
                  <a:pt x="113282" y="427462"/>
                </a:lnTo>
                <a:lnTo>
                  <a:pt x="77379" y="410308"/>
                </a:lnTo>
                <a:lnTo>
                  <a:pt x="61461" y="400475"/>
                </a:lnTo>
                <a:lnTo>
                  <a:pt x="30309" y="380131"/>
                </a:lnTo>
                <a:lnTo>
                  <a:pt x="14397" y="370298"/>
                </a:lnTo>
                <a:close/>
              </a:path>
              <a:path w="460375" h="489585">
                <a:moveTo>
                  <a:pt x="366322" y="48152"/>
                </a:moveTo>
                <a:lnTo>
                  <a:pt x="236657" y="48152"/>
                </a:lnTo>
                <a:lnTo>
                  <a:pt x="273061" y="52285"/>
                </a:lnTo>
                <a:lnTo>
                  <a:pt x="308565" y="63843"/>
                </a:lnTo>
                <a:lnTo>
                  <a:pt x="365276" y="106610"/>
                </a:lnTo>
                <a:lnTo>
                  <a:pt x="386979" y="142600"/>
                </a:lnTo>
                <a:lnTo>
                  <a:pt x="401191" y="181198"/>
                </a:lnTo>
                <a:lnTo>
                  <a:pt x="407911" y="221227"/>
                </a:lnTo>
                <a:lnTo>
                  <a:pt x="407140" y="261511"/>
                </a:lnTo>
                <a:lnTo>
                  <a:pt x="398879" y="300872"/>
                </a:lnTo>
                <a:lnTo>
                  <a:pt x="383127" y="338134"/>
                </a:lnTo>
                <a:lnTo>
                  <a:pt x="359884" y="372120"/>
                </a:lnTo>
                <a:lnTo>
                  <a:pt x="302077" y="417979"/>
                </a:lnTo>
                <a:lnTo>
                  <a:pt x="229426" y="440312"/>
                </a:lnTo>
                <a:lnTo>
                  <a:pt x="190486" y="442336"/>
                </a:lnTo>
                <a:lnTo>
                  <a:pt x="343592" y="442336"/>
                </a:lnTo>
                <a:lnTo>
                  <a:pt x="390442" y="400755"/>
                </a:lnTo>
                <a:lnTo>
                  <a:pt x="430797" y="341256"/>
                </a:lnTo>
                <a:lnTo>
                  <a:pt x="457043" y="268459"/>
                </a:lnTo>
                <a:lnTo>
                  <a:pt x="460234" y="235147"/>
                </a:lnTo>
                <a:lnTo>
                  <a:pt x="456343" y="198814"/>
                </a:lnTo>
                <a:lnTo>
                  <a:pt x="445998" y="161335"/>
                </a:lnTo>
                <a:lnTo>
                  <a:pt x="429830" y="124589"/>
                </a:lnTo>
                <a:lnTo>
                  <a:pt x="408468" y="90451"/>
                </a:lnTo>
                <a:lnTo>
                  <a:pt x="382541" y="60800"/>
                </a:lnTo>
                <a:lnTo>
                  <a:pt x="366322" y="48152"/>
                </a:lnTo>
                <a:close/>
              </a:path>
              <a:path w="460375" h="489585">
                <a:moveTo>
                  <a:pt x="246742" y="0"/>
                </a:moveTo>
                <a:lnTo>
                  <a:pt x="173619" y="12379"/>
                </a:lnTo>
                <a:lnTo>
                  <a:pt x="136760" y="32057"/>
                </a:lnTo>
                <a:lnTo>
                  <a:pt x="89104" y="85263"/>
                </a:lnTo>
                <a:lnTo>
                  <a:pt x="73775" y="120251"/>
                </a:lnTo>
                <a:lnTo>
                  <a:pt x="65044" y="158270"/>
                </a:lnTo>
                <a:lnTo>
                  <a:pt x="63611" y="197402"/>
                </a:lnTo>
                <a:lnTo>
                  <a:pt x="70175" y="235727"/>
                </a:lnTo>
                <a:lnTo>
                  <a:pt x="85408" y="271820"/>
                </a:lnTo>
                <a:lnTo>
                  <a:pt x="134178" y="319914"/>
                </a:lnTo>
                <a:lnTo>
                  <a:pt x="203334" y="339378"/>
                </a:lnTo>
                <a:lnTo>
                  <a:pt x="243005" y="336596"/>
                </a:lnTo>
                <a:lnTo>
                  <a:pt x="275085" y="322560"/>
                </a:lnTo>
                <a:lnTo>
                  <a:pt x="298732" y="296931"/>
                </a:lnTo>
                <a:lnTo>
                  <a:pt x="301276" y="290280"/>
                </a:lnTo>
                <a:lnTo>
                  <a:pt x="224925" y="290280"/>
                </a:lnTo>
                <a:lnTo>
                  <a:pt x="198103" y="284739"/>
                </a:lnTo>
                <a:lnTo>
                  <a:pt x="146483" y="263428"/>
                </a:lnTo>
                <a:lnTo>
                  <a:pt x="112596" y="217129"/>
                </a:lnTo>
                <a:lnTo>
                  <a:pt x="107833" y="184539"/>
                </a:lnTo>
                <a:lnTo>
                  <a:pt x="112466" y="150939"/>
                </a:lnTo>
                <a:lnTo>
                  <a:pt x="145923" y="88992"/>
                </a:lnTo>
                <a:lnTo>
                  <a:pt x="202253" y="52101"/>
                </a:lnTo>
                <a:lnTo>
                  <a:pt x="236657" y="48152"/>
                </a:lnTo>
                <a:lnTo>
                  <a:pt x="366322" y="48152"/>
                </a:lnTo>
                <a:lnTo>
                  <a:pt x="352680" y="37513"/>
                </a:lnTo>
                <a:lnTo>
                  <a:pt x="318067" y="18541"/>
                </a:lnTo>
                <a:lnTo>
                  <a:pt x="282704" y="5784"/>
                </a:lnTo>
                <a:lnTo>
                  <a:pt x="246742" y="0"/>
                </a:lnTo>
                <a:close/>
              </a:path>
              <a:path w="460375" h="489585">
                <a:moveTo>
                  <a:pt x="244326" y="155825"/>
                </a:moveTo>
                <a:lnTo>
                  <a:pt x="230320" y="157530"/>
                </a:lnTo>
                <a:lnTo>
                  <a:pt x="216325" y="160597"/>
                </a:lnTo>
                <a:lnTo>
                  <a:pt x="203334" y="162985"/>
                </a:lnTo>
                <a:lnTo>
                  <a:pt x="224084" y="187538"/>
                </a:lnTo>
                <a:lnTo>
                  <a:pt x="242470" y="207996"/>
                </a:lnTo>
                <a:lnTo>
                  <a:pt x="257481" y="226406"/>
                </a:lnTo>
                <a:lnTo>
                  <a:pt x="268107" y="244815"/>
                </a:lnTo>
                <a:lnTo>
                  <a:pt x="264650" y="256014"/>
                </a:lnTo>
                <a:lnTo>
                  <a:pt x="252590" y="271643"/>
                </a:lnTo>
                <a:lnTo>
                  <a:pt x="237492" y="285224"/>
                </a:lnTo>
                <a:lnTo>
                  <a:pt x="224925" y="290280"/>
                </a:lnTo>
                <a:lnTo>
                  <a:pt x="301276" y="290280"/>
                </a:lnTo>
                <a:lnTo>
                  <a:pt x="313100" y="259370"/>
                </a:lnTo>
                <a:lnTo>
                  <a:pt x="315516" y="224021"/>
                </a:lnTo>
                <a:lnTo>
                  <a:pt x="306798" y="194809"/>
                </a:lnTo>
                <a:lnTo>
                  <a:pt x="287283" y="172418"/>
                </a:lnTo>
                <a:lnTo>
                  <a:pt x="257301" y="157529"/>
                </a:lnTo>
                <a:lnTo>
                  <a:pt x="244326" y="155825"/>
                </a:lnTo>
                <a:close/>
              </a:path>
            </a:pathLst>
          </a:custGeom>
          <a:solidFill>
            <a:srgbClr val="414141"/>
          </a:solidFill>
        </p:spPr>
        <p:txBody>
          <a:bodyPr wrap="square" lIns="0" tIns="0" rIns="0" bIns="0" rtlCol="0"/>
          <a:lstStyle/>
          <a:p>
            <a:endParaRPr/>
          </a:p>
        </p:txBody>
      </p:sp>
      <p:sp>
        <p:nvSpPr>
          <p:cNvPr id="8" name="object 8"/>
          <p:cNvSpPr/>
          <p:nvPr/>
        </p:nvSpPr>
        <p:spPr>
          <a:xfrm>
            <a:off x="2006165" y="1156907"/>
            <a:ext cx="447675" cy="487045"/>
          </a:xfrm>
          <a:custGeom>
            <a:avLst/>
            <a:gdLst/>
            <a:ahLst/>
            <a:cxnLst/>
            <a:rect l="l" t="t" r="r" b="b"/>
            <a:pathLst>
              <a:path w="447675" h="487044">
                <a:moveTo>
                  <a:pt x="0" y="383640"/>
                </a:moveTo>
                <a:lnTo>
                  <a:pt x="5946" y="396400"/>
                </a:lnTo>
                <a:lnTo>
                  <a:pt x="11223" y="409335"/>
                </a:lnTo>
                <a:lnTo>
                  <a:pt x="17173" y="421249"/>
                </a:lnTo>
                <a:lnTo>
                  <a:pt x="55711" y="452352"/>
                </a:lnTo>
                <a:lnTo>
                  <a:pt x="126166" y="479615"/>
                </a:lnTo>
                <a:lnTo>
                  <a:pt x="164238" y="485560"/>
                </a:lnTo>
                <a:lnTo>
                  <a:pt x="203000" y="486439"/>
                </a:lnTo>
                <a:lnTo>
                  <a:pt x="241546" y="482296"/>
                </a:lnTo>
                <a:lnTo>
                  <a:pt x="278971" y="473175"/>
                </a:lnTo>
                <a:lnTo>
                  <a:pt x="314369" y="459120"/>
                </a:lnTo>
                <a:lnTo>
                  <a:pt x="342820" y="442518"/>
                </a:lnTo>
                <a:lnTo>
                  <a:pt x="181919" y="442518"/>
                </a:lnTo>
                <a:lnTo>
                  <a:pt x="144337" y="436857"/>
                </a:lnTo>
                <a:lnTo>
                  <a:pt x="107787" y="423670"/>
                </a:lnTo>
                <a:lnTo>
                  <a:pt x="83615" y="411530"/>
                </a:lnTo>
                <a:lnTo>
                  <a:pt x="58605" y="400243"/>
                </a:lnTo>
                <a:lnTo>
                  <a:pt x="31239" y="390662"/>
                </a:lnTo>
                <a:lnTo>
                  <a:pt x="0" y="383640"/>
                </a:lnTo>
                <a:close/>
              </a:path>
              <a:path w="447675" h="487044">
                <a:moveTo>
                  <a:pt x="362113" y="46062"/>
                </a:moveTo>
                <a:lnTo>
                  <a:pt x="246721" y="46062"/>
                </a:lnTo>
                <a:lnTo>
                  <a:pt x="286130" y="53908"/>
                </a:lnTo>
                <a:lnTo>
                  <a:pt x="321571" y="72497"/>
                </a:lnTo>
                <a:lnTo>
                  <a:pt x="351367" y="99131"/>
                </a:lnTo>
                <a:lnTo>
                  <a:pt x="391423" y="159650"/>
                </a:lnTo>
                <a:lnTo>
                  <a:pt x="404867" y="227420"/>
                </a:lnTo>
                <a:lnTo>
                  <a:pt x="401399" y="263117"/>
                </a:lnTo>
                <a:lnTo>
                  <a:pt x="373664" y="336322"/>
                </a:lnTo>
                <a:lnTo>
                  <a:pt x="350671" y="369108"/>
                </a:lnTo>
                <a:lnTo>
                  <a:pt x="322773" y="396286"/>
                </a:lnTo>
                <a:lnTo>
                  <a:pt x="290959" y="417536"/>
                </a:lnTo>
                <a:lnTo>
                  <a:pt x="219543" y="440971"/>
                </a:lnTo>
                <a:lnTo>
                  <a:pt x="181919" y="442518"/>
                </a:lnTo>
                <a:lnTo>
                  <a:pt x="342820" y="442518"/>
                </a:lnTo>
                <a:lnTo>
                  <a:pt x="375465" y="416382"/>
                </a:lnTo>
                <a:lnTo>
                  <a:pt x="418753" y="357619"/>
                </a:lnTo>
                <a:lnTo>
                  <a:pt x="442812" y="289511"/>
                </a:lnTo>
                <a:lnTo>
                  <a:pt x="447550" y="253536"/>
                </a:lnTo>
                <a:lnTo>
                  <a:pt x="447383" y="217125"/>
                </a:lnTo>
                <a:lnTo>
                  <a:pt x="432207" y="145524"/>
                </a:lnTo>
                <a:lnTo>
                  <a:pt x="397024" y="79775"/>
                </a:lnTo>
                <a:lnTo>
                  <a:pt x="370715" y="51890"/>
                </a:lnTo>
                <a:lnTo>
                  <a:pt x="362113" y="46062"/>
                </a:lnTo>
                <a:close/>
              </a:path>
              <a:path w="447675" h="487044">
                <a:moveTo>
                  <a:pt x="219572" y="0"/>
                </a:moveTo>
                <a:lnTo>
                  <a:pt x="144385" y="26594"/>
                </a:lnTo>
                <a:lnTo>
                  <a:pt x="110776" y="52211"/>
                </a:lnTo>
                <a:lnTo>
                  <a:pt x="84653" y="83185"/>
                </a:lnTo>
                <a:lnTo>
                  <a:pt x="66464" y="118859"/>
                </a:lnTo>
                <a:lnTo>
                  <a:pt x="56658" y="158575"/>
                </a:lnTo>
                <a:lnTo>
                  <a:pt x="55684" y="201677"/>
                </a:lnTo>
                <a:lnTo>
                  <a:pt x="64325" y="239394"/>
                </a:lnTo>
                <a:lnTo>
                  <a:pt x="103935" y="297707"/>
                </a:lnTo>
                <a:lnTo>
                  <a:pt x="165272" y="330866"/>
                </a:lnTo>
                <a:lnTo>
                  <a:pt x="193371" y="333227"/>
                </a:lnTo>
                <a:lnTo>
                  <a:pt x="224333" y="327911"/>
                </a:lnTo>
                <a:lnTo>
                  <a:pt x="254957" y="316795"/>
                </a:lnTo>
                <a:lnTo>
                  <a:pt x="282043" y="301757"/>
                </a:lnTo>
                <a:lnTo>
                  <a:pt x="294157" y="289014"/>
                </a:lnTo>
                <a:lnTo>
                  <a:pt x="228150" y="289014"/>
                </a:lnTo>
                <a:lnTo>
                  <a:pt x="200531" y="284069"/>
                </a:lnTo>
                <a:lnTo>
                  <a:pt x="147308" y="265988"/>
                </a:lnTo>
                <a:lnTo>
                  <a:pt x="106187" y="222931"/>
                </a:lnTo>
                <a:lnTo>
                  <a:pt x="98614" y="189379"/>
                </a:lnTo>
                <a:lnTo>
                  <a:pt x="102077" y="153208"/>
                </a:lnTo>
                <a:lnTo>
                  <a:pt x="115628" y="117473"/>
                </a:lnTo>
                <a:lnTo>
                  <a:pt x="138320" y="85230"/>
                </a:lnTo>
                <a:lnTo>
                  <a:pt x="169454" y="61897"/>
                </a:lnTo>
                <a:lnTo>
                  <a:pt x="206708" y="48782"/>
                </a:lnTo>
                <a:lnTo>
                  <a:pt x="246721" y="46062"/>
                </a:lnTo>
                <a:lnTo>
                  <a:pt x="362113" y="46062"/>
                </a:lnTo>
                <a:lnTo>
                  <a:pt x="336872" y="28959"/>
                </a:lnTo>
                <a:lnTo>
                  <a:pt x="298437" y="11994"/>
                </a:lnTo>
                <a:lnTo>
                  <a:pt x="258355" y="2004"/>
                </a:lnTo>
                <a:lnTo>
                  <a:pt x="219572" y="0"/>
                </a:lnTo>
                <a:close/>
              </a:path>
              <a:path w="447675" h="487044">
                <a:moveTo>
                  <a:pt x="208391" y="152558"/>
                </a:moveTo>
                <a:lnTo>
                  <a:pt x="210182" y="158013"/>
                </a:lnTo>
                <a:lnTo>
                  <a:pt x="211983" y="165290"/>
                </a:lnTo>
                <a:lnTo>
                  <a:pt x="211983" y="172568"/>
                </a:lnTo>
                <a:lnTo>
                  <a:pt x="226187" y="190080"/>
                </a:lnTo>
                <a:lnTo>
                  <a:pt x="240726" y="207593"/>
                </a:lnTo>
                <a:lnTo>
                  <a:pt x="253917" y="225788"/>
                </a:lnTo>
                <a:lnTo>
                  <a:pt x="264075" y="245351"/>
                </a:lnTo>
                <a:lnTo>
                  <a:pt x="261245" y="256268"/>
                </a:lnTo>
                <a:lnTo>
                  <a:pt x="250832" y="271278"/>
                </a:lnTo>
                <a:lnTo>
                  <a:pt x="238060" y="284240"/>
                </a:lnTo>
                <a:lnTo>
                  <a:pt x="228150" y="289014"/>
                </a:lnTo>
                <a:lnTo>
                  <a:pt x="294157" y="289014"/>
                </a:lnTo>
                <a:lnTo>
                  <a:pt x="307448" y="275033"/>
                </a:lnTo>
                <a:lnTo>
                  <a:pt x="315506" y="243530"/>
                </a:lnTo>
                <a:lnTo>
                  <a:pt x="309078" y="210663"/>
                </a:lnTo>
                <a:lnTo>
                  <a:pt x="291027" y="179845"/>
                </a:lnTo>
                <a:lnTo>
                  <a:pt x="276092" y="168163"/>
                </a:lnTo>
                <a:lnTo>
                  <a:pt x="255096" y="161427"/>
                </a:lnTo>
                <a:lnTo>
                  <a:pt x="231407" y="157078"/>
                </a:lnTo>
                <a:lnTo>
                  <a:pt x="208391" y="152558"/>
                </a:lnTo>
                <a:close/>
              </a:path>
            </a:pathLst>
          </a:custGeom>
          <a:solidFill>
            <a:srgbClr val="414141"/>
          </a:solidFill>
        </p:spPr>
        <p:txBody>
          <a:bodyPr wrap="square" lIns="0" tIns="0" rIns="0" bIns="0" rtlCol="0"/>
          <a:lstStyle/>
          <a:p>
            <a:endParaRPr/>
          </a:p>
        </p:txBody>
      </p:sp>
      <p:sp>
        <p:nvSpPr>
          <p:cNvPr id="9" name="object 9"/>
          <p:cNvSpPr/>
          <p:nvPr/>
        </p:nvSpPr>
        <p:spPr>
          <a:xfrm>
            <a:off x="7592166" y="3956999"/>
            <a:ext cx="2586968" cy="4381772"/>
          </a:xfrm>
          <a:prstGeom prst="rect">
            <a:avLst/>
          </a:prstGeom>
          <a:blipFill>
            <a:blip r:embed="rId2" cstate="print"/>
            <a:stretch>
              <a:fillRect/>
            </a:stretch>
          </a:blipFill>
        </p:spPr>
        <p:txBody>
          <a:bodyPr wrap="square" lIns="0" tIns="0" rIns="0" bIns="0" rtlCol="0"/>
          <a:lstStyle/>
          <a:p>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8969884" y="9738677"/>
            <a:ext cx="10554970" cy="691515"/>
          </a:xfrm>
          <a:custGeom>
            <a:avLst/>
            <a:gdLst/>
            <a:ahLst/>
            <a:cxnLst/>
            <a:rect l="l" t="t" r="r" b="b"/>
            <a:pathLst>
              <a:path w="10554969" h="691515">
                <a:moveTo>
                  <a:pt x="10554736" y="691078"/>
                </a:moveTo>
                <a:lnTo>
                  <a:pt x="10554736" y="0"/>
                </a:lnTo>
                <a:lnTo>
                  <a:pt x="0" y="0"/>
                </a:lnTo>
                <a:lnTo>
                  <a:pt x="0" y="691078"/>
                </a:lnTo>
                <a:lnTo>
                  <a:pt x="10554736" y="691078"/>
                </a:lnTo>
                <a:close/>
              </a:path>
            </a:pathLst>
          </a:custGeom>
          <a:solidFill>
            <a:srgbClr val="FFFFFF"/>
          </a:solidFill>
        </p:spPr>
        <p:txBody>
          <a:bodyPr wrap="square" lIns="0" tIns="0" rIns="0" bIns="0" rtlCol="0"/>
          <a:lstStyle/>
          <a:p>
            <a:endParaRPr/>
          </a:p>
        </p:txBody>
      </p:sp>
      <p:sp>
        <p:nvSpPr>
          <p:cNvPr id="3" name="object 3"/>
          <p:cNvSpPr txBox="1"/>
          <p:nvPr/>
        </p:nvSpPr>
        <p:spPr>
          <a:xfrm>
            <a:off x="971772" y="2638266"/>
            <a:ext cx="18566130" cy="7771130"/>
          </a:xfrm>
          <a:prstGeom prst="rect">
            <a:avLst/>
          </a:prstGeom>
        </p:spPr>
        <p:txBody>
          <a:bodyPr vert="horz" wrap="square" lIns="0" tIns="0" rIns="0" bIns="0" rtlCol="0">
            <a:spAutoFit/>
          </a:bodyPr>
          <a:lstStyle/>
          <a:p>
            <a:pPr marL="1096645" indent="5155565">
              <a:lnSpc>
                <a:spcPct val="100000"/>
              </a:lnSpc>
            </a:pPr>
            <a:r>
              <a:rPr sz="4950" b="1" spc="-5" dirty="0">
                <a:latin typeface="Microsoft YaHei UI"/>
                <a:cs typeface="Microsoft YaHei UI"/>
              </a:rPr>
              <a:t>引要简练，切莫照抄</a:t>
            </a:r>
            <a:endParaRPr sz="4950">
              <a:latin typeface="Microsoft YaHei UI"/>
              <a:cs typeface="Microsoft YaHei UI"/>
            </a:endParaRPr>
          </a:p>
          <a:p>
            <a:pPr marL="1096645" marR="93980">
              <a:lnSpc>
                <a:spcPct val="154200"/>
              </a:lnSpc>
              <a:spcBef>
                <a:spcPts val="1890"/>
              </a:spcBef>
            </a:pPr>
            <a:r>
              <a:rPr sz="4100" spc="20" dirty="0">
                <a:solidFill>
                  <a:srgbClr val="494949"/>
                </a:solidFill>
                <a:latin typeface="微软雅黑"/>
                <a:cs typeface="微软雅黑"/>
              </a:rPr>
              <a:t>一张考卷，几分浮动，换得巴掌与吻。是耶？非耶？报以无奈苦笑。  仅从表面上看，母亲对从满分降为98分的退步的孩子求全责备，而对虽然一</a:t>
            </a:r>
            <a:endParaRPr sz="4100">
              <a:latin typeface="微软雅黑"/>
              <a:cs typeface="微软雅黑"/>
            </a:endParaRPr>
          </a:p>
          <a:p>
            <a:pPr marL="12700" algn="just">
              <a:lnSpc>
                <a:spcPct val="100000"/>
              </a:lnSpc>
              <a:spcBef>
                <a:spcPts val="2665"/>
              </a:spcBef>
            </a:pPr>
            <a:r>
              <a:rPr sz="4100" spc="20" dirty="0">
                <a:solidFill>
                  <a:srgbClr val="494949"/>
                </a:solidFill>
                <a:latin typeface="微软雅黑"/>
                <a:cs typeface="微软雅黑"/>
              </a:rPr>
              <a:t>开始不及格、但后来进步的孩子不吝爱吻，是不是仅说明这位母亲鼓励进步之可</a:t>
            </a:r>
            <a:endParaRPr sz="4100">
              <a:latin typeface="微软雅黑"/>
              <a:cs typeface="微软雅黑"/>
            </a:endParaRPr>
          </a:p>
          <a:p>
            <a:pPr marL="12700" marR="220979" algn="just">
              <a:lnSpc>
                <a:spcPct val="155000"/>
              </a:lnSpc>
              <a:spcBef>
                <a:spcPts val="40"/>
              </a:spcBef>
            </a:pPr>
            <a:r>
              <a:rPr sz="4100" spc="20" dirty="0">
                <a:solidFill>
                  <a:srgbClr val="494949"/>
                </a:solidFill>
                <a:latin typeface="微软雅黑"/>
                <a:cs typeface="微软雅黑"/>
              </a:rPr>
              <a:t>取与苛责退步之不妥呢？</a:t>
            </a:r>
            <a:r>
              <a:rPr sz="4100" spc="20" dirty="0">
                <a:solidFill>
                  <a:srgbClr val="945200"/>
                </a:solidFill>
                <a:latin typeface="微软雅黑"/>
                <a:cs typeface="微软雅黑"/>
              </a:rPr>
              <a:t>并非如此，拨开表面的巴掌与吻之别，在这幅漫画中，  我们应看到仅仅是分数上的一点变化，都足以使家长做出截然不同的反应，其背  后折射出的无数个家庭相似的情景，不免令人深思。</a:t>
            </a:r>
            <a:endParaRPr sz="4100">
              <a:latin typeface="微软雅黑"/>
              <a:cs typeface="微软雅黑"/>
            </a:endParaRPr>
          </a:p>
          <a:p>
            <a:pPr marL="7997825">
              <a:lnSpc>
                <a:spcPct val="100000"/>
              </a:lnSpc>
              <a:spcBef>
                <a:spcPts val="2665"/>
              </a:spcBef>
            </a:pPr>
            <a:r>
              <a:rPr sz="4100" spc="20" dirty="0">
                <a:solidFill>
                  <a:srgbClr val="494949"/>
                </a:solidFill>
                <a:latin typeface="微软雅黑"/>
                <a:cs typeface="微软雅黑"/>
              </a:rPr>
              <a:t>——全国卷优秀作文《巴掌与吻，教育之痛》</a:t>
            </a:r>
            <a:endParaRPr sz="4100">
              <a:latin typeface="微软雅黑"/>
              <a:cs typeface="微软雅黑"/>
            </a:endParaRPr>
          </a:p>
        </p:txBody>
      </p:sp>
      <p:sp>
        <p:nvSpPr>
          <p:cNvPr id="4" name="object 4"/>
          <p:cNvSpPr txBox="1">
            <a:spLocks noGrp="1"/>
          </p:cNvSpPr>
          <p:nvPr>
            <p:ph type="title"/>
          </p:nvPr>
        </p:nvSpPr>
        <p:spPr>
          <a:prstGeom prst="rect">
            <a:avLst/>
          </a:prstGeom>
        </p:spPr>
        <p:txBody>
          <a:bodyPr vert="horz" wrap="square" lIns="0" tIns="528495" rIns="0" bIns="0" rtlCol="0">
            <a:spAutoFit/>
          </a:bodyPr>
          <a:lstStyle/>
          <a:p>
            <a:pPr marL="6553200">
              <a:lnSpc>
                <a:spcPct val="100000"/>
              </a:lnSpc>
            </a:pPr>
            <a:r>
              <a:rPr sz="10300" b="0" spc="5" dirty="0">
                <a:latin typeface="Arial Unicode MS"/>
                <a:cs typeface="Arial Unicode MS"/>
              </a:rPr>
              <a:t>引论结合</a:t>
            </a:r>
            <a:endParaRPr sz="10300">
              <a:latin typeface="Arial Unicode MS"/>
              <a:cs typeface="Arial Unicode MS"/>
            </a:endParaRPr>
          </a:p>
        </p:txBody>
      </p:sp>
      <p:sp>
        <p:nvSpPr>
          <p:cNvPr id="5" name="object 5"/>
          <p:cNvSpPr/>
          <p:nvPr/>
        </p:nvSpPr>
        <p:spPr>
          <a:xfrm>
            <a:off x="3923011" y="1244463"/>
            <a:ext cx="1319530" cy="487045"/>
          </a:xfrm>
          <a:custGeom>
            <a:avLst/>
            <a:gdLst/>
            <a:ahLst/>
            <a:cxnLst/>
            <a:rect l="l" t="t" r="r" b="b"/>
            <a:pathLst>
              <a:path w="1319529" h="487044">
                <a:moveTo>
                  <a:pt x="747133" y="278474"/>
                </a:moveTo>
                <a:lnTo>
                  <a:pt x="535560" y="278474"/>
                </a:lnTo>
                <a:lnTo>
                  <a:pt x="573120" y="278864"/>
                </a:lnTo>
                <a:lnTo>
                  <a:pt x="610176" y="282914"/>
                </a:lnTo>
                <a:lnTo>
                  <a:pt x="682810" y="301611"/>
                </a:lnTo>
                <a:lnTo>
                  <a:pt x="718404" y="316068"/>
                </a:lnTo>
                <a:lnTo>
                  <a:pt x="753590" y="333842"/>
                </a:lnTo>
                <a:lnTo>
                  <a:pt x="788184" y="354722"/>
                </a:lnTo>
                <a:lnTo>
                  <a:pt x="822387" y="378728"/>
                </a:lnTo>
                <a:lnTo>
                  <a:pt x="856141" y="405725"/>
                </a:lnTo>
                <a:lnTo>
                  <a:pt x="890966" y="432037"/>
                </a:lnTo>
                <a:lnTo>
                  <a:pt x="926677" y="453509"/>
                </a:lnTo>
                <a:lnTo>
                  <a:pt x="963316" y="469908"/>
                </a:lnTo>
                <a:lnTo>
                  <a:pt x="1000925" y="480998"/>
                </a:lnTo>
                <a:lnTo>
                  <a:pt x="1039545" y="486545"/>
                </a:lnTo>
                <a:lnTo>
                  <a:pt x="1079220" y="486314"/>
                </a:lnTo>
                <a:lnTo>
                  <a:pt x="1119991" y="480069"/>
                </a:lnTo>
                <a:lnTo>
                  <a:pt x="1161901" y="467577"/>
                </a:lnTo>
                <a:lnTo>
                  <a:pt x="1194974" y="451197"/>
                </a:lnTo>
                <a:lnTo>
                  <a:pt x="1205253" y="443479"/>
                </a:lnTo>
                <a:lnTo>
                  <a:pt x="1079580" y="443479"/>
                </a:lnTo>
                <a:lnTo>
                  <a:pt x="1041153" y="441453"/>
                </a:lnTo>
                <a:lnTo>
                  <a:pt x="1001822" y="431191"/>
                </a:lnTo>
                <a:lnTo>
                  <a:pt x="965030" y="414437"/>
                </a:lnTo>
                <a:lnTo>
                  <a:pt x="929792" y="393668"/>
                </a:lnTo>
                <a:lnTo>
                  <a:pt x="895504" y="370541"/>
                </a:lnTo>
                <a:lnTo>
                  <a:pt x="861560" y="346713"/>
                </a:lnTo>
                <a:lnTo>
                  <a:pt x="827357" y="323843"/>
                </a:lnTo>
                <a:lnTo>
                  <a:pt x="791148" y="301376"/>
                </a:lnTo>
                <a:lnTo>
                  <a:pt x="754631" y="281840"/>
                </a:lnTo>
                <a:lnTo>
                  <a:pt x="747133" y="278474"/>
                </a:lnTo>
                <a:close/>
              </a:path>
              <a:path w="1319529" h="487044">
                <a:moveTo>
                  <a:pt x="1224921" y="45546"/>
                </a:moveTo>
                <a:lnTo>
                  <a:pt x="1085492" y="45546"/>
                </a:lnTo>
                <a:lnTo>
                  <a:pt x="1118730" y="47307"/>
                </a:lnTo>
                <a:lnTo>
                  <a:pt x="1157755" y="60204"/>
                </a:lnTo>
                <a:lnTo>
                  <a:pt x="1192164" y="79200"/>
                </a:lnTo>
                <a:lnTo>
                  <a:pt x="1244858" y="131905"/>
                </a:lnTo>
                <a:lnTo>
                  <a:pt x="1272260" y="198257"/>
                </a:lnTo>
                <a:lnTo>
                  <a:pt x="1275052" y="234311"/>
                </a:lnTo>
                <a:lnTo>
                  <a:pt x="1269814" y="271091"/>
                </a:lnTo>
                <a:lnTo>
                  <a:pt x="1255533" y="312038"/>
                </a:lnTo>
                <a:lnTo>
                  <a:pt x="1235893" y="348419"/>
                </a:lnTo>
                <a:lnTo>
                  <a:pt x="1211529" y="379709"/>
                </a:lnTo>
                <a:lnTo>
                  <a:pt x="1183080" y="405385"/>
                </a:lnTo>
                <a:lnTo>
                  <a:pt x="1116469" y="437793"/>
                </a:lnTo>
                <a:lnTo>
                  <a:pt x="1079580" y="443479"/>
                </a:lnTo>
                <a:lnTo>
                  <a:pt x="1205253" y="443479"/>
                </a:lnTo>
                <a:lnTo>
                  <a:pt x="1252696" y="400124"/>
                </a:lnTo>
                <a:lnTo>
                  <a:pt x="1276132" y="367797"/>
                </a:lnTo>
                <a:lnTo>
                  <a:pt x="1295141" y="332520"/>
                </a:lnTo>
                <a:lnTo>
                  <a:pt x="1309117" y="295477"/>
                </a:lnTo>
                <a:lnTo>
                  <a:pt x="1317452" y="257849"/>
                </a:lnTo>
                <a:lnTo>
                  <a:pt x="1319541" y="220821"/>
                </a:lnTo>
                <a:lnTo>
                  <a:pt x="1314776" y="185575"/>
                </a:lnTo>
                <a:lnTo>
                  <a:pt x="1300747" y="144321"/>
                </a:lnTo>
                <a:lnTo>
                  <a:pt x="1280774" y="106946"/>
                </a:lnTo>
                <a:lnTo>
                  <a:pt x="1255658" y="74091"/>
                </a:lnTo>
                <a:lnTo>
                  <a:pt x="1226199" y="46395"/>
                </a:lnTo>
                <a:lnTo>
                  <a:pt x="1224921" y="45546"/>
                </a:lnTo>
                <a:close/>
              </a:path>
              <a:path w="1319529" h="487044">
                <a:moveTo>
                  <a:pt x="32628" y="298234"/>
                </a:moveTo>
                <a:lnTo>
                  <a:pt x="23157" y="299511"/>
                </a:lnTo>
                <a:lnTo>
                  <a:pt x="0" y="305655"/>
                </a:lnTo>
                <a:lnTo>
                  <a:pt x="23613" y="332017"/>
                </a:lnTo>
                <a:lnTo>
                  <a:pt x="52134" y="353256"/>
                </a:lnTo>
                <a:lnTo>
                  <a:pt x="84526" y="369147"/>
                </a:lnTo>
                <a:lnTo>
                  <a:pt x="119749" y="379469"/>
                </a:lnTo>
                <a:lnTo>
                  <a:pt x="156765" y="383999"/>
                </a:lnTo>
                <a:lnTo>
                  <a:pt x="194536" y="382515"/>
                </a:lnTo>
                <a:lnTo>
                  <a:pt x="232024" y="374794"/>
                </a:lnTo>
                <a:lnTo>
                  <a:pt x="286652" y="357508"/>
                </a:lnTo>
                <a:lnTo>
                  <a:pt x="332355" y="338348"/>
                </a:lnTo>
                <a:lnTo>
                  <a:pt x="153388" y="338348"/>
                </a:lnTo>
                <a:lnTo>
                  <a:pt x="115786" y="333712"/>
                </a:lnTo>
                <a:lnTo>
                  <a:pt x="77846" y="321358"/>
                </a:lnTo>
                <a:lnTo>
                  <a:pt x="39569" y="300200"/>
                </a:lnTo>
                <a:lnTo>
                  <a:pt x="32628" y="298234"/>
                </a:lnTo>
                <a:close/>
              </a:path>
              <a:path w="1319529" h="487044">
                <a:moveTo>
                  <a:pt x="1080961" y="0"/>
                </a:moveTo>
                <a:lnTo>
                  <a:pt x="1015375" y="21493"/>
                </a:lnTo>
                <a:lnTo>
                  <a:pt x="958847" y="72139"/>
                </a:lnTo>
                <a:lnTo>
                  <a:pt x="939016" y="107757"/>
                </a:lnTo>
                <a:lnTo>
                  <a:pt x="927490" y="149898"/>
                </a:lnTo>
                <a:lnTo>
                  <a:pt x="926285" y="198308"/>
                </a:lnTo>
                <a:lnTo>
                  <a:pt x="933562" y="237746"/>
                </a:lnTo>
                <a:lnTo>
                  <a:pt x="969000" y="299743"/>
                </a:lnTo>
                <a:lnTo>
                  <a:pt x="1029620" y="333842"/>
                </a:lnTo>
                <a:lnTo>
                  <a:pt x="1068375" y="338408"/>
                </a:lnTo>
                <a:lnTo>
                  <a:pt x="1108449" y="333205"/>
                </a:lnTo>
                <a:lnTo>
                  <a:pt x="1139419" y="317254"/>
                </a:lnTo>
                <a:lnTo>
                  <a:pt x="1160948" y="290046"/>
                </a:lnTo>
                <a:lnTo>
                  <a:pt x="1162078" y="286299"/>
                </a:lnTo>
                <a:lnTo>
                  <a:pt x="1056066" y="286299"/>
                </a:lnTo>
                <a:lnTo>
                  <a:pt x="1035999" y="285645"/>
                </a:lnTo>
                <a:lnTo>
                  <a:pt x="1007222" y="269051"/>
                </a:lnTo>
                <a:lnTo>
                  <a:pt x="986214" y="241540"/>
                </a:lnTo>
                <a:lnTo>
                  <a:pt x="973839" y="207043"/>
                </a:lnTo>
                <a:lnTo>
                  <a:pt x="970960" y="169490"/>
                </a:lnTo>
                <a:lnTo>
                  <a:pt x="978441" y="132812"/>
                </a:lnTo>
                <a:lnTo>
                  <a:pt x="996138" y="99642"/>
                </a:lnTo>
                <a:lnTo>
                  <a:pt x="1021606" y="73110"/>
                </a:lnTo>
                <a:lnTo>
                  <a:pt x="1052254" y="54613"/>
                </a:lnTo>
                <a:lnTo>
                  <a:pt x="1085492" y="45546"/>
                </a:lnTo>
                <a:lnTo>
                  <a:pt x="1224921" y="45546"/>
                </a:lnTo>
                <a:lnTo>
                  <a:pt x="1193199" y="24498"/>
                </a:lnTo>
                <a:lnTo>
                  <a:pt x="1157459" y="9039"/>
                </a:lnTo>
                <a:lnTo>
                  <a:pt x="1119780" y="660"/>
                </a:lnTo>
                <a:lnTo>
                  <a:pt x="1080961" y="0"/>
                </a:lnTo>
                <a:close/>
              </a:path>
              <a:path w="1319529" h="487044">
                <a:moveTo>
                  <a:pt x="531088" y="231341"/>
                </a:moveTo>
                <a:lnTo>
                  <a:pt x="492816" y="234633"/>
                </a:lnTo>
                <a:lnTo>
                  <a:pt x="454219" y="241457"/>
                </a:lnTo>
                <a:lnTo>
                  <a:pt x="415284" y="251884"/>
                </a:lnTo>
                <a:lnTo>
                  <a:pt x="375994" y="265983"/>
                </a:lnTo>
                <a:lnTo>
                  <a:pt x="336335" y="283823"/>
                </a:lnTo>
                <a:lnTo>
                  <a:pt x="300422" y="301465"/>
                </a:lnTo>
                <a:lnTo>
                  <a:pt x="264170" y="316825"/>
                </a:lnTo>
                <a:lnTo>
                  <a:pt x="227581" y="328818"/>
                </a:lnTo>
                <a:lnTo>
                  <a:pt x="190653" y="336354"/>
                </a:lnTo>
                <a:lnTo>
                  <a:pt x="153388" y="338348"/>
                </a:lnTo>
                <a:lnTo>
                  <a:pt x="332355" y="338348"/>
                </a:lnTo>
                <a:lnTo>
                  <a:pt x="341933" y="333803"/>
                </a:lnTo>
                <a:lnTo>
                  <a:pt x="380131" y="315423"/>
                </a:lnTo>
                <a:lnTo>
                  <a:pt x="419850" y="300200"/>
                </a:lnTo>
                <a:lnTo>
                  <a:pt x="458900" y="289056"/>
                </a:lnTo>
                <a:lnTo>
                  <a:pt x="497489" y="281840"/>
                </a:lnTo>
                <a:lnTo>
                  <a:pt x="535560" y="278474"/>
                </a:lnTo>
                <a:lnTo>
                  <a:pt x="747133" y="278474"/>
                </a:lnTo>
                <a:lnTo>
                  <a:pt x="718098" y="265441"/>
                </a:lnTo>
                <a:lnTo>
                  <a:pt x="681227" y="252112"/>
                </a:lnTo>
                <a:lnTo>
                  <a:pt x="644105" y="241968"/>
                </a:lnTo>
                <a:lnTo>
                  <a:pt x="606718" y="235079"/>
                </a:lnTo>
                <a:lnTo>
                  <a:pt x="569050" y="231513"/>
                </a:lnTo>
                <a:lnTo>
                  <a:pt x="531088" y="231341"/>
                </a:lnTo>
                <a:close/>
              </a:path>
              <a:path w="1319529" h="487044">
                <a:moveTo>
                  <a:pt x="1094733" y="148622"/>
                </a:moveTo>
                <a:lnTo>
                  <a:pt x="1084559" y="151463"/>
                </a:lnTo>
                <a:lnTo>
                  <a:pt x="1071686" y="156351"/>
                </a:lnTo>
                <a:lnTo>
                  <a:pt x="1055779" y="161921"/>
                </a:lnTo>
                <a:lnTo>
                  <a:pt x="1086386" y="186996"/>
                </a:lnTo>
                <a:lnTo>
                  <a:pt x="1108391" y="227650"/>
                </a:lnTo>
                <a:lnTo>
                  <a:pt x="1122332" y="261992"/>
                </a:lnTo>
                <a:lnTo>
                  <a:pt x="1100245" y="270550"/>
                </a:lnTo>
                <a:lnTo>
                  <a:pt x="1077819" y="279960"/>
                </a:lnTo>
                <a:lnTo>
                  <a:pt x="1056066" y="286299"/>
                </a:lnTo>
                <a:lnTo>
                  <a:pt x="1162078" y="286299"/>
                </a:lnTo>
                <a:lnTo>
                  <a:pt x="1172697" y="251070"/>
                </a:lnTo>
                <a:lnTo>
                  <a:pt x="1173114" y="213662"/>
                </a:lnTo>
                <a:lnTo>
                  <a:pt x="1159875" y="185122"/>
                </a:lnTo>
                <a:lnTo>
                  <a:pt x="1135508" y="164086"/>
                </a:lnTo>
                <a:lnTo>
                  <a:pt x="1102542" y="149189"/>
                </a:lnTo>
                <a:lnTo>
                  <a:pt x="1094733" y="148622"/>
                </a:lnTo>
                <a:close/>
              </a:path>
            </a:pathLst>
          </a:custGeom>
          <a:solidFill>
            <a:srgbClr val="414141"/>
          </a:solidFill>
        </p:spPr>
        <p:txBody>
          <a:bodyPr wrap="square" lIns="0" tIns="0" rIns="0" bIns="0" rtlCol="0"/>
          <a:lstStyle/>
          <a:p>
            <a:endParaRPr/>
          </a:p>
        </p:txBody>
      </p:sp>
      <p:sp>
        <p:nvSpPr>
          <p:cNvPr id="6" name="object 6"/>
          <p:cNvSpPr/>
          <p:nvPr/>
        </p:nvSpPr>
        <p:spPr>
          <a:xfrm>
            <a:off x="5749884" y="1243264"/>
            <a:ext cx="460375" cy="489584"/>
          </a:xfrm>
          <a:custGeom>
            <a:avLst/>
            <a:gdLst/>
            <a:ahLst/>
            <a:cxnLst/>
            <a:rect l="l" t="t" r="r" b="b"/>
            <a:pathLst>
              <a:path w="460375" h="489585">
                <a:moveTo>
                  <a:pt x="14397" y="370300"/>
                </a:moveTo>
                <a:lnTo>
                  <a:pt x="5402" y="379388"/>
                </a:lnTo>
                <a:lnTo>
                  <a:pt x="0" y="383032"/>
                </a:lnTo>
                <a:lnTo>
                  <a:pt x="3545" y="393343"/>
                </a:lnTo>
                <a:lnTo>
                  <a:pt x="47303" y="444597"/>
                </a:lnTo>
                <a:lnTo>
                  <a:pt x="112854" y="476520"/>
                </a:lnTo>
                <a:lnTo>
                  <a:pt x="180421" y="489518"/>
                </a:lnTo>
                <a:lnTo>
                  <a:pt x="214043" y="489241"/>
                </a:lnTo>
                <a:lnTo>
                  <a:pt x="279135" y="475772"/>
                </a:lnTo>
                <a:lnTo>
                  <a:pt x="338913" y="445936"/>
                </a:lnTo>
                <a:lnTo>
                  <a:pt x="343595" y="442338"/>
                </a:lnTo>
                <a:lnTo>
                  <a:pt x="190486" y="442338"/>
                </a:lnTo>
                <a:lnTo>
                  <a:pt x="151378" y="438097"/>
                </a:lnTo>
                <a:lnTo>
                  <a:pt x="113282" y="427463"/>
                </a:lnTo>
                <a:lnTo>
                  <a:pt x="77379" y="410309"/>
                </a:lnTo>
                <a:lnTo>
                  <a:pt x="61466" y="400477"/>
                </a:lnTo>
                <a:lnTo>
                  <a:pt x="30310" y="380132"/>
                </a:lnTo>
                <a:lnTo>
                  <a:pt x="14397" y="370300"/>
                </a:lnTo>
                <a:close/>
              </a:path>
              <a:path w="460375" h="489585">
                <a:moveTo>
                  <a:pt x="366322" y="48153"/>
                </a:moveTo>
                <a:lnTo>
                  <a:pt x="236657" y="48153"/>
                </a:lnTo>
                <a:lnTo>
                  <a:pt x="273061" y="52286"/>
                </a:lnTo>
                <a:lnTo>
                  <a:pt x="308565" y="63844"/>
                </a:lnTo>
                <a:lnTo>
                  <a:pt x="365276" y="106611"/>
                </a:lnTo>
                <a:lnTo>
                  <a:pt x="386979" y="142601"/>
                </a:lnTo>
                <a:lnTo>
                  <a:pt x="401191" y="181199"/>
                </a:lnTo>
                <a:lnTo>
                  <a:pt x="407911" y="221229"/>
                </a:lnTo>
                <a:lnTo>
                  <a:pt x="407140" y="261512"/>
                </a:lnTo>
                <a:lnTo>
                  <a:pt x="398879" y="300874"/>
                </a:lnTo>
                <a:lnTo>
                  <a:pt x="383127" y="338136"/>
                </a:lnTo>
                <a:lnTo>
                  <a:pt x="359884" y="372122"/>
                </a:lnTo>
                <a:lnTo>
                  <a:pt x="302077" y="417981"/>
                </a:lnTo>
                <a:lnTo>
                  <a:pt x="229426" y="440313"/>
                </a:lnTo>
                <a:lnTo>
                  <a:pt x="190486" y="442338"/>
                </a:lnTo>
                <a:lnTo>
                  <a:pt x="343595" y="442338"/>
                </a:lnTo>
                <a:lnTo>
                  <a:pt x="390446" y="400757"/>
                </a:lnTo>
                <a:lnTo>
                  <a:pt x="430804" y="341257"/>
                </a:lnTo>
                <a:lnTo>
                  <a:pt x="457054" y="268460"/>
                </a:lnTo>
                <a:lnTo>
                  <a:pt x="460241" y="235148"/>
                </a:lnTo>
                <a:lnTo>
                  <a:pt x="456347" y="198815"/>
                </a:lnTo>
                <a:lnTo>
                  <a:pt x="446000" y="161336"/>
                </a:lnTo>
                <a:lnTo>
                  <a:pt x="429831" y="124590"/>
                </a:lnTo>
                <a:lnTo>
                  <a:pt x="408468" y="90453"/>
                </a:lnTo>
                <a:lnTo>
                  <a:pt x="382541" y="60802"/>
                </a:lnTo>
                <a:lnTo>
                  <a:pt x="366322" y="48153"/>
                </a:lnTo>
                <a:close/>
              </a:path>
              <a:path w="460375" h="489585">
                <a:moveTo>
                  <a:pt x="246742" y="0"/>
                </a:moveTo>
                <a:lnTo>
                  <a:pt x="173619" y="12374"/>
                </a:lnTo>
                <a:lnTo>
                  <a:pt x="136760" y="32048"/>
                </a:lnTo>
                <a:lnTo>
                  <a:pt x="89108" y="85261"/>
                </a:lnTo>
                <a:lnTo>
                  <a:pt x="73779" y="120251"/>
                </a:lnTo>
                <a:lnTo>
                  <a:pt x="65047" y="158271"/>
                </a:lnTo>
                <a:lnTo>
                  <a:pt x="63612" y="197403"/>
                </a:lnTo>
                <a:lnTo>
                  <a:pt x="70175" y="235728"/>
                </a:lnTo>
                <a:lnTo>
                  <a:pt x="85409" y="271822"/>
                </a:lnTo>
                <a:lnTo>
                  <a:pt x="134183" y="319916"/>
                </a:lnTo>
                <a:lnTo>
                  <a:pt x="203334" y="339379"/>
                </a:lnTo>
                <a:lnTo>
                  <a:pt x="243005" y="336598"/>
                </a:lnTo>
                <a:lnTo>
                  <a:pt x="275085" y="322562"/>
                </a:lnTo>
                <a:lnTo>
                  <a:pt x="298732" y="296932"/>
                </a:lnTo>
                <a:lnTo>
                  <a:pt x="301276" y="290281"/>
                </a:lnTo>
                <a:lnTo>
                  <a:pt x="224925" y="290281"/>
                </a:lnTo>
                <a:lnTo>
                  <a:pt x="198103" y="284742"/>
                </a:lnTo>
                <a:lnTo>
                  <a:pt x="146483" y="263434"/>
                </a:lnTo>
                <a:lnTo>
                  <a:pt x="112596" y="217130"/>
                </a:lnTo>
                <a:lnTo>
                  <a:pt x="107833" y="184540"/>
                </a:lnTo>
                <a:lnTo>
                  <a:pt x="112466" y="150940"/>
                </a:lnTo>
                <a:lnTo>
                  <a:pt x="145923" y="88994"/>
                </a:lnTo>
                <a:lnTo>
                  <a:pt x="202253" y="52102"/>
                </a:lnTo>
                <a:lnTo>
                  <a:pt x="236657" y="48153"/>
                </a:lnTo>
                <a:lnTo>
                  <a:pt x="366322" y="48153"/>
                </a:lnTo>
                <a:lnTo>
                  <a:pt x="352680" y="37514"/>
                </a:lnTo>
                <a:lnTo>
                  <a:pt x="318067" y="18542"/>
                </a:lnTo>
                <a:lnTo>
                  <a:pt x="282704" y="5785"/>
                </a:lnTo>
                <a:lnTo>
                  <a:pt x="246742" y="0"/>
                </a:lnTo>
                <a:close/>
              </a:path>
              <a:path w="460375" h="489585">
                <a:moveTo>
                  <a:pt x="244326" y="155826"/>
                </a:moveTo>
                <a:lnTo>
                  <a:pt x="230320" y="157531"/>
                </a:lnTo>
                <a:lnTo>
                  <a:pt x="216325" y="160599"/>
                </a:lnTo>
                <a:lnTo>
                  <a:pt x="203334" y="162987"/>
                </a:lnTo>
                <a:lnTo>
                  <a:pt x="224084" y="187539"/>
                </a:lnTo>
                <a:lnTo>
                  <a:pt x="242471" y="207997"/>
                </a:lnTo>
                <a:lnTo>
                  <a:pt x="257485" y="226407"/>
                </a:lnTo>
                <a:lnTo>
                  <a:pt x="268117" y="244817"/>
                </a:lnTo>
                <a:lnTo>
                  <a:pt x="264655" y="256015"/>
                </a:lnTo>
                <a:lnTo>
                  <a:pt x="252591" y="271644"/>
                </a:lnTo>
                <a:lnTo>
                  <a:pt x="237493" y="285226"/>
                </a:lnTo>
                <a:lnTo>
                  <a:pt x="224925" y="290281"/>
                </a:lnTo>
                <a:lnTo>
                  <a:pt x="301276" y="290281"/>
                </a:lnTo>
                <a:lnTo>
                  <a:pt x="313100" y="259371"/>
                </a:lnTo>
                <a:lnTo>
                  <a:pt x="315518" y="224022"/>
                </a:lnTo>
                <a:lnTo>
                  <a:pt x="306802" y="194810"/>
                </a:lnTo>
                <a:lnTo>
                  <a:pt x="287288" y="172419"/>
                </a:lnTo>
                <a:lnTo>
                  <a:pt x="257301" y="157530"/>
                </a:lnTo>
                <a:lnTo>
                  <a:pt x="244326" y="155826"/>
                </a:lnTo>
                <a:close/>
              </a:path>
            </a:pathLst>
          </a:custGeom>
          <a:solidFill>
            <a:srgbClr val="414141"/>
          </a:solidFill>
        </p:spPr>
        <p:txBody>
          <a:bodyPr wrap="square" lIns="0" tIns="0" rIns="0" bIns="0" rtlCol="0"/>
          <a:lstStyle/>
          <a:p>
            <a:endParaRPr/>
          </a:p>
        </p:txBody>
      </p:sp>
      <p:sp>
        <p:nvSpPr>
          <p:cNvPr id="7" name="object 7"/>
          <p:cNvSpPr/>
          <p:nvPr/>
        </p:nvSpPr>
        <p:spPr>
          <a:xfrm>
            <a:off x="5272083" y="1244408"/>
            <a:ext cx="447675" cy="487045"/>
          </a:xfrm>
          <a:custGeom>
            <a:avLst/>
            <a:gdLst/>
            <a:ahLst/>
            <a:cxnLst/>
            <a:rect l="l" t="t" r="r" b="b"/>
            <a:pathLst>
              <a:path w="447675" h="487044">
                <a:moveTo>
                  <a:pt x="0" y="383640"/>
                </a:moveTo>
                <a:lnTo>
                  <a:pt x="5953" y="396400"/>
                </a:lnTo>
                <a:lnTo>
                  <a:pt x="11232" y="409335"/>
                </a:lnTo>
                <a:lnTo>
                  <a:pt x="17183" y="421249"/>
                </a:lnTo>
                <a:lnTo>
                  <a:pt x="55722" y="452352"/>
                </a:lnTo>
                <a:lnTo>
                  <a:pt x="126176" y="479616"/>
                </a:lnTo>
                <a:lnTo>
                  <a:pt x="164248" y="485563"/>
                </a:lnTo>
                <a:lnTo>
                  <a:pt x="203010" y="486443"/>
                </a:lnTo>
                <a:lnTo>
                  <a:pt x="241556" y="482301"/>
                </a:lnTo>
                <a:lnTo>
                  <a:pt x="278981" y="473180"/>
                </a:lnTo>
                <a:lnTo>
                  <a:pt x="314380" y="459124"/>
                </a:lnTo>
                <a:lnTo>
                  <a:pt x="342835" y="442518"/>
                </a:lnTo>
                <a:lnTo>
                  <a:pt x="181929" y="442518"/>
                </a:lnTo>
                <a:lnTo>
                  <a:pt x="144347" y="436857"/>
                </a:lnTo>
                <a:lnTo>
                  <a:pt x="107797" y="423670"/>
                </a:lnTo>
                <a:lnTo>
                  <a:pt x="83630" y="411530"/>
                </a:lnTo>
                <a:lnTo>
                  <a:pt x="58618" y="400243"/>
                </a:lnTo>
                <a:lnTo>
                  <a:pt x="31247" y="390662"/>
                </a:lnTo>
                <a:lnTo>
                  <a:pt x="0" y="383640"/>
                </a:lnTo>
                <a:close/>
              </a:path>
              <a:path w="447675" h="487044">
                <a:moveTo>
                  <a:pt x="362124" y="46062"/>
                </a:moveTo>
                <a:lnTo>
                  <a:pt x="246733" y="46062"/>
                </a:lnTo>
                <a:lnTo>
                  <a:pt x="286140" y="53908"/>
                </a:lnTo>
                <a:lnTo>
                  <a:pt x="321581" y="72497"/>
                </a:lnTo>
                <a:lnTo>
                  <a:pt x="351378" y="99131"/>
                </a:lnTo>
                <a:lnTo>
                  <a:pt x="391433" y="159651"/>
                </a:lnTo>
                <a:lnTo>
                  <a:pt x="404877" y="227423"/>
                </a:lnTo>
                <a:lnTo>
                  <a:pt x="401410" y="263122"/>
                </a:lnTo>
                <a:lnTo>
                  <a:pt x="373674" y="336332"/>
                </a:lnTo>
                <a:lnTo>
                  <a:pt x="350681" y="369115"/>
                </a:lnTo>
                <a:lnTo>
                  <a:pt x="322784" y="396291"/>
                </a:lnTo>
                <a:lnTo>
                  <a:pt x="290970" y="417538"/>
                </a:lnTo>
                <a:lnTo>
                  <a:pt x="219553" y="440972"/>
                </a:lnTo>
                <a:lnTo>
                  <a:pt x="181929" y="442518"/>
                </a:lnTo>
                <a:lnTo>
                  <a:pt x="342835" y="442518"/>
                </a:lnTo>
                <a:lnTo>
                  <a:pt x="375475" y="416382"/>
                </a:lnTo>
                <a:lnTo>
                  <a:pt x="418764" y="357619"/>
                </a:lnTo>
                <a:lnTo>
                  <a:pt x="442823" y="289511"/>
                </a:lnTo>
                <a:lnTo>
                  <a:pt x="447560" y="253536"/>
                </a:lnTo>
                <a:lnTo>
                  <a:pt x="447394" y="217125"/>
                </a:lnTo>
                <a:lnTo>
                  <a:pt x="432217" y="145524"/>
                </a:lnTo>
                <a:lnTo>
                  <a:pt x="397035" y="79775"/>
                </a:lnTo>
                <a:lnTo>
                  <a:pt x="370726" y="51890"/>
                </a:lnTo>
                <a:lnTo>
                  <a:pt x="362124" y="46062"/>
                </a:lnTo>
                <a:close/>
              </a:path>
              <a:path w="447675" h="487044">
                <a:moveTo>
                  <a:pt x="219582" y="0"/>
                </a:moveTo>
                <a:lnTo>
                  <a:pt x="144395" y="26594"/>
                </a:lnTo>
                <a:lnTo>
                  <a:pt x="110787" y="52211"/>
                </a:lnTo>
                <a:lnTo>
                  <a:pt x="84663" y="83185"/>
                </a:lnTo>
                <a:lnTo>
                  <a:pt x="66474" y="118859"/>
                </a:lnTo>
                <a:lnTo>
                  <a:pt x="56668" y="158575"/>
                </a:lnTo>
                <a:lnTo>
                  <a:pt x="55694" y="201677"/>
                </a:lnTo>
                <a:lnTo>
                  <a:pt x="64331" y="239394"/>
                </a:lnTo>
                <a:lnTo>
                  <a:pt x="103942" y="297707"/>
                </a:lnTo>
                <a:lnTo>
                  <a:pt x="165282" y="330866"/>
                </a:lnTo>
                <a:lnTo>
                  <a:pt x="193382" y="333227"/>
                </a:lnTo>
                <a:lnTo>
                  <a:pt x="224343" y="327911"/>
                </a:lnTo>
                <a:lnTo>
                  <a:pt x="254968" y="316795"/>
                </a:lnTo>
                <a:lnTo>
                  <a:pt x="282054" y="301757"/>
                </a:lnTo>
                <a:lnTo>
                  <a:pt x="294167" y="289014"/>
                </a:lnTo>
                <a:lnTo>
                  <a:pt x="228160" y="289014"/>
                </a:lnTo>
                <a:lnTo>
                  <a:pt x="200542" y="284069"/>
                </a:lnTo>
                <a:lnTo>
                  <a:pt x="147323" y="265988"/>
                </a:lnTo>
                <a:lnTo>
                  <a:pt x="106203" y="222931"/>
                </a:lnTo>
                <a:lnTo>
                  <a:pt x="98627" y="189379"/>
                </a:lnTo>
                <a:lnTo>
                  <a:pt x="102090" y="153208"/>
                </a:lnTo>
                <a:lnTo>
                  <a:pt x="115644" y="117473"/>
                </a:lnTo>
                <a:lnTo>
                  <a:pt x="138341" y="85230"/>
                </a:lnTo>
                <a:lnTo>
                  <a:pt x="169469" y="61897"/>
                </a:lnTo>
                <a:lnTo>
                  <a:pt x="206721" y="48782"/>
                </a:lnTo>
                <a:lnTo>
                  <a:pt x="246733" y="46062"/>
                </a:lnTo>
                <a:lnTo>
                  <a:pt x="362124" y="46062"/>
                </a:lnTo>
                <a:lnTo>
                  <a:pt x="336882" y="28959"/>
                </a:lnTo>
                <a:lnTo>
                  <a:pt x="298447" y="11994"/>
                </a:lnTo>
                <a:lnTo>
                  <a:pt x="258366" y="2004"/>
                </a:lnTo>
                <a:lnTo>
                  <a:pt x="219582" y="0"/>
                </a:lnTo>
                <a:close/>
              </a:path>
              <a:path w="447675" h="487044">
                <a:moveTo>
                  <a:pt x="208402" y="152558"/>
                </a:moveTo>
                <a:lnTo>
                  <a:pt x="210192" y="158013"/>
                </a:lnTo>
                <a:lnTo>
                  <a:pt x="211993" y="165290"/>
                </a:lnTo>
                <a:lnTo>
                  <a:pt x="211993" y="172568"/>
                </a:lnTo>
                <a:lnTo>
                  <a:pt x="226198" y="190080"/>
                </a:lnTo>
                <a:lnTo>
                  <a:pt x="240738" y="207593"/>
                </a:lnTo>
                <a:lnTo>
                  <a:pt x="253932" y="225788"/>
                </a:lnTo>
                <a:lnTo>
                  <a:pt x="264096" y="245351"/>
                </a:lnTo>
                <a:lnTo>
                  <a:pt x="261260" y="256268"/>
                </a:lnTo>
                <a:lnTo>
                  <a:pt x="250844" y="271278"/>
                </a:lnTo>
                <a:lnTo>
                  <a:pt x="238070" y="284240"/>
                </a:lnTo>
                <a:lnTo>
                  <a:pt x="228160" y="289014"/>
                </a:lnTo>
                <a:lnTo>
                  <a:pt x="294167" y="289014"/>
                </a:lnTo>
                <a:lnTo>
                  <a:pt x="307459" y="275033"/>
                </a:lnTo>
                <a:lnTo>
                  <a:pt x="315516" y="243530"/>
                </a:lnTo>
                <a:lnTo>
                  <a:pt x="309088" y="210663"/>
                </a:lnTo>
                <a:lnTo>
                  <a:pt x="291038" y="179845"/>
                </a:lnTo>
                <a:lnTo>
                  <a:pt x="276107" y="168163"/>
                </a:lnTo>
                <a:lnTo>
                  <a:pt x="255111" y="161427"/>
                </a:lnTo>
                <a:lnTo>
                  <a:pt x="231419" y="157078"/>
                </a:lnTo>
                <a:lnTo>
                  <a:pt x="208402" y="152558"/>
                </a:lnTo>
                <a:close/>
              </a:path>
            </a:pathLst>
          </a:custGeom>
          <a:solidFill>
            <a:srgbClr val="414141"/>
          </a:solidFill>
        </p:spPr>
        <p:txBody>
          <a:bodyPr wrap="square" lIns="0" tIns="0" rIns="0" bIns="0" rtlCol="0"/>
          <a:lstStyle/>
          <a:p>
            <a:endParaRPr/>
          </a:p>
        </p:txBody>
      </p:sp>
      <p:sp>
        <p:nvSpPr>
          <p:cNvPr id="8" name="object 8"/>
          <p:cNvSpPr/>
          <p:nvPr/>
        </p:nvSpPr>
        <p:spPr>
          <a:xfrm>
            <a:off x="13893962" y="1244463"/>
            <a:ext cx="1319530" cy="487045"/>
          </a:xfrm>
          <a:custGeom>
            <a:avLst/>
            <a:gdLst/>
            <a:ahLst/>
            <a:cxnLst/>
            <a:rect l="l" t="t" r="r" b="b"/>
            <a:pathLst>
              <a:path w="1319530" h="487044">
                <a:moveTo>
                  <a:pt x="747133" y="278474"/>
                </a:moveTo>
                <a:lnTo>
                  <a:pt x="535560" y="278474"/>
                </a:lnTo>
                <a:lnTo>
                  <a:pt x="573119" y="278864"/>
                </a:lnTo>
                <a:lnTo>
                  <a:pt x="610175" y="282914"/>
                </a:lnTo>
                <a:lnTo>
                  <a:pt x="682807" y="301611"/>
                </a:lnTo>
                <a:lnTo>
                  <a:pt x="718400" y="316068"/>
                </a:lnTo>
                <a:lnTo>
                  <a:pt x="753585" y="333842"/>
                </a:lnTo>
                <a:lnTo>
                  <a:pt x="788178" y="354722"/>
                </a:lnTo>
                <a:lnTo>
                  <a:pt x="822378" y="378728"/>
                </a:lnTo>
                <a:lnTo>
                  <a:pt x="856131" y="405725"/>
                </a:lnTo>
                <a:lnTo>
                  <a:pt x="890959" y="432037"/>
                </a:lnTo>
                <a:lnTo>
                  <a:pt x="926673" y="453509"/>
                </a:lnTo>
                <a:lnTo>
                  <a:pt x="963313" y="469908"/>
                </a:lnTo>
                <a:lnTo>
                  <a:pt x="1000923" y="480998"/>
                </a:lnTo>
                <a:lnTo>
                  <a:pt x="1039545" y="486545"/>
                </a:lnTo>
                <a:lnTo>
                  <a:pt x="1079220" y="486314"/>
                </a:lnTo>
                <a:lnTo>
                  <a:pt x="1119991" y="480069"/>
                </a:lnTo>
                <a:lnTo>
                  <a:pt x="1161901" y="467577"/>
                </a:lnTo>
                <a:lnTo>
                  <a:pt x="1194974" y="451197"/>
                </a:lnTo>
                <a:lnTo>
                  <a:pt x="1205253" y="443479"/>
                </a:lnTo>
                <a:lnTo>
                  <a:pt x="1079579" y="443479"/>
                </a:lnTo>
                <a:lnTo>
                  <a:pt x="1041152" y="441453"/>
                </a:lnTo>
                <a:lnTo>
                  <a:pt x="1001822" y="431191"/>
                </a:lnTo>
                <a:lnTo>
                  <a:pt x="965030" y="414437"/>
                </a:lnTo>
                <a:lnTo>
                  <a:pt x="929792" y="393668"/>
                </a:lnTo>
                <a:lnTo>
                  <a:pt x="895504" y="370541"/>
                </a:lnTo>
                <a:lnTo>
                  <a:pt x="861560" y="346713"/>
                </a:lnTo>
                <a:lnTo>
                  <a:pt x="827357" y="323843"/>
                </a:lnTo>
                <a:lnTo>
                  <a:pt x="791148" y="301376"/>
                </a:lnTo>
                <a:lnTo>
                  <a:pt x="754631" y="281840"/>
                </a:lnTo>
                <a:lnTo>
                  <a:pt x="747133" y="278474"/>
                </a:lnTo>
                <a:close/>
              </a:path>
              <a:path w="1319530" h="487044">
                <a:moveTo>
                  <a:pt x="1224921" y="45546"/>
                </a:moveTo>
                <a:lnTo>
                  <a:pt x="1085492" y="45546"/>
                </a:lnTo>
                <a:lnTo>
                  <a:pt x="1118730" y="47307"/>
                </a:lnTo>
                <a:lnTo>
                  <a:pt x="1157755" y="60204"/>
                </a:lnTo>
                <a:lnTo>
                  <a:pt x="1192164" y="79200"/>
                </a:lnTo>
                <a:lnTo>
                  <a:pt x="1244858" y="131905"/>
                </a:lnTo>
                <a:lnTo>
                  <a:pt x="1272260" y="198257"/>
                </a:lnTo>
                <a:lnTo>
                  <a:pt x="1275052" y="234311"/>
                </a:lnTo>
                <a:lnTo>
                  <a:pt x="1269814" y="271091"/>
                </a:lnTo>
                <a:lnTo>
                  <a:pt x="1255531" y="312038"/>
                </a:lnTo>
                <a:lnTo>
                  <a:pt x="1235889" y="348419"/>
                </a:lnTo>
                <a:lnTo>
                  <a:pt x="1211525" y="379709"/>
                </a:lnTo>
                <a:lnTo>
                  <a:pt x="1183075" y="405385"/>
                </a:lnTo>
                <a:lnTo>
                  <a:pt x="1116466" y="437793"/>
                </a:lnTo>
                <a:lnTo>
                  <a:pt x="1079579" y="443479"/>
                </a:lnTo>
                <a:lnTo>
                  <a:pt x="1205253" y="443479"/>
                </a:lnTo>
                <a:lnTo>
                  <a:pt x="1252696" y="400124"/>
                </a:lnTo>
                <a:lnTo>
                  <a:pt x="1276132" y="367797"/>
                </a:lnTo>
                <a:lnTo>
                  <a:pt x="1295141" y="332520"/>
                </a:lnTo>
                <a:lnTo>
                  <a:pt x="1309117" y="295477"/>
                </a:lnTo>
                <a:lnTo>
                  <a:pt x="1317452" y="257849"/>
                </a:lnTo>
                <a:lnTo>
                  <a:pt x="1319541" y="220821"/>
                </a:lnTo>
                <a:lnTo>
                  <a:pt x="1314776" y="185575"/>
                </a:lnTo>
                <a:lnTo>
                  <a:pt x="1300747" y="144321"/>
                </a:lnTo>
                <a:lnTo>
                  <a:pt x="1280774" y="106946"/>
                </a:lnTo>
                <a:lnTo>
                  <a:pt x="1255658" y="74091"/>
                </a:lnTo>
                <a:lnTo>
                  <a:pt x="1226199" y="46395"/>
                </a:lnTo>
                <a:lnTo>
                  <a:pt x="1224921" y="45546"/>
                </a:lnTo>
                <a:close/>
              </a:path>
              <a:path w="1319530" h="487044">
                <a:moveTo>
                  <a:pt x="32628" y="298234"/>
                </a:moveTo>
                <a:lnTo>
                  <a:pt x="23157" y="299511"/>
                </a:lnTo>
                <a:lnTo>
                  <a:pt x="0" y="305655"/>
                </a:lnTo>
                <a:lnTo>
                  <a:pt x="23612" y="332017"/>
                </a:lnTo>
                <a:lnTo>
                  <a:pt x="52132" y="353256"/>
                </a:lnTo>
                <a:lnTo>
                  <a:pt x="84522" y="369147"/>
                </a:lnTo>
                <a:lnTo>
                  <a:pt x="119743" y="379469"/>
                </a:lnTo>
                <a:lnTo>
                  <a:pt x="156757" y="383999"/>
                </a:lnTo>
                <a:lnTo>
                  <a:pt x="194526" y="382515"/>
                </a:lnTo>
                <a:lnTo>
                  <a:pt x="232013" y="374794"/>
                </a:lnTo>
                <a:lnTo>
                  <a:pt x="286650" y="357508"/>
                </a:lnTo>
                <a:lnTo>
                  <a:pt x="332355" y="338348"/>
                </a:lnTo>
                <a:lnTo>
                  <a:pt x="153385" y="338348"/>
                </a:lnTo>
                <a:lnTo>
                  <a:pt x="115784" y="333712"/>
                </a:lnTo>
                <a:lnTo>
                  <a:pt x="77845" y="321358"/>
                </a:lnTo>
                <a:lnTo>
                  <a:pt x="39569" y="300200"/>
                </a:lnTo>
                <a:lnTo>
                  <a:pt x="32628" y="298234"/>
                </a:lnTo>
                <a:close/>
              </a:path>
              <a:path w="1319530" h="487044">
                <a:moveTo>
                  <a:pt x="1080961" y="0"/>
                </a:moveTo>
                <a:lnTo>
                  <a:pt x="1015370" y="21493"/>
                </a:lnTo>
                <a:lnTo>
                  <a:pt x="958842" y="72139"/>
                </a:lnTo>
                <a:lnTo>
                  <a:pt x="939010" y="107757"/>
                </a:lnTo>
                <a:lnTo>
                  <a:pt x="927483" y="149898"/>
                </a:lnTo>
                <a:lnTo>
                  <a:pt x="926275" y="198308"/>
                </a:lnTo>
                <a:lnTo>
                  <a:pt x="933556" y="237746"/>
                </a:lnTo>
                <a:lnTo>
                  <a:pt x="968997" y="299743"/>
                </a:lnTo>
                <a:lnTo>
                  <a:pt x="1029614" y="333842"/>
                </a:lnTo>
                <a:lnTo>
                  <a:pt x="1068365" y="338408"/>
                </a:lnTo>
                <a:lnTo>
                  <a:pt x="1108443" y="333205"/>
                </a:lnTo>
                <a:lnTo>
                  <a:pt x="1139412" y="317254"/>
                </a:lnTo>
                <a:lnTo>
                  <a:pt x="1160939" y="290046"/>
                </a:lnTo>
                <a:lnTo>
                  <a:pt x="1162068" y="286299"/>
                </a:lnTo>
                <a:lnTo>
                  <a:pt x="1056060" y="286299"/>
                </a:lnTo>
                <a:lnTo>
                  <a:pt x="1035999" y="285645"/>
                </a:lnTo>
                <a:lnTo>
                  <a:pt x="1007218" y="269051"/>
                </a:lnTo>
                <a:lnTo>
                  <a:pt x="986210" y="241540"/>
                </a:lnTo>
                <a:lnTo>
                  <a:pt x="973836" y="207043"/>
                </a:lnTo>
                <a:lnTo>
                  <a:pt x="970959" y="169490"/>
                </a:lnTo>
                <a:lnTo>
                  <a:pt x="978441" y="132812"/>
                </a:lnTo>
                <a:lnTo>
                  <a:pt x="996138" y="99642"/>
                </a:lnTo>
                <a:lnTo>
                  <a:pt x="1021606" y="73110"/>
                </a:lnTo>
                <a:lnTo>
                  <a:pt x="1052254" y="54613"/>
                </a:lnTo>
                <a:lnTo>
                  <a:pt x="1085492" y="45546"/>
                </a:lnTo>
                <a:lnTo>
                  <a:pt x="1224921" y="45546"/>
                </a:lnTo>
                <a:lnTo>
                  <a:pt x="1193199" y="24498"/>
                </a:lnTo>
                <a:lnTo>
                  <a:pt x="1157459" y="9039"/>
                </a:lnTo>
                <a:lnTo>
                  <a:pt x="1119780" y="660"/>
                </a:lnTo>
                <a:lnTo>
                  <a:pt x="1080961" y="0"/>
                </a:lnTo>
                <a:close/>
              </a:path>
              <a:path w="1319530" h="487044">
                <a:moveTo>
                  <a:pt x="531084" y="231341"/>
                </a:moveTo>
                <a:lnTo>
                  <a:pt x="492811" y="234633"/>
                </a:lnTo>
                <a:lnTo>
                  <a:pt x="454215" y="241457"/>
                </a:lnTo>
                <a:lnTo>
                  <a:pt x="415280" y="251884"/>
                </a:lnTo>
                <a:lnTo>
                  <a:pt x="375992" y="265983"/>
                </a:lnTo>
                <a:lnTo>
                  <a:pt x="336335" y="283823"/>
                </a:lnTo>
                <a:lnTo>
                  <a:pt x="300419" y="301465"/>
                </a:lnTo>
                <a:lnTo>
                  <a:pt x="264166" y="316825"/>
                </a:lnTo>
                <a:lnTo>
                  <a:pt x="227576" y="328818"/>
                </a:lnTo>
                <a:lnTo>
                  <a:pt x="190649" y="336354"/>
                </a:lnTo>
                <a:lnTo>
                  <a:pt x="153385" y="338348"/>
                </a:lnTo>
                <a:lnTo>
                  <a:pt x="332355" y="338348"/>
                </a:lnTo>
                <a:lnTo>
                  <a:pt x="341933" y="333803"/>
                </a:lnTo>
                <a:lnTo>
                  <a:pt x="380131" y="315423"/>
                </a:lnTo>
                <a:lnTo>
                  <a:pt x="419850" y="300200"/>
                </a:lnTo>
                <a:lnTo>
                  <a:pt x="458900" y="289056"/>
                </a:lnTo>
                <a:lnTo>
                  <a:pt x="497489" y="281840"/>
                </a:lnTo>
                <a:lnTo>
                  <a:pt x="535560" y="278474"/>
                </a:lnTo>
                <a:lnTo>
                  <a:pt x="747133" y="278474"/>
                </a:lnTo>
                <a:lnTo>
                  <a:pt x="718097" y="265441"/>
                </a:lnTo>
                <a:lnTo>
                  <a:pt x="681225" y="252112"/>
                </a:lnTo>
                <a:lnTo>
                  <a:pt x="644102" y="241968"/>
                </a:lnTo>
                <a:lnTo>
                  <a:pt x="606714" y="235079"/>
                </a:lnTo>
                <a:lnTo>
                  <a:pt x="569046" y="231513"/>
                </a:lnTo>
                <a:lnTo>
                  <a:pt x="531084" y="231341"/>
                </a:lnTo>
                <a:close/>
              </a:path>
              <a:path w="1319530" h="487044">
                <a:moveTo>
                  <a:pt x="1094729" y="148622"/>
                </a:moveTo>
                <a:lnTo>
                  <a:pt x="1084555" y="151463"/>
                </a:lnTo>
                <a:lnTo>
                  <a:pt x="1071685" y="156351"/>
                </a:lnTo>
                <a:lnTo>
                  <a:pt x="1055779" y="161921"/>
                </a:lnTo>
                <a:lnTo>
                  <a:pt x="1086386" y="186996"/>
                </a:lnTo>
                <a:lnTo>
                  <a:pt x="1108391" y="227650"/>
                </a:lnTo>
                <a:lnTo>
                  <a:pt x="1122332" y="261992"/>
                </a:lnTo>
                <a:lnTo>
                  <a:pt x="1100239" y="270550"/>
                </a:lnTo>
                <a:lnTo>
                  <a:pt x="1077811" y="279960"/>
                </a:lnTo>
                <a:lnTo>
                  <a:pt x="1056060" y="286299"/>
                </a:lnTo>
                <a:lnTo>
                  <a:pt x="1162068" y="286299"/>
                </a:lnTo>
                <a:lnTo>
                  <a:pt x="1172686" y="251070"/>
                </a:lnTo>
                <a:lnTo>
                  <a:pt x="1173110" y="213662"/>
                </a:lnTo>
                <a:lnTo>
                  <a:pt x="1159874" y="185122"/>
                </a:lnTo>
                <a:lnTo>
                  <a:pt x="1135508" y="164086"/>
                </a:lnTo>
                <a:lnTo>
                  <a:pt x="1102542" y="149189"/>
                </a:lnTo>
                <a:lnTo>
                  <a:pt x="1094729" y="148622"/>
                </a:lnTo>
                <a:close/>
              </a:path>
            </a:pathLst>
          </a:custGeom>
          <a:solidFill>
            <a:srgbClr val="414141"/>
          </a:solidFill>
        </p:spPr>
        <p:txBody>
          <a:bodyPr wrap="square" lIns="0" tIns="0" rIns="0" bIns="0" rtlCol="0"/>
          <a:lstStyle/>
          <a:p>
            <a:endParaRPr/>
          </a:p>
        </p:txBody>
      </p:sp>
      <p:sp>
        <p:nvSpPr>
          <p:cNvPr id="9" name="object 9"/>
          <p:cNvSpPr/>
          <p:nvPr/>
        </p:nvSpPr>
        <p:spPr>
          <a:xfrm>
            <a:off x="15720841" y="1243264"/>
            <a:ext cx="460375" cy="489584"/>
          </a:xfrm>
          <a:custGeom>
            <a:avLst/>
            <a:gdLst/>
            <a:ahLst/>
            <a:cxnLst/>
            <a:rect l="l" t="t" r="r" b="b"/>
            <a:pathLst>
              <a:path w="460375" h="489585">
                <a:moveTo>
                  <a:pt x="14397" y="370300"/>
                </a:moveTo>
                <a:lnTo>
                  <a:pt x="5392" y="379388"/>
                </a:lnTo>
                <a:lnTo>
                  <a:pt x="0" y="383032"/>
                </a:lnTo>
                <a:lnTo>
                  <a:pt x="3539" y="393343"/>
                </a:lnTo>
                <a:lnTo>
                  <a:pt x="47294" y="444597"/>
                </a:lnTo>
                <a:lnTo>
                  <a:pt x="112848" y="476520"/>
                </a:lnTo>
                <a:lnTo>
                  <a:pt x="180415" y="489518"/>
                </a:lnTo>
                <a:lnTo>
                  <a:pt x="214037" y="489241"/>
                </a:lnTo>
                <a:lnTo>
                  <a:pt x="279128" y="475772"/>
                </a:lnTo>
                <a:lnTo>
                  <a:pt x="338905" y="445936"/>
                </a:lnTo>
                <a:lnTo>
                  <a:pt x="343587" y="442338"/>
                </a:lnTo>
                <a:lnTo>
                  <a:pt x="190478" y="442338"/>
                </a:lnTo>
                <a:lnTo>
                  <a:pt x="151369" y="438097"/>
                </a:lnTo>
                <a:lnTo>
                  <a:pt x="113272" y="427463"/>
                </a:lnTo>
                <a:lnTo>
                  <a:pt x="77369" y="410309"/>
                </a:lnTo>
                <a:lnTo>
                  <a:pt x="61457" y="400477"/>
                </a:lnTo>
                <a:lnTo>
                  <a:pt x="30309" y="380132"/>
                </a:lnTo>
                <a:lnTo>
                  <a:pt x="14397" y="370300"/>
                </a:lnTo>
                <a:close/>
              </a:path>
              <a:path w="460375" h="489585">
                <a:moveTo>
                  <a:pt x="366322" y="48153"/>
                </a:moveTo>
                <a:lnTo>
                  <a:pt x="236651" y="48153"/>
                </a:lnTo>
                <a:lnTo>
                  <a:pt x="273055" y="52286"/>
                </a:lnTo>
                <a:lnTo>
                  <a:pt x="308560" y="63844"/>
                </a:lnTo>
                <a:lnTo>
                  <a:pt x="365276" y="106611"/>
                </a:lnTo>
                <a:lnTo>
                  <a:pt x="386979" y="142601"/>
                </a:lnTo>
                <a:lnTo>
                  <a:pt x="401191" y="181199"/>
                </a:lnTo>
                <a:lnTo>
                  <a:pt x="407910" y="221229"/>
                </a:lnTo>
                <a:lnTo>
                  <a:pt x="407139" y="261512"/>
                </a:lnTo>
                <a:lnTo>
                  <a:pt x="398875" y="300874"/>
                </a:lnTo>
                <a:lnTo>
                  <a:pt x="383120" y="338136"/>
                </a:lnTo>
                <a:lnTo>
                  <a:pt x="359873" y="372122"/>
                </a:lnTo>
                <a:lnTo>
                  <a:pt x="302070" y="417981"/>
                </a:lnTo>
                <a:lnTo>
                  <a:pt x="229419" y="440313"/>
                </a:lnTo>
                <a:lnTo>
                  <a:pt x="190478" y="442338"/>
                </a:lnTo>
                <a:lnTo>
                  <a:pt x="343587" y="442338"/>
                </a:lnTo>
                <a:lnTo>
                  <a:pt x="390437" y="400757"/>
                </a:lnTo>
                <a:lnTo>
                  <a:pt x="430794" y="341257"/>
                </a:lnTo>
                <a:lnTo>
                  <a:pt x="457043" y="268460"/>
                </a:lnTo>
                <a:lnTo>
                  <a:pt x="460234" y="235148"/>
                </a:lnTo>
                <a:lnTo>
                  <a:pt x="456343" y="198815"/>
                </a:lnTo>
                <a:lnTo>
                  <a:pt x="445998" y="161336"/>
                </a:lnTo>
                <a:lnTo>
                  <a:pt x="429830" y="124590"/>
                </a:lnTo>
                <a:lnTo>
                  <a:pt x="408468" y="90453"/>
                </a:lnTo>
                <a:lnTo>
                  <a:pt x="382541" y="60802"/>
                </a:lnTo>
                <a:lnTo>
                  <a:pt x="366322" y="48153"/>
                </a:lnTo>
                <a:close/>
              </a:path>
              <a:path w="460375" h="489585">
                <a:moveTo>
                  <a:pt x="246741" y="0"/>
                </a:moveTo>
                <a:lnTo>
                  <a:pt x="173613" y="12374"/>
                </a:lnTo>
                <a:lnTo>
                  <a:pt x="136749" y="32048"/>
                </a:lnTo>
                <a:lnTo>
                  <a:pt x="89101" y="85261"/>
                </a:lnTo>
                <a:lnTo>
                  <a:pt x="73773" y="120251"/>
                </a:lnTo>
                <a:lnTo>
                  <a:pt x="65044" y="158271"/>
                </a:lnTo>
                <a:lnTo>
                  <a:pt x="63611" y="197403"/>
                </a:lnTo>
                <a:lnTo>
                  <a:pt x="70175" y="235728"/>
                </a:lnTo>
                <a:lnTo>
                  <a:pt x="85404" y="271822"/>
                </a:lnTo>
                <a:lnTo>
                  <a:pt x="134175" y="319916"/>
                </a:lnTo>
                <a:lnTo>
                  <a:pt x="203334" y="339379"/>
                </a:lnTo>
                <a:lnTo>
                  <a:pt x="243003" y="336598"/>
                </a:lnTo>
                <a:lnTo>
                  <a:pt x="275080" y="322562"/>
                </a:lnTo>
                <a:lnTo>
                  <a:pt x="298723" y="296932"/>
                </a:lnTo>
                <a:lnTo>
                  <a:pt x="301267" y="290281"/>
                </a:lnTo>
                <a:lnTo>
                  <a:pt x="224925" y="290281"/>
                </a:lnTo>
                <a:lnTo>
                  <a:pt x="198102" y="284742"/>
                </a:lnTo>
                <a:lnTo>
                  <a:pt x="146479" y="263434"/>
                </a:lnTo>
                <a:lnTo>
                  <a:pt x="112591" y="217130"/>
                </a:lnTo>
                <a:lnTo>
                  <a:pt x="107825" y="184540"/>
                </a:lnTo>
                <a:lnTo>
                  <a:pt x="112457" y="150940"/>
                </a:lnTo>
                <a:lnTo>
                  <a:pt x="145913" y="88994"/>
                </a:lnTo>
                <a:lnTo>
                  <a:pt x="202246" y="52102"/>
                </a:lnTo>
                <a:lnTo>
                  <a:pt x="236651" y="48153"/>
                </a:lnTo>
                <a:lnTo>
                  <a:pt x="366322" y="48153"/>
                </a:lnTo>
                <a:lnTo>
                  <a:pt x="352680" y="37514"/>
                </a:lnTo>
                <a:lnTo>
                  <a:pt x="318067" y="18542"/>
                </a:lnTo>
                <a:lnTo>
                  <a:pt x="282704" y="5785"/>
                </a:lnTo>
                <a:lnTo>
                  <a:pt x="246741" y="0"/>
                </a:lnTo>
                <a:close/>
              </a:path>
              <a:path w="460375" h="489585">
                <a:moveTo>
                  <a:pt x="244320" y="155826"/>
                </a:moveTo>
                <a:lnTo>
                  <a:pt x="230312" y="157531"/>
                </a:lnTo>
                <a:lnTo>
                  <a:pt x="216319" y="160599"/>
                </a:lnTo>
                <a:lnTo>
                  <a:pt x="203334" y="162987"/>
                </a:lnTo>
                <a:lnTo>
                  <a:pt x="224080" y="187539"/>
                </a:lnTo>
                <a:lnTo>
                  <a:pt x="242466" y="207997"/>
                </a:lnTo>
                <a:lnTo>
                  <a:pt x="257479" y="226407"/>
                </a:lnTo>
                <a:lnTo>
                  <a:pt x="268107" y="244817"/>
                </a:lnTo>
                <a:lnTo>
                  <a:pt x="264650" y="256015"/>
                </a:lnTo>
                <a:lnTo>
                  <a:pt x="252590" y="271644"/>
                </a:lnTo>
                <a:lnTo>
                  <a:pt x="237492" y="285226"/>
                </a:lnTo>
                <a:lnTo>
                  <a:pt x="224925" y="290281"/>
                </a:lnTo>
                <a:lnTo>
                  <a:pt x="301267" y="290281"/>
                </a:lnTo>
                <a:lnTo>
                  <a:pt x="313089" y="259371"/>
                </a:lnTo>
                <a:lnTo>
                  <a:pt x="315507" y="224022"/>
                </a:lnTo>
                <a:lnTo>
                  <a:pt x="306793" y="194810"/>
                </a:lnTo>
                <a:lnTo>
                  <a:pt x="287281" y="172419"/>
                </a:lnTo>
                <a:lnTo>
                  <a:pt x="257301" y="157530"/>
                </a:lnTo>
                <a:lnTo>
                  <a:pt x="244320" y="155826"/>
                </a:lnTo>
                <a:close/>
              </a:path>
            </a:pathLst>
          </a:custGeom>
          <a:solidFill>
            <a:srgbClr val="414141"/>
          </a:solidFill>
        </p:spPr>
        <p:txBody>
          <a:bodyPr wrap="square" lIns="0" tIns="0" rIns="0" bIns="0" rtlCol="0"/>
          <a:lstStyle/>
          <a:p>
            <a:endParaRPr/>
          </a:p>
        </p:txBody>
      </p:sp>
      <p:sp>
        <p:nvSpPr>
          <p:cNvPr id="10" name="object 10"/>
          <p:cNvSpPr/>
          <p:nvPr/>
        </p:nvSpPr>
        <p:spPr>
          <a:xfrm>
            <a:off x="15243043" y="1244408"/>
            <a:ext cx="447675" cy="487045"/>
          </a:xfrm>
          <a:custGeom>
            <a:avLst/>
            <a:gdLst/>
            <a:ahLst/>
            <a:cxnLst/>
            <a:rect l="l" t="t" r="r" b="b"/>
            <a:pathLst>
              <a:path w="447675" h="487044">
                <a:moveTo>
                  <a:pt x="0" y="383640"/>
                </a:moveTo>
                <a:lnTo>
                  <a:pt x="5947" y="396400"/>
                </a:lnTo>
                <a:lnTo>
                  <a:pt x="11224" y="409335"/>
                </a:lnTo>
                <a:lnTo>
                  <a:pt x="17177" y="421249"/>
                </a:lnTo>
                <a:lnTo>
                  <a:pt x="55719" y="452352"/>
                </a:lnTo>
                <a:lnTo>
                  <a:pt x="126169" y="479616"/>
                </a:lnTo>
                <a:lnTo>
                  <a:pt x="164240" y="485563"/>
                </a:lnTo>
                <a:lnTo>
                  <a:pt x="203001" y="486443"/>
                </a:lnTo>
                <a:lnTo>
                  <a:pt x="241547" y="482301"/>
                </a:lnTo>
                <a:lnTo>
                  <a:pt x="278971" y="473180"/>
                </a:lnTo>
                <a:lnTo>
                  <a:pt x="314369" y="459124"/>
                </a:lnTo>
                <a:lnTo>
                  <a:pt x="342825" y="442518"/>
                </a:lnTo>
                <a:lnTo>
                  <a:pt x="181919" y="442518"/>
                </a:lnTo>
                <a:lnTo>
                  <a:pt x="144337" y="436857"/>
                </a:lnTo>
                <a:lnTo>
                  <a:pt x="107787" y="423670"/>
                </a:lnTo>
                <a:lnTo>
                  <a:pt x="83619" y="411530"/>
                </a:lnTo>
                <a:lnTo>
                  <a:pt x="58609" y="400243"/>
                </a:lnTo>
                <a:lnTo>
                  <a:pt x="31241" y="390662"/>
                </a:lnTo>
                <a:lnTo>
                  <a:pt x="0" y="383640"/>
                </a:lnTo>
                <a:close/>
              </a:path>
              <a:path w="447675" h="487044">
                <a:moveTo>
                  <a:pt x="362115" y="46062"/>
                </a:moveTo>
                <a:lnTo>
                  <a:pt x="246722" y="46062"/>
                </a:lnTo>
                <a:lnTo>
                  <a:pt x="286130" y="53908"/>
                </a:lnTo>
                <a:lnTo>
                  <a:pt x="321571" y="72497"/>
                </a:lnTo>
                <a:lnTo>
                  <a:pt x="351367" y="99131"/>
                </a:lnTo>
                <a:lnTo>
                  <a:pt x="391423" y="159651"/>
                </a:lnTo>
                <a:lnTo>
                  <a:pt x="404870" y="227423"/>
                </a:lnTo>
                <a:lnTo>
                  <a:pt x="401404" y="263122"/>
                </a:lnTo>
                <a:lnTo>
                  <a:pt x="373674" y="336332"/>
                </a:lnTo>
                <a:lnTo>
                  <a:pt x="350678" y="369115"/>
                </a:lnTo>
                <a:lnTo>
                  <a:pt x="322777" y="396291"/>
                </a:lnTo>
                <a:lnTo>
                  <a:pt x="290962" y="417538"/>
                </a:lnTo>
                <a:lnTo>
                  <a:pt x="219543" y="440972"/>
                </a:lnTo>
                <a:lnTo>
                  <a:pt x="181919" y="442518"/>
                </a:lnTo>
                <a:lnTo>
                  <a:pt x="342825" y="442518"/>
                </a:lnTo>
                <a:lnTo>
                  <a:pt x="375465" y="416382"/>
                </a:lnTo>
                <a:lnTo>
                  <a:pt x="418753" y="357619"/>
                </a:lnTo>
                <a:lnTo>
                  <a:pt x="442812" y="289511"/>
                </a:lnTo>
                <a:lnTo>
                  <a:pt x="447550" y="253536"/>
                </a:lnTo>
                <a:lnTo>
                  <a:pt x="447383" y="217125"/>
                </a:lnTo>
                <a:lnTo>
                  <a:pt x="432207" y="145524"/>
                </a:lnTo>
                <a:lnTo>
                  <a:pt x="397024" y="79775"/>
                </a:lnTo>
                <a:lnTo>
                  <a:pt x="370716" y="51890"/>
                </a:lnTo>
                <a:lnTo>
                  <a:pt x="362115" y="46062"/>
                </a:lnTo>
                <a:close/>
              </a:path>
              <a:path w="447675" h="487044">
                <a:moveTo>
                  <a:pt x="219582" y="0"/>
                </a:moveTo>
                <a:lnTo>
                  <a:pt x="144391" y="26594"/>
                </a:lnTo>
                <a:lnTo>
                  <a:pt x="110779" y="52211"/>
                </a:lnTo>
                <a:lnTo>
                  <a:pt x="84654" y="83185"/>
                </a:lnTo>
                <a:lnTo>
                  <a:pt x="66464" y="118859"/>
                </a:lnTo>
                <a:lnTo>
                  <a:pt x="56658" y="158575"/>
                </a:lnTo>
                <a:lnTo>
                  <a:pt x="55684" y="201677"/>
                </a:lnTo>
                <a:lnTo>
                  <a:pt x="64325" y="239394"/>
                </a:lnTo>
                <a:lnTo>
                  <a:pt x="103935" y="297707"/>
                </a:lnTo>
                <a:lnTo>
                  <a:pt x="165272" y="330866"/>
                </a:lnTo>
                <a:lnTo>
                  <a:pt x="193371" y="333227"/>
                </a:lnTo>
                <a:lnTo>
                  <a:pt x="224333" y="327911"/>
                </a:lnTo>
                <a:lnTo>
                  <a:pt x="254957" y="316795"/>
                </a:lnTo>
                <a:lnTo>
                  <a:pt x="282043" y="301757"/>
                </a:lnTo>
                <a:lnTo>
                  <a:pt x="294157" y="289014"/>
                </a:lnTo>
                <a:lnTo>
                  <a:pt x="228150" y="289014"/>
                </a:lnTo>
                <a:lnTo>
                  <a:pt x="200531" y="284069"/>
                </a:lnTo>
                <a:lnTo>
                  <a:pt x="147313" y="265988"/>
                </a:lnTo>
                <a:lnTo>
                  <a:pt x="106193" y="222931"/>
                </a:lnTo>
                <a:lnTo>
                  <a:pt x="98617" y="189379"/>
                </a:lnTo>
                <a:lnTo>
                  <a:pt x="102080" y="153208"/>
                </a:lnTo>
                <a:lnTo>
                  <a:pt x="115634" y="117473"/>
                </a:lnTo>
                <a:lnTo>
                  <a:pt x="138330" y="85230"/>
                </a:lnTo>
                <a:lnTo>
                  <a:pt x="169459" y="61897"/>
                </a:lnTo>
                <a:lnTo>
                  <a:pt x="206711" y="48782"/>
                </a:lnTo>
                <a:lnTo>
                  <a:pt x="246722" y="46062"/>
                </a:lnTo>
                <a:lnTo>
                  <a:pt x="362115" y="46062"/>
                </a:lnTo>
                <a:lnTo>
                  <a:pt x="336874" y="28959"/>
                </a:lnTo>
                <a:lnTo>
                  <a:pt x="298442" y="11994"/>
                </a:lnTo>
                <a:lnTo>
                  <a:pt x="258363" y="2004"/>
                </a:lnTo>
                <a:lnTo>
                  <a:pt x="219582" y="0"/>
                </a:lnTo>
                <a:close/>
              </a:path>
              <a:path w="447675" h="487044">
                <a:moveTo>
                  <a:pt x="208391" y="152558"/>
                </a:moveTo>
                <a:lnTo>
                  <a:pt x="210192" y="158013"/>
                </a:lnTo>
                <a:lnTo>
                  <a:pt x="211983" y="165290"/>
                </a:lnTo>
                <a:lnTo>
                  <a:pt x="211983" y="172568"/>
                </a:lnTo>
                <a:lnTo>
                  <a:pt x="226187" y="190080"/>
                </a:lnTo>
                <a:lnTo>
                  <a:pt x="240728" y="207593"/>
                </a:lnTo>
                <a:lnTo>
                  <a:pt x="253921" y="225788"/>
                </a:lnTo>
                <a:lnTo>
                  <a:pt x="264086" y="245351"/>
                </a:lnTo>
                <a:lnTo>
                  <a:pt x="261249" y="256268"/>
                </a:lnTo>
                <a:lnTo>
                  <a:pt x="250833" y="271278"/>
                </a:lnTo>
                <a:lnTo>
                  <a:pt x="238060" y="284240"/>
                </a:lnTo>
                <a:lnTo>
                  <a:pt x="228150" y="289014"/>
                </a:lnTo>
                <a:lnTo>
                  <a:pt x="294157" y="289014"/>
                </a:lnTo>
                <a:lnTo>
                  <a:pt x="307448" y="275033"/>
                </a:lnTo>
                <a:lnTo>
                  <a:pt x="315506" y="243530"/>
                </a:lnTo>
                <a:lnTo>
                  <a:pt x="309078" y="210663"/>
                </a:lnTo>
                <a:lnTo>
                  <a:pt x="291027" y="179845"/>
                </a:lnTo>
                <a:lnTo>
                  <a:pt x="276097" y="168163"/>
                </a:lnTo>
                <a:lnTo>
                  <a:pt x="255100" y="161427"/>
                </a:lnTo>
                <a:lnTo>
                  <a:pt x="231409" y="157078"/>
                </a:lnTo>
                <a:lnTo>
                  <a:pt x="208391" y="152558"/>
                </a:lnTo>
                <a:close/>
              </a:path>
            </a:pathLst>
          </a:custGeom>
          <a:solidFill>
            <a:srgbClr val="414141"/>
          </a:solidFill>
        </p:spPr>
        <p:txBody>
          <a:bodyPr wrap="square" lIns="0" tIns="0" rIns="0" bIns="0" rtlCol="0"/>
          <a:lstStyle/>
          <a:p>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107642" y="10267234"/>
            <a:ext cx="900810" cy="879554"/>
          </a:xfrm>
          <a:prstGeom prst="rect">
            <a:avLst/>
          </a:prstGeom>
          <a:blipFill>
            <a:blip r:embed="rId2" cstate="print"/>
            <a:stretch>
              <a:fillRect/>
            </a:stretch>
          </a:blipFill>
        </p:spPr>
        <p:txBody>
          <a:bodyPr wrap="square" lIns="0" tIns="0" rIns="0" bIns="0" rtlCol="0"/>
          <a:lstStyle/>
          <a:p>
            <a:endParaRPr/>
          </a:p>
        </p:txBody>
      </p:sp>
      <p:sp>
        <p:nvSpPr>
          <p:cNvPr id="3" name="object 3"/>
          <p:cNvSpPr/>
          <p:nvPr/>
        </p:nvSpPr>
        <p:spPr>
          <a:xfrm>
            <a:off x="19071283" y="110614"/>
            <a:ext cx="900810" cy="879554"/>
          </a:xfrm>
          <a:prstGeom prst="rect">
            <a:avLst/>
          </a:prstGeom>
          <a:blipFill>
            <a:blip r:embed="rId3" cstate="print"/>
            <a:stretch>
              <a:fillRect/>
            </a:stretch>
          </a:blipFill>
        </p:spPr>
        <p:txBody>
          <a:bodyPr wrap="square" lIns="0" tIns="0" rIns="0" bIns="0" rtlCol="0"/>
          <a:lstStyle/>
          <a:p>
            <a:endParaRPr/>
          </a:p>
        </p:txBody>
      </p:sp>
      <p:sp>
        <p:nvSpPr>
          <p:cNvPr id="4" name="object 4"/>
          <p:cNvSpPr/>
          <p:nvPr/>
        </p:nvSpPr>
        <p:spPr>
          <a:xfrm>
            <a:off x="19082371" y="10256433"/>
            <a:ext cx="879583" cy="900496"/>
          </a:xfrm>
          <a:prstGeom prst="rect">
            <a:avLst/>
          </a:prstGeom>
          <a:blipFill>
            <a:blip r:embed="rId4" cstate="print"/>
            <a:stretch>
              <a:fillRect/>
            </a:stretch>
          </a:blipFill>
        </p:spPr>
        <p:txBody>
          <a:bodyPr wrap="square" lIns="0" tIns="0" rIns="0" bIns="0" rtlCol="0"/>
          <a:lstStyle/>
          <a:p>
            <a:endParaRPr/>
          </a:p>
        </p:txBody>
      </p:sp>
      <p:sp>
        <p:nvSpPr>
          <p:cNvPr id="5" name="object 5"/>
          <p:cNvSpPr txBox="1"/>
          <p:nvPr/>
        </p:nvSpPr>
        <p:spPr>
          <a:xfrm>
            <a:off x="699320" y="1035501"/>
            <a:ext cx="18650585" cy="8957945"/>
          </a:xfrm>
          <a:prstGeom prst="rect">
            <a:avLst/>
          </a:prstGeom>
        </p:spPr>
        <p:txBody>
          <a:bodyPr vert="horz" wrap="square" lIns="0" tIns="0" rIns="0" bIns="0" rtlCol="0">
            <a:spAutoFit/>
          </a:bodyPr>
          <a:lstStyle/>
          <a:p>
            <a:pPr marL="975994" marR="327025" indent="-963930">
              <a:lnSpc>
                <a:spcPct val="138000"/>
              </a:lnSpc>
            </a:pPr>
            <a:r>
              <a:rPr sz="3800" spc="-665" dirty="0">
                <a:latin typeface="Arial Unicode MS"/>
                <a:cs typeface="Arial Unicode MS"/>
              </a:rPr>
              <a:t>阅读下⾯面的材料料，按要求写⼀一篇不不少于</a:t>
            </a:r>
            <a:r>
              <a:rPr sz="3800" spc="-665" dirty="0">
                <a:latin typeface="Arial"/>
                <a:cs typeface="Arial"/>
              </a:rPr>
              <a:t>800</a:t>
            </a:r>
            <a:r>
              <a:rPr sz="3800" spc="-665" dirty="0">
                <a:latin typeface="Arial Unicode MS"/>
                <a:cs typeface="Arial Unicode MS"/>
              </a:rPr>
              <a:t>字的作⽂文  </a:t>
            </a:r>
            <a:r>
              <a:rPr sz="3800" spc="-770" dirty="0">
                <a:latin typeface="Arial Unicode MS"/>
                <a:cs typeface="Arial Unicode MS"/>
              </a:rPr>
              <a:t>旧报纸，若是卖给收废品的，⼀一⽄斤⼤大约三四⽑毛钱。但上海海吴江路路就有⼀一家⽼老老报纸馆</a:t>
            </a:r>
            <a:endParaRPr sz="3800">
              <a:latin typeface="Arial Unicode MS"/>
              <a:cs typeface="Arial Unicode MS"/>
            </a:endParaRPr>
          </a:p>
          <a:p>
            <a:pPr marL="12700" marR="5080">
              <a:lnSpc>
                <a:spcPct val="139700"/>
              </a:lnSpc>
              <a:spcBef>
                <a:spcPts val="190"/>
              </a:spcBef>
            </a:pPr>
            <a:r>
              <a:rPr sz="3800" spc="-685" dirty="0">
                <a:latin typeface="Arial Unicode MS"/>
                <a:cs typeface="Arial Unicode MS"/>
              </a:rPr>
              <a:t>专营《⼈人⺠民⽇日报》《光明⽇日报》《解放军⽇日报》和《⽂文汇报》等⽼老老报纸，每张能卖到</a:t>
            </a:r>
            <a:r>
              <a:rPr sz="3800" spc="-5" dirty="0">
                <a:latin typeface="Arial"/>
                <a:cs typeface="Arial"/>
              </a:rPr>
              <a:t>200  </a:t>
            </a:r>
            <a:r>
              <a:rPr sz="3800" spc="-735" dirty="0">
                <a:latin typeface="Arial Unicode MS"/>
                <a:cs typeface="Arial Unicode MS"/>
              </a:rPr>
              <a:t>多元。原来，商家打出的宣传是这样的：为⾃自⼰己或者是亲⼈人买⼀一份⽣生⽇日⽼老老报纸吧！颜⾊色  </a:t>
            </a:r>
            <a:r>
              <a:rPr sz="3800" spc="-525" dirty="0">
                <a:latin typeface="Arial Unicode MS"/>
                <a:cs typeface="Arial Unicode MS"/>
              </a:rPr>
              <a:t>已发⻩黄的⽼老老报纸配以充满怀旧情调的包装，就有⼀一些历史的韵味。顾客主要是⼆二三⼗十岁  </a:t>
            </a:r>
            <a:r>
              <a:rPr sz="3800" spc="-860" dirty="0">
                <a:latin typeface="Arial Unicode MS"/>
                <a:cs typeface="Arial Unicode MS"/>
              </a:rPr>
              <a:t>的上海海市⺠民，他们或者购买⾃自⼰己出⽣生那⼀一天的报纸，看看⾃自⼰己出⽣生那天世界发⽣生了了哪些  </a:t>
            </a:r>
            <a:r>
              <a:rPr sz="3800" spc="-525" dirty="0">
                <a:latin typeface="Arial Unicode MS"/>
                <a:cs typeface="Arial Unicode MS"/>
              </a:rPr>
              <a:t>事，或者买来赠送给⻓长辈，已引起⻓长辈对⻘青春的回忆。三四⽑毛钱⼀一⽄斤的旧报纸得以卖出  </a:t>
            </a:r>
            <a:r>
              <a:rPr sz="3800" spc="-450" dirty="0">
                <a:latin typeface="Arial Unicode MS"/>
                <a:cs typeface="Arial Unicode MS"/>
              </a:rPr>
              <a:t>每张⼆二百多元的⾼高价，价钱翻了了千倍以上，可谓极⾼高的附加值了了。可商家刚有这个想法  </a:t>
            </a:r>
            <a:r>
              <a:rPr sz="3800" spc="-245" dirty="0">
                <a:latin typeface="Arial Unicode MS"/>
                <a:cs typeface="Arial Unicode MS"/>
              </a:rPr>
              <a:t>的时候，曾引来多少⼈人的嘲笑啊！</a:t>
            </a:r>
            <a:endParaRPr sz="3800">
              <a:latin typeface="Arial Unicode MS"/>
              <a:cs typeface="Arial Unicode MS"/>
            </a:endParaRPr>
          </a:p>
          <a:p>
            <a:pPr marL="12700" marR="327025" indent="963294">
              <a:lnSpc>
                <a:spcPts val="6700"/>
              </a:lnSpc>
              <a:spcBef>
                <a:spcPts val="275"/>
              </a:spcBef>
            </a:pPr>
            <a:r>
              <a:rPr sz="3800" spc="-535" dirty="0">
                <a:latin typeface="Arial Unicode MS"/>
                <a:cs typeface="Arial Unicode MS"/>
              </a:rPr>
              <a:t>要求选好⻆角度，确定⽴立意，明确⽂文体，⾃自拟标题；不不要脱离材料料内容和含意的范围  </a:t>
            </a:r>
            <a:r>
              <a:rPr sz="3800" spc="-720" dirty="0">
                <a:latin typeface="Arial Unicode MS"/>
                <a:cs typeface="Arial Unicode MS"/>
              </a:rPr>
              <a:t>作⽂文，不不要套作，不不得抄袭。</a:t>
            </a:r>
            <a:endParaRPr sz="3800">
              <a:latin typeface="Arial Unicode MS"/>
              <a:cs typeface="Arial Unicode MS"/>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107642" y="10267234"/>
            <a:ext cx="900810" cy="879554"/>
          </a:xfrm>
          <a:prstGeom prst="rect">
            <a:avLst/>
          </a:prstGeom>
          <a:blipFill>
            <a:blip r:embed="rId2" cstate="print"/>
            <a:stretch>
              <a:fillRect/>
            </a:stretch>
          </a:blipFill>
        </p:spPr>
        <p:txBody>
          <a:bodyPr wrap="square" lIns="0" tIns="0" rIns="0" bIns="0" rtlCol="0"/>
          <a:lstStyle/>
          <a:p>
            <a:endParaRPr/>
          </a:p>
        </p:txBody>
      </p:sp>
      <p:sp>
        <p:nvSpPr>
          <p:cNvPr id="3" name="object 3"/>
          <p:cNvSpPr/>
          <p:nvPr/>
        </p:nvSpPr>
        <p:spPr>
          <a:xfrm>
            <a:off x="19071283" y="110614"/>
            <a:ext cx="900810" cy="879554"/>
          </a:xfrm>
          <a:prstGeom prst="rect">
            <a:avLst/>
          </a:prstGeom>
          <a:blipFill>
            <a:blip r:embed="rId3" cstate="print"/>
            <a:stretch>
              <a:fillRect/>
            </a:stretch>
          </a:blipFill>
        </p:spPr>
        <p:txBody>
          <a:bodyPr wrap="square" lIns="0" tIns="0" rIns="0" bIns="0" rtlCol="0"/>
          <a:lstStyle/>
          <a:p>
            <a:endParaRPr/>
          </a:p>
        </p:txBody>
      </p:sp>
      <p:sp>
        <p:nvSpPr>
          <p:cNvPr id="4" name="object 4"/>
          <p:cNvSpPr/>
          <p:nvPr/>
        </p:nvSpPr>
        <p:spPr>
          <a:xfrm>
            <a:off x="19082371" y="10256433"/>
            <a:ext cx="879583" cy="900496"/>
          </a:xfrm>
          <a:prstGeom prst="rect">
            <a:avLst/>
          </a:prstGeom>
          <a:blipFill>
            <a:blip r:embed="rId4" cstate="print"/>
            <a:stretch>
              <a:fillRect/>
            </a:stretch>
          </a:blipFill>
        </p:spPr>
        <p:txBody>
          <a:bodyPr wrap="square" lIns="0" tIns="0" rIns="0" bIns="0" rtlCol="0"/>
          <a:lstStyle/>
          <a:p>
            <a:endParaRPr/>
          </a:p>
        </p:txBody>
      </p:sp>
      <p:sp>
        <p:nvSpPr>
          <p:cNvPr id="5" name="object 5"/>
          <p:cNvSpPr txBox="1"/>
          <p:nvPr/>
        </p:nvSpPr>
        <p:spPr>
          <a:xfrm>
            <a:off x="10562894" y="2328802"/>
            <a:ext cx="3166745" cy="793750"/>
          </a:xfrm>
          <a:prstGeom prst="rect">
            <a:avLst/>
          </a:prstGeom>
        </p:spPr>
        <p:txBody>
          <a:bodyPr vert="horz" wrap="square" lIns="0" tIns="0" rIns="0" bIns="0" rtlCol="0">
            <a:spAutoFit/>
          </a:bodyPr>
          <a:lstStyle/>
          <a:p>
            <a:pPr marL="12700">
              <a:lnSpc>
                <a:spcPts val="6250"/>
              </a:lnSpc>
            </a:pPr>
            <a:r>
              <a:rPr sz="6150" spc="30" dirty="0">
                <a:latin typeface="Arial Unicode MS"/>
                <a:cs typeface="Arial Unicode MS"/>
              </a:rPr>
              <a:t>主体角度</a:t>
            </a:r>
            <a:endParaRPr sz="6150">
              <a:latin typeface="Arial Unicode MS"/>
              <a:cs typeface="Arial Unicode MS"/>
            </a:endParaRPr>
          </a:p>
        </p:txBody>
      </p:sp>
      <p:sp>
        <p:nvSpPr>
          <p:cNvPr id="6" name="object 6"/>
          <p:cNvSpPr txBox="1"/>
          <p:nvPr/>
        </p:nvSpPr>
        <p:spPr>
          <a:xfrm>
            <a:off x="10562894" y="7690158"/>
            <a:ext cx="3166745" cy="793750"/>
          </a:xfrm>
          <a:prstGeom prst="rect">
            <a:avLst/>
          </a:prstGeom>
        </p:spPr>
        <p:txBody>
          <a:bodyPr vert="horz" wrap="square" lIns="0" tIns="0" rIns="0" bIns="0" rtlCol="0">
            <a:spAutoFit/>
          </a:bodyPr>
          <a:lstStyle/>
          <a:p>
            <a:pPr marL="12700">
              <a:lnSpc>
                <a:spcPts val="6250"/>
              </a:lnSpc>
            </a:pPr>
            <a:r>
              <a:rPr sz="6150" spc="30" dirty="0">
                <a:latin typeface="Arial Unicode MS"/>
                <a:cs typeface="Arial Unicode MS"/>
              </a:rPr>
              <a:t>联想角度</a:t>
            </a:r>
            <a:endParaRPr sz="6150">
              <a:latin typeface="Arial Unicode MS"/>
              <a:cs typeface="Arial Unicode MS"/>
            </a:endParaRPr>
          </a:p>
        </p:txBody>
      </p:sp>
      <p:sp>
        <p:nvSpPr>
          <p:cNvPr id="7" name="object 7"/>
          <p:cNvSpPr txBox="1"/>
          <p:nvPr/>
        </p:nvSpPr>
        <p:spPr>
          <a:xfrm>
            <a:off x="14102053" y="2344539"/>
            <a:ext cx="4360545" cy="588645"/>
          </a:xfrm>
          <a:prstGeom prst="rect">
            <a:avLst/>
          </a:prstGeom>
        </p:spPr>
        <p:txBody>
          <a:bodyPr vert="horz" wrap="square" lIns="0" tIns="0" rIns="0" bIns="0" rtlCol="0">
            <a:spAutoFit/>
          </a:bodyPr>
          <a:lstStyle/>
          <a:p>
            <a:pPr marL="12700">
              <a:lnSpc>
                <a:spcPct val="100000"/>
              </a:lnSpc>
            </a:pPr>
            <a:r>
              <a:rPr sz="3800" spc="-10" dirty="0">
                <a:latin typeface="Arial Unicode MS"/>
                <a:cs typeface="Arial Unicode MS"/>
              </a:rPr>
              <a:t>商家、顾客、嘲笑者</a:t>
            </a:r>
            <a:endParaRPr sz="3800">
              <a:latin typeface="Arial Unicode MS"/>
              <a:cs typeface="Arial Unicode MS"/>
            </a:endParaRPr>
          </a:p>
        </p:txBody>
      </p:sp>
      <p:sp>
        <p:nvSpPr>
          <p:cNvPr id="8" name="object 8"/>
          <p:cNvSpPr/>
          <p:nvPr/>
        </p:nvSpPr>
        <p:spPr>
          <a:xfrm>
            <a:off x="9646884" y="2325455"/>
            <a:ext cx="931104" cy="865804"/>
          </a:xfrm>
          <a:prstGeom prst="rect">
            <a:avLst/>
          </a:prstGeom>
          <a:blipFill>
            <a:blip r:embed="rId5" cstate="print"/>
            <a:stretch>
              <a:fillRect/>
            </a:stretch>
          </a:blipFill>
        </p:spPr>
        <p:txBody>
          <a:bodyPr wrap="square" lIns="0" tIns="0" rIns="0" bIns="0" rtlCol="0"/>
          <a:lstStyle/>
          <a:p>
            <a:endParaRPr/>
          </a:p>
        </p:txBody>
      </p:sp>
      <p:sp>
        <p:nvSpPr>
          <p:cNvPr id="9" name="object 9"/>
          <p:cNvSpPr txBox="1"/>
          <p:nvPr/>
        </p:nvSpPr>
        <p:spPr>
          <a:xfrm>
            <a:off x="10562894" y="3888964"/>
            <a:ext cx="8653780" cy="1024255"/>
          </a:xfrm>
          <a:prstGeom prst="rect">
            <a:avLst/>
          </a:prstGeom>
        </p:spPr>
        <p:txBody>
          <a:bodyPr vert="horz" wrap="square" lIns="0" tIns="0" rIns="0" bIns="0" rtlCol="0">
            <a:spAutoFit/>
          </a:bodyPr>
          <a:lstStyle/>
          <a:p>
            <a:pPr marL="12700">
              <a:lnSpc>
                <a:spcPct val="100000"/>
              </a:lnSpc>
            </a:pPr>
            <a:r>
              <a:rPr sz="9225" spc="44" baseline="-16260" dirty="0">
                <a:latin typeface="Arial Unicode MS"/>
                <a:cs typeface="Arial Unicode MS"/>
              </a:rPr>
              <a:t>关系角度</a:t>
            </a:r>
            <a:r>
              <a:rPr sz="9225" spc="-427" baseline="-16260" dirty="0">
                <a:latin typeface="Arial Unicode MS"/>
                <a:cs typeface="Arial Unicode MS"/>
              </a:rPr>
              <a:t> </a:t>
            </a:r>
            <a:r>
              <a:rPr sz="3800" spc="-10" dirty="0">
                <a:latin typeface="Arial Unicode MS"/>
                <a:cs typeface="Arial Unicode MS"/>
              </a:rPr>
              <a:t>垃圾与资源、位置与价值</a:t>
            </a:r>
            <a:endParaRPr sz="3800">
              <a:latin typeface="Arial Unicode MS"/>
              <a:cs typeface="Arial Unicode MS"/>
            </a:endParaRPr>
          </a:p>
        </p:txBody>
      </p:sp>
      <p:sp>
        <p:nvSpPr>
          <p:cNvPr id="10" name="object 10"/>
          <p:cNvSpPr txBox="1"/>
          <p:nvPr/>
        </p:nvSpPr>
        <p:spPr>
          <a:xfrm>
            <a:off x="10562894" y="5679297"/>
            <a:ext cx="9438640" cy="1024890"/>
          </a:xfrm>
          <a:prstGeom prst="rect">
            <a:avLst/>
          </a:prstGeom>
        </p:spPr>
        <p:txBody>
          <a:bodyPr vert="horz" wrap="square" lIns="0" tIns="0" rIns="0" bIns="0" rtlCol="0">
            <a:spAutoFit/>
          </a:bodyPr>
          <a:lstStyle/>
          <a:p>
            <a:pPr marL="12700">
              <a:lnSpc>
                <a:spcPct val="100000"/>
              </a:lnSpc>
            </a:pPr>
            <a:r>
              <a:rPr sz="9225" spc="44" baseline="-16260" dirty="0">
                <a:latin typeface="Arial Unicode MS"/>
                <a:cs typeface="Arial Unicode MS"/>
              </a:rPr>
              <a:t>因果角</a:t>
            </a:r>
            <a:r>
              <a:rPr sz="9225" spc="165" baseline="-16260" dirty="0">
                <a:latin typeface="Arial Unicode MS"/>
                <a:cs typeface="Arial Unicode MS"/>
              </a:rPr>
              <a:t>度</a:t>
            </a:r>
            <a:r>
              <a:rPr sz="3800" spc="-10" dirty="0">
                <a:latin typeface="Arial Unicode MS"/>
                <a:cs typeface="Arial Unicode MS"/>
              </a:rPr>
              <a:t>视界决定世界、创新成就价值</a:t>
            </a:r>
            <a:endParaRPr sz="3800">
              <a:latin typeface="Arial Unicode MS"/>
              <a:cs typeface="Arial Unicode MS"/>
            </a:endParaRPr>
          </a:p>
        </p:txBody>
      </p:sp>
      <p:sp>
        <p:nvSpPr>
          <p:cNvPr id="11" name="object 11"/>
          <p:cNvSpPr txBox="1"/>
          <p:nvPr/>
        </p:nvSpPr>
        <p:spPr>
          <a:xfrm>
            <a:off x="14206678" y="7809985"/>
            <a:ext cx="3665220" cy="606425"/>
          </a:xfrm>
          <a:prstGeom prst="rect">
            <a:avLst/>
          </a:prstGeom>
        </p:spPr>
        <p:txBody>
          <a:bodyPr vert="horz" wrap="square" lIns="0" tIns="0" rIns="0" bIns="0" rtlCol="0">
            <a:spAutoFit/>
          </a:bodyPr>
          <a:lstStyle/>
          <a:p>
            <a:pPr marL="12700">
              <a:lnSpc>
                <a:spcPct val="100000"/>
              </a:lnSpc>
            </a:pPr>
            <a:r>
              <a:rPr sz="3800" spc="-10" dirty="0">
                <a:latin typeface="Arial Unicode MS"/>
                <a:cs typeface="Arial Unicode MS"/>
              </a:rPr>
              <a:t>社会 </a:t>
            </a:r>
            <a:r>
              <a:rPr sz="3800" spc="-150" dirty="0">
                <a:latin typeface="Arial"/>
                <a:cs typeface="Arial"/>
              </a:rPr>
              <a:t>| </a:t>
            </a:r>
            <a:r>
              <a:rPr sz="3800" spc="-10" dirty="0">
                <a:latin typeface="Arial Unicode MS"/>
                <a:cs typeface="Arial Unicode MS"/>
              </a:rPr>
              <a:t>历史 </a:t>
            </a:r>
            <a:r>
              <a:rPr sz="3800" spc="-150" dirty="0">
                <a:latin typeface="Arial"/>
                <a:cs typeface="Arial"/>
              </a:rPr>
              <a:t>|</a:t>
            </a:r>
            <a:r>
              <a:rPr sz="3800" spc="80" dirty="0">
                <a:latin typeface="Arial"/>
                <a:cs typeface="Arial"/>
              </a:rPr>
              <a:t> </a:t>
            </a:r>
            <a:r>
              <a:rPr sz="3800" spc="-1275" dirty="0">
                <a:latin typeface="Arial Unicode MS"/>
                <a:cs typeface="Arial Unicode MS"/>
              </a:rPr>
              <a:t>⾃自然</a:t>
            </a:r>
            <a:endParaRPr sz="3800">
              <a:latin typeface="Arial Unicode MS"/>
              <a:cs typeface="Arial Unicode MS"/>
            </a:endParaRPr>
          </a:p>
        </p:txBody>
      </p:sp>
      <p:sp>
        <p:nvSpPr>
          <p:cNvPr id="12" name="object 12"/>
          <p:cNvSpPr/>
          <p:nvPr/>
        </p:nvSpPr>
        <p:spPr>
          <a:xfrm>
            <a:off x="9646884" y="4112985"/>
            <a:ext cx="931104" cy="865804"/>
          </a:xfrm>
          <a:prstGeom prst="rect">
            <a:avLst/>
          </a:prstGeom>
          <a:blipFill>
            <a:blip r:embed="rId5" cstate="print"/>
            <a:stretch>
              <a:fillRect/>
            </a:stretch>
          </a:blipFill>
        </p:spPr>
        <p:txBody>
          <a:bodyPr wrap="square" lIns="0" tIns="0" rIns="0" bIns="0" rtlCol="0"/>
          <a:lstStyle/>
          <a:p>
            <a:endParaRPr/>
          </a:p>
        </p:txBody>
      </p:sp>
      <p:sp>
        <p:nvSpPr>
          <p:cNvPr id="13" name="object 13"/>
          <p:cNvSpPr/>
          <p:nvPr/>
        </p:nvSpPr>
        <p:spPr>
          <a:xfrm>
            <a:off x="9646884" y="5898146"/>
            <a:ext cx="931104" cy="865804"/>
          </a:xfrm>
          <a:prstGeom prst="rect">
            <a:avLst/>
          </a:prstGeom>
          <a:blipFill>
            <a:blip r:embed="rId5" cstate="print"/>
            <a:stretch>
              <a:fillRect/>
            </a:stretch>
          </a:blipFill>
        </p:spPr>
        <p:txBody>
          <a:bodyPr wrap="square" lIns="0" tIns="0" rIns="0" bIns="0" rtlCol="0"/>
          <a:lstStyle/>
          <a:p>
            <a:endParaRPr/>
          </a:p>
        </p:txBody>
      </p:sp>
      <p:sp>
        <p:nvSpPr>
          <p:cNvPr id="14" name="object 14"/>
          <p:cNvSpPr/>
          <p:nvPr/>
        </p:nvSpPr>
        <p:spPr>
          <a:xfrm>
            <a:off x="9646884" y="7683892"/>
            <a:ext cx="931104" cy="865804"/>
          </a:xfrm>
          <a:prstGeom prst="rect">
            <a:avLst/>
          </a:prstGeom>
          <a:blipFill>
            <a:blip r:embed="rId5" cstate="print"/>
            <a:stretch>
              <a:fillRect/>
            </a:stretch>
          </a:blipFill>
        </p:spPr>
        <p:txBody>
          <a:bodyPr wrap="square" lIns="0" tIns="0" rIns="0" bIns="0" rtlCol="0"/>
          <a:lstStyle/>
          <a:p>
            <a:endParaRPr/>
          </a:p>
        </p:txBody>
      </p:sp>
      <p:sp>
        <p:nvSpPr>
          <p:cNvPr id="15" name="object 15"/>
          <p:cNvSpPr txBox="1"/>
          <p:nvPr/>
        </p:nvSpPr>
        <p:spPr>
          <a:xfrm>
            <a:off x="699320" y="312936"/>
            <a:ext cx="8455025" cy="10483850"/>
          </a:xfrm>
          <a:prstGeom prst="rect">
            <a:avLst/>
          </a:prstGeom>
        </p:spPr>
        <p:txBody>
          <a:bodyPr vert="horz" wrap="square" lIns="0" tIns="0" rIns="0" bIns="0" rtlCol="0">
            <a:spAutoFit/>
          </a:bodyPr>
          <a:lstStyle/>
          <a:p>
            <a:pPr marL="745490" marR="126364" indent="-733425">
              <a:lnSpc>
                <a:spcPct val="142300"/>
              </a:lnSpc>
            </a:pPr>
            <a:r>
              <a:rPr sz="2850" spc="-515" dirty="0">
                <a:latin typeface="Arial Unicode MS"/>
                <a:cs typeface="Arial Unicode MS"/>
              </a:rPr>
              <a:t>阅读下⾯面的材料料，按要求写⼀一篇不不少于</a:t>
            </a:r>
            <a:r>
              <a:rPr sz="2850" spc="15" dirty="0">
                <a:latin typeface="Arial"/>
                <a:cs typeface="Arial"/>
              </a:rPr>
              <a:t>800</a:t>
            </a:r>
            <a:r>
              <a:rPr sz="2850" spc="-430" dirty="0">
                <a:latin typeface="Arial Unicode MS"/>
                <a:cs typeface="Arial Unicode MS"/>
              </a:rPr>
              <a:t>字的作⽂文  </a:t>
            </a:r>
            <a:r>
              <a:rPr sz="2850" spc="-450" dirty="0">
                <a:latin typeface="Arial Unicode MS"/>
                <a:cs typeface="Arial Unicode MS"/>
              </a:rPr>
              <a:t>旧报纸，若是卖给收废品的，⼀一⽄斤⼤大约三四⽑毛</a:t>
            </a:r>
            <a:endParaRPr sz="2850">
              <a:latin typeface="Arial Unicode MS"/>
              <a:cs typeface="Arial Unicode MS"/>
            </a:endParaRPr>
          </a:p>
          <a:p>
            <a:pPr marL="12700" marR="5080">
              <a:lnSpc>
                <a:spcPct val="141600"/>
              </a:lnSpc>
              <a:spcBef>
                <a:spcPts val="20"/>
              </a:spcBef>
            </a:pPr>
            <a:r>
              <a:rPr sz="2850" spc="-735" dirty="0">
                <a:latin typeface="Arial Unicode MS"/>
                <a:cs typeface="Arial Unicode MS"/>
              </a:rPr>
              <a:t>钱。但上海海吴江路路就有⼀一家⽼老老报纸馆专营《⼈人⺠民⽇日  </a:t>
            </a:r>
            <a:r>
              <a:rPr sz="2850" spc="-470" dirty="0">
                <a:latin typeface="Arial Unicode MS"/>
                <a:cs typeface="Arial Unicode MS"/>
              </a:rPr>
              <a:t>报》《光明⽇日报》《解放军⽇日报》和《⽂文汇报》等⽼老老 </a:t>
            </a:r>
            <a:r>
              <a:rPr sz="2850" spc="-135" dirty="0">
                <a:latin typeface="Arial Unicode MS"/>
                <a:cs typeface="Arial Unicode MS"/>
              </a:rPr>
              <a:t> </a:t>
            </a:r>
            <a:r>
              <a:rPr sz="2850" spc="30" dirty="0">
                <a:latin typeface="Arial Unicode MS"/>
                <a:cs typeface="Arial Unicode MS"/>
              </a:rPr>
              <a:t>报纸，每张能卖到</a:t>
            </a:r>
            <a:r>
              <a:rPr sz="2850" spc="30" dirty="0">
                <a:latin typeface="Arial"/>
                <a:cs typeface="Arial"/>
              </a:rPr>
              <a:t>200</a:t>
            </a:r>
            <a:r>
              <a:rPr sz="2850" spc="30" dirty="0">
                <a:latin typeface="Arial Unicode MS"/>
                <a:cs typeface="Arial Unicode MS"/>
              </a:rPr>
              <a:t>多元。原来，商家打出的宣传  </a:t>
            </a:r>
            <a:r>
              <a:rPr sz="2850" spc="-695" dirty="0">
                <a:latin typeface="Arial Unicode MS"/>
                <a:cs typeface="Arial Unicode MS"/>
              </a:rPr>
              <a:t>是这样的：为⾃自⼰己或者是亲⼈人买⼀一份⽣生⽇日⽼老老报纸吧！ </a:t>
            </a:r>
            <a:r>
              <a:rPr sz="2850" spc="-200" dirty="0">
                <a:latin typeface="Arial Unicode MS"/>
                <a:cs typeface="Arial Unicode MS"/>
              </a:rPr>
              <a:t> </a:t>
            </a:r>
            <a:r>
              <a:rPr sz="2850" spc="-395" dirty="0">
                <a:latin typeface="Arial Unicode MS"/>
                <a:cs typeface="Arial Unicode MS"/>
              </a:rPr>
              <a:t>颜⾊色已发⻩黄的⽼老老报纸配以充满怀旧情调的包装，就有</a:t>
            </a:r>
            <a:endParaRPr sz="2850">
              <a:latin typeface="Arial Unicode MS"/>
              <a:cs typeface="Arial Unicode MS"/>
            </a:endParaRPr>
          </a:p>
          <a:p>
            <a:pPr marL="12700" marR="5080" algn="just">
              <a:lnSpc>
                <a:spcPct val="141600"/>
              </a:lnSpc>
              <a:spcBef>
                <a:spcPts val="20"/>
              </a:spcBef>
            </a:pPr>
            <a:r>
              <a:rPr sz="2850" spc="-459" dirty="0">
                <a:latin typeface="Arial Unicode MS"/>
                <a:cs typeface="Arial Unicode MS"/>
              </a:rPr>
              <a:t>⼀一些历史的韵味。顾客主要是⼆二三⼗十岁的上海海市⺠民，  </a:t>
            </a:r>
            <a:r>
              <a:rPr sz="2850" spc="-625" dirty="0">
                <a:latin typeface="Arial Unicode MS"/>
                <a:cs typeface="Arial Unicode MS"/>
              </a:rPr>
              <a:t>他们或者购买⾃自⼰己出⽣生那⼀一天的报纸，看看⾃自⼰己出⽣生 </a:t>
            </a:r>
            <a:r>
              <a:rPr sz="2850" spc="-180" dirty="0">
                <a:latin typeface="Arial Unicode MS"/>
                <a:cs typeface="Arial Unicode MS"/>
              </a:rPr>
              <a:t> </a:t>
            </a:r>
            <a:r>
              <a:rPr sz="2850" spc="-290" dirty="0">
                <a:latin typeface="Arial Unicode MS"/>
                <a:cs typeface="Arial Unicode MS"/>
              </a:rPr>
              <a:t>那天世界发⽣生了了哪些事，或者买来赠送给⻓长辈，已引 </a:t>
            </a:r>
            <a:r>
              <a:rPr sz="2850" spc="-85" dirty="0">
                <a:latin typeface="Arial Unicode MS"/>
                <a:cs typeface="Arial Unicode MS"/>
              </a:rPr>
              <a:t> </a:t>
            </a:r>
            <a:r>
              <a:rPr sz="2850" spc="-470" dirty="0">
                <a:latin typeface="Arial Unicode MS"/>
                <a:cs typeface="Arial Unicode MS"/>
              </a:rPr>
              <a:t>起⻓长辈对⻘青春的回忆。三四⽑毛钱⼀一⽄斤的旧报纸得以卖 </a:t>
            </a:r>
            <a:r>
              <a:rPr sz="2850" spc="-135" dirty="0">
                <a:latin typeface="Arial Unicode MS"/>
                <a:cs typeface="Arial Unicode MS"/>
              </a:rPr>
              <a:t> </a:t>
            </a:r>
            <a:r>
              <a:rPr sz="2850" spc="-300" dirty="0">
                <a:latin typeface="Arial Unicode MS"/>
                <a:cs typeface="Arial Unicode MS"/>
              </a:rPr>
              <a:t>出每张⼆二百多元的⾼高价，价钱翻了了千倍以上，可谓极</a:t>
            </a:r>
            <a:endParaRPr sz="2850">
              <a:latin typeface="Arial Unicode MS"/>
              <a:cs typeface="Arial Unicode MS"/>
            </a:endParaRPr>
          </a:p>
          <a:p>
            <a:pPr marL="12700" marR="5080">
              <a:lnSpc>
                <a:spcPts val="4870"/>
              </a:lnSpc>
              <a:spcBef>
                <a:spcPts val="400"/>
              </a:spcBef>
            </a:pPr>
            <a:r>
              <a:rPr sz="2850" spc="-200" dirty="0">
                <a:latin typeface="Arial Unicode MS"/>
                <a:cs typeface="Arial Unicode MS"/>
              </a:rPr>
              <a:t>⾼高的附加值了了。可商家刚有这个想法的时候，曾引来  </a:t>
            </a:r>
            <a:r>
              <a:rPr sz="2850" spc="-285" dirty="0">
                <a:latin typeface="Arial Unicode MS"/>
                <a:cs typeface="Arial Unicode MS"/>
              </a:rPr>
              <a:t>多少⼈人的嘲笑啊！</a:t>
            </a:r>
            <a:endParaRPr sz="2850">
              <a:latin typeface="Arial Unicode MS"/>
              <a:cs typeface="Arial Unicode MS"/>
            </a:endParaRPr>
          </a:p>
          <a:p>
            <a:pPr marL="12700" indent="732790">
              <a:lnSpc>
                <a:spcPct val="100000"/>
              </a:lnSpc>
              <a:spcBef>
                <a:spcPts val="1040"/>
              </a:spcBef>
            </a:pPr>
            <a:r>
              <a:rPr sz="2850" spc="-450" dirty="0">
                <a:latin typeface="Arial Unicode MS"/>
                <a:cs typeface="Arial Unicode MS"/>
              </a:rPr>
              <a:t>要求选好⻆角度，确定⽴立意，明确⽂文体，⾃自拟标</a:t>
            </a:r>
            <a:endParaRPr sz="2850">
              <a:latin typeface="Arial Unicode MS"/>
              <a:cs typeface="Arial Unicode MS"/>
            </a:endParaRPr>
          </a:p>
          <a:p>
            <a:pPr marL="12700" marR="371475">
              <a:lnSpc>
                <a:spcPct val="139800"/>
              </a:lnSpc>
              <a:spcBef>
                <a:spcPts val="85"/>
              </a:spcBef>
            </a:pPr>
            <a:r>
              <a:rPr sz="2850" spc="-390" dirty="0">
                <a:latin typeface="Arial Unicode MS"/>
                <a:cs typeface="Arial Unicode MS"/>
              </a:rPr>
              <a:t>题；不不要脱离材料料内容和含意的范围作⽂文，不不要套  </a:t>
            </a:r>
            <a:r>
              <a:rPr sz="2850" spc="-325" dirty="0">
                <a:latin typeface="Arial Unicode MS"/>
                <a:cs typeface="Arial Unicode MS"/>
              </a:rPr>
              <a:t>作，不不得抄袭。</a:t>
            </a:r>
            <a:endParaRPr sz="2850">
              <a:latin typeface="Arial Unicode MS"/>
              <a:cs typeface="Arial Unicode MS"/>
            </a:endParaRP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107642" y="10267234"/>
            <a:ext cx="900810" cy="879554"/>
          </a:xfrm>
          <a:prstGeom prst="rect">
            <a:avLst/>
          </a:prstGeom>
          <a:blipFill>
            <a:blip r:embed="rId2" cstate="print"/>
            <a:stretch>
              <a:fillRect/>
            </a:stretch>
          </a:blipFill>
        </p:spPr>
        <p:txBody>
          <a:bodyPr wrap="square" lIns="0" tIns="0" rIns="0" bIns="0" rtlCol="0"/>
          <a:lstStyle/>
          <a:p>
            <a:endParaRPr/>
          </a:p>
        </p:txBody>
      </p:sp>
      <p:sp>
        <p:nvSpPr>
          <p:cNvPr id="3" name="object 3"/>
          <p:cNvSpPr/>
          <p:nvPr/>
        </p:nvSpPr>
        <p:spPr>
          <a:xfrm>
            <a:off x="19071283" y="110614"/>
            <a:ext cx="900810" cy="879554"/>
          </a:xfrm>
          <a:prstGeom prst="rect">
            <a:avLst/>
          </a:prstGeom>
          <a:blipFill>
            <a:blip r:embed="rId3" cstate="print"/>
            <a:stretch>
              <a:fillRect/>
            </a:stretch>
          </a:blipFill>
        </p:spPr>
        <p:txBody>
          <a:bodyPr wrap="square" lIns="0" tIns="0" rIns="0" bIns="0" rtlCol="0"/>
          <a:lstStyle/>
          <a:p>
            <a:endParaRPr/>
          </a:p>
        </p:txBody>
      </p:sp>
      <p:sp>
        <p:nvSpPr>
          <p:cNvPr id="4" name="object 4"/>
          <p:cNvSpPr/>
          <p:nvPr/>
        </p:nvSpPr>
        <p:spPr>
          <a:xfrm>
            <a:off x="19082371" y="10256433"/>
            <a:ext cx="879583" cy="900496"/>
          </a:xfrm>
          <a:prstGeom prst="rect">
            <a:avLst/>
          </a:prstGeom>
          <a:blipFill>
            <a:blip r:embed="rId4" cstate="print"/>
            <a:stretch>
              <a:fillRect/>
            </a:stretch>
          </a:blipFill>
        </p:spPr>
        <p:txBody>
          <a:bodyPr wrap="square" lIns="0" tIns="0" rIns="0" bIns="0" rtlCol="0"/>
          <a:lstStyle/>
          <a:p>
            <a:endParaRPr/>
          </a:p>
        </p:txBody>
      </p:sp>
      <p:sp>
        <p:nvSpPr>
          <p:cNvPr id="5" name="object 5"/>
          <p:cNvSpPr txBox="1"/>
          <p:nvPr/>
        </p:nvSpPr>
        <p:spPr>
          <a:xfrm>
            <a:off x="542256" y="953622"/>
            <a:ext cx="19023330" cy="9190990"/>
          </a:xfrm>
          <a:prstGeom prst="rect">
            <a:avLst/>
          </a:prstGeom>
        </p:spPr>
        <p:txBody>
          <a:bodyPr vert="horz" wrap="square" lIns="0" tIns="0" rIns="0" bIns="0" rtlCol="0">
            <a:spAutoFit/>
          </a:bodyPr>
          <a:lstStyle/>
          <a:p>
            <a:pPr marL="12700" marR="480695" indent="1005205">
              <a:lnSpc>
                <a:spcPct val="129600"/>
              </a:lnSpc>
            </a:pPr>
            <a:r>
              <a:rPr sz="3950" spc="-375" dirty="0">
                <a:solidFill>
                  <a:srgbClr val="0096FF"/>
                </a:solidFill>
                <a:latin typeface="Arial Unicode MS"/>
                <a:cs typeface="Arial Unicode MS"/>
              </a:rPr>
              <a:t>独具慧眼歌德曾说：</a:t>
            </a:r>
            <a:r>
              <a:rPr sz="3950" spc="-375" dirty="0">
                <a:solidFill>
                  <a:srgbClr val="0096FF"/>
                </a:solidFill>
                <a:latin typeface="Arial"/>
                <a:cs typeface="Arial"/>
              </a:rPr>
              <a:t>“</a:t>
            </a:r>
            <a:r>
              <a:rPr sz="3950" spc="-375" dirty="0">
                <a:solidFill>
                  <a:srgbClr val="0096FF"/>
                </a:solidFill>
                <a:latin typeface="Arial Unicode MS"/>
                <a:cs typeface="Arial Unicode MS"/>
              </a:rPr>
              <a:t>打破的⼀一⾯面镜⼦子，仍能折射千种光芒。</a:t>
            </a:r>
            <a:r>
              <a:rPr sz="3950" spc="-375" dirty="0">
                <a:solidFill>
                  <a:srgbClr val="0096FF"/>
                </a:solidFill>
                <a:latin typeface="Arial"/>
                <a:cs typeface="Arial"/>
              </a:rPr>
              <a:t>”</a:t>
            </a:r>
            <a:r>
              <a:rPr sz="3950" spc="-375" dirty="0">
                <a:solidFill>
                  <a:srgbClr val="0096FF"/>
                </a:solidFill>
                <a:latin typeface="Arial Unicode MS"/>
                <a:cs typeface="Arial Unicode MS"/>
              </a:rPr>
              <a:t>破旧的报纸⼜又何尝  </a:t>
            </a:r>
            <a:r>
              <a:rPr sz="3950" spc="-480" dirty="0">
                <a:solidFill>
                  <a:srgbClr val="0096FF"/>
                </a:solidFill>
                <a:latin typeface="Arial Unicode MS"/>
                <a:cs typeface="Arial Unicode MS"/>
              </a:rPr>
              <a:t>不不能换妆出⾯面？世界所需要的正是如同</a:t>
            </a:r>
            <a:r>
              <a:rPr sz="3950" b="1" spc="-480" dirty="0">
                <a:solidFill>
                  <a:srgbClr val="0096FF"/>
                </a:solidFill>
                <a:latin typeface="Microsoft YaHei UI"/>
                <a:cs typeface="Microsoft YaHei UI"/>
              </a:rPr>
              <a:t>吴汇路路⽼老老报纸专营馆那样具有怀旧情怀</a:t>
            </a:r>
            <a:r>
              <a:rPr sz="3950" spc="-480" dirty="0">
                <a:solidFill>
                  <a:srgbClr val="0096FF"/>
                </a:solidFill>
                <a:latin typeface="Arial Unicode MS"/>
                <a:cs typeface="Arial Unicode MS"/>
              </a:rPr>
              <a:t>的慧  </a:t>
            </a:r>
            <a:r>
              <a:rPr sz="3950" spc="5" dirty="0">
                <a:solidFill>
                  <a:srgbClr val="0096FF"/>
                </a:solidFill>
                <a:latin typeface="Arial Unicode MS"/>
                <a:cs typeface="Arial Unicode MS"/>
              </a:rPr>
              <a:t>眼，将旧报纸变废为宝，化旧韵为新颜。</a:t>
            </a:r>
            <a:endParaRPr sz="3950">
              <a:latin typeface="Arial Unicode MS"/>
              <a:cs typeface="Arial Unicode MS"/>
            </a:endParaRPr>
          </a:p>
          <a:p>
            <a:pPr marL="1017905">
              <a:lnSpc>
                <a:spcPct val="100000"/>
              </a:lnSpc>
              <a:spcBef>
                <a:spcPts val="1280"/>
              </a:spcBef>
            </a:pPr>
            <a:r>
              <a:rPr sz="3950" spc="-260" dirty="0">
                <a:solidFill>
                  <a:srgbClr val="0096FF"/>
                </a:solidFill>
                <a:latin typeface="Arial Unicode MS"/>
                <a:cs typeface="Arial Unicode MS"/>
              </a:rPr>
              <a:t>慧眼，是⼀一双善于发现的眼睛。</a:t>
            </a:r>
            <a:endParaRPr sz="3950">
              <a:latin typeface="Arial Unicode MS"/>
              <a:cs typeface="Arial Unicode MS"/>
            </a:endParaRPr>
          </a:p>
          <a:p>
            <a:pPr marL="1017905">
              <a:lnSpc>
                <a:spcPct val="100000"/>
              </a:lnSpc>
              <a:spcBef>
                <a:spcPts val="944"/>
              </a:spcBef>
            </a:pPr>
            <a:r>
              <a:rPr sz="3950" spc="5" dirty="0">
                <a:latin typeface="Arial"/>
                <a:cs typeface="Arial"/>
              </a:rPr>
              <a:t>……</a:t>
            </a:r>
            <a:endParaRPr sz="3950">
              <a:latin typeface="Arial"/>
              <a:cs typeface="Arial"/>
            </a:endParaRPr>
          </a:p>
          <a:p>
            <a:pPr marL="12700" marR="406400" indent="1005205">
              <a:lnSpc>
                <a:spcPts val="6020"/>
              </a:lnSpc>
            </a:pPr>
            <a:r>
              <a:rPr sz="3950" spc="-575" dirty="0">
                <a:latin typeface="Arial Unicode MS"/>
                <a:cs typeface="Arial Unicode MS"/>
              </a:rPr>
              <a:t>在时代⻜飞速发展的今天，上海海市吴江路路旧报纸馆的成功⽆无不不在提醒着我们拥有⼀一  </a:t>
            </a:r>
            <a:r>
              <a:rPr sz="3950" spc="-80" dirty="0">
                <a:latin typeface="Arial Unicode MS"/>
                <a:cs typeface="Arial Unicode MS"/>
              </a:rPr>
              <a:t>双慧眼的重要性。美国有句句俗话：</a:t>
            </a:r>
            <a:r>
              <a:rPr sz="3950" spc="-80" dirty="0">
                <a:latin typeface="Arial"/>
                <a:cs typeface="Arial"/>
              </a:rPr>
              <a:t>“</a:t>
            </a:r>
            <a:r>
              <a:rPr sz="3950" spc="-80" dirty="0">
                <a:latin typeface="Arial Unicode MS"/>
                <a:cs typeface="Arial Unicode MS"/>
              </a:rPr>
              <a:t>垃圾是放错位置的资源。</a:t>
            </a:r>
            <a:r>
              <a:rPr sz="3950" spc="-80" dirty="0">
                <a:latin typeface="Arial"/>
                <a:cs typeface="Arial"/>
              </a:rPr>
              <a:t>”</a:t>
            </a:r>
            <a:r>
              <a:rPr sz="3950" spc="-80" dirty="0">
                <a:latin typeface="Arial Unicode MS"/>
                <a:cs typeface="Arial Unicode MS"/>
              </a:rPr>
              <a:t>或许你所随意丢弃的旧</a:t>
            </a:r>
            <a:endParaRPr sz="3950">
              <a:latin typeface="Arial Unicode MS"/>
              <a:cs typeface="Arial Unicode MS"/>
            </a:endParaRPr>
          </a:p>
          <a:p>
            <a:pPr marL="12700" marR="406400">
              <a:lnSpc>
                <a:spcPts val="6020"/>
              </a:lnSpc>
              <a:spcBef>
                <a:spcPts val="244"/>
              </a:spcBef>
            </a:pPr>
            <a:r>
              <a:rPr sz="3950" spc="-450" dirty="0">
                <a:latin typeface="Arial Unicode MS"/>
                <a:cs typeface="Arial Unicode MS"/>
              </a:rPr>
              <a:t>物在有慧眼的⼈人眼中，便便是⽆无尽的财富；或许你所忽视的古典⽂文明，在有慧眼的⼈人眼  </a:t>
            </a:r>
            <a:r>
              <a:rPr sz="3950" spc="-525" dirty="0">
                <a:latin typeface="Arial Unicode MS"/>
                <a:cs typeface="Arial Unicode MS"/>
              </a:rPr>
              <a:t>中，便便是创新发展的⼤大本营。</a:t>
            </a:r>
            <a:endParaRPr sz="3950">
              <a:latin typeface="Arial Unicode MS"/>
              <a:cs typeface="Arial Unicode MS"/>
            </a:endParaRPr>
          </a:p>
          <a:p>
            <a:pPr marL="12700" marR="406400" indent="1005205">
              <a:lnSpc>
                <a:spcPts val="6100"/>
              </a:lnSpc>
              <a:spcBef>
                <a:spcPts val="15"/>
              </a:spcBef>
            </a:pPr>
            <a:r>
              <a:rPr sz="3950" spc="-210" dirty="0">
                <a:latin typeface="Arial Unicode MS"/>
                <a:cs typeface="Arial Unicode MS"/>
              </a:rPr>
              <a:t>让我们擦亮眼睛，去发现旧韵中的美丽，在继承中将传统⽂文化发扬光⼤大，让旧韵  </a:t>
            </a:r>
            <a:r>
              <a:rPr sz="3950" spc="5" dirty="0">
                <a:latin typeface="Arial Unicode MS"/>
                <a:cs typeface="Arial Unicode MS"/>
              </a:rPr>
              <a:t>换新颜！</a:t>
            </a:r>
            <a:endParaRPr sz="3950">
              <a:latin typeface="Arial Unicode MS"/>
              <a:cs typeface="Arial Unicode MS"/>
            </a:endParaRPr>
          </a:p>
          <a:p>
            <a:pPr marL="11973560">
              <a:lnSpc>
                <a:spcPct val="100000"/>
              </a:lnSpc>
              <a:spcBef>
                <a:spcPts val="869"/>
              </a:spcBef>
            </a:pPr>
            <a:r>
              <a:rPr sz="3950" spc="-260" dirty="0">
                <a:latin typeface="Arial"/>
                <a:cs typeface="Arial"/>
              </a:rPr>
              <a:t>——</a:t>
            </a:r>
            <a:r>
              <a:rPr sz="3950" spc="-260" dirty="0">
                <a:latin typeface="Arial Unicode MS"/>
                <a:cs typeface="Arial Unicode MS"/>
              </a:rPr>
              <a:t>优秀作⽂文《化旧韵为新颜》</a:t>
            </a:r>
            <a:endParaRPr sz="3950">
              <a:latin typeface="Arial Unicode MS"/>
              <a:cs typeface="Arial Unicode MS"/>
            </a:endParaRP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3628912" y="2676516"/>
            <a:ext cx="13126773" cy="4338976"/>
          </a:xfrm>
          <a:prstGeom prst="rect">
            <a:avLst/>
          </a:prstGeom>
          <a:blipFill>
            <a:blip r:embed="rId2" cstate="print"/>
            <a:stretch>
              <a:fillRect/>
            </a:stretch>
          </a:blipFill>
        </p:spPr>
        <p:txBody>
          <a:bodyPr wrap="square" lIns="0" tIns="0" rIns="0" bIns="0" rtlCol="0"/>
          <a:lstStyle/>
          <a:p>
            <a:endParaRPr/>
          </a:p>
        </p:txBody>
      </p:sp>
      <p:sp>
        <p:nvSpPr>
          <p:cNvPr id="3" name="object 3"/>
          <p:cNvSpPr txBox="1"/>
          <p:nvPr/>
        </p:nvSpPr>
        <p:spPr>
          <a:xfrm>
            <a:off x="1086742" y="7416569"/>
            <a:ext cx="17742535" cy="2358390"/>
          </a:xfrm>
          <a:prstGeom prst="rect">
            <a:avLst/>
          </a:prstGeom>
        </p:spPr>
        <p:txBody>
          <a:bodyPr vert="horz" wrap="square" lIns="0" tIns="0" rIns="0" bIns="0" rtlCol="0">
            <a:spAutoFit/>
          </a:bodyPr>
          <a:lstStyle/>
          <a:p>
            <a:pPr marL="8336915">
              <a:lnSpc>
                <a:spcPct val="100000"/>
              </a:lnSpc>
            </a:pPr>
            <a:r>
              <a:rPr sz="3850" b="1" spc="25" dirty="0">
                <a:latin typeface="Microsoft YaHei UI"/>
                <a:cs typeface="Microsoft YaHei UI"/>
              </a:rPr>
              <a:t>各有绝活</a:t>
            </a:r>
            <a:endParaRPr sz="3850">
              <a:latin typeface="Microsoft YaHei UI"/>
              <a:cs typeface="Microsoft YaHei UI"/>
            </a:endParaRPr>
          </a:p>
          <a:p>
            <a:pPr marL="12700" marR="5080">
              <a:lnSpc>
                <a:spcPct val="117800"/>
              </a:lnSpc>
              <a:spcBef>
                <a:spcPts val="2985"/>
              </a:spcBef>
            </a:pPr>
            <a:r>
              <a:rPr sz="3850" spc="-610" dirty="0">
                <a:latin typeface="Arial Unicode MS"/>
                <a:cs typeface="Arial Unicode MS"/>
              </a:rPr>
              <a:t>要求：结合材料料的内容和寓意，选好⻆角度，确定⽴立意，明确⽂文体，⾃自拟题⽬目；不不要  </a:t>
            </a:r>
            <a:r>
              <a:rPr sz="3850" spc="-409" dirty="0">
                <a:latin typeface="Arial Unicode MS"/>
                <a:cs typeface="Arial Unicode MS"/>
              </a:rPr>
              <a:t>套作，不不得抄袭。</a:t>
            </a:r>
            <a:endParaRPr sz="3850">
              <a:latin typeface="Arial Unicode MS"/>
              <a:cs typeface="Arial Unicode MS"/>
            </a:endParaRPr>
          </a:p>
        </p:txBody>
      </p:sp>
      <p:sp>
        <p:nvSpPr>
          <p:cNvPr id="4" name="object 4"/>
          <p:cNvSpPr txBox="1">
            <a:spLocks noGrp="1"/>
          </p:cNvSpPr>
          <p:nvPr>
            <p:ph type="title"/>
          </p:nvPr>
        </p:nvSpPr>
        <p:spPr>
          <a:prstGeom prst="rect">
            <a:avLst/>
          </a:prstGeom>
        </p:spPr>
        <p:txBody>
          <a:bodyPr vert="horz" wrap="square" lIns="0" tIns="949689" rIns="0" bIns="0" rtlCol="0">
            <a:spAutoFit/>
          </a:bodyPr>
          <a:lstStyle/>
          <a:p>
            <a:pPr marL="417195">
              <a:lnSpc>
                <a:spcPct val="100000"/>
              </a:lnSpc>
            </a:pPr>
            <a:r>
              <a:rPr sz="3850" b="0" spc="-605" dirty="0">
                <a:latin typeface="Arial"/>
                <a:cs typeface="Arial"/>
              </a:rPr>
              <a:t>22</a:t>
            </a:r>
            <a:r>
              <a:rPr sz="3850" b="0" spc="-605" dirty="0">
                <a:latin typeface="Arial Unicode MS"/>
                <a:cs typeface="Arial Unicode MS"/>
              </a:rPr>
              <a:t>、阅读下⾯面漫画材料料，写⼀一篇不不少于</a:t>
            </a:r>
            <a:r>
              <a:rPr sz="3850" b="0" spc="-605" dirty="0">
                <a:latin typeface="Arial"/>
                <a:cs typeface="Arial"/>
              </a:rPr>
              <a:t>800</a:t>
            </a:r>
            <a:r>
              <a:rPr sz="3850" b="0" spc="-605" dirty="0">
                <a:latin typeface="Arial Unicode MS"/>
                <a:cs typeface="Arial Unicode MS"/>
              </a:rPr>
              <a:t>字的⽂文章。</a:t>
            </a:r>
            <a:endParaRPr sz="3850">
              <a:latin typeface="Arial Unicode MS"/>
              <a:cs typeface="Arial Unicode MS"/>
            </a:endParaRP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107642" y="10267234"/>
            <a:ext cx="900810" cy="879554"/>
          </a:xfrm>
          <a:prstGeom prst="rect">
            <a:avLst/>
          </a:prstGeom>
          <a:blipFill>
            <a:blip r:embed="rId2" cstate="print"/>
            <a:stretch>
              <a:fillRect/>
            </a:stretch>
          </a:blipFill>
        </p:spPr>
        <p:txBody>
          <a:bodyPr wrap="square" lIns="0" tIns="0" rIns="0" bIns="0" rtlCol="0"/>
          <a:lstStyle/>
          <a:p>
            <a:endParaRPr/>
          </a:p>
        </p:txBody>
      </p:sp>
      <p:sp>
        <p:nvSpPr>
          <p:cNvPr id="3" name="object 3"/>
          <p:cNvSpPr/>
          <p:nvPr/>
        </p:nvSpPr>
        <p:spPr>
          <a:xfrm>
            <a:off x="19071283" y="110614"/>
            <a:ext cx="900810" cy="879554"/>
          </a:xfrm>
          <a:prstGeom prst="rect">
            <a:avLst/>
          </a:prstGeom>
          <a:blipFill>
            <a:blip r:embed="rId3" cstate="print"/>
            <a:stretch>
              <a:fillRect/>
            </a:stretch>
          </a:blipFill>
        </p:spPr>
        <p:txBody>
          <a:bodyPr wrap="square" lIns="0" tIns="0" rIns="0" bIns="0" rtlCol="0"/>
          <a:lstStyle/>
          <a:p>
            <a:endParaRPr/>
          </a:p>
        </p:txBody>
      </p:sp>
      <p:sp>
        <p:nvSpPr>
          <p:cNvPr id="4" name="object 4"/>
          <p:cNvSpPr/>
          <p:nvPr/>
        </p:nvSpPr>
        <p:spPr>
          <a:xfrm>
            <a:off x="19082371" y="10256433"/>
            <a:ext cx="879583" cy="900496"/>
          </a:xfrm>
          <a:prstGeom prst="rect">
            <a:avLst/>
          </a:prstGeom>
          <a:blipFill>
            <a:blip r:embed="rId4" cstate="print"/>
            <a:stretch>
              <a:fillRect/>
            </a:stretch>
          </a:blipFill>
        </p:spPr>
        <p:txBody>
          <a:bodyPr wrap="square" lIns="0" tIns="0" rIns="0" bIns="0" rtlCol="0"/>
          <a:lstStyle/>
          <a:p>
            <a:endParaRPr/>
          </a:p>
        </p:txBody>
      </p:sp>
      <p:sp>
        <p:nvSpPr>
          <p:cNvPr id="5" name="object 5"/>
          <p:cNvSpPr/>
          <p:nvPr/>
        </p:nvSpPr>
        <p:spPr>
          <a:xfrm>
            <a:off x="3488662" y="456304"/>
            <a:ext cx="13126773" cy="4338976"/>
          </a:xfrm>
          <a:prstGeom prst="rect">
            <a:avLst/>
          </a:prstGeom>
          <a:blipFill>
            <a:blip r:embed="rId5" cstate="print"/>
            <a:stretch>
              <a:fillRect/>
            </a:stretch>
          </a:blipFill>
        </p:spPr>
        <p:txBody>
          <a:bodyPr wrap="square" lIns="0" tIns="0" rIns="0" bIns="0" rtlCol="0"/>
          <a:lstStyle/>
          <a:p>
            <a:endParaRPr/>
          </a:p>
        </p:txBody>
      </p:sp>
      <p:sp>
        <p:nvSpPr>
          <p:cNvPr id="6" name="object 6"/>
          <p:cNvSpPr txBox="1"/>
          <p:nvPr/>
        </p:nvSpPr>
        <p:spPr>
          <a:xfrm>
            <a:off x="615469" y="5521736"/>
            <a:ext cx="18873470" cy="5080000"/>
          </a:xfrm>
          <a:prstGeom prst="rect">
            <a:avLst/>
          </a:prstGeom>
        </p:spPr>
        <p:txBody>
          <a:bodyPr vert="horz" wrap="square" lIns="0" tIns="0" rIns="0" bIns="0" rtlCol="0">
            <a:spAutoFit/>
          </a:bodyPr>
          <a:lstStyle/>
          <a:p>
            <a:pPr marL="12700">
              <a:lnSpc>
                <a:spcPct val="100000"/>
              </a:lnSpc>
            </a:pPr>
            <a:r>
              <a:rPr sz="3850" b="1" spc="-260" dirty="0">
                <a:latin typeface="Microsoft YaHei UI"/>
                <a:cs typeface="Microsoft YaHei UI"/>
              </a:rPr>
              <a:t>健壮者的杠铃，也可以是瘦弱者的单杠</a:t>
            </a:r>
            <a:r>
              <a:rPr sz="3850" spc="-260" dirty="0">
                <a:latin typeface="Arial Unicode MS"/>
                <a:cs typeface="Arial Unicode MS"/>
              </a:rPr>
              <a:t>，盲⽬目效仿，徒增笑柄；寻⼰己所⻓长，绽放异彩。</a:t>
            </a:r>
            <a:endParaRPr sz="3850">
              <a:latin typeface="Arial Unicode MS"/>
              <a:cs typeface="Arial Unicode MS"/>
            </a:endParaRPr>
          </a:p>
          <a:p>
            <a:pPr marL="43815" indent="9465310">
              <a:lnSpc>
                <a:spcPct val="100000"/>
              </a:lnSpc>
              <a:spcBef>
                <a:spcPts val="1365"/>
              </a:spcBef>
            </a:pPr>
            <a:r>
              <a:rPr sz="3850" spc="25" dirty="0">
                <a:latin typeface="Arial"/>
                <a:cs typeface="Arial"/>
              </a:rPr>
              <a:t>——</a:t>
            </a:r>
            <a:r>
              <a:rPr sz="3850" spc="-715" dirty="0">
                <a:latin typeface="Arial Unicode MS"/>
                <a:cs typeface="Arial Unicode MS"/>
              </a:rPr>
              <a:t>优秀作⽂文《⾏行行中国⽅方案，铸中国新章》</a:t>
            </a:r>
            <a:endParaRPr sz="3850">
              <a:latin typeface="Arial Unicode MS"/>
              <a:cs typeface="Arial Unicode MS"/>
            </a:endParaRPr>
          </a:p>
          <a:p>
            <a:pPr>
              <a:lnSpc>
                <a:spcPct val="100000"/>
              </a:lnSpc>
              <a:spcBef>
                <a:spcPts val="9"/>
              </a:spcBef>
            </a:pPr>
            <a:endParaRPr sz="5750">
              <a:latin typeface="Times New Roman"/>
              <a:cs typeface="Times New Roman"/>
            </a:endParaRPr>
          </a:p>
          <a:p>
            <a:pPr marL="43815">
              <a:lnSpc>
                <a:spcPct val="100000"/>
              </a:lnSpc>
            </a:pPr>
            <a:r>
              <a:rPr sz="3850" b="1" spc="-755" dirty="0">
                <a:latin typeface="Arial"/>
                <a:cs typeface="Arial"/>
              </a:rPr>
              <a:t>“</a:t>
            </a:r>
            <a:r>
              <a:rPr sz="3850" b="1" spc="-755" dirty="0">
                <a:latin typeface="Microsoft YaHei UI"/>
                <a:cs typeface="Microsoft YaHei UI"/>
              </a:rPr>
              <a:t>⼒力力拔⼭山兮⽓气盖世</a:t>
            </a:r>
            <a:r>
              <a:rPr sz="3850" b="1" spc="-755" dirty="0">
                <a:latin typeface="Arial"/>
                <a:cs typeface="Arial"/>
              </a:rPr>
              <a:t>”</a:t>
            </a:r>
            <a:r>
              <a:rPr sz="3850" b="1" spc="-755" dirty="0">
                <a:latin typeface="Microsoft YaHei UI"/>
                <a:cs typeface="Microsoft YaHei UI"/>
              </a:rPr>
              <a:t>的</a:t>
            </a:r>
            <a:r>
              <a:rPr sz="3850" b="1" spc="-755" dirty="0">
                <a:latin typeface="Arial"/>
                <a:cs typeface="Arial"/>
              </a:rPr>
              <a:t>“</a:t>
            </a:r>
            <a:r>
              <a:rPr sz="3850" b="1" spc="-755" dirty="0">
                <a:latin typeface="Microsoft YaHei UI"/>
                <a:cs typeface="Microsoft YaHei UI"/>
              </a:rPr>
              <a:t>壮⼠士</a:t>
            </a:r>
            <a:r>
              <a:rPr sz="3850" b="1" spc="-755" dirty="0">
                <a:latin typeface="Arial"/>
                <a:cs typeface="Arial"/>
              </a:rPr>
              <a:t>”</a:t>
            </a:r>
            <a:r>
              <a:rPr sz="3850" b="1" spc="-755" dirty="0">
                <a:latin typeface="Microsoft YaHei UI"/>
                <a:cs typeface="Microsoft YaHei UI"/>
              </a:rPr>
              <a:t>凝魂聚⽓气，将巨⼤大的杠铃举过头顶；身轻如燕灵巧敏敏捷的⼥女女</a:t>
            </a:r>
            <a:endParaRPr sz="3850">
              <a:latin typeface="Microsoft YaHei UI"/>
              <a:cs typeface="Microsoft YaHei UI"/>
            </a:endParaRPr>
          </a:p>
          <a:p>
            <a:pPr marL="43815">
              <a:lnSpc>
                <a:spcPct val="100000"/>
              </a:lnSpc>
              <a:spcBef>
                <a:spcPts val="1315"/>
              </a:spcBef>
            </a:pPr>
            <a:r>
              <a:rPr sz="3850" b="1" spc="-650" dirty="0">
                <a:latin typeface="Microsoft YaHei UI"/>
                <a:cs typeface="Microsoft YaHei UI"/>
              </a:rPr>
              <a:t>⼦子却毫不不费⼒力力做着⾃自由旋转运动</a:t>
            </a:r>
            <a:r>
              <a:rPr sz="3850" spc="-650" dirty="0">
                <a:latin typeface="Arial"/>
                <a:cs typeface="Arial"/>
              </a:rPr>
              <a:t>……</a:t>
            </a:r>
            <a:r>
              <a:rPr sz="3850" spc="-650" dirty="0">
                <a:latin typeface="Arial Unicode MS"/>
                <a:cs typeface="Arial Unicode MS"/>
              </a:rPr>
              <a:t>然⽽而我们⼜又怎能辨别谁对谁错，孰是孰⾮非？事物有</a:t>
            </a:r>
            <a:endParaRPr sz="3850">
              <a:latin typeface="Arial Unicode MS"/>
              <a:cs typeface="Arial Unicode MS"/>
            </a:endParaRPr>
          </a:p>
          <a:p>
            <a:pPr marL="43815">
              <a:lnSpc>
                <a:spcPct val="100000"/>
              </a:lnSpc>
              <a:spcBef>
                <a:spcPts val="1395"/>
              </a:spcBef>
            </a:pPr>
            <a:r>
              <a:rPr sz="3850" spc="-520" dirty="0">
                <a:latin typeface="Arial Unicode MS"/>
                <a:cs typeface="Arial Unicode MS"/>
              </a:rPr>
              <a:t>⼤大⼩小功能之异，⼈人有性情专⻓长之分，⼜又怎能妄下定论，不不过是各有绝活，各有精彩。</a:t>
            </a:r>
            <a:endParaRPr sz="3850">
              <a:latin typeface="Arial Unicode MS"/>
              <a:cs typeface="Arial Unicode MS"/>
            </a:endParaRPr>
          </a:p>
          <a:p>
            <a:pPr marL="10460990">
              <a:lnSpc>
                <a:spcPct val="100000"/>
              </a:lnSpc>
              <a:spcBef>
                <a:spcPts val="1355"/>
              </a:spcBef>
            </a:pPr>
            <a:r>
              <a:rPr sz="3850" spc="-560" dirty="0">
                <a:latin typeface="Arial"/>
                <a:cs typeface="Arial"/>
              </a:rPr>
              <a:t>——</a:t>
            </a:r>
            <a:r>
              <a:rPr sz="3850" spc="-560" dirty="0">
                <a:latin typeface="Arial Unicode MS"/>
                <a:cs typeface="Arial Unicode MS"/>
              </a:rPr>
              <a:t>优秀作⽂文《⼈人⽣生百态，各有精彩》</a:t>
            </a:r>
            <a:endParaRPr sz="3850">
              <a:latin typeface="Arial Unicode MS"/>
              <a:cs typeface="Arial Unicode MS"/>
            </a:endParaRP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14290529" y="3347851"/>
            <a:ext cx="4528185" cy="6172835"/>
          </a:xfrm>
          <a:prstGeom prst="rect">
            <a:avLst/>
          </a:prstGeom>
        </p:spPr>
        <p:txBody>
          <a:bodyPr vert="horz" wrap="square" lIns="0" tIns="0" rIns="0" bIns="0" rtlCol="0">
            <a:spAutoFit/>
          </a:bodyPr>
          <a:lstStyle/>
          <a:p>
            <a:pPr marL="12700" marR="5080" algn="just">
              <a:lnSpc>
                <a:spcPct val="146600"/>
              </a:lnSpc>
            </a:pPr>
            <a:r>
              <a:rPr sz="7100" spc="-10" dirty="0">
                <a:latin typeface="Arial Unicode MS"/>
                <a:cs typeface="Arial Unicode MS"/>
              </a:rPr>
              <a:t>开头要简</a:t>
            </a:r>
            <a:r>
              <a:rPr sz="7100" spc="-5" dirty="0">
                <a:latin typeface="Arial Unicode MS"/>
                <a:cs typeface="Arial Unicode MS"/>
              </a:rPr>
              <a:t>练  </a:t>
            </a:r>
            <a:r>
              <a:rPr sz="7100" spc="-10" dirty="0">
                <a:latin typeface="Arial Unicode MS"/>
                <a:cs typeface="Arial Unicode MS"/>
              </a:rPr>
              <a:t>材料莫照抄  引用加议论</a:t>
            </a:r>
            <a:endParaRPr sz="7100">
              <a:latin typeface="Arial Unicode MS"/>
              <a:cs typeface="Arial Unicode MS"/>
            </a:endParaRPr>
          </a:p>
          <a:p>
            <a:pPr marL="12700" algn="just">
              <a:lnSpc>
                <a:spcPts val="7200"/>
              </a:lnSpc>
              <a:spcBef>
                <a:spcPts val="3929"/>
              </a:spcBef>
            </a:pPr>
            <a:r>
              <a:rPr sz="7100" spc="-10" dirty="0">
                <a:latin typeface="Arial Unicode MS"/>
                <a:cs typeface="Arial Unicode MS"/>
              </a:rPr>
              <a:t>直接入主题</a:t>
            </a:r>
            <a:endParaRPr sz="7100">
              <a:latin typeface="Arial Unicode MS"/>
              <a:cs typeface="Arial Unicode MS"/>
            </a:endParaRPr>
          </a:p>
        </p:txBody>
      </p:sp>
      <p:sp>
        <p:nvSpPr>
          <p:cNvPr id="3" name="object 3"/>
          <p:cNvSpPr txBox="1"/>
          <p:nvPr/>
        </p:nvSpPr>
        <p:spPr>
          <a:xfrm>
            <a:off x="971563" y="6897949"/>
            <a:ext cx="12004675" cy="3579495"/>
          </a:xfrm>
          <a:prstGeom prst="rect">
            <a:avLst/>
          </a:prstGeom>
        </p:spPr>
        <p:txBody>
          <a:bodyPr vert="horz" wrap="square" lIns="0" tIns="0" rIns="0" bIns="0" rtlCol="0">
            <a:spAutoFit/>
          </a:bodyPr>
          <a:lstStyle/>
          <a:p>
            <a:pPr marL="12700" marR="5080" indent="895350" algn="just">
              <a:lnSpc>
                <a:spcPct val="129700"/>
              </a:lnSpc>
            </a:pPr>
            <a:r>
              <a:rPr sz="3600" b="1" spc="-745" dirty="0">
                <a:solidFill>
                  <a:srgbClr val="0432FF"/>
                </a:solidFill>
                <a:latin typeface="Arial"/>
                <a:cs typeface="Arial"/>
              </a:rPr>
              <a:t>“</a:t>
            </a:r>
            <a:r>
              <a:rPr sz="3600" b="1" spc="-745" dirty="0">
                <a:solidFill>
                  <a:srgbClr val="0432FF"/>
                </a:solidFill>
                <a:latin typeface="Microsoft YaHei UI"/>
                <a:cs typeface="Microsoft YaHei UI"/>
              </a:rPr>
              <a:t>⼒力力拔⼭山兮⽓气盖世</a:t>
            </a:r>
            <a:r>
              <a:rPr sz="3600" b="1" spc="-745" dirty="0">
                <a:solidFill>
                  <a:srgbClr val="0432FF"/>
                </a:solidFill>
                <a:latin typeface="Arial"/>
                <a:cs typeface="Arial"/>
              </a:rPr>
              <a:t>”</a:t>
            </a:r>
            <a:r>
              <a:rPr sz="3600" b="1" spc="-745" dirty="0">
                <a:solidFill>
                  <a:srgbClr val="0432FF"/>
                </a:solidFill>
                <a:latin typeface="Microsoft YaHei UI"/>
                <a:cs typeface="Microsoft YaHei UI"/>
              </a:rPr>
              <a:t>的</a:t>
            </a:r>
            <a:r>
              <a:rPr sz="3600" b="1" spc="-745" dirty="0">
                <a:solidFill>
                  <a:srgbClr val="0432FF"/>
                </a:solidFill>
                <a:latin typeface="Arial"/>
                <a:cs typeface="Arial"/>
              </a:rPr>
              <a:t>“</a:t>
            </a:r>
            <a:r>
              <a:rPr sz="3600" b="1" spc="-745" dirty="0">
                <a:solidFill>
                  <a:srgbClr val="0432FF"/>
                </a:solidFill>
                <a:latin typeface="Microsoft YaHei UI"/>
                <a:cs typeface="Microsoft YaHei UI"/>
              </a:rPr>
              <a:t>壮⼠士</a:t>
            </a:r>
            <a:r>
              <a:rPr sz="3600" b="1" spc="-745" dirty="0">
                <a:solidFill>
                  <a:srgbClr val="0432FF"/>
                </a:solidFill>
                <a:latin typeface="Arial"/>
                <a:cs typeface="Arial"/>
              </a:rPr>
              <a:t>”</a:t>
            </a:r>
            <a:r>
              <a:rPr sz="3600" b="1" spc="-745" dirty="0">
                <a:solidFill>
                  <a:srgbClr val="0432FF"/>
                </a:solidFill>
                <a:latin typeface="Microsoft YaHei UI"/>
                <a:cs typeface="Microsoft YaHei UI"/>
              </a:rPr>
              <a:t>凝魂聚⽓气，将巨⼤大的杠铃举  </a:t>
            </a:r>
            <a:r>
              <a:rPr sz="3600" b="1" spc="-830" dirty="0">
                <a:solidFill>
                  <a:srgbClr val="0432FF"/>
                </a:solidFill>
                <a:latin typeface="Microsoft YaHei UI"/>
                <a:cs typeface="Microsoft YaHei UI"/>
              </a:rPr>
              <a:t>过头顶；身轻如燕灵巧敏敏捷的⼥女女⼦子却毫不不费⼒力力做着⾃自由旋转  </a:t>
            </a:r>
            <a:r>
              <a:rPr sz="3600" b="1" spc="25" dirty="0">
                <a:solidFill>
                  <a:srgbClr val="0432FF"/>
                </a:solidFill>
                <a:latin typeface="Microsoft YaHei UI"/>
                <a:cs typeface="Microsoft YaHei UI"/>
              </a:rPr>
              <a:t>运动</a:t>
            </a:r>
            <a:r>
              <a:rPr sz="3600" spc="25" dirty="0">
                <a:latin typeface="Arial"/>
                <a:cs typeface="Arial"/>
              </a:rPr>
              <a:t>……</a:t>
            </a:r>
            <a:r>
              <a:rPr sz="3600" spc="-409" dirty="0">
                <a:latin typeface="Arial Unicode MS"/>
                <a:cs typeface="Arial Unicode MS"/>
              </a:rPr>
              <a:t>然⽽而我们⼜又怎能辨别谁对谁错，孰是孰⾮非？事物有</a:t>
            </a:r>
            <a:endParaRPr sz="3600">
              <a:latin typeface="Arial Unicode MS"/>
              <a:cs typeface="Arial Unicode MS"/>
            </a:endParaRPr>
          </a:p>
          <a:p>
            <a:pPr marL="12700" marR="5080">
              <a:lnSpc>
                <a:spcPct val="129700"/>
              </a:lnSpc>
              <a:spcBef>
                <a:spcPts val="85"/>
              </a:spcBef>
            </a:pPr>
            <a:r>
              <a:rPr sz="3600" spc="-625" dirty="0">
                <a:latin typeface="Arial Unicode MS"/>
                <a:cs typeface="Arial Unicode MS"/>
              </a:rPr>
              <a:t>⼤大⼩小功能之异，⼈人有性情专⻓长之分，⼜又怎能妄下定论，不不过  </a:t>
            </a:r>
            <a:r>
              <a:rPr sz="3600" spc="25" dirty="0">
                <a:latin typeface="Arial Unicode MS"/>
                <a:cs typeface="Arial Unicode MS"/>
              </a:rPr>
              <a:t>是各有绝活，各有精彩。</a:t>
            </a:r>
            <a:endParaRPr sz="3600">
              <a:latin typeface="Arial Unicode MS"/>
              <a:cs typeface="Arial Unicode MS"/>
            </a:endParaRPr>
          </a:p>
        </p:txBody>
      </p:sp>
      <p:sp>
        <p:nvSpPr>
          <p:cNvPr id="4" name="object 4"/>
          <p:cNvSpPr txBox="1"/>
          <p:nvPr/>
        </p:nvSpPr>
        <p:spPr>
          <a:xfrm>
            <a:off x="929637" y="3001733"/>
            <a:ext cx="11739880" cy="3601720"/>
          </a:xfrm>
          <a:prstGeom prst="rect">
            <a:avLst/>
          </a:prstGeom>
        </p:spPr>
        <p:txBody>
          <a:bodyPr vert="horz" wrap="square" lIns="0" tIns="0" rIns="0" bIns="0" rtlCol="0">
            <a:spAutoFit/>
          </a:bodyPr>
          <a:lstStyle/>
          <a:p>
            <a:pPr marL="12700" marR="5080" indent="921385">
              <a:lnSpc>
                <a:spcPct val="131700"/>
              </a:lnSpc>
            </a:pPr>
            <a:r>
              <a:rPr sz="3600" spc="25" dirty="0">
                <a:latin typeface="Arial Unicode MS"/>
                <a:cs typeface="Arial Unicode MS"/>
              </a:rPr>
              <a:t>独具慧眼歌德曾说：</a:t>
            </a:r>
            <a:r>
              <a:rPr sz="3600" spc="345" dirty="0">
                <a:latin typeface="Arial"/>
                <a:cs typeface="Arial"/>
              </a:rPr>
              <a:t>“</a:t>
            </a:r>
            <a:r>
              <a:rPr sz="3600" spc="-570" dirty="0">
                <a:latin typeface="Arial Unicode MS"/>
                <a:cs typeface="Arial Unicode MS"/>
              </a:rPr>
              <a:t>打破的⼀一⾯面镜⼦子，仍能折射千种  </a:t>
            </a:r>
            <a:r>
              <a:rPr sz="3600" spc="-340" dirty="0">
                <a:latin typeface="Arial Unicode MS"/>
                <a:cs typeface="Arial Unicode MS"/>
              </a:rPr>
              <a:t>光芒。</a:t>
            </a:r>
            <a:r>
              <a:rPr sz="3600" spc="-340" dirty="0">
                <a:latin typeface="Arial"/>
                <a:cs typeface="Arial"/>
              </a:rPr>
              <a:t>”</a:t>
            </a:r>
            <a:r>
              <a:rPr sz="3600" spc="-340" dirty="0">
                <a:latin typeface="Arial Unicode MS"/>
                <a:cs typeface="Arial Unicode MS"/>
              </a:rPr>
              <a:t>破旧的报纸⼜又何尝不不能换妆出⾯面？世界所需要的正</a:t>
            </a:r>
            <a:endParaRPr sz="3600">
              <a:latin typeface="Arial Unicode MS"/>
              <a:cs typeface="Arial Unicode MS"/>
            </a:endParaRPr>
          </a:p>
          <a:p>
            <a:pPr marL="12700" marR="201295">
              <a:lnSpc>
                <a:spcPct val="129700"/>
              </a:lnSpc>
              <a:spcBef>
                <a:spcPts val="165"/>
              </a:spcBef>
            </a:pPr>
            <a:r>
              <a:rPr sz="3600" spc="-365" dirty="0">
                <a:latin typeface="Arial Unicode MS"/>
                <a:cs typeface="Arial Unicode MS"/>
              </a:rPr>
              <a:t>是如同</a:t>
            </a:r>
            <a:r>
              <a:rPr sz="3600" b="1" spc="-365" dirty="0">
                <a:solidFill>
                  <a:srgbClr val="0432FF"/>
                </a:solidFill>
                <a:latin typeface="Microsoft YaHei UI"/>
                <a:cs typeface="Microsoft YaHei UI"/>
              </a:rPr>
              <a:t>吴汇路路⽼老老报纸专营馆那样具有怀旧情怀</a:t>
            </a:r>
            <a:r>
              <a:rPr sz="3600" spc="-365" dirty="0">
                <a:latin typeface="Arial Unicode MS"/>
                <a:cs typeface="Arial Unicode MS"/>
              </a:rPr>
              <a:t>的慧眼，将  </a:t>
            </a:r>
            <a:r>
              <a:rPr sz="3600" spc="25" dirty="0">
                <a:latin typeface="Arial Unicode MS"/>
                <a:cs typeface="Arial Unicode MS"/>
              </a:rPr>
              <a:t>旧报纸变废为宝，化旧韵为新颜。</a:t>
            </a:r>
            <a:endParaRPr sz="3600">
              <a:latin typeface="Arial Unicode MS"/>
              <a:cs typeface="Arial Unicode MS"/>
            </a:endParaRPr>
          </a:p>
          <a:p>
            <a:pPr marL="934085">
              <a:lnSpc>
                <a:spcPct val="100000"/>
              </a:lnSpc>
              <a:spcBef>
                <a:spcPts val="1285"/>
              </a:spcBef>
            </a:pPr>
            <a:r>
              <a:rPr sz="3600" spc="-215" dirty="0">
                <a:latin typeface="Arial Unicode MS"/>
                <a:cs typeface="Arial Unicode MS"/>
              </a:rPr>
              <a:t>慧眼，是⼀一双善于发现的眼睛。</a:t>
            </a:r>
            <a:endParaRPr sz="3600">
              <a:latin typeface="Arial Unicode MS"/>
              <a:cs typeface="Arial Unicode MS"/>
            </a:endParaRPr>
          </a:p>
        </p:txBody>
      </p:sp>
      <p:sp>
        <p:nvSpPr>
          <p:cNvPr id="5" name="object 5"/>
          <p:cNvSpPr txBox="1">
            <a:spLocks noGrp="1"/>
          </p:cNvSpPr>
          <p:nvPr>
            <p:ph type="title"/>
          </p:nvPr>
        </p:nvSpPr>
        <p:spPr>
          <a:prstGeom prst="rect">
            <a:avLst/>
          </a:prstGeom>
        </p:spPr>
        <p:txBody>
          <a:bodyPr vert="horz" wrap="square" lIns="0" tIns="528495" rIns="0" bIns="0" rtlCol="0">
            <a:spAutoFit/>
          </a:bodyPr>
          <a:lstStyle/>
          <a:p>
            <a:pPr marL="6553200">
              <a:lnSpc>
                <a:spcPct val="100000"/>
              </a:lnSpc>
            </a:pPr>
            <a:r>
              <a:rPr sz="10300" b="0" spc="5" dirty="0">
                <a:latin typeface="Arial Unicode MS"/>
                <a:cs typeface="Arial Unicode MS"/>
              </a:rPr>
              <a:t>引论结合</a:t>
            </a:r>
            <a:endParaRPr sz="10300">
              <a:latin typeface="Arial Unicode MS"/>
              <a:cs typeface="Arial Unicode MS"/>
            </a:endParaRPr>
          </a:p>
        </p:txBody>
      </p:sp>
      <p:sp>
        <p:nvSpPr>
          <p:cNvPr id="6" name="object 6"/>
          <p:cNvSpPr/>
          <p:nvPr/>
        </p:nvSpPr>
        <p:spPr>
          <a:xfrm>
            <a:off x="3923011" y="1244463"/>
            <a:ext cx="1319530" cy="487045"/>
          </a:xfrm>
          <a:custGeom>
            <a:avLst/>
            <a:gdLst/>
            <a:ahLst/>
            <a:cxnLst/>
            <a:rect l="l" t="t" r="r" b="b"/>
            <a:pathLst>
              <a:path w="1319529" h="487044">
                <a:moveTo>
                  <a:pt x="747133" y="278474"/>
                </a:moveTo>
                <a:lnTo>
                  <a:pt x="535560" y="278474"/>
                </a:lnTo>
                <a:lnTo>
                  <a:pt x="573120" y="278864"/>
                </a:lnTo>
                <a:lnTo>
                  <a:pt x="610176" y="282914"/>
                </a:lnTo>
                <a:lnTo>
                  <a:pt x="682810" y="301611"/>
                </a:lnTo>
                <a:lnTo>
                  <a:pt x="718404" y="316068"/>
                </a:lnTo>
                <a:lnTo>
                  <a:pt x="753590" y="333842"/>
                </a:lnTo>
                <a:lnTo>
                  <a:pt x="788184" y="354722"/>
                </a:lnTo>
                <a:lnTo>
                  <a:pt x="822387" y="378728"/>
                </a:lnTo>
                <a:lnTo>
                  <a:pt x="856141" y="405725"/>
                </a:lnTo>
                <a:lnTo>
                  <a:pt x="890966" y="432037"/>
                </a:lnTo>
                <a:lnTo>
                  <a:pt x="926677" y="453509"/>
                </a:lnTo>
                <a:lnTo>
                  <a:pt x="963316" y="469908"/>
                </a:lnTo>
                <a:lnTo>
                  <a:pt x="1000925" y="480998"/>
                </a:lnTo>
                <a:lnTo>
                  <a:pt x="1039545" y="486545"/>
                </a:lnTo>
                <a:lnTo>
                  <a:pt x="1079220" y="486314"/>
                </a:lnTo>
                <a:lnTo>
                  <a:pt x="1119991" y="480069"/>
                </a:lnTo>
                <a:lnTo>
                  <a:pt x="1161901" y="467577"/>
                </a:lnTo>
                <a:lnTo>
                  <a:pt x="1194974" y="451197"/>
                </a:lnTo>
                <a:lnTo>
                  <a:pt x="1205253" y="443479"/>
                </a:lnTo>
                <a:lnTo>
                  <a:pt x="1079580" y="443479"/>
                </a:lnTo>
                <a:lnTo>
                  <a:pt x="1041153" y="441453"/>
                </a:lnTo>
                <a:lnTo>
                  <a:pt x="1001822" y="431191"/>
                </a:lnTo>
                <a:lnTo>
                  <a:pt x="965030" y="414437"/>
                </a:lnTo>
                <a:lnTo>
                  <a:pt x="929792" y="393668"/>
                </a:lnTo>
                <a:lnTo>
                  <a:pt x="895504" y="370541"/>
                </a:lnTo>
                <a:lnTo>
                  <a:pt x="861560" y="346713"/>
                </a:lnTo>
                <a:lnTo>
                  <a:pt x="827357" y="323843"/>
                </a:lnTo>
                <a:lnTo>
                  <a:pt x="791148" y="301376"/>
                </a:lnTo>
                <a:lnTo>
                  <a:pt x="754631" y="281840"/>
                </a:lnTo>
                <a:lnTo>
                  <a:pt x="747133" y="278474"/>
                </a:lnTo>
                <a:close/>
              </a:path>
              <a:path w="1319529" h="487044">
                <a:moveTo>
                  <a:pt x="1224921" y="45546"/>
                </a:moveTo>
                <a:lnTo>
                  <a:pt x="1085492" y="45546"/>
                </a:lnTo>
                <a:lnTo>
                  <a:pt x="1118730" y="47307"/>
                </a:lnTo>
                <a:lnTo>
                  <a:pt x="1157755" y="60204"/>
                </a:lnTo>
                <a:lnTo>
                  <a:pt x="1192164" y="79200"/>
                </a:lnTo>
                <a:lnTo>
                  <a:pt x="1244858" y="131905"/>
                </a:lnTo>
                <a:lnTo>
                  <a:pt x="1272260" y="198257"/>
                </a:lnTo>
                <a:lnTo>
                  <a:pt x="1275052" y="234311"/>
                </a:lnTo>
                <a:lnTo>
                  <a:pt x="1269814" y="271091"/>
                </a:lnTo>
                <a:lnTo>
                  <a:pt x="1255533" y="312038"/>
                </a:lnTo>
                <a:lnTo>
                  <a:pt x="1235893" y="348419"/>
                </a:lnTo>
                <a:lnTo>
                  <a:pt x="1211529" y="379709"/>
                </a:lnTo>
                <a:lnTo>
                  <a:pt x="1183080" y="405385"/>
                </a:lnTo>
                <a:lnTo>
                  <a:pt x="1116469" y="437793"/>
                </a:lnTo>
                <a:lnTo>
                  <a:pt x="1079580" y="443479"/>
                </a:lnTo>
                <a:lnTo>
                  <a:pt x="1205253" y="443479"/>
                </a:lnTo>
                <a:lnTo>
                  <a:pt x="1252696" y="400124"/>
                </a:lnTo>
                <a:lnTo>
                  <a:pt x="1276132" y="367797"/>
                </a:lnTo>
                <a:lnTo>
                  <a:pt x="1295141" y="332520"/>
                </a:lnTo>
                <a:lnTo>
                  <a:pt x="1309117" y="295477"/>
                </a:lnTo>
                <a:lnTo>
                  <a:pt x="1317452" y="257849"/>
                </a:lnTo>
                <a:lnTo>
                  <a:pt x="1319541" y="220821"/>
                </a:lnTo>
                <a:lnTo>
                  <a:pt x="1314776" y="185575"/>
                </a:lnTo>
                <a:lnTo>
                  <a:pt x="1300747" y="144321"/>
                </a:lnTo>
                <a:lnTo>
                  <a:pt x="1280774" y="106946"/>
                </a:lnTo>
                <a:lnTo>
                  <a:pt x="1255658" y="74091"/>
                </a:lnTo>
                <a:lnTo>
                  <a:pt x="1226199" y="46395"/>
                </a:lnTo>
                <a:lnTo>
                  <a:pt x="1224921" y="45546"/>
                </a:lnTo>
                <a:close/>
              </a:path>
              <a:path w="1319529" h="487044">
                <a:moveTo>
                  <a:pt x="32628" y="298234"/>
                </a:moveTo>
                <a:lnTo>
                  <a:pt x="23157" y="299511"/>
                </a:lnTo>
                <a:lnTo>
                  <a:pt x="0" y="305655"/>
                </a:lnTo>
                <a:lnTo>
                  <a:pt x="23613" y="332017"/>
                </a:lnTo>
                <a:lnTo>
                  <a:pt x="52134" y="353256"/>
                </a:lnTo>
                <a:lnTo>
                  <a:pt x="84526" y="369147"/>
                </a:lnTo>
                <a:lnTo>
                  <a:pt x="119749" y="379469"/>
                </a:lnTo>
                <a:lnTo>
                  <a:pt x="156765" y="383999"/>
                </a:lnTo>
                <a:lnTo>
                  <a:pt x="194536" y="382515"/>
                </a:lnTo>
                <a:lnTo>
                  <a:pt x="232024" y="374794"/>
                </a:lnTo>
                <a:lnTo>
                  <a:pt x="286652" y="357508"/>
                </a:lnTo>
                <a:lnTo>
                  <a:pt x="332355" y="338348"/>
                </a:lnTo>
                <a:lnTo>
                  <a:pt x="153388" y="338348"/>
                </a:lnTo>
                <a:lnTo>
                  <a:pt x="115786" y="333712"/>
                </a:lnTo>
                <a:lnTo>
                  <a:pt x="77846" y="321358"/>
                </a:lnTo>
                <a:lnTo>
                  <a:pt x="39569" y="300200"/>
                </a:lnTo>
                <a:lnTo>
                  <a:pt x="32628" y="298234"/>
                </a:lnTo>
                <a:close/>
              </a:path>
              <a:path w="1319529" h="487044">
                <a:moveTo>
                  <a:pt x="1080961" y="0"/>
                </a:moveTo>
                <a:lnTo>
                  <a:pt x="1015375" y="21493"/>
                </a:lnTo>
                <a:lnTo>
                  <a:pt x="958847" y="72139"/>
                </a:lnTo>
                <a:lnTo>
                  <a:pt x="939016" y="107757"/>
                </a:lnTo>
                <a:lnTo>
                  <a:pt x="927490" y="149898"/>
                </a:lnTo>
                <a:lnTo>
                  <a:pt x="926285" y="198308"/>
                </a:lnTo>
                <a:lnTo>
                  <a:pt x="933562" y="237746"/>
                </a:lnTo>
                <a:lnTo>
                  <a:pt x="969000" y="299743"/>
                </a:lnTo>
                <a:lnTo>
                  <a:pt x="1029620" y="333842"/>
                </a:lnTo>
                <a:lnTo>
                  <a:pt x="1068375" y="338408"/>
                </a:lnTo>
                <a:lnTo>
                  <a:pt x="1108449" y="333205"/>
                </a:lnTo>
                <a:lnTo>
                  <a:pt x="1139419" y="317254"/>
                </a:lnTo>
                <a:lnTo>
                  <a:pt x="1160948" y="290046"/>
                </a:lnTo>
                <a:lnTo>
                  <a:pt x="1162078" y="286299"/>
                </a:lnTo>
                <a:lnTo>
                  <a:pt x="1056066" y="286299"/>
                </a:lnTo>
                <a:lnTo>
                  <a:pt x="1035999" y="285645"/>
                </a:lnTo>
                <a:lnTo>
                  <a:pt x="1007222" y="269051"/>
                </a:lnTo>
                <a:lnTo>
                  <a:pt x="986214" y="241540"/>
                </a:lnTo>
                <a:lnTo>
                  <a:pt x="973839" y="207043"/>
                </a:lnTo>
                <a:lnTo>
                  <a:pt x="970960" y="169490"/>
                </a:lnTo>
                <a:lnTo>
                  <a:pt x="978441" y="132812"/>
                </a:lnTo>
                <a:lnTo>
                  <a:pt x="996138" y="99642"/>
                </a:lnTo>
                <a:lnTo>
                  <a:pt x="1021606" y="73110"/>
                </a:lnTo>
                <a:lnTo>
                  <a:pt x="1052254" y="54613"/>
                </a:lnTo>
                <a:lnTo>
                  <a:pt x="1085492" y="45546"/>
                </a:lnTo>
                <a:lnTo>
                  <a:pt x="1224921" y="45546"/>
                </a:lnTo>
                <a:lnTo>
                  <a:pt x="1193199" y="24498"/>
                </a:lnTo>
                <a:lnTo>
                  <a:pt x="1157459" y="9039"/>
                </a:lnTo>
                <a:lnTo>
                  <a:pt x="1119780" y="660"/>
                </a:lnTo>
                <a:lnTo>
                  <a:pt x="1080961" y="0"/>
                </a:lnTo>
                <a:close/>
              </a:path>
              <a:path w="1319529" h="487044">
                <a:moveTo>
                  <a:pt x="531088" y="231341"/>
                </a:moveTo>
                <a:lnTo>
                  <a:pt x="492816" y="234633"/>
                </a:lnTo>
                <a:lnTo>
                  <a:pt x="454219" y="241457"/>
                </a:lnTo>
                <a:lnTo>
                  <a:pt x="415284" y="251884"/>
                </a:lnTo>
                <a:lnTo>
                  <a:pt x="375994" y="265983"/>
                </a:lnTo>
                <a:lnTo>
                  <a:pt x="336335" y="283823"/>
                </a:lnTo>
                <a:lnTo>
                  <a:pt x="300422" y="301465"/>
                </a:lnTo>
                <a:lnTo>
                  <a:pt x="264170" y="316825"/>
                </a:lnTo>
                <a:lnTo>
                  <a:pt x="227581" y="328818"/>
                </a:lnTo>
                <a:lnTo>
                  <a:pt x="190653" y="336354"/>
                </a:lnTo>
                <a:lnTo>
                  <a:pt x="153388" y="338348"/>
                </a:lnTo>
                <a:lnTo>
                  <a:pt x="332355" y="338348"/>
                </a:lnTo>
                <a:lnTo>
                  <a:pt x="341933" y="333803"/>
                </a:lnTo>
                <a:lnTo>
                  <a:pt x="380131" y="315423"/>
                </a:lnTo>
                <a:lnTo>
                  <a:pt x="419850" y="300200"/>
                </a:lnTo>
                <a:lnTo>
                  <a:pt x="458900" y="289056"/>
                </a:lnTo>
                <a:lnTo>
                  <a:pt x="497489" y="281840"/>
                </a:lnTo>
                <a:lnTo>
                  <a:pt x="535560" y="278474"/>
                </a:lnTo>
                <a:lnTo>
                  <a:pt x="747133" y="278474"/>
                </a:lnTo>
                <a:lnTo>
                  <a:pt x="718098" y="265441"/>
                </a:lnTo>
                <a:lnTo>
                  <a:pt x="681227" y="252112"/>
                </a:lnTo>
                <a:lnTo>
                  <a:pt x="644105" y="241968"/>
                </a:lnTo>
                <a:lnTo>
                  <a:pt x="606718" y="235079"/>
                </a:lnTo>
                <a:lnTo>
                  <a:pt x="569050" y="231513"/>
                </a:lnTo>
                <a:lnTo>
                  <a:pt x="531088" y="231341"/>
                </a:lnTo>
                <a:close/>
              </a:path>
              <a:path w="1319529" h="487044">
                <a:moveTo>
                  <a:pt x="1094733" y="148622"/>
                </a:moveTo>
                <a:lnTo>
                  <a:pt x="1084559" y="151463"/>
                </a:lnTo>
                <a:lnTo>
                  <a:pt x="1071686" y="156351"/>
                </a:lnTo>
                <a:lnTo>
                  <a:pt x="1055779" y="161921"/>
                </a:lnTo>
                <a:lnTo>
                  <a:pt x="1086386" y="186996"/>
                </a:lnTo>
                <a:lnTo>
                  <a:pt x="1108391" y="227650"/>
                </a:lnTo>
                <a:lnTo>
                  <a:pt x="1122332" y="261992"/>
                </a:lnTo>
                <a:lnTo>
                  <a:pt x="1100245" y="270550"/>
                </a:lnTo>
                <a:lnTo>
                  <a:pt x="1077819" y="279960"/>
                </a:lnTo>
                <a:lnTo>
                  <a:pt x="1056066" y="286299"/>
                </a:lnTo>
                <a:lnTo>
                  <a:pt x="1162078" y="286299"/>
                </a:lnTo>
                <a:lnTo>
                  <a:pt x="1172697" y="251070"/>
                </a:lnTo>
                <a:lnTo>
                  <a:pt x="1173114" y="213662"/>
                </a:lnTo>
                <a:lnTo>
                  <a:pt x="1159875" y="185122"/>
                </a:lnTo>
                <a:lnTo>
                  <a:pt x="1135508" y="164086"/>
                </a:lnTo>
                <a:lnTo>
                  <a:pt x="1102542" y="149189"/>
                </a:lnTo>
                <a:lnTo>
                  <a:pt x="1094733" y="148622"/>
                </a:lnTo>
                <a:close/>
              </a:path>
            </a:pathLst>
          </a:custGeom>
          <a:solidFill>
            <a:srgbClr val="414141"/>
          </a:solidFill>
        </p:spPr>
        <p:txBody>
          <a:bodyPr wrap="square" lIns="0" tIns="0" rIns="0" bIns="0" rtlCol="0"/>
          <a:lstStyle/>
          <a:p>
            <a:endParaRPr/>
          </a:p>
        </p:txBody>
      </p:sp>
      <p:sp>
        <p:nvSpPr>
          <p:cNvPr id="7" name="object 7"/>
          <p:cNvSpPr/>
          <p:nvPr/>
        </p:nvSpPr>
        <p:spPr>
          <a:xfrm>
            <a:off x="5749884" y="1243263"/>
            <a:ext cx="460375" cy="489584"/>
          </a:xfrm>
          <a:custGeom>
            <a:avLst/>
            <a:gdLst/>
            <a:ahLst/>
            <a:cxnLst/>
            <a:rect l="l" t="t" r="r" b="b"/>
            <a:pathLst>
              <a:path w="460375" h="489585">
                <a:moveTo>
                  <a:pt x="14397" y="370301"/>
                </a:moveTo>
                <a:lnTo>
                  <a:pt x="5402" y="379390"/>
                </a:lnTo>
                <a:lnTo>
                  <a:pt x="0" y="383023"/>
                </a:lnTo>
                <a:lnTo>
                  <a:pt x="3545" y="393340"/>
                </a:lnTo>
                <a:lnTo>
                  <a:pt x="47303" y="444598"/>
                </a:lnTo>
                <a:lnTo>
                  <a:pt x="112854" y="476521"/>
                </a:lnTo>
                <a:lnTo>
                  <a:pt x="180421" y="489520"/>
                </a:lnTo>
                <a:lnTo>
                  <a:pt x="214043" y="489242"/>
                </a:lnTo>
                <a:lnTo>
                  <a:pt x="279135" y="475773"/>
                </a:lnTo>
                <a:lnTo>
                  <a:pt x="338913" y="445937"/>
                </a:lnTo>
                <a:lnTo>
                  <a:pt x="343596" y="442339"/>
                </a:lnTo>
                <a:lnTo>
                  <a:pt x="190486" y="442339"/>
                </a:lnTo>
                <a:lnTo>
                  <a:pt x="151378" y="438098"/>
                </a:lnTo>
                <a:lnTo>
                  <a:pt x="113282" y="427465"/>
                </a:lnTo>
                <a:lnTo>
                  <a:pt x="77379" y="410310"/>
                </a:lnTo>
                <a:lnTo>
                  <a:pt x="61466" y="400476"/>
                </a:lnTo>
                <a:lnTo>
                  <a:pt x="30310" y="380129"/>
                </a:lnTo>
                <a:lnTo>
                  <a:pt x="14397" y="370301"/>
                </a:lnTo>
                <a:close/>
              </a:path>
              <a:path w="460375" h="489585">
                <a:moveTo>
                  <a:pt x="366333" y="48154"/>
                </a:moveTo>
                <a:lnTo>
                  <a:pt x="236657" y="48154"/>
                </a:lnTo>
                <a:lnTo>
                  <a:pt x="273061" y="52287"/>
                </a:lnTo>
                <a:lnTo>
                  <a:pt x="308565" y="63846"/>
                </a:lnTo>
                <a:lnTo>
                  <a:pt x="365276" y="106613"/>
                </a:lnTo>
                <a:lnTo>
                  <a:pt x="386979" y="142603"/>
                </a:lnTo>
                <a:lnTo>
                  <a:pt x="401191" y="181200"/>
                </a:lnTo>
                <a:lnTo>
                  <a:pt x="407911" y="221229"/>
                </a:lnTo>
                <a:lnTo>
                  <a:pt x="407140" y="261512"/>
                </a:lnTo>
                <a:lnTo>
                  <a:pt x="398879" y="300871"/>
                </a:lnTo>
                <a:lnTo>
                  <a:pt x="383127" y="338130"/>
                </a:lnTo>
                <a:lnTo>
                  <a:pt x="359884" y="372113"/>
                </a:lnTo>
                <a:lnTo>
                  <a:pt x="302077" y="417977"/>
                </a:lnTo>
                <a:lnTo>
                  <a:pt x="229426" y="440313"/>
                </a:lnTo>
                <a:lnTo>
                  <a:pt x="190486" y="442339"/>
                </a:lnTo>
                <a:lnTo>
                  <a:pt x="343596" y="442339"/>
                </a:lnTo>
                <a:lnTo>
                  <a:pt x="390446" y="400758"/>
                </a:lnTo>
                <a:lnTo>
                  <a:pt x="430804" y="341258"/>
                </a:lnTo>
                <a:lnTo>
                  <a:pt x="457054" y="268461"/>
                </a:lnTo>
                <a:lnTo>
                  <a:pt x="460241" y="235150"/>
                </a:lnTo>
                <a:lnTo>
                  <a:pt x="456347" y="198816"/>
                </a:lnTo>
                <a:lnTo>
                  <a:pt x="446000" y="161337"/>
                </a:lnTo>
                <a:lnTo>
                  <a:pt x="429831" y="124589"/>
                </a:lnTo>
                <a:lnTo>
                  <a:pt x="408468" y="90450"/>
                </a:lnTo>
                <a:lnTo>
                  <a:pt x="382541" y="60796"/>
                </a:lnTo>
                <a:lnTo>
                  <a:pt x="366333" y="48154"/>
                </a:lnTo>
                <a:close/>
              </a:path>
              <a:path w="460375" h="489585">
                <a:moveTo>
                  <a:pt x="246742" y="0"/>
                </a:moveTo>
                <a:lnTo>
                  <a:pt x="173619" y="12375"/>
                </a:lnTo>
                <a:lnTo>
                  <a:pt x="136760" y="32050"/>
                </a:lnTo>
                <a:lnTo>
                  <a:pt x="89108" y="85263"/>
                </a:lnTo>
                <a:lnTo>
                  <a:pt x="73779" y="120252"/>
                </a:lnTo>
                <a:lnTo>
                  <a:pt x="65047" y="158273"/>
                </a:lnTo>
                <a:lnTo>
                  <a:pt x="63612" y="197404"/>
                </a:lnTo>
                <a:lnTo>
                  <a:pt x="70175" y="235729"/>
                </a:lnTo>
                <a:lnTo>
                  <a:pt x="85409" y="271823"/>
                </a:lnTo>
                <a:lnTo>
                  <a:pt x="134183" y="319917"/>
                </a:lnTo>
                <a:lnTo>
                  <a:pt x="203334" y="339381"/>
                </a:lnTo>
                <a:lnTo>
                  <a:pt x="243005" y="336599"/>
                </a:lnTo>
                <a:lnTo>
                  <a:pt x="275085" y="322563"/>
                </a:lnTo>
                <a:lnTo>
                  <a:pt x="298732" y="296934"/>
                </a:lnTo>
                <a:lnTo>
                  <a:pt x="301276" y="290283"/>
                </a:lnTo>
                <a:lnTo>
                  <a:pt x="224925" y="290283"/>
                </a:lnTo>
                <a:lnTo>
                  <a:pt x="198103" y="284741"/>
                </a:lnTo>
                <a:lnTo>
                  <a:pt x="146483" y="263431"/>
                </a:lnTo>
                <a:lnTo>
                  <a:pt x="112596" y="217132"/>
                </a:lnTo>
                <a:lnTo>
                  <a:pt x="107833" y="184542"/>
                </a:lnTo>
                <a:lnTo>
                  <a:pt x="112466" y="150941"/>
                </a:lnTo>
                <a:lnTo>
                  <a:pt x="145923" y="88995"/>
                </a:lnTo>
                <a:lnTo>
                  <a:pt x="202253" y="52104"/>
                </a:lnTo>
                <a:lnTo>
                  <a:pt x="236657" y="48154"/>
                </a:lnTo>
                <a:lnTo>
                  <a:pt x="366333" y="48154"/>
                </a:lnTo>
                <a:lnTo>
                  <a:pt x="352680" y="37505"/>
                </a:lnTo>
                <a:lnTo>
                  <a:pt x="318067" y="18538"/>
                </a:lnTo>
                <a:lnTo>
                  <a:pt x="282704" y="5783"/>
                </a:lnTo>
                <a:lnTo>
                  <a:pt x="246742" y="0"/>
                </a:lnTo>
                <a:close/>
              </a:path>
              <a:path w="460375" h="489585">
                <a:moveTo>
                  <a:pt x="244326" y="155827"/>
                </a:moveTo>
                <a:lnTo>
                  <a:pt x="230320" y="157533"/>
                </a:lnTo>
                <a:lnTo>
                  <a:pt x="216325" y="160600"/>
                </a:lnTo>
                <a:lnTo>
                  <a:pt x="203334" y="162988"/>
                </a:lnTo>
                <a:lnTo>
                  <a:pt x="224084" y="187536"/>
                </a:lnTo>
                <a:lnTo>
                  <a:pt x="242471" y="207994"/>
                </a:lnTo>
                <a:lnTo>
                  <a:pt x="257485" y="226407"/>
                </a:lnTo>
                <a:lnTo>
                  <a:pt x="268117" y="244818"/>
                </a:lnTo>
                <a:lnTo>
                  <a:pt x="264655" y="256017"/>
                </a:lnTo>
                <a:lnTo>
                  <a:pt x="252591" y="271646"/>
                </a:lnTo>
                <a:lnTo>
                  <a:pt x="237493" y="285227"/>
                </a:lnTo>
                <a:lnTo>
                  <a:pt x="224925" y="290283"/>
                </a:lnTo>
                <a:lnTo>
                  <a:pt x="301276" y="290283"/>
                </a:lnTo>
                <a:lnTo>
                  <a:pt x="313100" y="259372"/>
                </a:lnTo>
                <a:lnTo>
                  <a:pt x="315518" y="224023"/>
                </a:lnTo>
                <a:lnTo>
                  <a:pt x="306802" y="194812"/>
                </a:lnTo>
                <a:lnTo>
                  <a:pt x="287288" y="172420"/>
                </a:lnTo>
                <a:lnTo>
                  <a:pt x="257301" y="157531"/>
                </a:lnTo>
                <a:lnTo>
                  <a:pt x="244326" y="155827"/>
                </a:lnTo>
                <a:close/>
              </a:path>
            </a:pathLst>
          </a:custGeom>
          <a:solidFill>
            <a:srgbClr val="414141"/>
          </a:solidFill>
        </p:spPr>
        <p:txBody>
          <a:bodyPr wrap="square" lIns="0" tIns="0" rIns="0" bIns="0" rtlCol="0"/>
          <a:lstStyle/>
          <a:p>
            <a:endParaRPr/>
          </a:p>
        </p:txBody>
      </p:sp>
      <p:sp>
        <p:nvSpPr>
          <p:cNvPr id="8" name="object 8"/>
          <p:cNvSpPr/>
          <p:nvPr/>
        </p:nvSpPr>
        <p:spPr>
          <a:xfrm>
            <a:off x="5272083" y="1244408"/>
            <a:ext cx="447675" cy="487045"/>
          </a:xfrm>
          <a:custGeom>
            <a:avLst/>
            <a:gdLst/>
            <a:ahLst/>
            <a:cxnLst/>
            <a:rect l="l" t="t" r="r" b="b"/>
            <a:pathLst>
              <a:path w="447675" h="487044">
                <a:moveTo>
                  <a:pt x="0" y="383640"/>
                </a:moveTo>
                <a:lnTo>
                  <a:pt x="5953" y="396400"/>
                </a:lnTo>
                <a:lnTo>
                  <a:pt x="11232" y="409335"/>
                </a:lnTo>
                <a:lnTo>
                  <a:pt x="17183" y="421249"/>
                </a:lnTo>
                <a:lnTo>
                  <a:pt x="55722" y="452352"/>
                </a:lnTo>
                <a:lnTo>
                  <a:pt x="126176" y="479616"/>
                </a:lnTo>
                <a:lnTo>
                  <a:pt x="164248" y="485563"/>
                </a:lnTo>
                <a:lnTo>
                  <a:pt x="203010" y="486443"/>
                </a:lnTo>
                <a:lnTo>
                  <a:pt x="241556" y="482301"/>
                </a:lnTo>
                <a:lnTo>
                  <a:pt x="278981" y="473180"/>
                </a:lnTo>
                <a:lnTo>
                  <a:pt x="314380" y="459124"/>
                </a:lnTo>
                <a:lnTo>
                  <a:pt x="342835" y="442518"/>
                </a:lnTo>
                <a:lnTo>
                  <a:pt x="181929" y="442518"/>
                </a:lnTo>
                <a:lnTo>
                  <a:pt x="144347" y="436857"/>
                </a:lnTo>
                <a:lnTo>
                  <a:pt x="107797" y="423670"/>
                </a:lnTo>
                <a:lnTo>
                  <a:pt x="83630" y="411530"/>
                </a:lnTo>
                <a:lnTo>
                  <a:pt x="58618" y="400243"/>
                </a:lnTo>
                <a:lnTo>
                  <a:pt x="31247" y="390662"/>
                </a:lnTo>
                <a:lnTo>
                  <a:pt x="0" y="383640"/>
                </a:lnTo>
                <a:close/>
              </a:path>
              <a:path w="447675" h="487044">
                <a:moveTo>
                  <a:pt x="362124" y="46062"/>
                </a:moveTo>
                <a:lnTo>
                  <a:pt x="246733" y="46062"/>
                </a:lnTo>
                <a:lnTo>
                  <a:pt x="286140" y="53908"/>
                </a:lnTo>
                <a:lnTo>
                  <a:pt x="321581" y="72497"/>
                </a:lnTo>
                <a:lnTo>
                  <a:pt x="351378" y="99131"/>
                </a:lnTo>
                <a:lnTo>
                  <a:pt x="391433" y="159651"/>
                </a:lnTo>
                <a:lnTo>
                  <a:pt x="404877" y="227423"/>
                </a:lnTo>
                <a:lnTo>
                  <a:pt x="401410" y="263122"/>
                </a:lnTo>
                <a:lnTo>
                  <a:pt x="373674" y="336332"/>
                </a:lnTo>
                <a:lnTo>
                  <a:pt x="350681" y="369115"/>
                </a:lnTo>
                <a:lnTo>
                  <a:pt x="322784" y="396291"/>
                </a:lnTo>
                <a:lnTo>
                  <a:pt x="290970" y="417538"/>
                </a:lnTo>
                <a:lnTo>
                  <a:pt x="219553" y="440972"/>
                </a:lnTo>
                <a:lnTo>
                  <a:pt x="181929" y="442518"/>
                </a:lnTo>
                <a:lnTo>
                  <a:pt x="342835" y="442518"/>
                </a:lnTo>
                <a:lnTo>
                  <a:pt x="375475" y="416382"/>
                </a:lnTo>
                <a:lnTo>
                  <a:pt x="418764" y="357619"/>
                </a:lnTo>
                <a:lnTo>
                  <a:pt x="442823" y="289511"/>
                </a:lnTo>
                <a:lnTo>
                  <a:pt x="447560" y="253536"/>
                </a:lnTo>
                <a:lnTo>
                  <a:pt x="447394" y="217125"/>
                </a:lnTo>
                <a:lnTo>
                  <a:pt x="432217" y="145524"/>
                </a:lnTo>
                <a:lnTo>
                  <a:pt x="397035" y="79775"/>
                </a:lnTo>
                <a:lnTo>
                  <a:pt x="370726" y="51890"/>
                </a:lnTo>
                <a:lnTo>
                  <a:pt x="362124" y="46062"/>
                </a:lnTo>
                <a:close/>
              </a:path>
              <a:path w="447675" h="487044">
                <a:moveTo>
                  <a:pt x="219582" y="0"/>
                </a:moveTo>
                <a:lnTo>
                  <a:pt x="144395" y="26594"/>
                </a:lnTo>
                <a:lnTo>
                  <a:pt x="110787" y="52211"/>
                </a:lnTo>
                <a:lnTo>
                  <a:pt x="84663" y="83185"/>
                </a:lnTo>
                <a:lnTo>
                  <a:pt x="66474" y="118859"/>
                </a:lnTo>
                <a:lnTo>
                  <a:pt x="56668" y="158575"/>
                </a:lnTo>
                <a:lnTo>
                  <a:pt x="55694" y="201677"/>
                </a:lnTo>
                <a:lnTo>
                  <a:pt x="64331" y="239394"/>
                </a:lnTo>
                <a:lnTo>
                  <a:pt x="103942" y="297707"/>
                </a:lnTo>
                <a:lnTo>
                  <a:pt x="165282" y="330866"/>
                </a:lnTo>
                <a:lnTo>
                  <a:pt x="193382" y="333227"/>
                </a:lnTo>
                <a:lnTo>
                  <a:pt x="224343" y="327911"/>
                </a:lnTo>
                <a:lnTo>
                  <a:pt x="254968" y="316795"/>
                </a:lnTo>
                <a:lnTo>
                  <a:pt x="282054" y="301757"/>
                </a:lnTo>
                <a:lnTo>
                  <a:pt x="294167" y="289014"/>
                </a:lnTo>
                <a:lnTo>
                  <a:pt x="228160" y="289014"/>
                </a:lnTo>
                <a:lnTo>
                  <a:pt x="200542" y="284069"/>
                </a:lnTo>
                <a:lnTo>
                  <a:pt x="147323" y="265988"/>
                </a:lnTo>
                <a:lnTo>
                  <a:pt x="106203" y="222931"/>
                </a:lnTo>
                <a:lnTo>
                  <a:pt x="98627" y="189379"/>
                </a:lnTo>
                <a:lnTo>
                  <a:pt x="102090" y="153208"/>
                </a:lnTo>
                <a:lnTo>
                  <a:pt x="115644" y="117473"/>
                </a:lnTo>
                <a:lnTo>
                  <a:pt x="138341" y="85230"/>
                </a:lnTo>
                <a:lnTo>
                  <a:pt x="169469" y="61897"/>
                </a:lnTo>
                <a:lnTo>
                  <a:pt x="206721" y="48782"/>
                </a:lnTo>
                <a:lnTo>
                  <a:pt x="246733" y="46062"/>
                </a:lnTo>
                <a:lnTo>
                  <a:pt x="362124" y="46062"/>
                </a:lnTo>
                <a:lnTo>
                  <a:pt x="336882" y="28959"/>
                </a:lnTo>
                <a:lnTo>
                  <a:pt x="298447" y="11994"/>
                </a:lnTo>
                <a:lnTo>
                  <a:pt x="258366" y="2004"/>
                </a:lnTo>
                <a:lnTo>
                  <a:pt x="219582" y="0"/>
                </a:lnTo>
                <a:close/>
              </a:path>
              <a:path w="447675" h="487044">
                <a:moveTo>
                  <a:pt x="208402" y="152558"/>
                </a:moveTo>
                <a:lnTo>
                  <a:pt x="210192" y="158013"/>
                </a:lnTo>
                <a:lnTo>
                  <a:pt x="211993" y="165290"/>
                </a:lnTo>
                <a:lnTo>
                  <a:pt x="211993" y="172568"/>
                </a:lnTo>
                <a:lnTo>
                  <a:pt x="226198" y="190080"/>
                </a:lnTo>
                <a:lnTo>
                  <a:pt x="240738" y="207593"/>
                </a:lnTo>
                <a:lnTo>
                  <a:pt x="253932" y="225788"/>
                </a:lnTo>
                <a:lnTo>
                  <a:pt x="264096" y="245351"/>
                </a:lnTo>
                <a:lnTo>
                  <a:pt x="261260" y="256268"/>
                </a:lnTo>
                <a:lnTo>
                  <a:pt x="250844" y="271278"/>
                </a:lnTo>
                <a:lnTo>
                  <a:pt x="238070" y="284240"/>
                </a:lnTo>
                <a:lnTo>
                  <a:pt x="228160" y="289014"/>
                </a:lnTo>
                <a:lnTo>
                  <a:pt x="294167" y="289014"/>
                </a:lnTo>
                <a:lnTo>
                  <a:pt x="307459" y="275033"/>
                </a:lnTo>
                <a:lnTo>
                  <a:pt x="315516" y="243530"/>
                </a:lnTo>
                <a:lnTo>
                  <a:pt x="309088" y="210663"/>
                </a:lnTo>
                <a:lnTo>
                  <a:pt x="291038" y="179845"/>
                </a:lnTo>
                <a:lnTo>
                  <a:pt x="276107" y="168163"/>
                </a:lnTo>
                <a:lnTo>
                  <a:pt x="255111" y="161427"/>
                </a:lnTo>
                <a:lnTo>
                  <a:pt x="231419" y="157078"/>
                </a:lnTo>
                <a:lnTo>
                  <a:pt x="208402" y="152558"/>
                </a:lnTo>
                <a:close/>
              </a:path>
            </a:pathLst>
          </a:custGeom>
          <a:solidFill>
            <a:srgbClr val="414141"/>
          </a:solidFill>
        </p:spPr>
        <p:txBody>
          <a:bodyPr wrap="square" lIns="0" tIns="0" rIns="0" bIns="0" rtlCol="0"/>
          <a:lstStyle/>
          <a:p>
            <a:endParaRPr/>
          </a:p>
        </p:txBody>
      </p:sp>
      <p:sp>
        <p:nvSpPr>
          <p:cNvPr id="9" name="object 9"/>
          <p:cNvSpPr/>
          <p:nvPr/>
        </p:nvSpPr>
        <p:spPr>
          <a:xfrm>
            <a:off x="13893962" y="1244463"/>
            <a:ext cx="1319530" cy="487045"/>
          </a:xfrm>
          <a:custGeom>
            <a:avLst/>
            <a:gdLst/>
            <a:ahLst/>
            <a:cxnLst/>
            <a:rect l="l" t="t" r="r" b="b"/>
            <a:pathLst>
              <a:path w="1319530" h="487044">
                <a:moveTo>
                  <a:pt x="747133" y="278474"/>
                </a:moveTo>
                <a:lnTo>
                  <a:pt x="535560" y="278474"/>
                </a:lnTo>
                <a:lnTo>
                  <a:pt x="573119" y="278864"/>
                </a:lnTo>
                <a:lnTo>
                  <a:pt x="610175" y="282914"/>
                </a:lnTo>
                <a:lnTo>
                  <a:pt x="682807" y="301611"/>
                </a:lnTo>
                <a:lnTo>
                  <a:pt x="718400" y="316068"/>
                </a:lnTo>
                <a:lnTo>
                  <a:pt x="753585" y="333842"/>
                </a:lnTo>
                <a:lnTo>
                  <a:pt x="788178" y="354722"/>
                </a:lnTo>
                <a:lnTo>
                  <a:pt x="822378" y="378728"/>
                </a:lnTo>
                <a:lnTo>
                  <a:pt x="856131" y="405725"/>
                </a:lnTo>
                <a:lnTo>
                  <a:pt x="890959" y="432037"/>
                </a:lnTo>
                <a:lnTo>
                  <a:pt x="926673" y="453509"/>
                </a:lnTo>
                <a:lnTo>
                  <a:pt x="963313" y="469908"/>
                </a:lnTo>
                <a:lnTo>
                  <a:pt x="1000923" y="480998"/>
                </a:lnTo>
                <a:lnTo>
                  <a:pt x="1039545" y="486545"/>
                </a:lnTo>
                <a:lnTo>
                  <a:pt x="1079220" y="486314"/>
                </a:lnTo>
                <a:lnTo>
                  <a:pt x="1119991" y="480069"/>
                </a:lnTo>
                <a:lnTo>
                  <a:pt x="1161901" y="467577"/>
                </a:lnTo>
                <a:lnTo>
                  <a:pt x="1194974" y="451197"/>
                </a:lnTo>
                <a:lnTo>
                  <a:pt x="1205253" y="443479"/>
                </a:lnTo>
                <a:lnTo>
                  <a:pt x="1079579" y="443479"/>
                </a:lnTo>
                <a:lnTo>
                  <a:pt x="1041152" y="441453"/>
                </a:lnTo>
                <a:lnTo>
                  <a:pt x="1001822" y="431191"/>
                </a:lnTo>
                <a:lnTo>
                  <a:pt x="965030" y="414437"/>
                </a:lnTo>
                <a:lnTo>
                  <a:pt x="929792" y="393668"/>
                </a:lnTo>
                <a:lnTo>
                  <a:pt x="895504" y="370541"/>
                </a:lnTo>
                <a:lnTo>
                  <a:pt x="861560" y="346713"/>
                </a:lnTo>
                <a:lnTo>
                  <a:pt x="827357" y="323843"/>
                </a:lnTo>
                <a:lnTo>
                  <a:pt x="791148" y="301376"/>
                </a:lnTo>
                <a:lnTo>
                  <a:pt x="754631" y="281840"/>
                </a:lnTo>
                <a:lnTo>
                  <a:pt x="747133" y="278474"/>
                </a:lnTo>
                <a:close/>
              </a:path>
              <a:path w="1319530" h="487044">
                <a:moveTo>
                  <a:pt x="1224921" y="45546"/>
                </a:moveTo>
                <a:lnTo>
                  <a:pt x="1085492" y="45546"/>
                </a:lnTo>
                <a:lnTo>
                  <a:pt x="1118730" y="47307"/>
                </a:lnTo>
                <a:lnTo>
                  <a:pt x="1157755" y="60204"/>
                </a:lnTo>
                <a:lnTo>
                  <a:pt x="1192164" y="79200"/>
                </a:lnTo>
                <a:lnTo>
                  <a:pt x="1244858" y="131905"/>
                </a:lnTo>
                <a:lnTo>
                  <a:pt x="1272260" y="198257"/>
                </a:lnTo>
                <a:lnTo>
                  <a:pt x="1275052" y="234311"/>
                </a:lnTo>
                <a:lnTo>
                  <a:pt x="1269814" y="271091"/>
                </a:lnTo>
                <a:lnTo>
                  <a:pt x="1255531" y="312038"/>
                </a:lnTo>
                <a:lnTo>
                  <a:pt x="1235889" y="348419"/>
                </a:lnTo>
                <a:lnTo>
                  <a:pt x="1211525" y="379709"/>
                </a:lnTo>
                <a:lnTo>
                  <a:pt x="1183075" y="405385"/>
                </a:lnTo>
                <a:lnTo>
                  <a:pt x="1116466" y="437793"/>
                </a:lnTo>
                <a:lnTo>
                  <a:pt x="1079579" y="443479"/>
                </a:lnTo>
                <a:lnTo>
                  <a:pt x="1205253" y="443479"/>
                </a:lnTo>
                <a:lnTo>
                  <a:pt x="1252696" y="400124"/>
                </a:lnTo>
                <a:lnTo>
                  <a:pt x="1276132" y="367797"/>
                </a:lnTo>
                <a:lnTo>
                  <a:pt x="1295141" y="332520"/>
                </a:lnTo>
                <a:lnTo>
                  <a:pt x="1309117" y="295477"/>
                </a:lnTo>
                <a:lnTo>
                  <a:pt x="1317452" y="257849"/>
                </a:lnTo>
                <a:lnTo>
                  <a:pt x="1319541" y="220821"/>
                </a:lnTo>
                <a:lnTo>
                  <a:pt x="1314776" y="185575"/>
                </a:lnTo>
                <a:lnTo>
                  <a:pt x="1300747" y="144321"/>
                </a:lnTo>
                <a:lnTo>
                  <a:pt x="1280774" y="106946"/>
                </a:lnTo>
                <a:lnTo>
                  <a:pt x="1255658" y="74091"/>
                </a:lnTo>
                <a:lnTo>
                  <a:pt x="1226199" y="46395"/>
                </a:lnTo>
                <a:lnTo>
                  <a:pt x="1224921" y="45546"/>
                </a:lnTo>
                <a:close/>
              </a:path>
              <a:path w="1319530" h="487044">
                <a:moveTo>
                  <a:pt x="32628" y="298234"/>
                </a:moveTo>
                <a:lnTo>
                  <a:pt x="23157" y="299511"/>
                </a:lnTo>
                <a:lnTo>
                  <a:pt x="0" y="305655"/>
                </a:lnTo>
                <a:lnTo>
                  <a:pt x="23612" y="332017"/>
                </a:lnTo>
                <a:lnTo>
                  <a:pt x="52132" y="353256"/>
                </a:lnTo>
                <a:lnTo>
                  <a:pt x="84522" y="369147"/>
                </a:lnTo>
                <a:lnTo>
                  <a:pt x="119743" y="379469"/>
                </a:lnTo>
                <a:lnTo>
                  <a:pt x="156757" y="383999"/>
                </a:lnTo>
                <a:lnTo>
                  <a:pt x="194526" y="382515"/>
                </a:lnTo>
                <a:lnTo>
                  <a:pt x="232013" y="374794"/>
                </a:lnTo>
                <a:lnTo>
                  <a:pt x="286650" y="357508"/>
                </a:lnTo>
                <a:lnTo>
                  <a:pt x="332355" y="338348"/>
                </a:lnTo>
                <a:lnTo>
                  <a:pt x="153385" y="338348"/>
                </a:lnTo>
                <a:lnTo>
                  <a:pt x="115784" y="333712"/>
                </a:lnTo>
                <a:lnTo>
                  <a:pt x="77845" y="321358"/>
                </a:lnTo>
                <a:lnTo>
                  <a:pt x="39569" y="300200"/>
                </a:lnTo>
                <a:lnTo>
                  <a:pt x="32628" y="298234"/>
                </a:lnTo>
                <a:close/>
              </a:path>
              <a:path w="1319530" h="487044">
                <a:moveTo>
                  <a:pt x="1080961" y="0"/>
                </a:moveTo>
                <a:lnTo>
                  <a:pt x="1015370" y="21493"/>
                </a:lnTo>
                <a:lnTo>
                  <a:pt x="958842" y="72139"/>
                </a:lnTo>
                <a:lnTo>
                  <a:pt x="939010" y="107757"/>
                </a:lnTo>
                <a:lnTo>
                  <a:pt x="927483" y="149898"/>
                </a:lnTo>
                <a:lnTo>
                  <a:pt x="926275" y="198308"/>
                </a:lnTo>
                <a:lnTo>
                  <a:pt x="933556" y="237746"/>
                </a:lnTo>
                <a:lnTo>
                  <a:pt x="968997" y="299743"/>
                </a:lnTo>
                <a:lnTo>
                  <a:pt x="1029614" y="333842"/>
                </a:lnTo>
                <a:lnTo>
                  <a:pt x="1068365" y="338408"/>
                </a:lnTo>
                <a:lnTo>
                  <a:pt x="1108443" y="333205"/>
                </a:lnTo>
                <a:lnTo>
                  <a:pt x="1139412" y="317254"/>
                </a:lnTo>
                <a:lnTo>
                  <a:pt x="1160939" y="290046"/>
                </a:lnTo>
                <a:lnTo>
                  <a:pt x="1162068" y="286299"/>
                </a:lnTo>
                <a:lnTo>
                  <a:pt x="1056060" y="286299"/>
                </a:lnTo>
                <a:lnTo>
                  <a:pt x="1035999" y="285645"/>
                </a:lnTo>
                <a:lnTo>
                  <a:pt x="1007218" y="269051"/>
                </a:lnTo>
                <a:lnTo>
                  <a:pt x="986210" y="241540"/>
                </a:lnTo>
                <a:lnTo>
                  <a:pt x="973836" y="207043"/>
                </a:lnTo>
                <a:lnTo>
                  <a:pt x="970959" y="169490"/>
                </a:lnTo>
                <a:lnTo>
                  <a:pt x="978441" y="132812"/>
                </a:lnTo>
                <a:lnTo>
                  <a:pt x="996138" y="99642"/>
                </a:lnTo>
                <a:lnTo>
                  <a:pt x="1021606" y="73110"/>
                </a:lnTo>
                <a:lnTo>
                  <a:pt x="1052254" y="54613"/>
                </a:lnTo>
                <a:lnTo>
                  <a:pt x="1085492" y="45546"/>
                </a:lnTo>
                <a:lnTo>
                  <a:pt x="1224921" y="45546"/>
                </a:lnTo>
                <a:lnTo>
                  <a:pt x="1193199" y="24498"/>
                </a:lnTo>
                <a:lnTo>
                  <a:pt x="1157459" y="9039"/>
                </a:lnTo>
                <a:lnTo>
                  <a:pt x="1119780" y="660"/>
                </a:lnTo>
                <a:lnTo>
                  <a:pt x="1080961" y="0"/>
                </a:lnTo>
                <a:close/>
              </a:path>
              <a:path w="1319530" h="487044">
                <a:moveTo>
                  <a:pt x="531084" y="231341"/>
                </a:moveTo>
                <a:lnTo>
                  <a:pt x="492811" y="234633"/>
                </a:lnTo>
                <a:lnTo>
                  <a:pt x="454215" y="241457"/>
                </a:lnTo>
                <a:lnTo>
                  <a:pt x="415280" y="251884"/>
                </a:lnTo>
                <a:lnTo>
                  <a:pt x="375992" y="265983"/>
                </a:lnTo>
                <a:lnTo>
                  <a:pt x="336335" y="283823"/>
                </a:lnTo>
                <a:lnTo>
                  <a:pt x="300419" y="301465"/>
                </a:lnTo>
                <a:lnTo>
                  <a:pt x="264166" y="316825"/>
                </a:lnTo>
                <a:lnTo>
                  <a:pt x="227576" y="328818"/>
                </a:lnTo>
                <a:lnTo>
                  <a:pt x="190649" y="336354"/>
                </a:lnTo>
                <a:lnTo>
                  <a:pt x="153385" y="338348"/>
                </a:lnTo>
                <a:lnTo>
                  <a:pt x="332355" y="338348"/>
                </a:lnTo>
                <a:lnTo>
                  <a:pt x="341933" y="333803"/>
                </a:lnTo>
                <a:lnTo>
                  <a:pt x="380131" y="315423"/>
                </a:lnTo>
                <a:lnTo>
                  <a:pt x="419850" y="300200"/>
                </a:lnTo>
                <a:lnTo>
                  <a:pt x="458900" y="289056"/>
                </a:lnTo>
                <a:lnTo>
                  <a:pt x="497489" y="281840"/>
                </a:lnTo>
                <a:lnTo>
                  <a:pt x="535560" y="278474"/>
                </a:lnTo>
                <a:lnTo>
                  <a:pt x="747133" y="278474"/>
                </a:lnTo>
                <a:lnTo>
                  <a:pt x="718097" y="265441"/>
                </a:lnTo>
                <a:lnTo>
                  <a:pt x="681225" y="252112"/>
                </a:lnTo>
                <a:lnTo>
                  <a:pt x="644102" y="241968"/>
                </a:lnTo>
                <a:lnTo>
                  <a:pt x="606714" y="235079"/>
                </a:lnTo>
                <a:lnTo>
                  <a:pt x="569046" y="231513"/>
                </a:lnTo>
                <a:lnTo>
                  <a:pt x="531084" y="231341"/>
                </a:lnTo>
                <a:close/>
              </a:path>
              <a:path w="1319530" h="487044">
                <a:moveTo>
                  <a:pt x="1094729" y="148622"/>
                </a:moveTo>
                <a:lnTo>
                  <a:pt x="1084555" y="151463"/>
                </a:lnTo>
                <a:lnTo>
                  <a:pt x="1071685" y="156351"/>
                </a:lnTo>
                <a:lnTo>
                  <a:pt x="1055779" y="161921"/>
                </a:lnTo>
                <a:lnTo>
                  <a:pt x="1086386" y="186996"/>
                </a:lnTo>
                <a:lnTo>
                  <a:pt x="1108391" y="227650"/>
                </a:lnTo>
                <a:lnTo>
                  <a:pt x="1122332" y="261992"/>
                </a:lnTo>
                <a:lnTo>
                  <a:pt x="1100239" y="270550"/>
                </a:lnTo>
                <a:lnTo>
                  <a:pt x="1077811" y="279960"/>
                </a:lnTo>
                <a:lnTo>
                  <a:pt x="1056060" y="286299"/>
                </a:lnTo>
                <a:lnTo>
                  <a:pt x="1162068" y="286299"/>
                </a:lnTo>
                <a:lnTo>
                  <a:pt x="1172686" y="251070"/>
                </a:lnTo>
                <a:lnTo>
                  <a:pt x="1173110" y="213662"/>
                </a:lnTo>
                <a:lnTo>
                  <a:pt x="1159874" y="185122"/>
                </a:lnTo>
                <a:lnTo>
                  <a:pt x="1135508" y="164086"/>
                </a:lnTo>
                <a:lnTo>
                  <a:pt x="1102542" y="149189"/>
                </a:lnTo>
                <a:lnTo>
                  <a:pt x="1094729" y="148622"/>
                </a:lnTo>
                <a:close/>
              </a:path>
            </a:pathLst>
          </a:custGeom>
          <a:solidFill>
            <a:srgbClr val="414141"/>
          </a:solidFill>
        </p:spPr>
        <p:txBody>
          <a:bodyPr wrap="square" lIns="0" tIns="0" rIns="0" bIns="0" rtlCol="0"/>
          <a:lstStyle/>
          <a:p>
            <a:endParaRPr/>
          </a:p>
        </p:txBody>
      </p:sp>
      <p:sp>
        <p:nvSpPr>
          <p:cNvPr id="10" name="object 10"/>
          <p:cNvSpPr/>
          <p:nvPr/>
        </p:nvSpPr>
        <p:spPr>
          <a:xfrm>
            <a:off x="15720841" y="1243263"/>
            <a:ext cx="460375" cy="489584"/>
          </a:xfrm>
          <a:custGeom>
            <a:avLst/>
            <a:gdLst/>
            <a:ahLst/>
            <a:cxnLst/>
            <a:rect l="l" t="t" r="r" b="b"/>
            <a:pathLst>
              <a:path w="460375" h="489585">
                <a:moveTo>
                  <a:pt x="14397" y="370301"/>
                </a:moveTo>
                <a:lnTo>
                  <a:pt x="5392" y="379390"/>
                </a:lnTo>
                <a:lnTo>
                  <a:pt x="0" y="383023"/>
                </a:lnTo>
                <a:lnTo>
                  <a:pt x="3539" y="393340"/>
                </a:lnTo>
                <a:lnTo>
                  <a:pt x="47294" y="444598"/>
                </a:lnTo>
                <a:lnTo>
                  <a:pt x="112848" y="476521"/>
                </a:lnTo>
                <a:lnTo>
                  <a:pt x="180415" y="489520"/>
                </a:lnTo>
                <a:lnTo>
                  <a:pt x="214037" y="489242"/>
                </a:lnTo>
                <a:lnTo>
                  <a:pt x="279128" y="475773"/>
                </a:lnTo>
                <a:lnTo>
                  <a:pt x="338905" y="445937"/>
                </a:lnTo>
                <a:lnTo>
                  <a:pt x="343588" y="442339"/>
                </a:lnTo>
                <a:lnTo>
                  <a:pt x="190478" y="442339"/>
                </a:lnTo>
                <a:lnTo>
                  <a:pt x="151369" y="438098"/>
                </a:lnTo>
                <a:lnTo>
                  <a:pt x="113272" y="427465"/>
                </a:lnTo>
                <a:lnTo>
                  <a:pt x="77369" y="410310"/>
                </a:lnTo>
                <a:lnTo>
                  <a:pt x="61457" y="400476"/>
                </a:lnTo>
                <a:lnTo>
                  <a:pt x="30309" y="380129"/>
                </a:lnTo>
                <a:lnTo>
                  <a:pt x="14397" y="370301"/>
                </a:lnTo>
                <a:close/>
              </a:path>
              <a:path w="460375" h="489585">
                <a:moveTo>
                  <a:pt x="366333" y="48154"/>
                </a:moveTo>
                <a:lnTo>
                  <a:pt x="236651" y="48154"/>
                </a:lnTo>
                <a:lnTo>
                  <a:pt x="273055" y="52287"/>
                </a:lnTo>
                <a:lnTo>
                  <a:pt x="308560" y="63846"/>
                </a:lnTo>
                <a:lnTo>
                  <a:pt x="365276" y="106613"/>
                </a:lnTo>
                <a:lnTo>
                  <a:pt x="386979" y="142603"/>
                </a:lnTo>
                <a:lnTo>
                  <a:pt x="401191" y="181200"/>
                </a:lnTo>
                <a:lnTo>
                  <a:pt x="407910" y="221229"/>
                </a:lnTo>
                <a:lnTo>
                  <a:pt x="407139" y="261512"/>
                </a:lnTo>
                <a:lnTo>
                  <a:pt x="398875" y="300871"/>
                </a:lnTo>
                <a:lnTo>
                  <a:pt x="383120" y="338130"/>
                </a:lnTo>
                <a:lnTo>
                  <a:pt x="359873" y="372113"/>
                </a:lnTo>
                <a:lnTo>
                  <a:pt x="302070" y="417977"/>
                </a:lnTo>
                <a:lnTo>
                  <a:pt x="229419" y="440313"/>
                </a:lnTo>
                <a:lnTo>
                  <a:pt x="190478" y="442339"/>
                </a:lnTo>
                <a:lnTo>
                  <a:pt x="343588" y="442339"/>
                </a:lnTo>
                <a:lnTo>
                  <a:pt x="390437" y="400758"/>
                </a:lnTo>
                <a:lnTo>
                  <a:pt x="430794" y="341258"/>
                </a:lnTo>
                <a:lnTo>
                  <a:pt x="457043" y="268461"/>
                </a:lnTo>
                <a:lnTo>
                  <a:pt x="460234" y="235150"/>
                </a:lnTo>
                <a:lnTo>
                  <a:pt x="456343" y="198816"/>
                </a:lnTo>
                <a:lnTo>
                  <a:pt x="445998" y="161337"/>
                </a:lnTo>
                <a:lnTo>
                  <a:pt x="429830" y="124589"/>
                </a:lnTo>
                <a:lnTo>
                  <a:pt x="408468" y="90450"/>
                </a:lnTo>
                <a:lnTo>
                  <a:pt x="382541" y="60796"/>
                </a:lnTo>
                <a:lnTo>
                  <a:pt x="366333" y="48154"/>
                </a:lnTo>
                <a:close/>
              </a:path>
              <a:path w="460375" h="489585">
                <a:moveTo>
                  <a:pt x="246741" y="0"/>
                </a:moveTo>
                <a:lnTo>
                  <a:pt x="173613" y="12375"/>
                </a:lnTo>
                <a:lnTo>
                  <a:pt x="136749" y="32050"/>
                </a:lnTo>
                <a:lnTo>
                  <a:pt x="89101" y="85263"/>
                </a:lnTo>
                <a:lnTo>
                  <a:pt x="73773" y="120252"/>
                </a:lnTo>
                <a:lnTo>
                  <a:pt x="65044" y="158273"/>
                </a:lnTo>
                <a:lnTo>
                  <a:pt x="63611" y="197404"/>
                </a:lnTo>
                <a:lnTo>
                  <a:pt x="70175" y="235729"/>
                </a:lnTo>
                <a:lnTo>
                  <a:pt x="85404" y="271823"/>
                </a:lnTo>
                <a:lnTo>
                  <a:pt x="134175" y="319917"/>
                </a:lnTo>
                <a:lnTo>
                  <a:pt x="203334" y="339381"/>
                </a:lnTo>
                <a:lnTo>
                  <a:pt x="243003" y="336599"/>
                </a:lnTo>
                <a:lnTo>
                  <a:pt x="275080" y="322563"/>
                </a:lnTo>
                <a:lnTo>
                  <a:pt x="298723" y="296934"/>
                </a:lnTo>
                <a:lnTo>
                  <a:pt x="301267" y="290283"/>
                </a:lnTo>
                <a:lnTo>
                  <a:pt x="224925" y="290283"/>
                </a:lnTo>
                <a:lnTo>
                  <a:pt x="198102" y="284741"/>
                </a:lnTo>
                <a:lnTo>
                  <a:pt x="146479" y="263431"/>
                </a:lnTo>
                <a:lnTo>
                  <a:pt x="112591" y="217132"/>
                </a:lnTo>
                <a:lnTo>
                  <a:pt x="107825" y="184542"/>
                </a:lnTo>
                <a:lnTo>
                  <a:pt x="112457" y="150941"/>
                </a:lnTo>
                <a:lnTo>
                  <a:pt x="145913" y="88995"/>
                </a:lnTo>
                <a:lnTo>
                  <a:pt x="202246" y="52104"/>
                </a:lnTo>
                <a:lnTo>
                  <a:pt x="236651" y="48154"/>
                </a:lnTo>
                <a:lnTo>
                  <a:pt x="366333" y="48154"/>
                </a:lnTo>
                <a:lnTo>
                  <a:pt x="352680" y="37505"/>
                </a:lnTo>
                <a:lnTo>
                  <a:pt x="318067" y="18538"/>
                </a:lnTo>
                <a:lnTo>
                  <a:pt x="282704" y="5783"/>
                </a:lnTo>
                <a:lnTo>
                  <a:pt x="246741" y="0"/>
                </a:lnTo>
                <a:close/>
              </a:path>
              <a:path w="460375" h="489585">
                <a:moveTo>
                  <a:pt x="244320" y="155827"/>
                </a:moveTo>
                <a:lnTo>
                  <a:pt x="230312" y="157533"/>
                </a:lnTo>
                <a:lnTo>
                  <a:pt x="216319" y="160600"/>
                </a:lnTo>
                <a:lnTo>
                  <a:pt x="203334" y="162988"/>
                </a:lnTo>
                <a:lnTo>
                  <a:pt x="224080" y="187536"/>
                </a:lnTo>
                <a:lnTo>
                  <a:pt x="242466" y="207994"/>
                </a:lnTo>
                <a:lnTo>
                  <a:pt x="257479" y="226407"/>
                </a:lnTo>
                <a:lnTo>
                  <a:pt x="268107" y="244818"/>
                </a:lnTo>
                <a:lnTo>
                  <a:pt x="264650" y="256017"/>
                </a:lnTo>
                <a:lnTo>
                  <a:pt x="252590" y="271646"/>
                </a:lnTo>
                <a:lnTo>
                  <a:pt x="237492" y="285227"/>
                </a:lnTo>
                <a:lnTo>
                  <a:pt x="224925" y="290283"/>
                </a:lnTo>
                <a:lnTo>
                  <a:pt x="301267" y="290283"/>
                </a:lnTo>
                <a:lnTo>
                  <a:pt x="313089" y="259372"/>
                </a:lnTo>
                <a:lnTo>
                  <a:pt x="315507" y="224023"/>
                </a:lnTo>
                <a:lnTo>
                  <a:pt x="306793" y="194812"/>
                </a:lnTo>
                <a:lnTo>
                  <a:pt x="287281" y="172420"/>
                </a:lnTo>
                <a:lnTo>
                  <a:pt x="257301" y="157531"/>
                </a:lnTo>
                <a:lnTo>
                  <a:pt x="244320" y="155827"/>
                </a:lnTo>
                <a:close/>
              </a:path>
            </a:pathLst>
          </a:custGeom>
          <a:solidFill>
            <a:srgbClr val="414141"/>
          </a:solidFill>
        </p:spPr>
        <p:txBody>
          <a:bodyPr wrap="square" lIns="0" tIns="0" rIns="0" bIns="0" rtlCol="0"/>
          <a:lstStyle/>
          <a:p>
            <a:endParaRPr/>
          </a:p>
        </p:txBody>
      </p:sp>
      <p:sp>
        <p:nvSpPr>
          <p:cNvPr id="11" name="object 11"/>
          <p:cNvSpPr/>
          <p:nvPr/>
        </p:nvSpPr>
        <p:spPr>
          <a:xfrm>
            <a:off x="15243043" y="1244408"/>
            <a:ext cx="447675" cy="487045"/>
          </a:xfrm>
          <a:custGeom>
            <a:avLst/>
            <a:gdLst/>
            <a:ahLst/>
            <a:cxnLst/>
            <a:rect l="l" t="t" r="r" b="b"/>
            <a:pathLst>
              <a:path w="447675" h="487044">
                <a:moveTo>
                  <a:pt x="0" y="383640"/>
                </a:moveTo>
                <a:lnTo>
                  <a:pt x="5947" y="396400"/>
                </a:lnTo>
                <a:lnTo>
                  <a:pt x="11224" y="409335"/>
                </a:lnTo>
                <a:lnTo>
                  <a:pt x="17177" y="421249"/>
                </a:lnTo>
                <a:lnTo>
                  <a:pt x="55719" y="452352"/>
                </a:lnTo>
                <a:lnTo>
                  <a:pt x="126169" y="479616"/>
                </a:lnTo>
                <a:lnTo>
                  <a:pt x="164240" y="485563"/>
                </a:lnTo>
                <a:lnTo>
                  <a:pt x="203001" y="486443"/>
                </a:lnTo>
                <a:lnTo>
                  <a:pt x="241547" y="482301"/>
                </a:lnTo>
                <a:lnTo>
                  <a:pt x="278971" y="473180"/>
                </a:lnTo>
                <a:lnTo>
                  <a:pt x="314369" y="459124"/>
                </a:lnTo>
                <a:lnTo>
                  <a:pt x="342825" y="442518"/>
                </a:lnTo>
                <a:lnTo>
                  <a:pt x="181919" y="442518"/>
                </a:lnTo>
                <a:lnTo>
                  <a:pt x="144337" y="436857"/>
                </a:lnTo>
                <a:lnTo>
                  <a:pt x="107787" y="423670"/>
                </a:lnTo>
                <a:lnTo>
                  <a:pt x="83619" y="411530"/>
                </a:lnTo>
                <a:lnTo>
                  <a:pt x="58609" y="400243"/>
                </a:lnTo>
                <a:lnTo>
                  <a:pt x="31241" y="390662"/>
                </a:lnTo>
                <a:lnTo>
                  <a:pt x="0" y="383640"/>
                </a:lnTo>
                <a:close/>
              </a:path>
              <a:path w="447675" h="487044">
                <a:moveTo>
                  <a:pt x="362115" y="46062"/>
                </a:moveTo>
                <a:lnTo>
                  <a:pt x="246722" y="46062"/>
                </a:lnTo>
                <a:lnTo>
                  <a:pt x="286130" y="53908"/>
                </a:lnTo>
                <a:lnTo>
                  <a:pt x="321571" y="72497"/>
                </a:lnTo>
                <a:lnTo>
                  <a:pt x="351367" y="99131"/>
                </a:lnTo>
                <a:lnTo>
                  <a:pt x="391423" y="159651"/>
                </a:lnTo>
                <a:lnTo>
                  <a:pt x="404870" y="227423"/>
                </a:lnTo>
                <a:lnTo>
                  <a:pt x="401404" y="263122"/>
                </a:lnTo>
                <a:lnTo>
                  <a:pt x="373674" y="336332"/>
                </a:lnTo>
                <a:lnTo>
                  <a:pt x="350678" y="369115"/>
                </a:lnTo>
                <a:lnTo>
                  <a:pt x="322777" y="396291"/>
                </a:lnTo>
                <a:lnTo>
                  <a:pt x="290962" y="417538"/>
                </a:lnTo>
                <a:lnTo>
                  <a:pt x="219543" y="440972"/>
                </a:lnTo>
                <a:lnTo>
                  <a:pt x="181919" y="442518"/>
                </a:lnTo>
                <a:lnTo>
                  <a:pt x="342825" y="442518"/>
                </a:lnTo>
                <a:lnTo>
                  <a:pt x="375465" y="416382"/>
                </a:lnTo>
                <a:lnTo>
                  <a:pt x="418753" y="357619"/>
                </a:lnTo>
                <a:lnTo>
                  <a:pt x="442812" y="289511"/>
                </a:lnTo>
                <a:lnTo>
                  <a:pt x="447550" y="253536"/>
                </a:lnTo>
                <a:lnTo>
                  <a:pt x="447383" y="217125"/>
                </a:lnTo>
                <a:lnTo>
                  <a:pt x="432207" y="145524"/>
                </a:lnTo>
                <a:lnTo>
                  <a:pt x="397024" y="79775"/>
                </a:lnTo>
                <a:lnTo>
                  <a:pt x="370716" y="51890"/>
                </a:lnTo>
                <a:lnTo>
                  <a:pt x="362115" y="46062"/>
                </a:lnTo>
                <a:close/>
              </a:path>
              <a:path w="447675" h="487044">
                <a:moveTo>
                  <a:pt x="219582" y="0"/>
                </a:moveTo>
                <a:lnTo>
                  <a:pt x="144391" y="26594"/>
                </a:lnTo>
                <a:lnTo>
                  <a:pt x="110779" y="52211"/>
                </a:lnTo>
                <a:lnTo>
                  <a:pt x="84654" y="83185"/>
                </a:lnTo>
                <a:lnTo>
                  <a:pt x="66464" y="118859"/>
                </a:lnTo>
                <a:lnTo>
                  <a:pt x="56658" y="158575"/>
                </a:lnTo>
                <a:lnTo>
                  <a:pt x="55684" y="201677"/>
                </a:lnTo>
                <a:lnTo>
                  <a:pt x="64325" y="239394"/>
                </a:lnTo>
                <a:lnTo>
                  <a:pt x="103935" y="297707"/>
                </a:lnTo>
                <a:lnTo>
                  <a:pt x="165272" y="330866"/>
                </a:lnTo>
                <a:lnTo>
                  <a:pt x="193371" y="333227"/>
                </a:lnTo>
                <a:lnTo>
                  <a:pt x="224333" y="327911"/>
                </a:lnTo>
                <a:lnTo>
                  <a:pt x="254957" y="316795"/>
                </a:lnTo>
                <a:lnTo>
                  <a:pt x="282043" y="301757"/>
                </a:lnTo>
                <a:lnTo>
                  <a:pt x="294157" y="289014"/>
                </a:lnTo>
                <a:lnTo>
                  <a:pt x="228150" y="289014"/>
                </a:lnTo>
                <a:lnTo>
                  <a:pt x="200531" y="284069"/>
                </a:lnTo>
                <a:lnTo>
                  <a:pt x="147313" y="265988"/>
                </a:lnTo>
                <a:lnTo>
                  <a:pt x="106193" y="222931"/>
                </a:lnTo>
                <a:lnTo>
                  <a:pt x="98617" y="189379"/>
                </a:lnTo>
                <a:lnTo>
                  <a:pt x="102080" y="153208"/>
                </a:lnTo>
                <a:lnTo>
                  <a:pt x="115634" y="117473"/>
                </a:lnTo>
                <a:lnTo>
                  <a:pt x="138330" y="85230"/>
                </a:lnTo>
                <a:lnTo>
                  <a:pt x="169459" y="61897"/>
                </a:lnTo>
                <a:lnTo>
                  <a:pt x="206711" y="48782"/>
                </a:lnTo>
                <a:lnTo>
                  <a:pt x="246722" y="46062"/>
                </a:lnTo>
                <a:lnTo>
                  <a:pt x="362115" y="46062"/>
                </a:lnTo>
                <a:lnTo>
                  <a:pt x="336874" y="28959"/>
                </a:lnTo>
                <a:lnTo>
                  <a:pt x="298442" y="11994"/>
                </a:lnTo>
                <a:lnTo>
                  <a:pt x="258363" y="2004"/>
                </a:lnTo>
                <a:lnTo>
                  <a:pt x="219582" y="0"/>
                </a:lnTo>
                <a:close/>
              </a:path>
              <a:path w="447675" h="487044">
                <a:moveTo>
                  <a:pt x="208391" y="152558"/>
                </a:moveTo>
                <a:lnTo>
                  <a:pt x="210192" y="158013"/>
                </a:lnTo>
                <a:lnTo>
                  <a:pt x="211983" y="165290"/>
                </a:lnTo>
                <a:lnTo>
                  <a:pt x="211983" y="172568"/>
                </a:lnTo>
                <a:lnTo>
                  <a:pt x="226187" y="190080"/>
                </a:lnTo>
                <a:lnTo>
                  <a:pt x="240728" y="207593"/>
                </a:lnTo>
                <a:lnTo>
                  <a:pt x="253921" y="225788"/>
                </a:lnTo>
                <a:lnTo>
                  <a:pt x="264086" y="245351"/>
                </a:lnTo>
                <a:lnTo>
                  <a:pt x="261249" y="256268"/>
                </a:lnTo>
                <a:lnTo>
                  <a:pt x="250833" y="271278"/>
                </a:lnTo>
                <a:lnTo>
                  <a:pt x="238060" y="284240"/>
                </a:lnTo>
                <a:lnTo>
                  <a:pt x="228150" y="289014"/>
                </a:lnTo>
                <a:lnTo>
                  <a:pt x="294157" y="289014"/>
                </a:lnTo>
                <a:lnTo>
                  <a:pt x="307448" y="275033"/>
                </a:lnTo>
                <a:lnTo>
                  <a:pt x="315506" y="243530"/>
                </a:lnTo>
                <a:lnTo>
                  <a:pt x="309078" y="210663"/>
                </a:lnTo>
                <a:lnTo>
                  <a:pt x="291027" y="179845"/>
                </a:lnTo>
                <a:lnTo>
                  <a:pt x="276097" y="168163"/>
                </a:lnTo>
                <a:lnTo>
                  <a:pt x="255100" y="161427"/>
                </a:lnTo>
                <a:lnTo>
                  <a:pt x="231409" y="157078"/>
                </a:lnTo>
                <a:lnTo>
                  <a:pt x="208391" y="152558"/>
                </a:lnTo>
                <a:close/>
              </a:path>
            </a:pathLst>
          </a:custGeom>
          <a:solidFill>
            <a:srgbClr val="414141"/>
          </a:solidFill>
        </p:spPr>
        <p:txBody>
          <a:bodyPr wrap="square" lIns="0" tIns="0" rIns="0" bIns="0" rtlCol="0"/>
          <a:lstStyle/>
          <a:p>
            <a:endParaRPr/>
          </a:p>
        </p:txBody>
      </p:sp>
      <p:sp>
        <p:nvSpPr>
          <p:cNvPr id="12" name="object 12"/>
          <p:cNvSpPr/>
          <p:nvPr/>
        </p:nvSpPr>
        <p:spPr>
          <a:xfrm>
            <a:off x="13645229" y="3033510"/>
            <a:ext cx="0" cy="7592695"/>
          </a:xfrm>
          <a:custGeom>
            <a:avLst/>
            <a:gdLst/>
            <a:ahLst/>
            <a:cxnLst/>
            <a:rect l="l" t="t" r="r" b="b"/>
            <a:pathLst>
              <a:path h="7592695">
                <a:moveTo>
                  <a:pt x="0" y="7592407"/>
                </a:moveTo>
                <a:lnTo>
                  <a:pt x="0" y="0"/>
                </a:lnTo>
              </a:path>
            </a:pathLst>
          </a:custGeom>
          <a:ln w="20941">
            <a:solidFill>
              <a:srgbClr val="000000"/>
            </a:solidFill>
            <a:prstDash val="dash"/>
          </a:ln>
        </p:spPr>
        <p:txBody>
          <a:bodyPr wrap="square" lIns="0" tIns="0" rIns="0" bIns="0" rtlCol="0"/>
          <a:lstStyle/>
          <a:p>
            <a:endParaRP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8552484" y="5119733"/>
            <a:ext cx="9239885" cy="1012825"/>
          </a:xfrm>
          <a:prstGeom prst="rect">
            <a:avLst/>
          </a:prstGeom>
        </p:spPr>
        <p:txBody>
          <a:bodyPr vert="horz" wrap="square" lIns="0" tIns="0" rIns="0" bIns="0" rtlCol="0">
            <a:spAutoFit/>
          </a:bodyPr>
          <a:lstStyle/>
          <a:p>
            <a:pPr marL="12700">
              <a:lnSpc>
                <a:spcPct val="100000"/>
              </a:lnSpc>
            </a:pPr>
            <a:r>
              <a:rPr sz="6600" spc="-1420" dirty="0"/>
              <a:t>设⽴立分论点，⽂文章思路路清</a:t>
            </a:r>
            <a:endParaRPr sz="6600"/>
          </a:p>
        </p:txBody>
      </p:sp>
      <p:sp>
        <p:nvSpPr>
          <p:cNvPr id="3" name="object 3"/>
          <p:cNvSpPr txBox="1"/>
          <p:nvPr/>
        </p:nvSpPr>
        <p:spPr>
          <a:xfrm>
            <a:off x="1882530" y="4391931"/>
            <a:ext cx="5470525" cy="2730500"/>
          </a:xfrm>
          <a:prstGeom prst="rect">
            <a:avLst/>
          </a:prstGeom>
        </p:spPr>
        <p:txBody>
          <a:bodyPr vert="horz" wrap="square" lIns="0" tIns="0" rIns="0" bIns="0" rtlCol="0">
            <a:spAutoFit/>
          </a:bodyPr>
          <a:lstStyle/>
          <a:p>
            <a:pPr marL="12700">
              <a:lnSpc>
                <a:spcPts val="21500"/>
              </a:lnSpc>
            </a:pPr>
            <a:r>
              <a:rPr sz="21400" spc="35" dirty="0">
                <a:latin typeface="Arial Unicode MS"/>
                <a:cs typeface="Arial Unicode MS"/>
              </a:rPr>
              <a:t>正文</a:t>
            </a:r>
            <a:endParaRPr sz="21400">
              <a:latin typeface="Arial Unicode MS"/>
              <a:cs typeface="Arial Unicode MS"/>
            </a:endParaRP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8604838" y="4334417"/>
            <a:ext cx="4213860" cy="850900"/>
          </a:xfrm>
          <a:prstGeom prst="rect">
            <a:avLst/>
          </a:prstGeom>
        </p:spPr>
        <p:txBody>
          <a:bodyPr vert="horz" wrap="square" lIns="0" tIns="0" rIns="0" bIns="0" rtlCol="0">
            <a:spAutoFit/>
          </a:bodyPr>
          <a:lstStyle/>
          <a:p>
            <a:pPr marL="12700">
              <a:lnSpc>
                <a:spcPts val="6700"/>
              </a:lnSpc>
            </a:pPr>
            <a:r>
              <a:rPr sz="6600" spc="-5" dirty="0">
                <a:latin typeface="Arial Unicode MS"/>
                <a:cs typeface="Arial Unicode MS"/>
              </a:rPr>
              <a:t>并列式结构</a:t>
            </a:r>
            <a:endParaRPr sz="6600">
              <a:latin typeface="Arial Unicode MS"/>
              <a:cs typeface="Arial Unicode MS"/>
            </a:endParaRPr>
          </a:p>
        </p:txBody>
      </p:sp>
      <p:sp>
        <p:nvSpPr>
          <p:cNvPr id="3" name="object 3"/>
          <p:cNvSpPr txBox="1"/>
          <p:nvPr/>
        </p:nvSpPr>
        <p:spPr>
          <a:xfrm>
            <a:off x="8604838" y="6428594"/>
            <a:ext cx="4213860" cy="850900"/>
          </a:xfrm>
          <a:prstGeom prst="rect">
            <a:avLst/>
          </a:prstGeom>
        </p:spPr>
        <p:txBody>
          <a:bodyPr vert="horz" wrap="square" lIns="0" tIns="0" rIns="0" bIns="0" rtlCol="0">
            <a:spAutoFit/>
          </a:bodyPr>
          <a:lstStyle/>
          <a:p>
            <a:pPr marL="12700">
              <a:lnSpc>
                <a:spcPts val="6700"/>
              </a:lnSpc>
            </a:pPr>
            <a:r>
              <a:rPr sz="6600" spc="-5" dirty="0">
                <a:latin typeface="Arial Unicode MS"/>
                <a:cs typeface="Arial Unicode MS"/>
              </a:rPr>
              <a:t>层进式结构</a:t>
            </a:r>
            <a:endParaRPr sz="6600">
              <a:latin typeface="Arial Unicode MS"/>
              <a:cs typeface="Arial Unicode MS"/>
            </a:endParaRPr>
          </a:p>
        </p:txBody>
      </p:sp>
      <p:sp>
        <p:nvSpPr>
          <p:cNvPr id="4" name="object 4"/>
          <p:cNvSpPr txBox="1"/>
          <p:nvPr/>
        </p:nvSpPr>
        <p:spPr>
          <a:xfrm>
            <a:off x="8604838" y="8533661"/>
            <a:ext cx="4213860" cy="850900"/>
          </a:xfrm>
          <a:prstGeom prst="rect">
            <a:avLst/>
          </a:prstGeom>
        </p:spPr>
        <p:txBody>
          <a:bodyPr vert="horz" wrap="square" lIns="0" tIns="0" rIns="0" bIns="0" rtlCol="0">
            <a:spAutoFit/>
          </a:bodyPr>
          <a:lstStyle/>
          <a:p>
            <a:pPr marL="12700">
              <a:lnSpc>
                <a:spcPts val="6700"/>
              </a:lnSpc>
            </a:pPr>
            <a:r>
              <a:rPr sz="6600" spc="-5" dirty="0">
                <a:latin typeface="Arial Unicode MS"/>
                <a:cs typeface="Arial Unicode MS"/>
              </a:rPr>
              <a:t>对照式结构</a:t>
            </a:r>
            <a:endParaRPr sz="6600">
              <a:latin typeface="Arial Unicode MS"/>
              <a:cs typeface="Arial Unicode MS"/>
            </a:endParaRPr>
          </a:p>
        </p:txBody>
      </p:sp>
      <p:sp>
        <p:nvSpPr>
          <p:cNvPr id="5" name="object 5"/>
          <p:cNvSpPr txBox="1">
            <a:spLocks noGrp="1"/>
          </p:cNvSpPr>
          <p:nvPr>
            <p:ph type="title"/>
          </p:nvPr>
        </p:nvSpPr>
        <p:spPr>
          <a:prstGeom prst="rect">
            <a:avLst/>
          </a:prstGeom>
        </p:spPr>
        <p:txBody>
          <a:bodyPr vert="horz" wrap="square" lIns="0" tIns="1137831" rIns="0" bIns="0" rtlCol="0">
            <a:spAutoFit/>
          </a:bodyPr>
          <a:lstStyle/>
          <a:p>
            <a:pPr marL="5589905">
              <a:lnSpc>
                <a:spcPts val="8900"/>
              </a:lnSpc>
            </a:pPr>
            <a:r>
              <a:rPr sz="8800" b="0" spc="20" dirty="0">
                <a:latin typeface="Arial Unicode MS"/>
                <a:cs typeface="Arial Unicode MS"/>
              </a:rPr>
              <a:t>常用作文结构</a:t>
            </a:r>
            <a:endParaRPr sz="8800">
              <a:latin typeface="Arial Unicode MS"/>
              <a:cs typeface="Arial Unicode MS"/>
            </a:endParaRPr>
          </a:p>
        </p:txBody>
      </p:sp>
      <p:sp>
        <p:nvSpPr>
          <p:cNvPr id="6" name="object 6"/>
          <p:cNvSpPr/>
          <p:nvPr/>
        </p:nvSpPr>
        <p:spPr>
          <a:xfrm>
            <a:off x="13164416" y="1167768"/>
            <a:ext cx="1668640" cy="319152"/>
          </a:xfrm>
          <a:prstGeom prst="rect">
            <a:avLst/>
          </a:prstGeom>
          <a:blipFill>
            <a:blip r:embed="rId2" cstate="print"/>
            <a:stretch>
              <a:fillRect/>
            </a:stretch>
          </a:blipFill>
        </p:spPr>
        <p:txBody>
          <a:bodyPr wrap="square" lIns="0" tIns="0" rIns="0" bIns="0" rtlCol="0"/>
          <a:lstStyle/>
          <a:p>
            <a:endParaRPr/>
          </a:p>
        </p:txBody>
      </p:sp>
      <p:sp>
        <p:nvSpPr>
          <p:cNvPr id="7" name="object 7"/>
          <p:cNvSpPr/>
          <p:nvPr/>
        </p:nvSpPr>
        <p:spPr>
          <a:xfrm>
            <a:off x="2058818" y="929691"/>
            <a:ext cx="3410979" cy="795306"/>
          </a:xfrm>
          <a:prstGeom prst="rect">
            <a:avLst/>
          </a:prstGeom>
          <a:blipFill>
            <a:blip r:embed="rId3" cstate="print"/>
            <a:stretch>
              <a:fillRect/>
            </a:stretch>
          </a:blipFill>
        </p:spPr>
        <p:txBody>
          <a:bodyPr wrap="square" lIns="0" tIns="0" rIns="0" bIns="0" rtlCol="0"/>
          <a:lstStyle/>
          <a:p>
            <a:endParaRPr/>
          </a:p>
        </p:txBody>
      </p:sp>
      <p:sp>
        <p:nvSpPr>
          <p:cNvPr id="8" name="object 8"/>
          <p:cNvSpPr/>
          <p:nvPr/>
        </p:nvSpPr>
        <p:spPr>
          <a:xfrm>
            <a:off x="14966833" y="2588517"/>
            <a:ext cx="3547461" cy="656136"/>
          </a:xfrm>
          <a:prstGeom prst="rect">
            <a:avLst/>
          </a:prstGeom>
          <a:blipFill>
            <a:blip r:embed="rId4" cstate="print"/>
            <a:stretch>
              <a:fillRect/>
            </a:stretch>
          </a:blipFill>
        </p:spPr>
        <p:txBody>
          <a:bodyPr wrap="square" lIns="0" tIns="0" rIns="0" bIns="0" rtlCol="0"/>
          <a:lstStyle/>
          <a:p>
            <a:endParaRPr/>
          </a:p>
        </p:txBody>
      </p:sp>
      <p:sp>
        <p:nvSpPr>
          <p:cNvPr id="9" name="object 9"/>
          <p:cNvSpPr/>
          <p:nvPr/>
        </p:nvSpPr>
        <p:spPr>
          <a:xfrm>
            <a:off x="6482722" y="4155001"/>
            <a:ext cx="1097915" cy="1097915"/>
          </a:xfrm>
          <a:custGeom>
            <a:avLst/>
            <a:gdLst/>
            <a:ahLst/>
            <a:cxnLst/>
            <a:rect l="l" t="t" r="r" b="b"/>
            <a:pathLst>
              <a:path w="1097915" h="1097914">
                <a:moveTo>
                  <a:pt x="567245" y="0"/>
                </a:moveTo>
                <a:lnTo>
                  <a:pt x="530584" y="0"/>
                </a:lnTo>
                <a:lnTo>
                  <a:pt x="493988" y="2432"/>
                </a:lnTo>
                <a:lnTo>
                  <a:pt x="421520" y="14596"/>
                </a:lnTo>
                <a:lnTo>
                  <a:pt x="350891" y="36490"/>
                </a:lnTo>
                <a:lnTo>
                  <a:pt x="283154" y="68116"/>
                </a:lnTo>
                <a:lnTo>
                  <a:pt x="219360" y="109472"/>
                </a:lnTo>
                <a:lnTo>
                  <a:pt x="189270" y="133800"/>
                </a:lnTo>
                <a:lnTo>
                  <a:pt x="160560" y="160560"/>
                </a:lnTo>
                <a:lnTo>
                  <a:pt x="133800" y="189270"/>
                </a:lnTo>
                <a:lnTo>
                  <a:pt x="109472" y="219360"/>
                </a:lnTo>
                <a:lnTo>
                  <a:pt x="87578" y="250699"/>
                </a:lnTo>
                <a:lnTo>
                  <a:pt x="51087" y="316596"/>
                </a:lnTo>
                <a:lnTo>
                  <a:pt x="24327" y="385910"/>
                </a:lnTo>
                <a:lnTo>
                  <a:pt x="7298" y="457590"/>
                </a:lnTo>
                <a:lnTo>
                  <a:pt x="0" y="530584"/>
                </a:lnTo>
                <a:lnTo>
                  <a:pt x="0" y="567245"/>
                </a:lnTo>
                <a:lnTo>
                  <a:pt x="7298" y="640239"/>
                </a:lnTo>
                <a:lnTo>
                  <a:pt x="24327" y="711919"/>
                </a:lnTo>
                <a:lnTo>
                  <a:pt x="51087" y="781233"/>
                </a:lnTo>
                <a:lnTo>
                  <a:pt x="87578" y="847130"/>
                </a:lnTo>
                <a:lnTo>
                  <a:pt x="109472" y="878469"/>
                </a:lnTo>
                <a:lnTo>
                  <a:pt x="133800" y="908559"/>
                </a:lnTo>
                <a:lnTo>
                  <a:pt x="160560" y="937269"/>
                </a:lnTo>
                <a:lnTo>
                  <a:pt x="189270" y="964029"/>
                </a:lnTo>
                <a:lnTo>
                  <a:pt x="219360" y="988356"/>
                </a:lnTo>
                <a:lnTo>
                  <a:pt x="250699" y="1010251"/>
                </a:lnTo>
                <a:lnTo>
                  <a:pt x="316596" y="1046742"/>
                </a:lnTo>
                <a:lnTo>
                  <a:pt x="385910" y="1073502"/>
                </a:lnTo>
                <a:lnTo>
                  <a:pt x="457590" y="1090531"/>
                </a:lnTo>
                <a:lnTo>
                  <a:pt x="530584" y="1097829"/>
                </a:lnTo>
                <a:lnTo>
                  <a:pt x="567245" y="1097829"/>
                </a:lnTo>
                <a:lnTo>
                  <a:pt x="640239" y="1090531"/>
                </a:lnTo>
                <a:lnTo>
                  <a:pt x="711919" y="1073502"/>
                </a:lnTo>
                <a:lnTo>
                  <a:pt x="781233" y="1046742"/>
                </a:lnTo>
                <a:lnTo>
                  <a:pt x="847130" y="1010251"/>
                </a:lnTo>
                <a:lnTo>
                  <a:pt x="878469" y="988356"/>
                </a:lnTo>
                <a:lnTo>
                  <a:pt x="908559" y="964029"/>
                </a:lnTo>
                <a:lnTo>
                  <a:pt x="937269" y="937269"/>
                </a:lnTo>
                <a:lnTo>
                  <a:pt x="964029" y="908559"/>
                </a:lnTo>
                <a:lnTo>
                  <a:pt x="988356" y="878469"/>
                </a:lnTo>
                <a:lnTo>
                  <a:pt x="1010251" y="847130"/>
                </a:lnTo>
                <a:lnTo>
                  <a:pt x="1046742" y="781233"/>
                </a:lnTo>
                <a:lnTo>
                  <a:pt x="1073502" y="711919"/>
                </a:lnTo>
                <a:lnTo>
                  <a:pt x="1090531" y="640239"/>
                </a:lnTo>
                <a:lnTo>
                  <a:pt x="1097829" y="567245"/>
                </a:lnTo>
                <a:lnTo>
                  <a:pt x="1097829" y="530584"/>
                </a:lnTo>
                <a:lnTo>
                  <a:pt x="1090531" y="457590"/>
                </a:lnTo>
                <a:lnTo>
                  <a:pt x="1073502" y="385910"/>
                </a:lnTo>
                <a:lnTo>
                  <a:pt x="1046742" y="316596"/>
                </a:lnTo>
                <a:lnTo>
                  <a:pt x="1010251" y="250699"/>
                </a:lnTo>
                <a:lnTo>
                  <a:pt x="988356" y="219360"/>
                </a:lnTo>
                <a:lnTo>
                  <a:pt x="964029" y="189270"/>
                </a:lnTo>
                <a:lnTo>
                  <a:pt x="937269" y="160560"/>
                </a:lnTo>
                <a:lnTo>
                  <a:pt x="908559" y="133800"/>
                </a:lnTo>
                <a:lnTo>
                  <a:pt x="878469" y="109472"/>
                </a:lnTo>
                <a:lnTo>
                  <a:pt x="847130" y="87578"/>
                </a:lnTo>
                <a:lnTo>
                  <a:pt x="781233" y="51087"/>
                </a:lnTo>
                <a:lnTo>
                  <a:pt x="711919" y="24327"/>
                </a:lnTo>
                <a:lnTo>
                  <a:pt x="640239" y="7298"/>
                </a:lnTo>
                <a:lnTo>
                  <a:pt x="567245" y="0"/>
                </a:lnTo>
                <a:close/>
              </a:path>
            </a:pathLst>
          </a:custGeom>
          <a:solidFill>
            <a:srgbClr val="414141"/>
          </a:solidFill>
        </p:spPr>
        <p:txBody>
          <a:bodyPr wrap="square" lIns="0" tIns="0" rIns="0" bIns="0" rtlCol="0"/>
          <a:lstStyle/>
          <a:p>
            <a:endParaRPr/>
          </a:p>
        </p:txBody>
      </p:sp>
      <p:sp>
        <p:nvSpPr>
          <p:cNvPr id="10" name="object 10"/>
          <p:cNvSpPr/>
          <p:nvPr/>
        </p:nvSpPr>
        <p:spPr>
          <a:xfrm>
            <a:off x="6482722" y="4155002"/>
            <a:ext cx="1097915" cy="1097915"/>
          </a:xfrm>
          <a:custGeom>
            <a:avLst/>
            <a:gdLst/>
            <a:ahLst/>
            <a:cxnLst/>
            <a:rect l="l" t="t" r="r" b="b"/>
            <a:pathLst>
              <a:path w="1097915" h="1097914">
                <a:moveTo>
                  <a:pt x="937269" y="160560"/>
                </a:moveTo>
                <a:lnTo>
                  <a:pt x="964029" y="189270"/>
                </a:lnTo>
                <a:lnTo>
                  <a:pt x="988356" y="219360"/>
                </a:lnTo>
                <a:lnTo>
                  <a:pt x="1010251" y="250699"/>
                </a:lnTo>
                <a:lnTo>
                  <a:pt x="1046742" y="316596"/>
                </a:lnTo>
                <a:lnTo>
                  <a:pt x="1073502" y="385910"/>
                </a:lnTo>
                <a:lnTo>
                  <a:pt x="1090531" y="457590"/>
                </a:lnTo>
                <a:lnTo>
                  <a:pt x="1097829" y="530584"/>
                </a:lnTo>
                <a:lnTo>
                  <a:pt x="1097829" y="567245"/>
                </a:lnTo>
                <a:lnTo>
                  <a:pt x="1090531" y="640239"/>
                </a:lnTo>
                <a:lnTo>
                  <a:pt x="1073502" y="711919"/>
                </a:lnTo>
                <a:lnTo>
                  <a:pt x="1046742" y="781233"/>
                </a:lnTo>
                <a:lnTo>
                  <a:pt x="1010251" y="847130"/>
                </a:lnTo>
                <a:lnTo>
                  <a:pt x="988356" y="878469"/>
                </a:lnTo>
                <a:lnTo>
                  <a:pt x="964029" y="908559"/>
                </a:lnTo>
                <a:lnTo>
                  <a:pt x="937269" y="937269"/>
                </a:lnTo>
                <a:lnTo>
                  <a:pt x="908559" y="964029"/>
                </a:lnTo>
                <a:lnTo>
                  <a:pt x="878469" y="988356"/>
                </a:lnTo>
                <a:lnTo>
                  <a:pt x="847130" y="1010251"/>
                </a:lnTo>
                <a:lnTo>
                  <a:pt x="781233" y="1046742"/>
                </a:lnTo>
                <a:lnTo>
                  <a:pt x="711919" y="1073502"/>
                </a:lnTo>
                <a:lnTo>
                  <a:pt x="640239" y="1090531"/>
                </a:lnTo>
                <a:lnTo>
                  <a:pt x="567245" y="1097829"/>
                </a:lnTo>
                <a:lnTo>
                  <a:pt x="530584" y="1097829"/>
                </a:lnTo>
                <a:lnTo>
                  <a:pt x="457590" y="1090531"/>
                </a:lnTo>
                <a:lnTo>
                  <a:pt x="385910" y="1073502"/>
                </a:lnTo>
                <a:lnTo>
                  <a:pt x="316596" y="1046742"/>
                </a:lnTo>
                <a:lnTo>
                  <a:pt x="250699" y="1010251"/>
                </a:lnTo>
                <a:lnTo>
                  <a:pt x="219360" y="988356"/>
                </a:lnTo>
                <a:lnTo>
                  <a:pt x="189270" y="964029"/>
                </a:lnTo>
                <a:lnTo>
                  <a:pt x="160560" y="937269"/>
                </a:lnTo>
                <a:lnTo>
                  <a:pt x="133800" y="908559"/>
                </a:lnTo>
                <a:lnTo>
                  <a:pt x="109472" y="878469"/>
                </a:lnTo>
                <a:lnTo>
                  <a:pt x="87578" y="847130"/>
                </a:lnTo>
                <a:lnTo>
                  <a:pt x="51087" y="781233"/>
                </a:lnTo>
                <a:lnTo>
                  <a:pt x="24327" y="711919"/>
                </a:lnTo>
                <a:lnTo>
                  <a:pt x="7298" y="640239"/>
                </a:lnTo>
                <a:lnTo>
                  <a:pt x="0" y="567245"/>
                </a:lnTo>
                <a:lnTo>
                  <a:pt x="0" y="530584"/>
                </a:lnTo>
                <a:lnTo>
                  <a:pt x="7298" y="457590"/>
                </a:lnTo>
                <a:lnTo>
                  <a:pt x="24327" y="385910"/>
                </a:lnTo>
                <a:lnTo>
                  <a:pt x="51087" y="316596"/>
                </a:lnTo>
                <a:lnTo>
                  <a:pt x="87578" y="250699"/>
                </a:lnTo>
                <a:lnTo>
                  <a:pt x="109472" y="219360"/>
                </a:lnTo>
                <a:lnTo>
                  <a:pt x="133800" y="189270"/>
                </a:lnTo>
                <a:lnTo>
                  <a:pt x="160560" y="160560"/>
                </a:lnTo>
                <a:lnTo>
                  <a:pt x="189270" y="133800"/>
                </a:lnTo>
                <a:lnTo>
                  <a:pt x="219360" y="109472"/>
                </a:lnTo>
                <a:lnTo>
                  <a:pt x="250699" y="87578"/>
                </a:lnTo>
                <a:lnTo>
                  <a:pt x="316596" y="51087"/>
                </a:lnTo>
                <a:lnTo>
                  <a:pt x="385910" y="24327"/>
                </a:lnTo>
                <a:lnTo>
                  <a:pt x="457590" y="7298"/>
                </a:lnTo>
                <a:lnTo>
                  <a:pt x="530584" y="0"/>
                </a:lnTo>
                <a:lnTo>
                  <a:pt x="567245" y="0"/>
                </a:lnTo>
                <a:lnTo>
                  <a:pt x="640239" y="7298"/>
                </a:lnTo>
                <a:lnTo>
                  <a:pt x="711919" y="24327"/>
                </a:lnTo>
                <a:lnTo>
                  <a:pt x="781233" y="51087"/>
                </a:lnTo>
                <a:lnTo>
                  <a:pt x="847130" y="87578"/>
                </a:lnTo>
                <a:lnTo>
                  <a:pt x="878469" y="109472"/>
                </a:lnTo>
                <a:lnTo>
                  <a:pt x="908559" y="133800"/>
                </a:lnTo>
                <a:lnTo>
                  <a:pt x="937269" y="160560"/>
                </a:lnTo>
                <a:close/>
              </a:path>
            </a:pathLst>
          </a:custGeom>
          <a:ln w="10470">
            <a:solidFill>
              <a:srgbClr val="32538F"/>
            </a:solidFill>
          </a:ln>
        </p:spPr>
        <p:txBody>
          <a:bodyPr wrap="square" lIns="0" tIns="0" rIns="0" bIns="0" rtlCol="0"/>
          <a:lstStyle/>
          <a:p>
            <a:endParaRPr/>
          </a:p>
        </p:txBody>
      </p:sp>
      <p:sp>
        <p:nvSpPr>
          <p:cNvPr id="11" name="object 11"/>
          <p:cNvSpPr/>
          <p:nvPr/>
        </p:nvSpPr>
        <p:spPr>
          <a:xfrm>
            <a:off x="6411300" y="4083577"/>
            <a:ext cx="1240790" cy="1240790"/>
          </a:xfrm>
          <a:custGeom>
            <a:avLst/>
            <a:gdLst/>
            <a:ahLst/>
            <a:cxnLst/>
            <a:rect l="l" t="t" r="r" b="b"/>
            <a:pathLst>
              <a:path w="1240790" h="1240789">
                <a:moveTo>
                  <a:pt x="620337" y="0"/>
                </a:moveTo>
                <a:lnTo>
                  <a:pt x="547200" y="4300"/>
                </a:lnTo>
                <a:lnTo>
                  <a:pt x="474886" y="17201"/>
                </a:lnTo>
                <a:lnTo>
                  <a:pt x="404216" y="38703"/>
                </a:lnTo>
                <a:lnTo>
                  <a:pt x="336012" y="68805"/>
                </a:lnTo>
                <a:lnTo>
                  <a:pt x="271097" y="107509"/>
                </a:lnTo>
                <a:lnTo>
                  <a:pt x="240130" y="130086"/>
                </a:lnTo>
                <a:lnTo>
                  <a:pt x="210294" y="154813"/>
                </a:lnTo>
                <a:lnTo>
                  <a:pt x="181690" y="181690"/>
                </a:lnTo>
                <a:lnTo>
                  <a:pt x="154813" y="210294"/>
                </a:lnTo>
                <a:lnTo>
                  <a:pt x="130086" y="240130"/>
                </a:lnTo>
                <a:lnTo>
                  <a:pt x="107509" y="271097"/>
                </a:lnTo>
                <a:lnTo>
                  <a:pt x="68805" y="336012"/>
                </a:lnTo>
                <a:lnTo>
                  <a:pt x="38703" y="404216"/>
                </a:lnTo>
                <a:lnTo>
                  <a:pt x="17201" y="474886"/>
                </a:lnTo>
                <a:lnTo>
                  <a:pt x="4300" y="547200"/>
                </a:lnTo>
                <a:lnTo>
                  <a:pt x="0" y="620337"/>
                </a:lnTo>
                <a:lnTo>
                  <a:pt x="1075" y="656956"/>
                </a:lnTo>
                <a:lnTo>
                  <a:pt x="9675" y="729785"/>
                </a:lnTo>
                <a:lnTo>
                  <a:pt x="26877" y="801380"/>
                </a:lnTo>
                <a:lnTo>
                  <a:pt x="52679" y="870919"/>
                </a:lnTo>
                <a:lnTo>
                  <a:pt x="87082" y="937581"/>
                </a:lnTo>
                <a:lnTo>
                  <a:pt x="130086" y="1000543"/>
                </a:lnTo>
                <a:lnTo>
                  <a:pt x="154813" y="1030380"/>
                </a:lnTo>
                <a:lnTo>
                  <a:pt x="181690" y="1058983"/>
                </a:lnTo>
                <a:lnTo>
                  <a:pt x="210294" y="1085860"/>
                </a:lnTo>
                <a:lnTo>
                  <a:pt x="240130" y="1110587"/>
                </a:lnTo>
                <a:lnTo>
                  <a:pt x="271097" y="1133164"/>
                </a:lnTo>
                <a:lnTo>
                  <a:pt x="336012" y="1171868"/>
                </a:lnTo>
                <a:lnTo>
                  <a:pt x="404216" y="1201970"/>
                </a:lnTo>
                <a:lnTo>
                  <a:pt x="474886" y="1223472"/>
                </a:lnTo>
                <a:lnTo>
                  <a:pt x="547200" y="1236373"/>
                </a:lnTo>
                <a:lnTo>
                  <a:pt x="620337" y="1240674"/>
                </a:lnTo>
                <a:lnTo>
                  <a:pt x="656956" y="1239599"/>
                </a:lnTo>
                <a:lnTo>
                  <a:pt x="729785" y="1230998"/>
                </a:lnTo>
                <a:lnTo>
                  <a:pt x="801380" y="1213796"/>
                </a:lnTo>
                <a:lnTo>
                  <a:pt x="870919" y="1187994"/>
                </a:lnTo>
                <a:lnTo>
                  <a:pt x="937581" y="1153591"/>
                </a:lnTo>
                <a:lnTo>
                  <a:pt x="1000543" y="1110587"/>
                </a:lnTo>
                <a:lnTo>
                  <a:pt x="1030380" y="1085860"/>
                </a:lnTo>
                <a:lnTo>
                  <a:pt x="1058983" y="1058983"/>
                </a:lnTo>
                <a:lnTo>
                  <a:pt x="1085860" y="1030380"/>
                </a:lnTo>
                <a:lnTo>
                  <a:pt x="1110587" y="1000543"/>
                </a:lnTo>
                <a:lnTo>
                  <a:pt x="1133164" y="969576"/>
                </a:lnTo>
                <a:lnTo>
                  <a:pt x="1171868" y="904661"/>
                </a:lnTo>
                <a:lnTo>
                  <a:pt x="1201970" y="836458"/>
                </a:lnTo>
                <a:lnTo>
                  <a:pt x="1223472" y="765788"/>
                </a:lnTo>
                <a:lnTo>
                  <a:pt x="1236373" y="693473"/>
                </a:lnTo>
                <a:lnTo>
                  <a:pt x="1240674" y="620337"/>
                </a:lnTo>
                <a:lnTo>
                  <a:pt x="1239599" y="583717"/>
                </a:lnTo>
                <a:lnTo>
                  <a:pt x="1230998" y="510889"/>
                </a:lnTo>
                <a:lnTo>
                  <a:pt x="1213796" y="439294"/>
                </a:lnTo>
                <a:lnTo>
                  <a:pt x="1187994" y="369754"/>
                </a:lnTo>
                <a:lnTo>
                  <a:pt x="1153591" y="303092"/>
                </a:lnTo>
                <a:lnTo>
                  <a:pt x="1110587" y="240130"/>
                </a:lnTo>
                <a:lnTo>
                  <a:pt x="1085860" y="210294"/>
                </a:lnTo>
                <a:lnTo>
                  <a:pt x="1058983" y="181690"/>
                </a:lnTo>
                <a:lnTo>
                  <a:pt x="1030380" y="154813"/>
                </a:lnTo>
                <a:lnTo>
                  <a:pt x="1000543" y="130086"/>
                </a:lnTo>
                <a:lnTo>
                  <a:pt x="969576" y="107509"/>
                </a:lnTo>
                <a:lnTo>
                  <a:pt x="904661" y="68805"/>
                </a:lnTo>
                <a:lnTo>
                  <a:pt x="836458" y="38703"/>
                </a:lnTo>
                <a:lnTo>
                  <a:pt x="765788" y="17201"/>
                </a:lnTo>
                <a:lnTo>
                  <a:pt x="693473" y="4300"/>
                </a:lnTo>
                <a:lnTo>
                  <a:pt x="620337" y="0"/>
                </a:lnTo>
                <a:close/>
              </a:path>
            </a:pathLst>
          </a:custGeom>
          <a:solidFill>
            <a:srgbClr val="1B3D54"/>
          </a:solidFill>
        </p:spPr>
        <p:txBody>
          <a:bodyPr wrap="square" lIns="0" tIns="0" rIns="0" bIns="0" rtlCol="0"/>
          <a:lstStyle/>
          <a:p>
            <a:endParaRPr/>
          </a:p>
        </p:txBody>
      </p:sp>
      <p:sp>
        <p:nvSpPr>
          <p:cNvPr id="12" name="object 12"/>
          <p:cNvSpPr/>
          <p:nvPr/>
        </p:nvSpPr>
        <p:spPr>
          <a:xfrm>
            <a:off x="6411300" y="4083577"/>
            <a:ext cx="1240790" cy="1240790"/>
          </a:xfrm>
          <a:custGeom>
            <a:avLst/>
            <a:gdLst/>
            <a:ahLst/>
            <a:cxnLst/>
            <a:rect l="l" t="t" r="r" b="b"/>
            <a:pathLst>
              <a:path w="1240790" h="1240789">
                <a:moveTo>
                  <a:pt x="1058983" y="181690"/>
                </a:moveTo>
                <a:lnTo>
                  <a:pt x="1085860" y="210294"/>
                </a:lnTo>
                <a:lnTo>
                  <a:pt x="1110587" y="240130"/>
                </a:lnTo>
                <a:lnTo>
                  <a:pt x="1133164" y="271097"/>
                </a:lnTo>
                <a:lnTo>
                  <a:pt x="1171868" y="336012"/>
                </a:lnTo>
                <a:lnTo>
                  <a:pt x="1201970" y="404216"/>
                </a:lnTo>
                <a:lnTo>
                  <a:pt x="1223472" y="474886"/>
                </a:lnTo>
                <a:lnTo>
                  <a:pt x="1236373" y="547200"/>
                </a:lnTo>
                <a:lnTo>
                  <a:pt x="1240674" y="620337"/>
                </a:lnTo>
                <a:lnTo>
                  <a:pt x="1239599" y="656956"/>
                </a:lnTo>
                <a:lnTo>
                  <a:pt x="1230998" y="729785"/>
                </a:lnTo>
                <a:lnTo>
                  <a:pt x="1213796" y="801380"/>
                </a:lnTo>
                <a:lnTo>
                  <a:pt x="1187994" y="870919"/>
                </a:lnTo>
                <a:lnTo>
                  <a:pt x="1153591" y="937581"/>
                </a:lnTo>
                <a:lnTo>
                  <a:pt x="1110587" y="1000543"/>
                </a:lnTo>
                <a:lnTo>
                  <a:pt x="1085860" y="1030380"/>
                </a:lnTo>
                <a:lnTo>
                  <a:pt x="1058983" y="1058983"/>
                </a:lnTo>
                <a:lnTo>
                  <a:pt x="1030380" y="1085860"/>
                </a:lnTo>
                <a:lnTo>
                  <a:pt x="1000543" y="1110587"/>
                </a:lnTo>
                <a:lnTo>
                  <a:pt x="969576" y="1133164"/>
                </a:lnTo>
                <a:lnTo>
                  <a:pt x="904661" y="1171868"/>
                </a:lnTo>
                <a:lnTo>
                  <a:pt x="836458" y="1201970"/>
                </a:lnTo>
                <a:lnTo>
                  <a:pt x="765788" y="1223472"/>
                </a:lnTo>
                <a:lnTo>
                  <a:pt x="693473" y="1236373"/>
                </a:lnTo>
                <a:lnTo>
                  <a:pt x="620337" y="1240674"/>
                </a:lnTo>
                <a:lnTo>
                  <a:pt x="583717" y="1239599"/>
                </a:lnTo>
                <a:lnTo>
                  <a:pt x="510889" y="1230998"/>
                </a:lnTo>
                <a:lnTo>
                  <a:pt x="439294" y="1213796"/>
                </a:lnTo>
                <a:lnTo>
                  <a:pt x="369754" y="1187994"/>
                </a:lnTo>
                <a:lnTo>
                  <a:pt x="303092" y="1153591"/>
                </a:lnTo>
                <a:lnTo>
                  <a:pt x="240130" y="1110587"/>
                </a:lnTo>
                <a:lnTo>
                  <a:pt x="210294" y="1085860"/>
                </a:lnTo>
                <a:lnTo>
                  <a:pt x="181690" y="1058983"/>
                </a:lnTo>
                <a:lnTo>
                  <a:pt x="154813" y="1030380"/>
                </a:lnTo>
                <a:lnTo>
                  <a:pt x="130086" y="1000543"/>
                </a:lnTo>
                <a:lnTo>
                  <a:pt x="107509" y="969576"/>
                </a:lnTo>
                <a:lnTo>
                  <a:pt x="68805" y="904661"/>
                </a:lnTo>
                <a:lnTo>
                  <a:pt x="38703" y="836458"/>
                </a:lnTo>
                <a:lnTo>
                  <a:pt x="17201" y="765788"/>
                </a:lnTo>
                <a:lnTo>
                  <a:pt x="4300" y="693473"/>
                </a:lnTo>
                <a:lnTo>
                  <a:pt x="0" y="620337"/>
                </a:lnTo>
                <a:lnTo>
                  <a:pt x="1075" y="583717"/>
                </a:lnTo>
                <a:lnTo>
                  <a:pt x="9675" y="510889"/>
                </a:lnTo>
                <a:lnTo>
                  <a:pt x="26877" y="439294"/>
                </a:lnTo>
                <a:lnTo>
                  <a:pt x="52679" y="369754"/>
                </a:lnTo>
                <a:lnTo>
                  <a:pt x="87082" y="303092"/>
                </a:lnTo>
                <a:lnTo>
                  <a:pt x="130086" y="240130"/>
                </a:lnTo>
                <a:lnTo>
                  <a:pt x="154813" y="210294"/>
                </a:lnTo>
                <a:lnTo>
                  <a:pt x="181690" y="181690"/>
                </a:lnTo>
                <a:lnTo>
                  <a:pt x="210294" y="154813"/>
                </a:lnTo>
                <a:lnTo>
                  <a:pt x="240130" y="130086"/>
                </a:lnTo>
                <a:lnTo>
                  <a:pt x="271097" y="107509"/>
                </a:lnTo>
                <a:lnTo>
                  <a:pt x="336012" y="68805"/>
                </a:lnTo>
                <a:lnTo>
                  <a:pt x="404216" y="38703"/>
                </a:lnTo>
                <a:lnTo>
                  <a:pt x="474886" y="17201"/>
                </a:lnTo>
                <a:lnTo>
                  <a:pt x="547200" y="4300"/>
                </a:lnTo>
                <a:lnTo>
                  <a:pt x="620337" y="0"/>
                </a:lnTo>
                <a:lnTo>
                  <a:pt x="656956" y="1075"/>
                </a:lnTo>
                <a:lnTo>
                  <a:pt x="729785" y="9675"/>
                </a:lnTo>
                <a:lnTo>
                  <a:pt x="801380" y="26877"/>
                </a:lnTo>
                <a:lnTo>
                  <a:pt x="870919" y="52679"/>
                </a:lnTo>
                <a:lnTo>
                  <a:pt x="937581" y="87082"/>
                </a:lnTo>
                <a:lnTo>
                  <a:pt x="1000543" y="130086"/>
                </a:lnTo>
                <a:lnTo>
                  <a:pt x="1030380" y="154813"/>
                </a:lnTo>
                <a:lnTo>
                  <a:pt x="1058983" y="181690"/>
                </a:lnTo>
                <a:close/>
              </a:path>
            </a:pathLst>
          </a:custGeom>
          <a:ln w="10470">
            <a:solidFill>
              <a:srgbClr val="414141"/>
            </a:solidFill>
          </a:ln>
        </p:spPr>
        <p:txBody>
          <a:bodyPr wrap="square" lIns="0" tIns="0" rIns="0" bIns="0" rtlCol="0"/>
          <a:lstStyle/>
          <a:p>
            <a:endParaRPr/>
          </a:p>
        </p:txBody>
      </p:sp>
      <p:sp>
        <p:nvSpPr>
          <p:cNvPr id="13" name="object 13"/>
          <p:cNvSpPr txBox="1"/>
          <p:nvPr/>
        </p:nvSpPr>
        <p:spPr>
          <a:xfrm>
            <a:off x="6615370" y="4129458"/>
            <a:ext cx="842644" cy="940435"/>
          </a:xfrm>
          <a:prstGeom prst="rect">
            <a:avLst/>
          </a:prstGeom>
        </p:spPr>
        <p:txBody>
          <a:bodyPr vert="horz" wrap="square" lIns="0" tIns="0" rIns="0" bIns="0" rtlCol="0">
            <a:spAutoFit/>
          </a:bodyPr>
          <a:lstStyle/>
          <a:p>
            <a:pPr marL="12700">
              <a:lnSpc>
                <a:spcPts val="7400"/>
              </a:lnSpc>
            </a:pPr>
            <a:r>
              <a:rPr sz="6400" spc="30" dirty="0">
                <a:solidFill>
                  <a:srgbClr val="FFFFFF"/>
                </a:solidFill>
                <a:latin typeface="华文楷体"/>
                <a:cs typeface="华文楷体"/>
              </a:rPr>
              <a:t>壹</a:t>
            </a:r>
            <a:endParaRPr sz="6400">
              <a:latin typeface="华文楷体"/>
              <a:cs typeface="华文楷体"/>
            </a:endParaRPr>
          </a:p>
        </p:txBody>
      </p:sp>
      <p:sp>
        <p:nvSpPr>
          <p:cNvPr id="14" name="object 14"/>
          <p:cNvSpPr/>
          <p:nvPr/>
        </p:nvSpPr>
        <p:spPr>
          <a:xfrm>
            <a:off x="6482722" y="6262128"/>
            <a:ext cx="1097915" cy="1097915"/>
          </a:xfrm>
          <a:custGeom>
            <a:avLst/>
            <a:gdLst/>
            <a:ahLst/>
            <a:cxnLst/>
            <a:rect l="l" t="t" r="r" b="b"/>
            <a:pathLst>
              <a:path w="1097915" h="1097915">
                <a:moveTo>
                  <a:pt x="937269" y="160560"/>
                </a:moveTo>
                <a:lnTo>
                  <a:pt x="964029" y="189270"/>
                </a:lnTo>
                <a:lnTo>
                  <a:pt x="988356" y="219360"/>
                </a:lnTo>
                <a:lnTo>
                  <a:pt x="1010251" y="250699"/>
                </a:lnTo>
                <a:lnTo>
                  <a:pt x="1046742" y="316596"/>
                </a:lnTo>
                <a:lnTo>
                  <a:pt x="1073502" y="385910"/>
                </a:lnTo>
                <a:lnTo>
                  <a:pt x="1090531" y="457590"/>
                </a:lnTo>
                <a:lnTo>
                  <a:pt x="1097829" y="530584"/>
                </a:lnTo>
                <a:lnTo>
                  <a:pt x="1097829" y="567245"/>
                </a:lnTo>
                <a:lnTo>
                  <a:pt x="1090531" y="640239"/>
                </a:lnTo>
                <a:lnTo>
                  <a:pt x="1073502" y="711919"/>
                </a:lnTo>
                <a:lnTo>
                  <a:pt x="1046742" y="781233"/>
                </a:lnTo>
                <a:lnTo>
                  <a:pt x="1010251" y="847130"/>
                </a:lnTo>
                <a:lnTo>
                  <a:pt x="988356" y="878469"/>
                </a:lnTo>
                <a:lnTo>
                  <a:pt x="964029" y="908559"/>
                </a:lnTo>
                <a:lnTo>
                  <a:pt x="937269" y="937269"/>
                </a:lnTo>
                <a:lnTo>
                  <a:pt x="908559" y="964029"/>
                </a:lnTo>
                <a:lnTo>
                  <a:pt x="878469" y="988356"/>
                </a:lnTo>
                <a:lnTo>
                  <a:pt x="847130" y="1010251"/>
                </a:lnTo>
                <a:lnTo>
                  <a:pt x="781233" y="1046742"/>
                </a:lnTo>
                <a:lnTo>
                  <a:pt x="711919" y="1073502"/>
                </a:lnTo>
                <a:lnTo>
                  <a:pt x="640239" y="1090531"/>
                </a:lnTo>
                <a:lnTo>
                  <a:pt x="567245" y="1097829"/>
                </a:lnTo>
                <a:lnTo>
                  <a:pt x="530584" y="1097829"/>
                </a:lnTo>
                <a:lnTo>
                  <a:pt x="457590" y="1090531"/>
                </a:lnTo>
                <a:lnTo>
                  <a:pt x="385910" y="1073502"/>
                </a:lnTo>
                <a:lnTo>
                  <a:pt x="316596" y="1046742"/>
                </a:lnTo>
                <a:lnTo>
                  <a:pt x="250699" y="1010251"/>
                </a:lnTo>
                <a:lnTo>
                  <a:pt x="219360" y="988356"/>
                </a:lnTo>
                <a:lnTo>
                  <a:pt x="189270" y="964029"/>
                </a:lnTo>
                <a:lnTo>
                  <a:pt x="160560" y="937269"/>
                </a:lnTo>
                <a:lnTo>
                  <a:pt x="133800" y="908559"/>
                </a:lnTo>
                <a:lnTo>
                  <a:pt x="109472" y="878469"/>
                </a:lnTo>
                <a:lnTo>
                  <a:pt x="87578" y="847130"/>
                </a:lnTo>
                <a:lnTo>
                  <a:pt x="51087" y="781233"/>
                </a:lnTo>
                <a:lnTo>
                  <a:pt x="24327" y="711919"/>
                </a:lnTo>
                <a:lnTo>
                  <a:pt x="7298" y="640239"/>
                </a:lnTo>
                <a:lnTo>
                  <a:pt x="0" y="567245"/>
                </a:lnTo>
                <a:lnTo>
                  <a:pt x="0" y="530584"/>
                </a:lnTo>
                <a:lnTo>
                  <a:pt x="7298" y="457590"/>
                </a:lnTo>
                <a:lnTo>
                  <a:pt x="24327" y="385910"/>
                </a:lnTo>
                <a:lnTo>
                  <a:pt x="51087" y="316596"/>
                </a:lnTo>
                <a:lnTo>
                  <a:pt x="87578" y="250699"/>
                </a:lnTo>
                <a:lnTo>
                  <a:pt x="109472" y="219360"/>
                </a:lnTo>
                <a:lnTo>
                  <a:pt x="133800" y="189270"/>
                </a:lnTo>
                <a:lnTo>
                  <a:pt x="160560" y="160560"/>
                </a:lnTo>
                <a:lnTo>
                  <a:pt x="189270" y="133800"/>
                </a:lnTo>
                <a:lnTo>
                  <a:pt x="219360" y="109472"/>
                </a:lnTo>
                <a:lnTo>
                  <a:pt x="250699" y="87578"/>
                </a:lnTo>
                <a:lnTo>
                  <a:pt x="316596" y="51087"/>
                </a:lnTo>
                <a:lnTo>
                  <a:pt x="385910" y="24327"/>
                </a:lnTo>
                <a:lnTo>
                  <a:pt x="457590" y="7298"/>
                </a:lnTo>
                <a:lnTo>
                  <a:pt x="530584" y="0"/>
                </a:lnTo>
                <a:lnTo>
                  <a:pt x="567245" y="0"/>
                </a:lnTo>
                <a:lnTo>
                  <a:pt x="640239" y="7298"/>
                </a:lnTo>
                <a:lnTo>
                  <a:pt x="711919" y="24327"/>
                </a:lnTo>
                <a:lnTo>
                  <a:pt x="781233" y="51087"/>
                </a:lnTo>
                <a:lnTo>
                  <a:pt x="847130" y="87578"/>
                </a:lnTo>
                <a:lnTo>
                  <a:pt x="878469" y="109472"/>
                </a:lnTo>
                <a:lnTo>
                  <a:pt x="908559" y="133800"/>
                </a:lnTo>
                <a:lnTo>
                  <a:pt x="937269" y="160560"/>
                </a:lnTo>
                <a:close/>
              </a:path>
            </a:pathLst>
          </a:custGeom>
          <a:ln w="10470">
            <a:solidFill>
              <a:srgbClr val="000000"/>
            </a:solidFill>
          </a:ln>
        </p:spPr>
        <p:txBody>
          <a:bodyPr wrap="square" lIns="0" tIns="0" rIns="0" bIns="0" rtlCol="0"/>
          <a:lstStyle/>
          <a:p>
            <a:endParaRPr/>
          </a:p>
        </p:txBody>
      </p:sp>
      <p:sp>
        <p:nvSpPr>
          <p:cNvPr id="15" name="object 15"/>
          <p:cNvSpPr/>
          <p:nvPr/>
        </p:nvSpPr>
        <p:spPr>
          <a:xfrm>
            <a:off x="6411300" y="6190703"/>
            <a:ext cx="1240790" cy="1240790"/>
          </a:xfrm>
          <a:custGeom>
            <a:avLst/>
            <a:gdLst/>
            <a:ahLst/>
            <a:cxnLst/>
            <a:rect l="l" t="t" r="r" b="b"/>
            <a:pathLst>
              <a:path w="1240790" h="1240790">
                <a:moveTo>
                  <a:pt x="1058983" y="181690"/>
                </a:moveTo>
                <a:lnTo>
                  <a:pt x="1085860" y="210294"/>
                </a:lnTo>
                <a:lnTo>
                  <a:pt x="1110587" y="240130"/>
                </a:lnTo>
                <a:lnTo>
                  <a:pt x="1133164" y="271097"/>
                </a:lnTo>
                <a:lnTo>
                  <a:pt x="1171868" y="336012"/>
                </a:lnTo>
                <a:lnTo>
                  <a:pt x="1201970" y="404216"/>
                </a:lnTo>
                <a:lnTo>
                  <a:pt x="1223472" y="474886"/>
                </a:lnTo>
                <a:lnTo>
                  <a:pt x="1236373" y="547200"/>
                </a:lnTo>
                <a:lnTo>
                  <a:pt x="1240674" y="620337"/>
                </a:lnTo>
                <a:lnTo>
                  <a:pt x="1239599" y="656956"/>
                </a:lnTo>
                <a:lnTo>
                  <a:pt x="1230998" y="729785"/>
                </a:lnTo>
                <a:lnTo>
                  <a:pt x="1213796" y="801380"/>
                </a:lnTo>
                <a:lnTo>
                  <a:pt x="1187994" y="870919"/>
                </a:lnTo>
                <a:lnTo>
                  <a:pt x="1153591" y="937581"/>
                </a:lnTo>
                <a:lnTo>
                  <a:pt x="1110587" y="1000543"/>
                </a:lnTo>
                <a:lnTo>
                  <a:pt x="1085860" y="1030380"/>
                </a:lnTo>
                <a:lnTo>
                  <a:pt x="1058983" y="1058983"/>
                </a:lnTo>
                <a:lnTo>
                  <a:pt x="1030380" y="1085860"/>
                </a:lnTo>
                <a:lnTo>
                  <a:pt x="1000543" y="1110587"/>
                </a:lnTo>
                <a:lnTo>
                  <a:pt x="969576" y="1133164"/>
                </a:lnTo>
                <a:lnTo>
                  <a:pt x="904661" y="1171868"/>
                </a:lnTo>
                <a:lnTo>
                  <a:pt x="836458" y="1201970"/>
                </a:lnTo>
                <a:lnTo>
                  <a:pt x="765788" y="1223472"/>
                </a:lnTo>
                <a:lnTo>
                  <a:pt x="693473" y="1236373"/>
                </a:lnTo>
                <a:lnTo>
                  <a:pt x="620337" y="1240674"/>
                </a:lnTo>
                <a:lnTo>
                  <a:pt x="583717" y="1239599"/>
                </a:lnTo>
                <a:lnTo>
                  <a:pt x="510889" y="1230998"/>
                </a:lnTo>
                <a:lnTo>
                  <a:pt x="439294" y="1213796"/>
                </a:lnTo>
                <a:lnTo>
                  <a:pt x="369754" y="1187994"/>
                </a:lnTo>
                <a:lnTo>
                  <a:pt x="303092" y="1153591"/>
                </a:lnTo>
                <a:lnTo>
                  <a:pt x="240130" y="1110587"/>
                </a:lnTo>
                <a:lnTo>
                  <a:pt x="210294" y="1085860"/>
                </a:lnTo>
                <a:lnTo>
                  <a:pt x="181690" y="1058983"/>
                </a:lnTo>
                <a:lnTo>
                  <a:pt x="154813" y="1030380"/>
                </a:lnTo>
                <a:lnTo>
                  <a:pt x="130086" y="1000543"/>
                </a:lnTo>
                <a:lnTo>
                  <a:pt x="107509" y="969576"/>
                </a:lnTo>
                <a:lnTo>
                  <a:pt x="68805" y="904661"/>
                </a:lnTo>
                <a:lnTo>
                  <a:pt x="38703" y="836458"/>
                </a:lnTo>
                <a:lnTo>
                  <a:pt x="17201" y="765788"/>
                </a:lnTo>
                <a:lnTo>
                  <a:pt x="4300" y="693473"/>
                </a:lnTo>
                <a:lnTo>
                  <a:pt x="0" y="620337"/>
                </a:lnTo>
                <a:lnTo>
                  <a:pt x="1075" y="583717"/>
                </a:lnTo>
                <a:lnTo>
                  <a:pt x="9675" y="510889"/>
                </a:lnTo>
                <a:lnTo>
                  <a:pt x="26877" y="439294"/>
                </a:lnTo>
                <a:lnTo>
                  <a:pt x="52679" y="369754"/>
                </a:lnTo>
                <a:lnTo>
                  <a:pt x="87082" y="303092"/>
                </a:lnTo>
                <a:lnTo>
                  <a:pt x="130086" y="240130"/>
                </a:lnTo>
                <a:lnTo>
                  <a:pt x="154813" y="210294"/>
                </a:lnTo>
                <a:lnTo>
                  <a:pt x="181690" y="181690"/>
                </a:lnTo>
                <a:lnTo>
                  <a:pt x="210294" y="154813"/>
                </a:lnTo>
                <a:lnTo>
                  <a:pt x="240130" y="130086"/>
                </a:lnTo>
                <a:lnTo>
                  <a:pt x="271097" y="107509"/>
                </a:lnTo>
                <a:lnTo>
                  <a:pt x="336012" y="68805"/>
                </a:lnTo>
                <a:lnTo>
                  <a:pt x="404216" y="38703"/>
                </a:lnTo>
                <a:lnTo>
                  <a:pt x="474886" y="17201"/>
                </a:lnTo>
                <a:lnTo>
                  <a:pt x="547200" y="4300"/>
                </a:lnTo>
                <a:lnTo>
                  <a:pt x="620337" y="0"/>
                </a:lnTo>
                <a:lnTo>
                  <a:pt x="656956" y="1075"/>
                </a:lnTo>
                <a:lnTo>
                  <a:pt x="729785" y="9675"/>
                </a:lnTo>
                <a:lnTo>
                  <a:pt x="801380" y="26877"/>
                </a:lnTo>
                <a:lnTo>
                  <a:pt x="870919" y="52679"/>
                </a:lnTo>
                <a:lnTo>
                  <a:pt x="937581" y="87082"/>
                </a:lnTo>
                <a:lnTo>
                  <a:pt x="1000543" y="130086"/>
                </a:lnTo>
                <a:lnTo>
                  <a:pt x="1030380" y="154813"/>
                </a:lnTo>
                <a:lnTo>
                  <a:pt x="1058983" y="181690"/>
                </a:lnTo>
                <a:close/>
              </a:path>
            </a:pathLst>
          </a:custGeom>
          <a:ln w="10470">
            <a:solidFill>
              <a:srgbClr val="000000"/>
            </a:solidFill>
          </a:ln>
        </p:spPr>
        <p:txBody>
          <a:bodyPr wrap="square" lIns="0" tIns="0" rIns="0" bIns="0" rtlCol="0"/>
          <a:lstStyle/>
          <a:p>
            <a:endParaRPr/>
          </a:p>
        </p:txBody>
      </p:sp>
      <p:sp>
        <p:nvSpPr>
          <p:cNvPr id="16" name="object 16"/>
          <p:cNvSpPr txBox="1"/>
          <p:nvPr/>
        </p:nvSpPr>
        <p:spPr>
          <a:xfrm>
            <a:off x="6594428" y="6223634"/>
            <a:ext cx="842644" cy="940435"/>
          </a:xfrm>
          <a:prstGeom prst="rect">
            <a:avLst/>
          </a:prstGeom>
        </p:spPr>
        <p:txBody>
          <a:bodyPr vert="horz" wrap="square" lIns="0" tIns="0" rIns="0" bIns="0" rtlCol="0">
            <a:spAutoFit/>
          </a:bodyPr>
          <a:lstStyle/>
          <a:p>
            <a:pPr marL="12700">
              <a:lnSpc>
                <a:spcPts val="7400"/>
              </a:lnSpc>
            </a:pPr>
            <a:r>
              <a:rPr sz="6400" spc="30" dirty="0">
                <a:latin typeface="华文楷体"/>
                <a:cs typeface="华文楷体"/>
              </a:rPr>
              <a:t>贰</a:t>
            </a:r>
            <a:endParaRPr sz="6400">
              <a:latin typeface="华文楷体"/>
              <a:cs typeface="华文楷体"/>
            </a:endParaRPr>
          </a:p>
        </p:txBody>
      </p:sp>
      <p:sp>
        <p:nvSpPr>
          <p:cNvPr id="17" name="object 17"/>
          <p:cNvSpPr/>
          <p:nvPr/>
        </p:nvSpPr>
        <p:spPr>
          <a:xfrm>
            <a:off x="6482722" y="8348311"/>
            <a:ext cx="1097915" cy="1097915"/>
          </a:xfrm>
          <a:custGeom>
            <a:avLst/>
            <a:gdLst/>
            <a:ahLst/>
            <a:cxnLst/>
            <a:rect l="l" t="t" r="r" b="b"/>
            <a:pathLst>
              <a:path w="1097915" h="1097915">
                <a:moveTo>
                  <a:pt x="567245" y="0"/>
                </a:moveTo>
                <a:lnTo>
                  <a:pt x="530584" y="0"/>
                </a:lnTo>
                <a:lnTo>
                  <a:pt x="493988" y="2432"/>
                </a:lnTo>
                <a:lnTo>
                  <a:pt x="421520" y="14596"/>
                </a:lnTo>
                <a:lnTo>
                  <a:pt x="350891" y="36490"/>
                </a:lnTo>
                <a:lnTo>
                  <a:pt x="283154" y="68116"/>
                </a:lnTo>
                <a:lnTo>
                  <a:pt x="219360" y="109472"/>
                </a:lnTo>
                <a:lnTo>
                  <a:pt x="189270" y="133800"/>
                </a:lnTo>
                <a:lnTo>
                  <a:pt x="160560" y="160560"/>
                </a:lnTo>
                <a:lnTo>
                  <a:pt x="133800" y="189270"/>
                </a:lnTo>
                <a:lnTo>
                  <a:pt x="109472" y="219360"/>
                </a:lnTo>
                <a:lnTo>
                  <a:pt x="87578" y="250699"/>
                </a:lnTo>
                <a:lnTo>
                  <a:pt x="51087" y="316596"/>
                </a:lnTo>
                <a:lnTo>
                  <a:pt x="24327" y="385910"/>
                </a:lnTo>
                <a:lnTo>
                  <a:pt x="7298" y="457590"/>
                </a:lnTo>
                <a:lnTo>
                  <a:pt x="0" y="530584"/>
                </a:lnTo>
                <a:lnTo>
                  <a:pt x="0" y="567245"/>
                </a:lnTo>
                <a:lnTo>
                  <a:pt x="7298" y="640239"/>
                </a:lnTo>
                <a:lnTo>
                  <a:pt x="24327" y="711919"/>
                </a:lnTo>
                <a:lnTo>
                  <a:pt x="51087" y="781233"/>
                </a:lnTo>
                <a:lnTo>
                  <a:pt x="87578" y="847130"/>
                </a:lnTo>
                <a:lnTo>
                  <a:pt x="109472" y="878469"/>
                </a:lnTo>
                <a:lnTo>
                  <a:pt x="133800" y="908559"/>
                </a:lnTo>
                <a:lnTo>
                  <a:pt x="160560" y="937269"/>
                </a:lnTo>
                <a:lnTo>
                  <a:pt x="189270" y="964029"/>
                </a:lnTo>
                <a:lnTo>
                  <a:pt x="219360" y="988356"/>
                </a:lnTo>
                <a:lnTo>
                  <a:pt x="250699" y="1010251"/>
                </a:lnTo>
                <a:lnTo>
                  <a:pt x="316596" y="1046742"/>
                </a:lnTo>
                <a:lnTo>
                  <a:pt x="385910" y="1073502"/>
                </a:lnTo>
                <a:lnTo>
                  <a:pt x="457590" y="1090531"/>
                </a:lnTo>
                <a:lnTo>
                  <a:pt x="530584" y="1097829"/>
                </a:lnTo>
                <a:lnTo>
                  <a:pt x="567245" y="1097829"/>
                </a:lnTo>
                <a:lnTo>
                  <a:pt x="640239" y="1090531"/>
                </a:lnTo>
                <a:lnTo>
                  <a:pt x="711919" y="1073502"/>
                </a:lnTo>
                <a:lnTo>
                  <a:pt x="781233" y="1046742"/>
                </a:lnTo>
                <a:lnTo>
                  <a:pt x="847130" y="1010251"/>
                </a:lnTo>
                <a:lnTo>
                  <a:pt x="878469" y="988356"/>
                </a:lnTo>
                <a:lnTo>
                  <a:pt x="908559" y="964029"/>
                </a:lnTo>
                <a:lnTo>
                  <a:pt x="937269" y="937269"/>
                </a:lnTo>
                <a:lnTo>
                  <a:pt x="964029" y="908559"/>
                </a:lnTo>
                <a:lnTo>
                  <a:pt x="988356" y="878469"/>
                </a:lnTo>
                <a:lnTo>
                  <a:pt x="1010251" y="847130"/>
                </a:lnTo>
                <a:lnTo>
                  <a:pt x="1046742" y="781233"/>
                </a:lnTo>
                <a:lnTo>
                  <a:pt x="1073502" y="711919"/>
                </a:lnTo>
                <a:lnTo>
                  <a:pt x="1090531" y="640239"/>
                </a:lnTo>
                <a:lnTo>
                  <a:pt x="1097829" y="567245"/>
                </a:lnTo>
                <a:lnTo>
                  <a:pt x="1097829" y="530584"/>
                </a:lnTo>
                <a:lnTo>
                  <a:pt x="1090531" y="457590"/>
                </a:lnTo>
                <a:lnTo>
                  <a:pt x="1073502" y="385910"/>
                </a:lnTo>
                <a:lnTo>
                  <a:pt x="1046742" y="316596"/>
                </a:lnTo>
                <a:lnTo>
                  <a:pt x="1010251" y="250699"/>
                </a:lnTo>
                <a:lnTo>
                  <a:pt x="988356" y="219360"/>
                </a:lnTo>
                <a:lnTo>
                  <a:pt x="964029" y="189270"/>
                </a:lnTo>
                <a:lnTo>
                  <a:pt x="937269" y="160560"/>
                </a:lnTo>
                <a:lnTo>
                  <a:pt x="908559" y="133800"/>
                </a:lnTo>
                <a:lnTo>
                  <a:pt x="878469" y="109472"/>
                </a:lnTo>
                <a:lnTo>
                  <a:pt x="847130" y="87578"/>
                </a:lnTo>
                <a:lnTo>
                  <a:pt x="781233" y="51087"/>
                </a:lnTo>
                <a:lnTo>
                  <a:pt x="711919" y="24327"/>
                </a:lnTo>
                <a:lnTo>
                  <a:pt x="640239" y="7298"/>
                </a:lnTo>
                <a:lnTo>
                  <a:pt x="567245" y="0"/>
                </a:lnTo>
                <a:close/>
              </a:path>
            </a:pathLst>
          </a:custGeom>
          <a:solidFill>
            <a:srgbClr val="414141"/>
          </a:solidFill>
        </p:spPr>
        <p:txBody>
          <a:bodyPr wrap="square" lIns="0" tIns="0" rIns="0" bIns="0" rtlCol="0"/>
          <a:lstStyle/>
          <a:p>
            <a:endParaRPr/>
          </a:p>
        </p:txBody>
      </p:sp>
      <p:sp>
        <p:nvSpPr>
          <p:cNvPr id="18" name="object 18"/>
          <p:cNvSpPr/>
          <p:nvPr/>
        </p:nvSpPr>
        <p:spPr>
          <a:xfrm>
            <a:off x="6482722" y="8348312"/>
            <a:ext cx="1097915" cy="1097915"/>
          </a:xfrm>
          <a:custGeom>
            <a:avLst/>
            <a:gdLst/>
            <a:ahLst/>
            <a:cxnLst/>
            <a:rect l="l" t="t" r="r" b="b"/>
            <a:pathLst>
              <a:path w="1097915" h="1097915">
                <a:moveTo>
                  <a:pt x="937269" y="160560"/>
                </a:moveTo>
                <a:lnTo>
                  <a:pt x="964029" y="189270"/>
                </a:lnTo>
                <a:lnTo>
                  <a:pt x="988356" y="219360"/>
                </a:lnTo>
                <a:lnTo>
                  <a:pt x="1010251" y="250699"/>
                </a:lnTo>
                <a:lnTo>
                  <a:pt x="1046742" y="316596"/>
                </a:lnTo>
                <a:lnTo>
                  <a:pt x="1073502" y="385910"/>
                </a:lnTo>
                <a:lnTo>
                  <a:pt x="1090531" y="457590"/>
                </a:lnTo>
                <a:lnTo>
                  <a:pt x="1097829" y="530584"/>
                </a:lnTo>
                <a:lnTo>
                  <a:pt x="1097829" y="567245"/>
                </a:lnTo>
                <a:lnTo>
                  <a:pt x="1090531" y="640239"/>
                </a:lnTo>
                <a:lnTo>
                  <a:pt x="1073502" y="711919"/>
                </a:lnTo>
                <a:lnTo>
                  <a:pt x="1046742" y="781233"/>
                </a:lnTo>
                <a:lnTo>
                  <a:pt x="1010251" y="847130"/>
                </a:lnTo>
                <a:lnTo>
                  <a:pt x="988356" y="878469"/>
                </a:lnTo>
                <a:lnTo>
                  <a:pt x="964029" y="908559"/>
                </a:lnTo>
                <a:lnTo>
                  <a:pt x="937269" y="937269"/>
                </a:lnTo>
                <a:lnTo>
                  <a:pt x="908559" y="964029"/>
                </a:lnTo>
                <a:lnTo>
                  <a:pt x="878469" y="988356"/>
                </a:lnTo>
                <a:lnTo>
                  <a:pt x="847130" y="1010251"/>
                </a:lnTo>
                <a:lnTo>
                  <a:pt x="781233" y="1046742"/>
                </a:lnTo>
                <a:lnTo>
                  <a:pt x="711919" y="1073502"/>
                </a:lnTo>
                <a:lnTo>
                  <a:pt x="640239" y="1090531"/>
                </a:lnTo>
                <a:lnTo>
                  <a:pt x="567245" y="1097829"/>
                </a:lnTo>
                <a:lnTo>
                  <a:pt x="530584" y="1097829"/>
                </a:lnTo>
                <a:lnTo>
                  <a:pt x="457590" y="1090531"/>
                </a:lnTo>
                <a:lnTo>
                  <a:pt x="385910" y="1073502"/>
                </a:lnTo>
                <a:lnTo>
                  <a:pt x="316596" y="1046742"/>
                </a:lnTo>
                <a:lnTo>
                  <a:pt x="250699" y="1010251"/>
                </a:lnTo>
                <a:lnTo>
                  <a:pt x="219360" y="988356"/>
                </a:lnTo>
                <a:lnTo>
                  <a:pt x="189270" y="964029"/>
                </a:lnTo>
                <a:lnTo>
                  <a:pt x="160560" y="937269"/>
                </a:lnTo>
                <a:lnTo>
                  <a:pt x="133800" y="908559"/>
                </a:lnTo>
                <a:lnTo>
                  <a:pt x="109472" y="878469"/>
                </a:lnTo>
                <a:lnTo>
                  <a:pt x="87578" y="847130"/>
                </a:lnTo>
                <a:lnTo>
                  <a:pt x="51087" y="781233"/>
                </a:lnTo>
                <a:lnTo>
                  <a:pt x="24327" y="711919"/>
                </a:lnTo>
                <a:lnTo>
                  <a:pt x="7298" y="640239"/>
                </a:lnTo>
                <a:lnTo>
                  <a:pt x="0" y="567245"/>
                </a:lnTo>
                <a:lnTo>
                  <a:pt x="0" y="530584"/>
                </a:lnTo>
                <a:lnTo>
                  <a:pt x="7298" y="457590"/>
                </a:lnTo>
                <a:lnTo>
                  <a:pt x="24327" y="385910"/>
                </a:lnTo>
                <a:lnTo>
                  <a:pt x="51087" y="316596"/>
                </a:lnTo>
                <a:lnTo>
                  <a:pt x="87578" y="250699"/>
                </a:lnTo>
                <a:lnTo>
                  <a:pt x="109472" y="219360"/>
                </a:lnTo>
                <a:lnTo>
                  <a:pt x="133800" y="189270"/>
                </a:lnTo>
                <a:lnTo>
                  <a:pt x="160560" y="160560"/>
                </a:lnTo>
                <a:lnTo>
                  <a:pt x="189270" y="133800"/>
                </a:lnTo>
                <a:lnTo>
                  <a:pt x="219360" y="109472"/>
                </a:lnTo>
                <a:lnTo>
                  <a:pt x="250699" y="87578"/>
                </a:lnTo>
                <a:lnTo>
                  <a:pt x="316596" y="51087"/>
                </a:lnTo>
                <a:lnTo>
                  <a:pt x="385910" y="24327"/>
                </a:lnTo>
                <a:lnTo>
                  <a:pt x="457590" y="7298"/>
                </a:lnTo>
                <a:lnTo>
                  <a:pt x="530584" y="0"/>
                </a:lnTo>
                <a:lnTo>
                  <a:pt x="567245" y="0"/>
                </a:lnTo>
                <a:lnTo>
                  <a:pt x="640239" y="7298"/>
                </a:lnTo>
                <a:lnTo>
                  <a:pt x="711919" y="24327"/>
                </a:lnTo>
                <a:lnTo>
                  <a:pt x="781233" y="51087"/>
                </a:lnTo>
                <a:lnTo>
                  <a:pt x="847130" y="87578"/>
                </a:lnTo>
                <a:lnTo>
                  <a:pt x="878469" y="109472"/>
                </a:lnTo>
                <a:lnTo>
                  <a:pt x="908559" y="133800"/>
                </a:lnTo>
                <a:lnTo>
                  <a:pt x="937269" y="160560"/>
                </a:lnTo>
                <a:close/>
              </a:path>
            </a:pathLst>
          </a:custGeom>
          <a:ln w="10470">
            <a:solidFill>
              <a:srgbClr val="32538F"/>
            </a:solidFill>
          </a:ln>
        </p:spPr>
        <p:txBody>
          <a:bodyPr wrap="square" lIns="0" tIns="0" rIns="0" bIns="0" rtlCol="0"/>
          <a:lstStyle/>
          <a:p>
            <a:endParaRPr/>
          </a:p>
        </p:txBody>
      </p:sp>
      <p:sp>
        <p:nvSpPr>
          <p:cNvPr id="19" name="object 19"/>
          <p:cNvSpPr/>
          <p:nvPr/>
        </p:nvSpPr>
        <p:spPr>
          <a:xfrm>
            <a:off x="6411300" y="8276887"/>
            <a:ext cx="1240790" cy="1240790"/>
          </a:xfrm>
          <a:custGeom>
            <a:avLst/>
            <a:gdLst/>
            <a:ahLst/>
            <a:cxnLst/>
            <a:rect l="l" t="t" r="r" b="b"/>
            <a:pathLst>
              <a:path w="1240790" h="1240790">
                <a:moveTo>
                  <a:pt x="620337" y="0"/>
                </a:moveTo>
                <a:lnTo>
                  <a:pt x="547200" y="4300"/>
                </a:lnTo>
                <a:lnTo>
                  <a:pt x="474886" y="17201"/>
                </a:lnTo>
                <a:lnTo>
                  <a:pt x="404216" y="38703"/>
                </a:lnTo>
                <a:lnTo>
                  <a:pt x="336012" y="68805"/>
                </a:lnTo>
                <a:lnTo>
                  <a:pt x="271097" y="107509"/>
                </a:lnTo>
                <a:lnTo>
                  <a:pt x="240130" y="130086"/>
                </a:lnTo>
                <a:lnTo>
                  <a:pt x="210294" y="154813"/>
                </a:lnTo>
                <a:lnTo>
                  <a:pt x="181690" y="181690"/>
                </a:lnTo>
                <a:lnTo>
                  <a:pt x="154813" y="210294"/>
                </a:lnTo>
                <a:lnTo>
                  <a:pt x="130086" y="240130"/>
                </a:lnTo>
                <a:lnTo>
                  <a:pt x="107509" y="271097"/>
                </a:lnTo>
                <a:lnTo>
                  <a:pt x="68805" y="336012"/>
                </a:lnTo>
                <a:lnTo>
                  <a:pt x="38703" y="404216"/>
                </a:lnTo>
                <a:lnTo>
                  <a:pt x="17201" y="474886"/>
                </a:lnTo>
                <a:lnTo>
                  <a:pt x="4300" y="547200"/>
                </a:lnTo>
                <a:lnTo>
                  <a:pt x="0" y="620337"/>
                </a:lnTo>
                <a:lnTo>
                  <a:pt x="1075" y="656956"/>
                </a:lnTo>
                <a:lnTo>
                  <a:pt x="9675" y="729785"/>
                </a:lnTo>
                <a:lnTo>
                  <a:pt x="26877" y="801380"/>
                </a:lnTo>
                <a:lnTo>
                  <a:pt x="52679" y="870919"/>
                </a:lnTo>
                <a:lnTo>
                  <a:pt x="87082" y="937581"/>
                </a:lnTo>
                <a:lnTo>
                  <a:pt x="130086" y="1000543"/>
                </a:lnTo>
                <a:lnTo>
                  <a:pt x="154813" y="1030380"/>
                </a:lnTo>
                <a:lnTo>
                  <a:pt x="181690" y="1058983"/>
                </a:lnTo>
                <a:lnTo>
                  <a:pt x="210294" y="1085861"/>
                </a:lnTo>
                <a:lnTo>
                  <a:pt x="240130" y="1110590"/>
                </a:lnTo>
                <a:lnTo>
                  <a:pt x="271097" y="1133168"/>
                </a:lnTo>
                <a:lnTo>
                  <a:pt x="336012" y="1171873"/>
                </a:lnTo>
                <a:lnTo>
                  <a:pt x="404216" y="1201977"/>
                </a:lnTo>
                <a:lnTo>
                  <a:pt x="474886" y="1223479"/>
                </a:lnTo>
                <a:lnTo>
                  <a:pt x="547200" y="1236381"/>
                </a:lnTo>
                <a:lnTo>
                  <a:pt x="620337" y="1240682"/>
                </a:lnTo>
                <a:lnTo>
                  <a:pt x="656956" y="1239606"/>
                </a:lnTo>
                <a:lnTo>
                  <a:pt x="729785" y="1231005"/>
                </a:lnTo>
                <a:lnTo>
                  <a:pt x="801380" y="1213803"/>
                </a:lnTo>
                <a:lnTo>
                  <a:pt x="870919" y="1188000"/>
                </a:lnTo>
                <a:lnTo>
                  <a:pt x="937581" y="1153595"/>
                </a:lnTo>
                <a:lnTo>
                  <a:pt x="1000543" y="1110590"/>
                </a:lnTo>
                <a:lnTo>
                  <a:pt x="1030380" y="1085861"/>
                </a:lnTo>
                <a:lnTo>
                  <a:pt x="1058983" y="1058983"/>
                </a:lnTo>
                <a:lnTo>
                  <a:pt x="1085860" y="1030380"/>
                </a:lnTo>
                <a:lnTo>
                  <a:pt x="1110587" y="1000543"/>
                </a:lnTo>
                <a:lnTo>
                  <a:pt x="1133164" y="969576"/>
                </a:lnTo>
                <a:lnTo>
                  <a:pt x="1171868" y="904661"/>
                </a:lnTo>
                <a:lnTo>
                  <a:pt x="1201970" y="836458"/>
                </a:lnTo>
                <a:lnTo>
                  <a:pt x="1223472" y="765788"/>
                </a:lnTo>
                <a:lnTo>
                  <a:pt x="1236373" y="693473"/>
                </a:lnTo>
                <a:lnTo>
                  <a:pt x="1240674" y="620337"/>
                </a:lnTo>
                <a:lnTo>
                  <a:pt x="1239599" y="583717"/>
                </a:lnTo>
                <a:lnTo>
                  <a:pt x="1230998" y="510889"/>
                </a:lnTo>
                <a:lnTo>
                  <a:pt x="1213796" y="439294"/>
                </a:lnTo>
                <a:lnTo>
                  <a:pt x="1187994" y="369754"/>
                </a:lnTo>
                <a:lnTo>
                  <a:pt x="1153591" y="303092"/>
                </a:lnTo>
                <a:lnTo>
                  <a:pt x="1110587" y="240130"/>
                </a:lnTo>
                <a:lnTo>
                  <a:pt x="1085860" y="210294"/>
                </a:lnTo>
                <a:lnTo>
                  <a:pt x="1058983" y="181690"/>
                </a:lnTo>
                <a:lnTo>
                  <a:pt x="1030380" y="154813"/>
                </a:lnTo>
                <a:lnTo>
                  <a:pt x="1000543" y="130086"/>
                </a:lnTo>
                <a:lnTo>
                  <a:pt x="969576" y="107509"/>
                </a:lnTo>
                <a:lnTo>
                  <a:pt x="904661" y="68805"/>
                </a:lnTo>
                <a:lnTo>
                  <a:pt x="836458" y="38703"/>
                </a:lnTo>
                <a:lnTo>
                  <a:pt x="765788" y="17201"/>
                </a:lnTo>
                <a:lnTo>
                  <a:pt x="693473" y="4300"/>
                </a:lnTo>
                <a:lnTo>
                  <a:pt x="620337" y="0"/>
                </a:lnTo>
                <a:close/>
              </a:path>
            </a:pathLst>
          </a:custGeom>
          <a:solidFill>
            <a:srgbClr val="1B3D54"/>
          </a:solidFill>
        </p:spPr>
        <p:txBody>
          <a:bodyPr wrap="square" lIns="0" tIns="0" rIns="0" bIns="0" rtlCol="0"/>
          <a:lstStyle/>
          <a:p>
            <a:endParaRPr/>
          </a:p>
        </p:txBody>
      </p:sp>
      <p:sp>
        <p:nvSpPr>
          <p:cNvPr id="20" name="object 20"/>
          <p:cNvSpPr/>
          <p:nvPr/>
        </p:nvSpPr>
        <p:spPr>
          <a:xfrm>
            <a:off x="6411300" y="8276887"/>
            <a:ext cx="1240790" cy="1240790"/>
          </a:xfrm>
          <a:custGeom>
            <a:avLst/>
            <a:gdLst/>
            <a:ahLst/>
            <a:cxnLst/>
            <a:rect l="l" t="t" r="r" b="b"/>
            <a:pathLst>
              <a:path w="1240790" h="1240790">
                <a:moveTo>
                  <a:pt x="1058983" y="181690"/>
                </a:moveTo>
                <a:lnTo>
                  <a:pt x="1085860" y="210294"/>
                </a:lnTo>
                <a:lnTo>
                  <a:pt x="1110587" y="240130"/>
                </a:lnTo>
                <a:lnTo>
                  <a:pt x="1133164" y="271097"/>
                </a:lnTo>
                <a:lnTo>
                  <a:pt x="1171868" y="336012"/>
                </a:lnTo>
                <a:lnTo>
                  <a:pt x="1201970" y="404216"/>
                </a:lnTo>
                <a:lnTo>
                  <a:pt x="1223472" y="474886"/>
                </a:lnTo>
                <a:lnTo>
                  <a:pt x="1236373" y="547200"/>
                </a:lnTo>
                <a:lnTo>
                  <a:pt x="1240674" y="620337"/>
                </a:lnTo>
                <a:lnTo>
                  <a:pt x="1239599" y="656956"/>
                </a:lnTo>
                <a:lnTo>
                  <a:pt x="1230998" y="729785"/>
                </a:lnTo>
                <a:lnTo>
                  <a:pt x="1213796" y="801380"/>
                </a:lnTo>
                <a:lnTo>
                  <a:pt x="1187994" y="870919"/>
                </a:lnTo>
                <a:lnTo>
                  <a:pt x="1153591" y="937581"/>
                </a:lnTo>
                <a:lnTo>
                  <a:pt x="1110587" y="1000543"/>
                </a:lnTo>
                <a:lnTo>
                  <a:pt x="1085860" y="1030380"/>
                </a:lnTo>
                <a:lnTo>
                  <a:pt x="1058983" y="1058983"/>
                </a:lnTo>
                <a:lnTo>
                  <a:pt x="1030380" y="1085860"/>
                </a:lnTo>
                <a:lnTo>
                  <a:pt x="1000543" y="1110587"/>
                </a:lnTo>
                <a:lnTo>
                  <a:pt x="969576" y="1133164"/>
                </a:lnTo>
                <a:lnTo>
                  <a:pt x="904661" y="1171868"/>
                </a:lnTo>
                <a:lnTo>
                  <a:pt x="836458" y="1201970"/>
                </a:lnTo>
                <a:lnTo>
                  <a:pt x="765788" y="1223472"/>
                </a:lnTo>
                <a:lnTo>
                  <a:pt x="693473" y="1236373"/>
                </a:lnTo>
                <a:lnTo>
                  <a:pt x="620337" y="1240674"/>
                </a:lnTo>
                <a:lnTo>
                  <a:pt x="583717" y="1239599"/>
                </a:lnTo>
                <a:lnTo>
                  <a:pt x="510889" y="1230998"/>
                </a:lnTo>
                <a:lnTo>
                  <a:pt x="439294" y="1213796"/>
                </a:lnTo>
                <a:lnTo>
                  <a:pt x="369754" y="1187994"/>
                </a:lnTo>
                <a:lnTo>
                  <a:pt x="303092" y="1153591"/>
                </a:lnTo>
                <a:lnTo>
                  <a:pt x="240130" y="1110587"/>
                </a:lnTo>
                <a:lnTo>
                  <a:pt x="210294" y="1085860"/>
                </a:lnTo>
                <a:lnTo>
                  <a:pt x="181690" y="1058983"/>
                </a:lnTo>
                <a:lnTo>
                  <a:pt x="154813" y="1030380"/>
                </a:lnTo>
                <a:lnTo>
                  <a:pt x="130086" y="1000543"/>
                </a:lnTo>
                <a:lnTo>
                  <a:pt x="107509" y="969576"/>
                </a:lnTo>
                <a:lnTo>
                  <a:pt x="68805" y="904661"/>
                </a:lnTo>
                <a:lnTo>
                  <a:pt x="38703" y="836458"/>
                </a:lnTo>
                <a:lnTo>
                  <a:pt x="17201" y="765788"/>
                </a:lnTo>
                <a:lnTo>
                  <a:pt x="4300" y="693473"/>
                </a:lnTo>
                <a:lnTo>
                  <a:pt x="0" y="620337"/>
                </a:lnTo>
                <a:lnTo>
                  <a:pt x="1075" y="583717"/>
                </a:lnTo>
                <a:lnTo>
                  <a:pt x="9675" y="510889"/>
                </a:lnTo>
                <a:lnTo>
                  <a:pt x="26877" y="439294"/>
                </a:lnTo>
                <a:lnTo>
                  <a:pt x="52679" y="369754"/>
                </a:lnTo>
                <a:lnTo>
                  <a:pt x="87082" y="303092"/>
                </a:lnTo>
                <a:lnTo>
                  <a:pt x="130086" y="240130"/>
                </a:lnTo>
                <a:lnTo>
                  <a:pt x="154813" y="210294"/>
                </a:lnTo>
                <a:lnTo>
                  <a:pt x="181690" y="181690"/>
                </a:lnTo>
                <a:lnTo>
                  <a:pt x="210294" y="154813"/>
                </a:lnTo>
                <a:lnTo>
                  <a:pt x="240130" y="130086"/>
                </a:lnTo>
                <a:lnTo>
                  <a:pt x="271097" y="107509"/>
                </a:lnTo>
                <a:lnTo>
                  <a:pt x="336012" y="68805"/>
                </a:lnTo>
                <a:lnTo>
                  <a:pt x="404216" y="38703"/>
                </a:lnTo>
                <a:lnTo>
                  <a:pt x="474886" y="17201"/>
                </a:lnTo>
                <a:lnTo>
                  <a:pt x="547200" y="4300"/>
                </a:lnTo>
                <a:lnTo>
                  <a:pt x="620337" y="0"/>
                </a:lnTo>
                <a:lnTo>
                  <a:pt x="656956" y="1075"/>
                </a:lnTo>
                <a:lnTo>
                  <a:pt x="729785" y="9675"/>
                </a:lnTo>
                <a:lnTo>
                  <a:pt x="801380" y="26877"/>
                </a:lnTo>
                <a:lnTo>
                  <a:pt x="870919" y="52679"/>
                </a:lnTo>
                <a:lnTo>
                  <a:pt x="937581" y="87082"/>
                </a:lnTo>
                <a:lnTo>
                  <a:pt x="1000543" y="130086"/>
                </a:lnTo>
                <a:lnTo>
                  <a:pt x="1030380" y="154813"/>
                </a:lnTo>
                <a:lnTo>
                  <a:pt x="1058983" y="181690"/>
                </a:lnTo>
                <a:close/>
              </a:path>
            </a:pathLst>
          </a:custGeom>
          <a:ln w="10470">
            <a:solidFill>
              <a:srgbClr val="414141"/>
            </a:solidFill>
          </a:ln>
        </p:spPr>
        <p:txBody>
          <a:bodyPr wrap="square" lIns="0" tIns="0" rIns="0" bIns="0" rtlCol="0"/>
          <a:lstStyle/>
          <a:p>
            <a:endParaRPr/>
          </a:p>
        </p:txBody>
      </p:sp>
      <p:sp>
        <p:nvSpPr>
          <p:cNvPr id="21" name="object 21"/>
          <p:cNvSpPr txBox="1"/>
          <p:nvPr/>
        </p:nvSpPr>
        <p:spPr>
          <a:xfrm>
            <a:off x="6615370" y="8328283"/>
            <a:ext cx="842644" cy="940435"/>
          </a:xfrm>
          <a:prstGeom prst="rect">
            <a:avLst/>
          </a:prstGeom>
        </p:spPr>
        <p:txBody>
          <a:bodyPr vert="horz" wrap="square" lIns="0" tIns="0" rIns="0" bIns="0" rtlCol="0">
            <a:spAutoFit/>
          </a:bodyPr>
          <a:lstStyle/>
          <a:p>
            <a:pPr marL="12700">
              <a:lnSpc>
                <a:spcPts val="7400"/>
              </a:lnSpc>
            </a:pPr>
            <a:r>
              <a:rPr sz="6400" spc="30" dirty="0">
                <a:solidFill>
                  <a:srgbClr val="FFFFFF"/>
                </a:solidFill>
                <a:latin typeface="华文楷体"/>
                <a:cs typeface="华文楷体"/>
              </a:rPr>
              <a:t>叁</a:t>
            </a:r>
            <a:endParaRPr sz="6400">
              <a:latin typeface="华文楷体"/>
              <a:cs typeface="华文楷体"/>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1725466" y="4234867"/>
            <a:ext cx="5470525" cy="2730500"/>
          </a:xfrm>
          <a:prstGeom prst="rect">
            <a:avLst/>
          </a:prstGeom>
        </p:spPr>
        <p:txBody>
          <a:bodyPr vert="horz" wrap="square" lIns="0" tIns="0" rIns="0" bIns="0" rtlCol="0">
            <a:spAutoFit/>
          </a:bodyPr>
          <a:lstStyle/>
          <a:p>
            <a:pPr marL="12700">
              <a:lnSpc>
                <a:spcPts val="21500"/>
              </a:lnSpc>
            </a:pPr>
            <a:r>
              <a:rPr sz="21400" spc="35" dirty="0">
                <a:latin typeface="Arial Unicode MS"/>
                <a:cs typeface="Arial Unicode MS"/>
              </a:rPr>
              <a:t>开头</a:t>
            </a:r>
            <a:endParaRPr sz="21400">
              <a:latin typeface="Arial Unicode MS"/>
              <a:cs typeface="Arial Unicode MS"/>
            </a:endParaRPr>
          </a:p>
        </p:txBody>
      </p:sp>
      <p:sp>
        <p:nvSpPr>
          <p:cNvPr id="3" name="object 3"/>
          <p:cNvSpPr txBox="1">
            <a:spLocks noGrp="1"/>
          </p:cNvSpPr>
          <p:nvPr>
            <p:ph type="title"/>
          </p:nvPr>
        </p:nvSpPr>
        <p:spPr>
          <a:xfrm>
            <a:off x="8646722" y="5119733"/>
            <a:ext cx="9239885" cy="1012825"/>
          </a:xfrm>
          <a:prstGeom prst="rect">
            <a:avLst/>
          </a:prstGeom>
        </p:spPr>
        <p:txBody>
          <a:bodyPr vert="horz" wrap="square" lIns="0" tIns="0" rIns="0" bIns="0" rtlCol="0">
            <a:spAutoFit/>
          </a:bodyPr>
          <a:lstStyle/>
          <a:p>
            <a:pPr marL="12700">
              <a:lnSpc>
                <a:spcPct val="100000"/>
              </a:lnSpc>
            </a:pPr>
            <a:r>
              <a:rPr sz="6600" spc="-5" dirty="0"/>
              <a:t>吟安开头段，捻断数茎须</a:t>
            </a:r>
            <a:endParaRPr sz="6600"/>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107642" y="10267234"/>
            <a:ext cx="900810" cy="879554"/>
          </a:xfrm>
          <a:prstGeom prst="rect">
            <a:avLst/>
          </a:prstGeom>
          <a:blipFill>
            <a:blip r:embed="rId2" cstate="print"/>
            <a:stretch>
              <a:fillRect/>
            </a:stretch>
          </a:blipFill>
        </p:spPr>
        <p:txBody>
          <a:bodyPr wrap="square" lIns="0" tIns="0" rIns="0" bIns="0" rtlCol="0"/>
          <a:lstStyle/>
          <a:p>
            <a:endParaRPr/>
          </a:p>
        </p:txBody>
      </p:sp>
      <p:sp>
        <p:nvSpPr>
          <p:cNvPr id="3" name="object 3"/>
          <p:cNvSpPr/>
          <p:nvPr/>
        </p:nvSpPr>
        <p:spPr>
          <a:xfrm>
            <a:off x="19071283" y="110614"/>
            <a:ext cx="900810" cy="879554"/>
          </a:xfrm>
          <a:prstGeom prst="rect">
            <a:avLst/>
          </a:prstGeom>
          <a:blipFill>
            <a:blip r:embed="rId3" cstate="print"/>
            <a:stretch>
              <a:fillRect/>
            </a:stretch>
          </a:blipFill>
        </p:spPr>
        <p:txBody>
          <a:bodyPr wrap="square" lIns="0" tIns="0" rIns="0" bIns="0" rtlCol="0"/>
          <a:lstStyle/>
          <a:p>
            <a:endParaRPr/>
          </a:p>
        </p:txBody>
      </p:sp>
      <p:sp>
        <p:nvSpPr>
          <p:cNvPr id="4" name="object 4"/>
          <p:cNvSpPr/>
          <p:nvPr/>
        </p:nvSpPr>
        <p:spPr>
          <a:xfrm>
            <a:off x="19082371" y="10256433"/>
            <a:ext cx="879583" cy="900496"/>
          </a:xfrm>
          <a:prstGeom prst="rect">
            <a:avLst/>
          </a:prstGeom>
          <a:blipFill>
            <a:blip r:embed="rId4" cstate="print"/>
            <a:stretch>
              <a:fillRect/>
            </a:stretch>
          </a:blipFill>
        </p:spPr>
        <p:txBody>
          <a:bodyPr wrap="square" lIns="0" tIns="0" rIns="0" bIns="0" rtlCol="0"/>
          <a:lstStyle/>
          <a:p>
            <a:endParaRPr/>
          </a:p>
        </p:txBody>
      </p:sp>
      <p:sp>
        <p:nvSpPr>
          <p:cNvPr id="5" name="object 5"/>
          <p:cNvSpPr txBox="1"/>
          <p:nvPr/>
        </p:nvSpPr>
        <p:spPr>
          <a:xfrm>
            <a:off x="154834" y="1046637"/>
            <a:ext cx="19627215" cy="9121775"/>
          </a:xfrm>
          <a:prstGeom prst="rect">
            <a:avLst/>
          </a:prstGeom>
        </p:spPr>
        <p:txBody>
          <a:bodyPr vert="horz" wrap="square" lIns="0" tIns="0" rIns="0" bIns="0" rtlCol="0">
            <a:spAutoFit/>
          </a:bodyPr>
          <a:lstStyle/>
          <a:p>
            <a:pPr marL="41275" algn="ctr">
              <a:lnSpc>
                <a:spcPct val="100000"/>
              </a:lnSpc>
            </a:pPr>
            <a:r>
              <a:rPr sz="3950" b="1" spc="5" dirty="0">
                <a:latin typeface="Microsoft YaHei UI"/>
                <a:cs typeface="Microsoft YaHei UI"/>
              </a:rPr>
              <a:t>你我之梦，中国之梦</a:t>
            </a:r>
            <a:endParaRPr sz="3950">
              <a:latin typeface="Microsoft YaHei UI"/>
              <a:cs typeface="Microsoft YaHei UI"/>
            </a:endParaRPr>
          </a:p>
          <a:p>
            <a:pPr marL="12700" marR="5080" indent="1005205">
              <a:lnSpc>
                <a:spcPts val="6280"/>
              </a:lnSpc>
              <a:spcBef>
                <a:spcPts val="15"/>
              </a:spcBef>
            </a:pPr>
            <a:r>
              <a:rPr sz="3950" spc="-1105" dirty="0">
                <a:latin typeface="Arial Unicode MS"/>
                <a:cs typeface="Arial Unicode MS"/>
              </a:rPr>
              <a:t>①⼗十⼋八年年前，庚⾠辰辰⻰龙年年，我随新千年年来到⼈人世间⾛走这⼀一遭；⼗十⼋八年年后，戊戌狗年年，你  </a:t>
            </a:r>
            <a:r>
              <a:rPr sz="3950" spc="-805" dirty="0">
                <a:latin typeface="Arial Unicode MS"/>
                <a:cs typeface="Arial Unicode MS"/>
              </a:rPr>
              <a:t>接过⽕火炬来到⼈人世间⾛走这⼀一遭。有缘相逢，请你打开时光瓶，它已漂过了了⼜又⼀一个⼗十⼋八年年。</a:t>
            </a:r>
            <a:endParaRPr sz="3950">
              <a:latin typeface="Arial Unicode MS"/>
              <a:cs typeface="Arial Unicode MS"/>
            </a:endParaRPr>
          </a:p>
          <a:p>
            <a:pPr marL="1017905">
              <a:lnSpc>
                <a:spcPct val="100000"/>
              </a:lnSpc>
              <a:spcBef>
                <a:spcPts val="795"/>
              </a:spcBef>
            </a:pPr>
            <a:r>
              <a:rPr sz="3950" spc="-100" dirty="0">
                <a:latin typeface="Arial Unicode MS"/>
                <a:cs typeface="Arial Unicode MS"/>
              </a:rPr>
              <a:t>②</a:t>
            </a:r>
            <a:r>
              <a:rPr sz="3950" b="1" spc="-100" dirty="0">
                <a:latin typeface="Arial"/>
                <a:cs typeface="Arial"/>
              </a:rPr>
              <a:t>2018</a:t>
            </a:r>
            <a:r>
              <a:rPr sz="3950" b="1" spc="-100" dirty="0">
                <a:latin typeface="Microsoft YaHei UI"/>
                <a:cs typeface="Microsoft YaHei UI"/>
              </a:rPr>
              <a:t>年年，我在时光这头，你在时光那头，我望着你。我的梦，也是你的梦。</a:t>
            </a:r>
            <a:endParaRPr sz="3950">
              <a:latin typeface="Microsoft YaHei UI"/>
              <a:cs typeface="Microsoft YaHei UI"/>
            </a:endParaRPr>
          </a:p>
          <a:p>
            <a:pPr marL="1017905">
              <a:lnSpc>
                <a:spcPct val="100000"/>
              </a:lnSpc>
              <a:spcBef>
                <a:spcPts val="1465"/>
              </a:spcBef>
            </a:pPr>
            <a:r>
              <a:rPr sz="3950" spc="-770" dirty="0">
                <a:latin typeface="Arial Unicode MS"/>
                <a:cs typeface="Arial Unicode MS"/>
              </a:rPr>
              <a:t>③我有幸与新世纪同⽣生，更更有幸与新世纪的中国⼀一路路同⾏行行。</a:t>
            </a:r>
            <a:r>
              <a:rPr sz="3950" spc="-770" dirty="0">
                <a:solidFill>
                  <a:srgbClr val="0096FF"/>
                </a:solidFill>
                <a:latin typeface="Arial Unicode MS"/>
                <a:cs typeface="Arial Unicode MS"/>
              </a:rPr>
              <a:t>许是注定，我⻅见证了了这⼗十</a:t>
            </a:r>
            <a:endParaRPr sz="3950">
              <a:latin typeface="Arial Unicode MS"/>
              <a:cs typeface="Arial Unicode MS"/>
            </a:endParaRPr>
          </a:p>
          <a:p>
            <a:pPr marL="12700" marR="5080">
              <a:lnSpc>
                <a:spcPct val="125600"/>
              </a:lnSpc>
              <a:spcBef>
                <a:spcPts val="65"/>
              </a:spcBef>
            </a:pPr>
            <a:r>
              <a:rPr sz="3950" spc="-525" dirty="0">
                <a:solidFill>
                  <a:srgbClr val="0096FF"/>
                </a:solidFill>
                <a:latin typeface="Arial Unicode MS"/>
                <a:cs typeface="Arial Unicode MS"/>
              </a:rPr>
              <a:t>⼋八年年来祖国的⽇日新⽉月异。</a:t>
            </a:r>
            <a:r>
              <a:rPr sz="3950" spc="-525" dirty="0">
                <a:latin typeface="Arial Unicode MS"/>
                <a:cs typeface="Arial Unicode MS"/>
              </a:rPr>
              <a:t>有道是，</a:t>
            </a:r>
            <a:r>
              <a:rPr sz="3950" b="1" spc="-525" dirty="0">
                <a:latin typeface="Times New Roman"/>
                <a:cs typeface="Times New Roman"/>
              </a:rPr>
              <a:t>“</a:t>
            </a:r>
            <a:r>
              <a:rPr sz="3950" b="1" spc="-525" dirty="0">
                <a:latin typeface="Microsoft YaHei UI"/>
                <a:cs typeface="Microsoft YaHei UI"/>
              </a:rPr>
              <a:t>周虽旧邦，其命维新</a:t>
            </a:r>
            <a:r>
              <a:rPr sz="3950" b="1" spc="-525" dirty="0">
                <a:latin typeface="Times New Roman"/>
                <a:cs typeface="Times New Roman"/>
              </a:rPr>
              <a:t>”</a:t>
            </a:r>
            <a:r>
              <a:rPr sz="3950" spc="-525" dirty="0">
                <a:latin typeface="Arial Unicode MS"/>
                <a:cs typeface="Arial Unicode MS"/>
              </a:rPr>
              <a:t>。两千年年前，中国还是奴⾪隶社  </a:t>
            </a:r>
            <a:r>
              <a:rPr sz="3950" spc="-365" dirty="0">
                <a:latin typeface="Arial Unicode MS"/>
                <a:cs typeface="Arial Unicode MS"/>
              </a:rPr>
              <a:t>会；⼀一千年年前，中国还是封建社会；今天，中国是⻜飞速发展的社会主义社会。</a:t>
            </a:r>
            <a:r>
              <a:rPr sz="3950" spc="-365" dirty="0">
                <a:solidFill>
                  <a:srgbClr val="0096FF"/>
                </a:solidFill>
                <a:latin typeface="Arial Unicode MS"/>
                <a:cs typeface="Arial Unicode MS"/>
              </a:rPr>
              <a:t>我看过北北京  </a:t>
            </a:r>
            <a:r>
              <a:rPr sz="3950" spc="-595" dirty="0">
                <a:solidFill>
                  <a:srgbClr val="0096FF"/>
                </a:solidFill>
                <a:latin typeface="Arial Unicode MS"/>
                <a:cs typeface="Arial Unicode MS"/>
              </a:rPr>
              <a:t>奥运会上灿烂的烟⽕火，我上过来⾃自宇宙中的授课，我⾛走过众多⼭山区⾥里里崭新的公路路，</a:t>
            </a:r>
            <a:r>
              <a:rPr sz="3950" spc="-595" dirty="0">
                <a:solidFill>
                  <a:srgbClr val="0096FF"/>
                </a:solidFill>
                <a:latin typeface="Times New Roman"/>
                <a:cs typeface="Times New Roman"/>
              </a:rPr>
              <a:t>“</a:t>
            </a:r>
            <a:r>
              <a:rPr sz="3950" spc="-595" dirty="0">
                <a:solidFill>
                  <a:srgbClr val="0096FF"/>
                </a:solidFill>
                <a:latin typeface="Arial Unicode MS"/>
                <a:cs typeface="Arial Unicode MS"/>
              </a:rPr>
              <a:t>为国</a:t>
            </a:r>
            <a:endParaRPr sz="3950">
              <a:latin typeface="Arial Unicode MS"/>
              <a:cs typeface="Arial Unicode MS"/>
            </a:endParaRPr>
          </a:p>
          <a:p>
            <a:pPr marL="12700">
              <a:lnSpc>
                <a:spcPct val="100000"/>
              </a:lnSpc>
              <a:spcBef>
                <a:spcPts val="1440"/>
              </a:spcBef>
            </a:pPr>
            <a:r>
              <a:rPr sz="3950" spc="-434" dirty="0">
                <a:solidFill>
                  <a:srgbClr val="0096FF"/>
                </a:solidFill>
                <a:latin typeface="Arial Unicode MS"/>
                <a:cs typeface="Arial Unicode MS"/>
              </a:rPr>
              <a:t>者，以富⺠民为本，以正学为基</a:t>
            </a:r>
            <a:r>
              <a:rPr sz="3950" spc="-434" dirty="0">
                <a:solidFill>
                  <a:srgbClr val="0096FF"/>
                </a:solidFill>
                <a:latin typeface="Times New Roman"/>
                <a:cs typeface="Times New Roman"/>
              </a:rPr>
              <a:t>”</a:t>
            </a:r>
            <a:r>
              <a:rPr sz="3950" spc="-434" dirty="0">
                <a:solidFill>
                  <a:srgbClr val="0096FF"/>
                </a:solidFill>
                <a:latin typeface="Arial Unicode MS"/>
                <a:cs typeface="Arial Unicode MS"/>
              </a:rPr>
              <a:t>，中国做到了了。</a:t>
            </a:r>
            <a:r>
              <a:rPr sz="3950" spc="-434" dirty="0">
                <a:solidFill>
                  <a:srgbClr val="0096FF"/>
                </a:solidFill>
                <a:latin typeface="Times New Roman"/>
                <a:cs typeface="Times New Roman"/>
              </a:rPr>
              <a:t>“</a:t>
            </a:r>
            <a:r>
              <a:rPr sz="3950" spc="-434" dirty="0">
                <a:solidFill>
                  <a:srgbClr val="0096FF"/>
                </a:solidFill>
                <a:latin typeface="Arial Unicode MS"/>
                <a:cs typeface="Arial Unicode MS"/>
              </a:rPr>
              <a:t>精准扶贫</a:t>
            </a:r>
            <a:r>
              <a:rPr sz="3950" spc="-434" dirty="0">
                <a:solidFill>
                  <a:srgbClr val="0096FF"/>
                </a:solidFill>
                <a:latin typeface="Times New Roman"/>
                <a:cs typeface="Times New Roman"/>
              </a:rPr>
              <a:t>”</a:t>
            </a:r>
            <a:r>
              <a:rPr sz="3950" spc="-434" dirty="0">
                <a:solidFill>
                  <a:srgbClr val="0096FF"/>
                </a:solidFill>
                <a:latin typeface="Arial Unicode MS"/>
                <a:cs typeface="Arial Unicode MS"/>
              </a:rPr>
              <a:t>已⼊入攻坚阶段，扶起了了后劲⼗十</a:t>
            </a:r>
            <a:endParaRPr sz="3950">
              <a:latin typeface="Arial Unicode MS"/>
              <a:cs typeface="Arial Unicode MS"/>
            </a:endParaRPr>
          </a:p>
          <a:p>
            <a:pPr marL="12700" marR="5080">
              <a:lnSpc>
                <a:spcPct val="125400"/>
              </a:lnSpc>
              <a:spcBef>
                <a:spcPts val="430"/>
              </a:spcBef>
            </a:pPr>
            <a:r>
              <a:rPr sz="3950" spc="-715" dirty="0">
                <a:solidFill>
                  <a:srgbClr val="0096FF"/>
                </a:solidFill>
                <a:latin typeface="Arial Unicode MS"/>
                <a:cs typeface="Arial Unicode MS"/>
              </a:rPr>
              <a:t>⾜足的东⽅方巨⻰龙。⽽而如今我坐在这考场之上，将我⼗十⼆二年年所学化作⽂文字，正是得到了了科教的  </a:t>
            </a:r>
            <a:r>
              <a:rPr sz="3950" spc="-445" dirty="0">
                <a:solidFill>
                  <a:srgbClr val="0096FF"/>
                </a:solidFill>
                <a:latin typeface="Arial Unicode MS"/>
                <a:cs typeface="Arial Unicode MS"/>
              </a:rPr>
              <a:t>好处。</a:t>
            </a:r>
            <a:r>
              <a:rPr sz="3950" spc="-445" dirty="0">
                <a:solidFill>
                  <a:srgbClr val="929000"/>
                </a:solidFill>
                <a:latin typeface="Arial Unicode MS"/>
                <a:cs typeface="Arial Unicode MS"/>
              </a:rPr>
              <a:t>中国梦是不不会终⽌止的，尽管成就已辉煌，但逐梦⼈人不不会停下脚步。我的中国梦，⼗十</a:t>
            </a:r>
            <a:endParaRPr sz="3950">
              <a:latin typeface="Arial Unicode MS"/>
              <a:cs typeface="Arial Unicode MS"/>
            </a:endParaRPr>
          </a:p>
          <a:p>
            <a:pPr marL="12700">
              <a:lnSpc>
                <a:spcPct val="100000"/>
              </a:lnSpc>
              <a:spcBef>
                <a:spcPts val="1520"/>
              </a:spcBef>
            </a:pPr>
            <a:r>
              <a:rPr sz="3950" spc="-715" dirty="0">
                <a:solidFill>
                  <a:srgbClr val="929000"/>
                </a:solidFill>
                <a:latin typeface="Arial Unicode MS"/>
                <a:cs typeface="Arial Unicode MS"/>
              </a:rPr>
              <a:t>⼋八年年后也是你的梦。</a:t>
            </a:r>
            <a:endParaRPr sz="3950">
              <a:latin typeface="Arial Unicode MS"/>
              <a:cs typeface="Arial Unicode MS"/>
            </a:endParaRP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107642" y="10267234"/>
            <a:ext cx="900810" cy="879554"/>
          </a:xfrm>
          <a:prstGeom prst="rect">
            <a:avLst/>
          </a:prstGeom>
          <a:blipFill>
            <a:blip r:embed="rId2" cstate="print"/>
            <a:stretch>
              <a:fillRect/>
            </a:stretch>
          </a:blipFill>
        </p:spPr>
        <p:txBody>
          <a:bodyPr wrap="square" lIns="0" tIns="0" rIns="0" bIns="0" rtlCol="0"/>
          <a:lstStyle/>
          <a:p>
            <a:endParaRPr/>
          </a:p>
        </p:txBody>
      </p:sp>
      <p:sp>
        <p:nvSpPr>
          <p:cNvPr id="3" name="object 3"/>
          <p:cNvSpPr/>
          <p:nvPr/>
        </p:nvSpPr>
        <p:spPr>
          <a:xfrm>
            <a:off x="19071283" y="110614"/>
            <a:ext cx="900810" cy="879554"/>
          </a:xfrm>
          <a:prstGeom prst="rect">
            <a:avLst/>
          </a:prstGeom>
          <a:blipFill>
            <a:blip r:embed="rId3" cstate="print"/>
            <a:stretch>
              <a:fillRect/>
            </a:stretch>
          </a:blipFill>
        </p:spPr>
        <p:txBody>
          <a:bodyPr wrap="square" lIns="0" tIns="0" rIns="0" bIns="0" rtlCol="0"/>
          <a:lstStyle/>
          <a:p>
            <a:endParaRPr/>
          </a:p>
        </p:txBody>
      </p:sp>
      <p:sp>
        <p:nvSpPr>
          <p:cNvPr id="4" name="object 4"/>
          <p:cNvSpPr/>
          <p:nvPr/>
        </p:nvSpPr>
        <p:spPr>
          <a:xfrm>
            <a:off x="19082371" y="10256433"/>
            <a:ext cx="879583" cy="900496"/>
          </a:xfrm>
          <a:prstGeom prst="rect">
            <a:avLst/>
          </a:prstGeom>
          <a:blipFill>
            <a:blip r:embed="rId4" cstate="print"/>
            <a:stretch>
              <a:fillRect/>
            </a:stretch>
          </a:blipFill>
        </p:spPr>
        <p:txBody>
          <a:bodyPr wrap="square" lIns="0" tIns="0" rIns="0" bIns="0" rtlCol="0"/>
          <a:lstStyle/>
          <a:p>
            <a:endParaRPr/>
          </a:p>
        </p:txBody>
      </p:sp>
      <p:sp>
        <p:nvSpPr>
          <p:cNvPr id="5" name="object 5"/>
          <p:cNvSpPr txBox="1"/>
          <p:nvPr/>
        </p:nvSpPr>
        <p:spPr>
          <a:xfrm>
            <a:off x="584140" y="2754795"/>
            <a:ext cx="19068415" cy="5700395"/>
          </a:xfrm>
          <a:prstGeom prst="rect">
            <a:avLst/>
          </a:prstGeom>
        </p:spPr>
        <p:txBody>
          <a:bodyPr vert="horz" wrap="square" lIns="0" tIns="0" rIns="0" bIns="0" rtlCol="0">
            <a:spAutoFit/>
          </a:bodyPr>
          <a:lstStyle/>
          <a:p>
            <a:pPr marL="1017905">
              <a:lnSpc>
                <a:spcPct val="100000"/>
              </a:lnSpc>
            </a:pPr>
            <a:r>
              <a:rPr sz="3950" spc="-100" dirty="0">
                <a:latin typeface="Arial Unicode MS"/>
                <a:cs typeface="Arial Unicode MS"/>
              </a:rPr>
              <a:t>④</a:t>
            </a:r>
            <a:r>
              <a:rPr sz="3950" b="1" spc="-100" dirty="0">
                <a:latin typeface="Arial"/>
                <a:cs typeface="Arial"/>
              </a:rPr>
              <a:t>2035</a:t>
            </a:r>
            <a:r>
              <a:rPr sz="3950" b="1" spc="-100" dirty="0">
                <a:latin typeface="Microsoft YaHei UI"/>
                <a:cs typeface="Microsoft YaHei UI"/>
              </a:rPr>
              <a:t>年年，我在时光那头，你在时光这头。你望着我。你的梦，也是我的梦。</a:t>
            </a:r>
            <a:endParaRPr sz="3950">
              <a:latin typeface="Microsoft YaHei UI"/>
              <a:cs typeface="Microsoft YaHei UI"/>
            </a:endParaRPr>
          </a:p>
          <a:p>
            <a:pPr marL="1017905">
              <a:lnSpc>
                <a:spcPct val="100000"/>
              </a:lnSpc>
              <a:spcBef>
                <a:spcPts val="1855"/>
              </a:spcBef>
            </a:pPr>
            <a:r>
              <a:rPr sz="3950" spc="-1435" dirty="0">
                <a:latin typeface="Arial Unicode MS"/>
                <a:cs typeface="Arial Unicode MS"/>
              </a:rPr>
              <a:t>⑤⼜又⼀一代新⼈人，⼜又⼀一轮⼗十⼋八年年。</a:t>
            </a:r>
            <a:r>
              <a:rPr sz="3950" spc="5" dirty="0">
                <a:solidFill>
                  <a:srgbClr val="0096FF"/>
                </a:solidFill>
                <a:latin typeface="Arial Unicode MS"/>
                <a:cs typeface="Arial Unicode MS"/>
              </a:rPr>
              <a:t>你我似已相距太远，然</a:t>
            </a:r>
            <a:r>
              <a:rPr sz="3950" dirty="0">
                <a:solidFill>
                  <a:srgbClr val="0096FF"/>
                </a:solidFill>
                <a:latin typeface="Times New Roman"/>
                <a:cs typeface="Times New Roman"/>
              </a:rPr>
              <a:t>“</a:t>
            </a:r>
            <a:r>
              <a:rPr sz="3950" spc="-910" dirty="0">
                <a:solidFill>
                  <a:srgbClr val="0096FF"/>
                </a:solidFill>
                <a:latin typeface="Arial Unicode MS"/>
                <a:cs typeface="Arial Unicode MS"/>
              </a:rPr>
              <a:t>志合者，不不以⼭山海海为远</a:t>
            </a:r>
            <a:r>
              <a:rPr sz="3950" dirty="0">
                <a:solidFill>
                  <a:srgbClr val="0096FF"/>
                </a:solidFill>
                <a:latin typeface="Times New Roman"/>
                <a:cs typeface="Times New Roman"/>
              </a:rPr>
              <a:t>”</a:t>
            </a:r>
            <a:r>
              <a:rPr sz="3950" spc="5" dirty="0">
                <a:solidFill>
                  <a:srgbClr val="0096FF"/>
                </a:solidFill>
                <a:latin typeface="Arial Unicode MS"/>
                <a:cs typeface="Arial Unicode MS"/>
              </a:rPr>
              <a:t>。</a:t>
            </a:r>
            <a:endParaRPr sz="3950">
              <a:latin typeface="Arial Unicode MS"/>
              <a:cs typeface="Arial Unicode MS"/>
            </a:endParaRPr>
          </a:p>
          <a:p>
            <a:pPr marL="12700" marR="450850">
              <a:lnSpc>
                <a:spcPct val="139200"/>
              </a:lnSpc>
              <a:spcBef>
                <a:spcPts val="244"/>
              </a:spcBef>
            </a:pPr>
            <a:r>
              <a:rPr sz="3950" spc="-530" dirty="0">
                <a:latin typeface="Arial Unicode MS"/>
                <a:cs typeface="Arial Unicode MS"/>
              </a:rPr>
              <a:t>时空，也并⾮非阻碍。社会主义现代化实现了了，全⾯面⼩小康早已建成了了，你⽣生逢盛世，你  </a:t>
            </a:r>
            <a:r>
              <a:rPr sz="3950" spc="-835" dirty="0">
                <a:latin typeface="Arial Unicode MS"/>
                <a:cs typeface="Arial Unicode MS"/>
              </a:rPr>
              <a:t>是⽐比我更更幸运的⼀一代天之骄⼦子，你的使命⽆无疑更更⼤大了了。我这⼀一代，⽬目送中国雄起于东</a:t>
            </a:r>
            <a:endParaRPr sz="3950">
              <a:latin typeface="Arial Unicode MS"/>
              <a:cs typeface="Arial Unicode MS"/>
            </a:endParaRPr>
          </a:p>
          <a:p>
            <a:pPr marL="12700" marR="5080">
              <a:lnSpc>
                <a:spcPts val="6759"/>
              </a:lnSpc>
              <a:spcBef>
                <a:spcPts val="475"/>
              </a:spcBef>
            </a:pPr>
            <a:r>
              <a:rPr sz="3950" spc="-445" dirty="0">
                <a:latin typeface="Arial Unicode MS"/>
                <a:cs typeface="Arial Unicode MS"/>
              </a:rPr>
              <a:t>⽅方，⽽而你这⼀一代，则要成为建成社会主义强国的中流砥柱。</a:t>
            </a:r>
            <a:r>
              <a:rPr sz="3950" spc="-445" dirty="0">
                <a:solidFill>
                  <a:srgbClr val="0096FF"/>
                </a:solidFill>
                <a:latin typeface="Times New Roman"/>
                <a:cs typeface="Times New Roman"/>
              </a:rPr>
              <a:t>“</a:t>
            </a:r>
            <a:r>
              <a:rPr sz="3950" spc="-445" dirty="0">
                <a:solidFill>
                  <a:srgbClr val="0096FF"/>
                </a:solidFill>
                <a:latin typeface="Arial Unicode MS"/>
                <a:cs typeface="Arial Unicode MS"/>
              </a:rPr>
              <a:t>功以才成，业由才⼴广</a:t>
            </a:r>
            <a:r>
              <a:rPr sz="3950" spc="-445" dirty="0">
                <a:solidFill>
                  <a:srgbClr val="0096FF"/>
                </a:solidFill>
                <a:latin typeface="Times New Roman"/>
                <a:cs typeface="Times New Roman"/>
              </a:rPr>
              <a:t>”</a:t>
            </a:r>
            <a:r>
              <a:rPr sz="3950" spc="-445" dirty="0">
                <a:solidFill>
                  <a:srgbClr val="0096FF"/>
                </a:solidFill>
                <a:latin typeface="Arial Unicode MS"/>
                <a:cs typeface="Arial Unicode MS"/>
              </a:rPr>
              <a:t>，⽣生  </a:t>
            </a:r>
            <a:r>
              <a:rPr sz="3950" spc="-290" dirty="0">
                <a:solidFill>
                  <a:srgbClr val="0096FF"/>
                </a:solidFill>
                <a:latin typeface="Arial Unicode MS"/>
                <a:cs typeface="Arial Unicode MS"/>
              </a:rPr>
              <a:t>于信息时代的你定然更更有超世之才，不不过，我也会在你身边，我们的中国梦，不不单靠</a:t>
            </a:r>
            <a:endParaRPr sz="3950">
              <a:latin typeface="Arial Unicode MS"/>
              <a:cs typeface="Arial Unicode MS"/>
            </a:endParaRPr>
          </a:p>
          <a:p>
            <a:pPr marL="12700">
              <a:lnSpc>
                <a:spcPct val="100000"/>
              </a:lnSpc>
              <a:spcBef>
                <a:spcPts val="1295"/>
              </a:spcBef>
            </a:pPr>
            <a:r>
              <a:rPr sz="3950" spc="-919" dirty="0">
                <a:solidFill>
                  <a:srgbClr val="0096FF"/>
                </a:solidFill>
                <a:latin typeface="Arial Unicode MS"/>
                <a:cs typeface="Arial Unicode MS"/>
              </a:rPr>
              <a:t>⼀一代⼈人孤单地努⼒力力，中国梦，是代代⼈人⼼心⾎血的结晶。</a:t>
            </a:r>
            <a:endParaRPr sz="3950">
              <a:latin typeface="Arial Unicode MS"/>
              <a:cs typeface="Arial Unicode MS"/>
            </a:endParaRP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107642" y="10267234"/>
            <a:ext cx="900810" cy="879554"/>
          </a:xfrm>
          <a:prstGeom prst="rect">
            <a:avLst/>
          </a:prstGeom>
          <a:blipFill>
            <a:blip r:embed="rId2" cstate="print"/>
            <a:stretch>
              <a:fillRect/>
            </a:stretch>
          </a:blipFill>
        </p:spPr>
        <p:txBody>
          <a:bodyPr wrap="square" lIns="0" tIns="0" rIns="0" bIns="0" rtlCol="0"/>
          <a:lstStyle/>
          <a:p>
            <a:endParaRPr/>
          </a:p>
        </p:txBody>
      </p:sp>
      <p:sp>
        <p:nvSpPr>
          <p:cNvPr id="3" name="object 3"/>
          <p:cNvSpPr/>
          <p:nvPr/>
        </p:nvSpPr>
        <p:spPr>
          <a:xfrm>
            <a:off x="19071283" y="110614"/>
            <a:ext cx="900810" cy="879554"/>
          </a:xfrm>
          <a:prstGeom prst="rect">
            <a:avLst/>
          </a:prstGeom>
          <a:blipFill>
            <a:blip r:embed="rId3" cstate="print"/>
            <a:stretch>
              <a:fillRect/>
            </a:stretch>
          </a:blipFill>
        </p:spPr>
        <p:txBody>
          <a:bodyPr wrap="square" lIns="0" tIns="0" rIns="0" bIns="0" rtlCol="0"/>
          <a:lstStyle/>
          <a:p>
            <a:endParaRPr/>
          </a:p>
        </p:txBody>
      </p:sp>
      <p:sp>
        <p:nvSpPr>
          <p:cNvPr id="4" name="object 4"/>
          <p:cNvSpPr/>
          <p:nvPr/>
        </p:nvSpPr>
        <p:spPr>
          <a:xfrm>
            <a:off x="19082371" y="10256433"/>
            <a:ext cx="879583" cy="900496"/>
          </a:xfrm>
          <a:prstGeom prst="rect">
            <a:avLst/>
          </a:prstGeom>
          <a:blipFill>
            <a:blip r:embed="rId4" cstate="print"/>
            <a:stretch>
              <a:fillRect/>
            </a:stretch>
          </a:blipFill>
        </p:spPr>
        <p:txBody>
          <a:bodyPr wrap="square" lIns="0" tIns="0" rIns="0" bIns="0" rtlCol="0"/>
          <a:lstStyle/>
          <a:p>
            <a:endParaRPr/>
          </a:p>
        </p:txBody>
      </p:sp>
      <p:sp>
        <p:nvSpPr>
          <p:cNvPr id="5" name="object 5"/>
          <p:cNvSpPr txBox="1"/>
          <p:nvPr/>
        </p:nvSpPr>
        <p:spPr>
          <a:xfrm>
            <a:off x="699320" y="1121567"/>
            <a:ext cx="18844895" cy="9130665"/>
          </a:xfrm>
          <a:prstGeom prst="rect">
            <a:avLst/>
          </a:prstGeom>
        </p:spPr>
        <p:txBody>
          <a:bodyPr vert="horz" wrap="square" lIns="0" tIns="0" rIns="0" bIns="0" rtlCol="0">
            <a:spAutoFit/>
          </a:bodyPr>
          <a:lstStyle/>
          <a:p>
            <a:pPr marL="1017905">
              <a:lnSpc>
                <a:spcPct val="100000"/>
              </a:lnSpc>
            </a:pPr>
            <a:r>
              <a:rPr sz="3950" spc="5" dirty="0">
                <a:latin typeface="Arial Unicode MS"/>
                <a:cs typeface="Arial Unicode MS"/>
              </a:rPr>
              <a:t>⑥</a:t>
            </a:r>
            <a:r>
              <a:rPr sz="3950" b="1" spc="5" dirty="0">
                <a:latin typeface="Microsoft YaHei UI"/>
                <a:cs typeface="Microsoft YaHei UI"/>
              </a:rPr>
              <a:t>新世纪，你我都在时光这头。你我的梦，中国的梦。</a:t>
            </a:r>
            <a:endParaRPr sz="3950">
              <a:latin typeface="Microsoft YaHei UI"/>
              <a:cs typeface="Microsoft YaHei UI"/>
            </a:endParaRPr>
          </a:p>
          <a:p>
            <a:pPr marL="12700" marR="5080" indent="1005205">
              <a:lnSpc>
                <a:spcPct val="137800"/>
              </a:lnSpc>
              <a:spcBef>
                <a:spcPts val="145"/>
              </a:spcBef>
            </a:pPr>
            <a:r>
              <a:rPr sz="3950" spc="-300" dirty="0">
                <a:latin typeface="Arial Unicode MS"/>
                <a:cs typeface="Arial Unicode MS"/>
              </a:rPr>
              <a:t>⑦</a:t>
            </a:r>
            <a:r>
              <a:rPr sz="3950" spc="-300" dirty="0">
                <a:solidFill>
                  <a:srgbClr val="0096FF"/>
                </a:solidFill>
                <a:latin typeface="Times New Roman"/>
                <a:cs typeface="Times New Roman"/>
              </a:rPr>
              <a:t>“</a:t>
            </a:r>
            <a:r>
              <a:rPr sz="3950" spc="-300" dirty="0">
                <a:solidFill>
                  <a:srgbClr val="0096FF"/>
                </a:solidFill>
                <a:latin typeface="Arial Unicode MS"/>
                <a:cs typeface="Arial Unicode MS"/>
              </a:rPr>
              <a:t>明镜所以照形，古事所以知今</a:t>
            </a:r>
            <a:r>
              <a:rPr sz="3950" spc="-300" dirty="0">
                <a:solidFill>
                  <a:srgbClr val="0096FF"/>
                </a:solidFill>
                <a:latin typeface="Times New Roman"/>
                <a:cs typeface="Times New Roman"/>
              </a:rPr>
              <a:t>”</a:t>
            </a:r>
            <a:r>
              <a:rPr sz="3950" spc="-300" dirty="0">
                <a:latin typeface="Arial Unicode MS"/>
                <a:cs typeface="Arial Unicode MS"/>
              </a:rPr>
              <a:t>，我们回望过往的辉煌，不不为沉湎⾃自傲，⽽而为  </a:t>
            </a:r>
            <a:r>
              <a:rPr sz="3950" spc="-700" dirty="0">
                <a:latin typeface="Arial Unicode MS"/>
                <a:cs typeface="Arial Unicode MS"/>
              </a:rPr>
              <a:t>展望未来。中国尚有诸多不不⾜足，产品质量量有待提升，科技⼈人才有待壮⼤大，军事⼒力力量量有  </a:t>
            </a:r>
            <a:r>
              <a:rPr sz="3950" spc="-490" dirty="0">
                <a:latin typeface="Arial Unicode MS"/>
                <a:cs typeface="Arial Unicode MS"/>
              </a:rPr>
              <a:t>待增强。⽆无妨，</a:t>
            </a:r>
            <a:r>
              <a:rPr sz="3950" spc="-760" dirty="0">
                <a:solidFill>
                  <a:srgbClr val="0096FF"/>
                </a:solidFill>
                <a:latin typeface="Arial Unicode MS"/>
                <a:cs typeface="Arial Unicode MS"/>
              </a:rPr>
              <a:t>你我⻬齐努⼒力力，社会共出⼒力力，沉下⼼心来为中国谋发展，须知</a:t>
            </a:r>
            <a:r>
              <a:rPr sz="3950" dirty="0">
                <a:solidFill>
                  <a:srgbClr val="0096FF"/>
                </a:solidFill>
                <a:latin typeface="Times New Roman"/>
                <a:cs typeface="Times New Roman"/>
              </a:rPr>
              <a:t>“</a:t>
            </a:r>
            <a:r>
              <a:rPr sz="3950" spc="5" dirty="0">
                <a:solidFill>
                  <a:srgbClr val="0096FF"/>
                </a:solidFill>
                <a:latin typeface="Arial Unicode MS"/>
                <a:cs typeface="Arial Unicode MS"/>
              </a:rPr>
              <a:t>骐骥之速，</a:t>
            </a:r>
            <a:endParaRPr sz="3950">
              <a:latin typeface="Arial Unicode MS"/>
              <a:cs typeface="Arial Unicode MS"/>
            </a:endParaRPr>
          </a:p>
          <a:p>
            <a:pPr marL="12700" marR="5080">
              <a:lnSpc>
                <a:spcPct val="142600"/>
              </a:lnSpc>
              <a:spcBef>
                <a:spcPts val="80"/>
              </a:spcBef>
            </a:pPr>
            <a:r>
              <a:rPr sz="3950" spc="-819" dirty="0">
                <a:solidFill>
                  <a:srgbClr val="0096FF"/>
                </a:solidFill>
                <a:latin typeface="Arial Unicode MS"/>
                <a:cs typeface="Arial Unicode MS"/>
              </a:rPr>
              <a:t>⾮非⼀一⾜足之⼒力力</a:t>
            </a:r>
            <a:r>
              <a:rPr sz="3950" spc="-819" dirty="0">
                <a:solidFill>
                  <a:srgbClr val="0096FF"/>
                </a:solidFill>
                <a:latin typeface="Times New Roman"/>
                <a:cs typeface="Times New Roman"/>
              </a:rPr>
              <a:t>”</a:t>
            </a:r>
            <a:r>
              <a:rPr sz="3950" spc="-819" dirty="0">
                <a:solidFill>
                  <a:srgbClr val="0096FF"/>
                </a:solidFill>
                <a:latin typeface="Arial Unicode MS"/>
                <a:cs typeface="Arial Unicode MS"/>
              </a:rPr>
              <a:t>，只有万众⼀一⼼心，才能最⼤大限度地推动中国发展。</a:t>
            </a:r>
            <a:r>
              <a:rPr sz="3950" spc="-819" dirty="0">
                <a:latin typeface="Arial Unicode MS"/>
                <a:cs typeface="Arial Unicode MS"/>
              </a:rPr>
              <a:t>既如是，何不不携⼿手共创  </a:t>
            </a:r>
            <a:r>
              <a:rPr sz="3950" spc="5" dirty="0">
                <a:latin typeface="Arial Unicode MS"/>
                <a:cs typeface="Arial Unicode MS"/>
              </a:rPr>
              <a:t>新时代？</a:t>
            </a:r>
            <a:endParaRPr sz="3950">
              <a:latin typeface="Arial Unicode MS"/>
              <a:cs typeface="Arial Unicode MS"/>
            </a:endParaRPr>
          </a:p>
          <a:p>
            <a:pPr marL="12700" marR="227965" indent="1005205">
              <a:lnSpc>
                <a:spcPts val="6620"/>
              </a:lnSpc>
              <a:spcBef>
                <a:spcPts val="310"/>
              </a:spcBef>
            </a:pPr>
            <a:r>
              <a:rPr sz="3950" spc="-315" dirty="0">
                <a:latin typeface="Arial Unicode MS"/>
                <a:cs typeface="Arial Unicode MS"/>
              </a:rPr>
              <a:t>⑧</a:t>
            </a:r>
            <a:r>
              <a:rPr sz="3950" b="1" spc="-315" dirty="0">
                <a:latin typeface="Microsoft YaHei UI"/>
                <a:cs typeface="Microsoft YaHei UI"/>
              </a:rPr>
              <a:t>每⼀一代⼈人都有各⾃自的机缘与使命、际遇与挑战。</a:t>
            </a:r>
            <a:r>
              <a:rPr sz="3950" spc="-315" dirty="0">
                <a:latin typeface="Arial Unicode MS"/>
                <a:cs typeface="Arial Unicode MS"/>
              </a:rPr>
              <a:t>时光两头的你与我亦如此，  </a:t>
            </a:r>
            <a:r>
              <a:rPr sz="3950" spc="-100" dirty="0">
                <a:latin typeface="Arial Unicode MS"/>
                <a:cs typeface="Arial Unicode MS"/>
              </a:rPr>
              <a:t>然，新世纪的中国、新时代的中国，是你我共有的中国。她的梦，当是你我⻬齐追逐的</a:t>
            </a:r>
            <a:endParaRPr sz="3950">
              <a:latin typeface="Arial Unicode MS"/>
              <a:cs typeface="Arial Unicode MS"/>
            </a:endParaRPr>
          </a:p>
          <a:p>
            <a:pPr marL="12700">
              <a:lnSpc>
                <a:spcPct val="100000"/>
              </a:lnSpc>
              <a:spcBef>
                <a:spcPts val="1570"/>
              </a:spcBef>
            </a:pPr>
            <a:r>
              <a:rPr sz="3950" spc="-420" dirty="0">
                <a:latin typeface="Arial Unicode MS"/>
                <a:cs typeface="Arial Unicode MS"/>
              </a:rPr>
              <a:t>美好的远⽅方。此肺腑之⾔言，我装进时光瓶，留留待你亲启。</a:t>
            </a:r>
            <a:endParaRPr sz="3950">
              <a:latin typeface="Arial Unicode MS"/>
              <a:cs typeface="Arial Unicode MS"/>
            </a:endParaRPr>
          </a:p>
          <a:p>
            <a:pPr marL="1017905">
              <a:lnSpc>
                <a:spcPct val="100000"/>
              </a:lnSpc>
              <a:spcBef>
                <a:spcPts val="2360"/>
              </a:spcBef>
            </a:pPr>
            <a:r>
              <a:rPr sz="3950" spc="-480" dirty="0">
                <a:latin typeface="Arial Unicode MS"/>
                <a:cs typeface="Arial Unicode MS"/>
              </a:rPr>
              <a:t>⑨</a:t>
            </a:r>
            <a:r>
              <a:rPr sz="3950" spc="-480" dirty="0">
                <a:solidFill>
                  <a:srgbClr val="0096FF"/>
                </a:solidFill>
                <a:latin typeface="Times New Roman"/>
                <a:cs typeface="Times New Roman"/>
              </a:rPr>
              <a:t>“</a:t>
            </a:r>
            <a:r>
              <a:rPr sz="3950" spc="-480" dirty="0">
                <a:solidFill>
                  <a:srgbClr val="0096FF"/>
                </a:solidFill>
                <a:latin typeface="Arial Unicode MS"/>
                <a:cs typeface="Arial Unicode MS"/>
              </a:rPr>
              <a:t>江⽇日初升，其道⼤大光；河出伏流，⼀一泻汪洋。</a:t>
            </a:r>
            <a:r>
              <a:rPr sz="3950" spc="-480" dirty="0">
                <a:solidFill>
                  <a:srgbClr val="0096FF"/>
                </a:solidFill>
                <a:latin typeface="Times New Roman"/>
                <a:cs typeface="Times New Roman"/>
              </a:rPr>
              <a:t>”</a:t>
            </a:r>
            <a:r>
              <a:rPr sz="3950" spc="-480" dirty="0">
                <a:latin typeface="Arial Unicode MS"/>
                <a:cs typeface="Arial Unicode MS"/>
              </a:rPr>
              <a:t>望⼗十⼋八岁的你与我陪伴着祖国</a:t>
            </a:r>
            <a:endParaRPr sz="3950">
              <a:latin typeface="Arial Unicode MS"/>
              <a:cs typeface="Arial Unicode MS"/>
            </a:endParaRPr>
          </a:p>
          <a:p>
            <a:pPr marL="12700">
              <a:lnSpc>
                <a:spcPct val="100000"/>
              </a:lnSpc>
              <a:spcBef>
                <a:spcPts val="2020"/>
              </a:spcBef>
            </a:pPr>
            <a:r>
              <a:rPr sz="3950" spc="-580" dirty="0">
                <a:latin typeface="Arial Unicode MS"/>
                <a:cs typeface="Arial Unicode MS"/>
              </a:rPr>
              <a:t>⾼高歌猛进。愿与君共勉勉，待他⽇日归来回⾸首，春满园。</a:t>
            </a:r>
            <a:endParaRPr sz="3950">
              <a:latin typeface="Arial Unicode MS"/>
              <a:cs typeface="Arial Unicode MS"/>
            </a:endParaRP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2584079" y="4021977"/>
            <a:ext cx="1386840" cy="692150"/>
          </a:xfrm>
          <a:prstGeom prst="rect">
            <a:avLst/>
          </a:prstGeom>
        </p:spPr>
        <p:txBody>
          <a:bodyPr vert="horz" wrap="square" lIns="0" tIns="0" rIns="0" bIns="0" rtlCol="0">
            <a:spAutoFit/>
          </a:bodyPr>
          <a:lstStyle/>
          <a:p>
            <a:pPr marL="12700">
              <a:lnSpc>
                <a:spcPts val="5450"/>
              </a:lnSpc>
            </a:pPr>
            <a:r>
              <a:rPr sz="5350" spc="5" dirty="0">
                <a:latin typeface="Arial Unicode MS"/>
                <a:cs typeface="Arial Unicode MS"/>
              </a:rPr>
              <a:t>开头</a:t>
            </a:r>
            <a:endParaRPr sz="5350">
              <a:latin typeface="Arial Unicode MS"/>
              <a:cs typeface="Arial Unicode MS"/>
            </a:endParaRPr>
          </a:p>
        </p:txBody>
      </p:sp>
      <p:sp>
        <p:nvSpPr>
          <p:cNvPr id="3" name="object 3"/>
          <p:cNvSpPr txBox="1"/>
          <p:nvPr/>
        </p:nvSpPr>
        <p:spPr>
          <a:xfrm>
            <a:off x="2605178" y="6314944"/>
            <a:ext cx="1386840" cy="692150"/>
          </a:xfrm>
          <a:prstGeom prst="rect">
            <a:avLst/>
          </a:prstGeom>
        </p:spPr>
        <p:txBody>
          <a:bodyPr vert="horz" wrap="square" lIns="0" tIns="0" rIns="0" bIns="0" rtlCol="0">
            <a:spAutoFit/>
          </a:bodyPr>
          <a:lstStyle/>
          <a:p>
            <a:pPr marL="12700">
              <a:lnSpc>
                <a:spcPts val="5450"/>
              </a:lnSpc>
            </a:pPr>
            <a:r>
              <a:rPr sz="5350" spc="5" dirty="0">
                <a:latin typeface="Arial Unicode MS"/>
                <a:cs typeface="Arial Unicode MS"/>
              </a:rPr>
              <a:t>正文</a:t>
            </a:r>
            <a:endParaRPr sz="5350">
              <a:latin typeface="Arial Unicode MS"/>
              <a:cs typeface="Arial Unicode MS"/>
            </a:endParaRPr>
          </a:p>
        </p:txBody>
      </p:sp>
      <p:sp>
        <p:nvSpPr>
          <p:cNvPr id="4" name="object 4"/>
          <p:cNvSpPr txBox="1"/>
          <p:nvPr/>
        </p:nvSpPr>
        <p:spPr>
          <a:xfrm>
            <a:off x="2657585" y="8607911"/>
            <a:ext cx="1386840" cy="692150"/>
          </a:xfrm>
          <a:prstGeom prst="rect">
            <a:avLst/>
          </a:prstGeom>
        </p:spPr>
        <p:txBody>
          <a:bodyPr vert="horz" wrap="square" lIns="0" tIns="0" rIns="0" bIns="0" rtlCol="0">
            <a:spAutoFit/>
          </a:bodyPr>
          <a:lstStyle/>
          <a:p>
            <a:pPr marL="12700">
              <a:lnSpc>
                <a:spcPts val="5450"/>
              </a:lnSpc>
            </a:pPr>
            <a:r>
              <a:rPr sz="5350" spc="5" dirty="0">
                <a:latin typeface="Arial Unicode MS"/>
                <a:cs typeface="Arial Unicode MS"/>
              </a:rPr>
              <a:t>结尾</a:t>
            </a:r>
            <a:endParaRPr sz="5350">
              <a:latin typeface="Arial Unicode MS"/>
              <a:cs typeface="Arial Unicode MS"/>
            </a:endParaRPr>
          </a:p>
        </p:txBody>
      </p:sp>
      <p:sp>
        <p:nvSpPr>
          <p:cNvPr id="5" name="object 5"/>
          <p:cNvSpPr txBox="1"/>
          <p:nvPr/>
        </p:nvSpPr>
        <p:spPr>
          <a:xfrm>
            <a:off x="5138975" y="3979888"/>
            <a:ext cx="6336030" cy="611505"/>
          </a:xfrm>
          <a:prstGeom prst="rect">
            <a:avLst/>
          </a:prstGeom>
        </p:spPr>
        <p:txBody>
          <a:bodyPr vert="horz" wrap="square" lIns="0" tIns="0" rIns="0" bIns="0" rtlCol="0">
            <a:spAutoFit/>
          </a:bodyPr>
          <a:lstStyle/>
          <a:p>
            <a:pPr marL="12700">
              <a:lnSpc>
                <a:spcPct val="100000"/>
              </a:lnSpc>
              <a:tabLst>
                <a:tab pos="794385" algn="l"/>
              </a:tabLst>
            </a:pPr>
            <a:r>
              <a:rPr sz="3950" spc="5" dirty="0">
                <a:latin typeface="Arial Unicode MS"/>
                <a:cs typeface="Arial Unicode MS"/>
              </a:rPr>
              <a:t>①	</a:t>
            </a:r>
            <a:r>
              <a:rPr sz="3950" spc="-325" dirty="0">
                <a:latin typeface="Arial Unicode MS"/>
                <a:cs typeface="Arial Unicode MS"/>
              </a:rPr>
              <a:t>概述材料料，交代写作背景</a:t>
            </a:r>
            <a:endParaRPr sz="3950">
              <a:latin typeface="Arial Unicode MS"/>
              <a:cs typeface="Arial Unicode MS"/>
            </a:endParaRPr>
          </a:p>
        </p:txBody>
      </p:sp>
      <p:sp>
        <p:nvSpPr>
          <p:cNvPr id="6" name="object 6"/>
          <p:cNvSpPr txBox="1"/>
          <p:nvPr/>
        </p:nvSpPr>
        <p:spPr>
          <a:xfrm>
            <a:off x="5138975" y="5288665"/>
            <a:ext cx="3934460" cy="630555"/>
          </a:xfrm>
          <a:prstGeom prst="rect">
            <a:avLst/>
          </a:prstGeom>
        </p:spPr>
        <p:txBody>
          <a:bodyPr vert="horz" wrap="square" lIns="0" tIns="0" rIns="0" bIns="0" rtlCol="0">
            <a:spAutoFit/>
          </a:bodyPr>
          <a:lstStyle/>
          <a:p>
            <a:pPr marL="12700">
              <a:lnSpc>
                <a:spcPct val="100000"/>
              </a:lnSpc>
              <a:tabLst>
                <a:tab pos="2078355" algn="l"/>
              </a:tabLst>
            </a:pPr>
            <a:r>
              <a:rPr sz="3950" spc="5" dirty="0">
                <a:latin typeface="Arial Unicode MS"/>
                <a:cs typeface="Arial Unicode MS"/>
              </a:rPr>
              <a:t>②～③	</a:t>
            </a:r>
            <a:r>
              <a:rPr sz="3950" spc="-5" dirty="0">
                <a:latin typeface="Arial"/>
                <a:cs typeface="Arial"/>
              </a:rPr>
              <a:t>“</a:t>
            </a:r>
            <a:r>
              <a:rPr sz="3950" spc="5" dirty="0">
                <a:latin typeface="Arial Unicode MS"/>
                <a:cs typeface="Arial Unicode MS"/>
              </a:rPr>
              <a:t>我的梦</a:t>
            </a:r>
            <a:r>
              <a:rPr sz="3950" dirty="0">
                <a:latin typeface="Arial"/>
                <a:cs typeface="Arial"/>
              </a:rPr>
              <a:t>”</a:t>
            </a:r>
            <a:endParaRPr sz="3950">
              <a:latin typeface="Arial"/>
              <a:cs typeface="Arial"/>
            </a:endParaRPr>
          </a:p>
        </p:txBody>
      </p:sp>
      <p:sp>
        <p:nvSpPr>
          <p:cNvPr id="7" name="object 7"/>
          <p:cNvSpPr txBox="1"/>
          <p:nvPr/>
        </p:nvSpPr>
        <p:spPr>
          <a:xfrm>
            <a:off x="9798603" y="5288665"/>
            <a:ext cx="8067040" cy="611505"/>
          </a:xfrm>
          <a:prstGeom prst="rect">
            <a:avLst/>
          </a:prstGeom>
        </p:spPr>
        <p:txBody>
          <a:bodyPr vert="horz" wrap="square" lIns="0" tIns="0" rIns="0" bIns="0" rtlCol="0">
            <a:spAutoFit/>
          </a:bodyPr>
          <a:lstStyle/>
          <a:p>
            <a:pPr marL="12700">
              <a:lnSpc>
                <a:spcPct val="100000"/>
              </a:lnSpc>
            </a:pPr>
            <a:r>
              <a:rPr sz="3950" spc="-935" dirty="0">
                <a:latin typeface="Arial Unicode MS"/>
                <a:cs typeface="Arial Unicode MS"/>
              </a:rPr>
              <a:t>祖国的⽇日新⽉月异，⼈人⺠民享受发展福利利</a:t>
            </a:r>
            <a:endParaRPr sz="3950">
              <a:latin typeface="Arial Unicode MS"/>
              <a:cs typeface="Arial Unicode MS"/>
            </a:endParaRPr>
          </a:p>
        </p:txBody>
      </p:sp>
      <p:sp>
        <p:nvSpPr>
          <p:cNvPr id="8" name="object 8"/>
          <p:cNvSpPr txBox="1"/>
          <p:nvPr/>
        </p:nvSpPr>
        <p:spPr>
          <a:xfrm>
            <a:off x="5160085" y="6367250"/>
            <a:ext cx="3934460" cy="630555"/>
          </a:xfrm>
          <a:prstGeom prst="rect">
            <a:avLst/>
          </a:prstGeom>
        </p:spPr>
        <p:txBody>
          <a:bodyPr vert="horz" wrap="square" lIns="0" tIns="0" rIns="0" bIns="0" rtlCol="0">
            <a:spAutoFit/>
          </a:bodyPr>
          <a:lstStyle/>
          <a:p>
            <a:pPr marL="12700">
              <a:lnSpc>
                <a:spcPct val="100000"/>
              </a:lnSpc>
              <a:tabLst>
                <a:tab pos="2078355" algn="l"/>
              </a:tabLst>
            </a:pPr>
            <a:r>
              <a:rPr sz="3950" spc="5" dirty="0">
                <a:latin typeface="Arial Unicode MS"/>
                <a:cs typeface="Arial Unicode MS"/>
              </a:rPr>
              <a:t>④～⑤	</a:t>
            </a:r>
            <a:r>
              <a:rPr sz="3950" spc="-5" dirty="0">
                <a:latin typeface="Arial"/>
                <a:cs typeface="Arial"/>
              </a:rPr>
              <a:t>“</a:t>
            </a:r>
            <a:r>
              <a:rPr sz="3950" spc="5" dirty="0">
                <a:latin typeface="Arial Unicode MS"/>
                <a:cs typeface="Arial Unicode MS"/>
              </a:rPr>
              <a:t>你的梦</a:t>
            </a:r>
            <a:r>
              <a:rPr sz="3950" dirty="0">
                <a:latin typeface="Arial"/>
                <a:cs typeface="Arial"/>
              </a:rPr>
              <a:t>”</a:t>
            </a:r>
            <a:endParaRPr sz="3950">
              <a:latin typeface="Arial"/>
              <a:cs typeface="Arial"/>
            </a:endParaRPr>
          </a:p>
        </p:txBody>
      </p:sp>
      <p:sp>
        <p:nvSpPr>
          <p:cNvPr id="9" name="object 9"/>
          <p:cNvSpPr txBox="1"/>
          <p:nvPr/>
        </p:nvSpPr>
        <p:spPr>
          <a:xfrm>
            <a:off x="9830267" y="6367250"/>
            <a:ext cx="4046220" cy="611505"/>
          </a:xfrm>
          <a:prstGeom prst="rect">
            <a:avLst/>
          </a:prstGeom>
        </p:spPr>
        <p:txBody>
          <a:bodyPr vert="horz" wrap="square" lIns="0" tIns="0" rIns="0" bIns="0" rtlCol="0">
            <a:spAutoFit/>
          </a:bodyPr>
          <a:lstStyle/>
          <a:p>
            <a:pPr marL="12700">
              <a:lnSpc>
                <a:spcPct val="100000"/>
              </a:lnSpc>
            </a:pPr>
            <a:r>
              <a:rPr sz="3950" spc="-785" dirty="0">
                <a:latin typeface="Arial Unicode MS"/>
                <a:cs typeface="Arial Unicode MS"/>
              </a:rPr>
              <a:t>建设更更强⼤大的祖国</a:t>
            </a:r>
            <a:endParaRPr sz="3950">
              <a:latin typeface="Arial Unicode MS"/>
              <a:cs typeface="Arial Unicode MS"/>
            </a:endParaRPr>
          </a:p>
        </p:txBody>
      </p:sp>
      <p:sp>
        <p:nvSpPr>
          <p:cNvPr id="10" name="object 10"/>
          <p:cNvSpPr txBox="1"/>
          <p:nvPr/>
        </p:nvSpPr>
        <p:spPr>
          <a:xfrm>
            <a:off x="5170639" y="7445835"/>
            <a:ext cx="6447155" cy="630555"/>
          </a:xfrm>
          <a:prstGeom prst="rect">
            <a:avLst/>
          </a:prstGeom>
        </p:spPr>
        <p:txBody>
          <a:bodyPr vert="horz" wrap="square" lIns="0" tIns="0" rIns="0" bIns="0" rtlCol="0">
            <a:spAutoFit/>
          </a:bodyPr>
          <a:lstStyle/>
          <a:p>
            <a:pPr marL="12700">
              <a:lnSpc>
                <a:spcPct val="100000"/>
              </a:lnSpc>
              <a:tabLst>
                <a:tab pos="2078355" algn="l"/>
              </a:tabLst>
            </a:pPr>
            <a:r>
              <a:rPr sz="3950" spc="5" dirty="0">
                <a:latin typeface="Arial Unicode MS"/>
                <a:cs typeface="Arial Unicode MS"/>
              </a:rPr>
              <a:t>⑥～⑦	</a:t>
            </a:r>
            <a:r>
              <a:rPr sz="3950" spc="-5" dirty="0">
                <a:latin typeface="Arial"/>
                <a:cs typeface="Arial"/>
              </a:rPr>
              <a:t>“</a:t>
            </a:r>
            <a:r>
              <a:rPr sz="3950" spc="5" dirty="0">
                <a:latin typeface="Arial Unicode MS"/>
                <a:cs typeface="Arial Unicode MS"/>
              </a:rPr>
              <a:t>你我的梦，中国梦</a:t>
            </a:r>
            <a:r>
              <a:rPr sz="3950" dirty="0">
                <a:latin typeface="Arial"/>
                <a:cs typeface="Arial"/>
              </a:rPr>
              <a:t>”</a:t>
            </a:r>
            <a:endParaRPr sz="3950">
              <a:latin typeface="Arial"/>
              <a:cs typeface="Arial"/>
            </a:endParaRPr>
          </a:p>
        </p:txBody>
      </p:sp>
      <p:sp>
        <p:nvSpPr>
          <p:cNvPr id="11" name="object 11"/>
          <p:cNvSpPr txBox="1"/>
          <p:nvPr/>
        </p:nvSpPr>
        <p:spPr>
          <a:xfrm>
            <a:off x="12301563" y="7445835"/>
            <a:ext cx="6559550" cy="611505"/>
          </a:xfrm>
          <a:prstGeom prst="rect">
            <a:avLst/>
          </a:prstGeom>
        </p:spPr>
        <p:txBody>
          <a:bodyPr vert="horz" wrap="square" lIns="0" tIns="0" rIns="0" bIns="0" rtlCol="0">
            <a:spAutoFit/>
          </a:bodyPr>
          <a:lstStyle/>
          <a:p>
            <a:pPr marL="12700">
              <a:lnSpc>
                <a:spcPct val="100000"/>
              </a:lnSpc>
            </a:pPr>
            <a:r>
              <a:rPr sz="3950" spc="-525" dirty="0">
                <a:latin typeface="Arial Unicode MS"/>
                <a:cs typeface="Arial Unicode MS"/>
              </a:rPr>
              <a:t>万众⼀一⼼心，推动中国持续发展</a:t>
            </a:r>
            <a:endParaRPr sz="3950">
              <a:latin typeface="Arial Unicode MS"/>
              <a:cs typeface="Arial Unicode MS"/>
            </a:endParaRPr>
          </a:p>
        </p:txBody>
      </p:sp>
      <p:sp>
        <p:nvSpPr>
          <p:cNvPr id="12" name="object 12"/>
          <p:cNvSpPr txBox="1"/>
          <p:nvPr/>
        </p:nvSpPr>
        <p:spPr>
          <a:xfrm>
            <a:off x="5202303" y="8702341"/>
            <a:ext cx="12646660" cy="611505"/>
          </a:xfrm>
          <a:prstGeom prst="rect">
            <a:avLst/>
          </a:prstGeom>
        </p:spPr>
        <p:txBody>
          <a:bodyPr vert="horz" wrap="square" lIns="0" tIns="0" rIns="0" bIns="0" rtlCol="0">
            <a:spAutoFit/>
          </a:bodyPr>
          <a:lstStyle/>
          <a:p>
            <a:pPr marL="12700">
              <a:lnSpc>
                <a:spcPct val="100000"/>
              </a:lnSpc>
              <a:tabLst>
                <a:tab pos="2078355" algn="l"/>
              </a:tabLst>
            </a:pPr>
            <a:r>
              <a:rPr sz="3950" spc="5" dirty="0">
                <a:latin typeface="Arial Unicode MS"/>
                <a:cs typeface="Arial Unicode MS"/>
              </a:rPr>
              <a:t>⑧～⑨	</a:t>
            </a:r>
            <a:r>
              <a:rPr sz="3950" spc="-1085" dirty="0">
                <a:latin typeface="Arial Unicode MS"/>
                <a:cs typeface="Arial Unicode MS"/>
              </a:rPr>
              <a:t>每⼀一代⼈人都要贡献⾃自⼰己的⼒力力量量，建设更更强的中国</a:t>
            </a:r>
            <a:endParaRPr sz="3950">
              <a:latin typeface="Arial Unicode MS"/>
              <a:cs typeface="Arial Unicode MS"/>
            </a:endParaRPr>
          </a:p>
        </p:txBody>
      </p:sp>
      <p:sp>
        <p:nvSpPr>
          <p:cNvPr id="13" name="object 13"/>
          <p:cNvSpPr txBox="1">
            <a:spLocks noGrp="1"/>
          </p:cNvSpPr>
          <p:nvPr>
            <p:ph type="title"/>
          </p:nvPr>
        </p:nvSpPr>
        <p:spPr>
          <a:prstGeom prst="rect">
            <a:avLst/>
          </a:prstGeom>
        </p:spPr>
        <p:txBody>
          <a:bodyPr vert="horz" wrap="square" lIns="0" tIns="1326439" rIns="0" bIns="0" rtlCol="0">
            <a:spAutoFit/>
          </a:bodyPr>
          <a:lstStyle/>
          <a:p>
            <a:pPr marL="5066665">
              <a:lnSpc>
                <a:spcPct val="100000"/>
              </a:lnSpc>
            </a:pPr>
            <a:r>
              <a:rPr sz="7150" spc="20" dirty="0"/>
              <a:t>你我之梦，中国之梦</a:t>
            </a:r>
            <a:endParaRPr sz="7150"/>
          </a:p>
        </p:txBody>
      </p:sp>
      <p:sp>
        <p:nvSpPr>
          <p:cNvPr id="14" name="object 14"/>
          <p:cNvSpPr/>
          <p:nvPr/>
        </p:nvSpPr>
        <p:spPr>
          <a:xfrm>
            <a:off x="1204822" y="3870896"/>
            <a:ext cx="931104" cy="865804"/>
          </a:xfrm>
          <a:prstGeom prst="rect">
            <a:avLst/>
          </a:prstGeom>
          <a:blipFill>
            <a:blip r:embed="rId2" cstate="print"/>
            <a:stretch>
              <a:fillRect/>
            </a:stretch>
          </a:blipFill>
        </p:spPr>
        <p:txBody>
          <a:bodyPr wrap="square" lIns="0" tIns="0" rIns="0" bIns="0" rtlCol="0"/>
          <a:lstStyle/>
          <a:p>
            <a:endParaRPr/>
          </a:p>
        </p:txBody>
      </p:sp>
      <p:sp>
        <p:nvSpPr>
          <p:cNvPr id="15" name="object 15"/>
          <p:cNvSpPr/>
          <p:nvPr/>
        </p:nvSpPr>
        <p:spPr>
          <a:xfrm>
            <a:off x="1204822" y="6165629"/>
            <a:ext cx="931104" cy="865804"/>
          </a:xfrm>
          <a:prstGeom prst="rect">
            <a:avLst/>
          </a:prstGeom>
          <a:blipFill>
            <a:blip r:embed="rId2" cstate="print"/>
            <a:stretch>
              <a:fillRect/>
            </a:stretch>
          </a:blipFill>
        </p:spPr>
        <p:txBody>
          <a:bodyPr wrap="square" lIns="0" tIns="0" rIns="0" bIns="0" rtlCol="0"/>
          <a:lstStyle/>
          <a:p>
            <a:endParaRPr/>
          </a:p>
        </p:txBody>
      </p:sp>
      <p:sp>
        <p:nvSpPr>
          <p:cNvPr id="16" name="object 16"/>
          <p:cNvSpPr/>
          <p:nvPr/>
        </p:nvSpPr>
        <p:spPr>
          <a:xfrm>
            <a:off x="1204822" y="8482269"/>
            <a:ext cx="931104" cy="865804"/>
          </a:xfrm>
          <a:prstGeom prst="rect">
            <a:avLst/>
          </a:prstGeom>
          <a:blipFill>
            <a:blip r:embed="rId2" cstate="print"/>
            <a:stretch>
              <a:fillRect/>
            </a:stretch>
          </a:blipFill>
        </p:spPr>
        <p:txBody>
          <a:bodyPr wrap="square" lIns="0" tIns="0" rIns="0" bIns="0" rtlCol="0"/>
          <a:lstStyle/>
          <a:p>
            <a:endParaRP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107642" y="10267234"/>
            <a:ext cx="900810" cy="879554"/>
          </a:xfrm>
          <a:prstGeom prst="rect">
            <a:avLst/>
          </a:prstGeom>
          <a:blipFill>
            <a:blip r:embed="rId2" cstate="print"/>
            <a:stretch>
              <a:fillRect/>
            </a:stretch>
          </a:blipFill>
        </p:spPr>
        <p:txBody>
          <a:bodyPr wrap="square" lIns="0" tIns="0" rIns="0" bIns="0" rtlCol="0"/>
          <a:lstStyle/>
          <a:p>
            <a:endParaRPr/>
          </a:p>
        </p:txBody>
      </p:sp>
      <p:sp>
        <p:nvSpPr>
          <p:cNvPr id="3" name="object 3"/>
          <p:cNvSpPr/>
          <p:nvPr/>
        </p:nvSpPr>
        <p:spPr>
          <a:xfrm>
            <a:off x="19071283" y="110614"/>
            <a:ext cx="900810" cy="879554"/>
          </a:xfrm>
          <a:prstGeom prst="rect">
            <a:avLst/>
          </a:prstGeom>
          <a:blipFill>
            <a:blip r:embed="rId3" cstate="print"/>
            <a:stretch>
              <a:fillRect/>
            </a:stretch>
          </a:blipFill>
        </p:spPr>
        <p:txBody>
          <a:bodyPr wrap="square" lIns="0" tIns="0" rIns="0" bIns="0" rtlCol="0"/>
          <a:lstStyle/>
          <a:p>
            <a:endParaRPr/>
          </a:p>
        </p:txBody>
      </p:sp>
      <p:sp>
        <p:nvSpPr>
          <p:cNvPr id="4" name="object 4"/>
          <p:cNvSpPr/>
          <p:nvPr/>
        </p:nvSpPr>
        <p:spPr>
          <a:xfrm>
            <a:off x="19082371" y="10256433"/>
            <a:ext cx="879583" cy="900496"/>
          </a:xfrm>
          <a:prstGeom prst="rect">
            <a:avLst/>
          </a:prstGeom>
          <a:blipFill>
            <a:blip r:embed="rId4" cstate="print"/>
            <a:stretch>
              <a:fillRect/>
            </a:stretch>
          </a:blipFill>
        </p:spPr>
        <p:txBody>
          <a:bodyPr wrap="square" lIns="0" tIns="0" rIns="0" bIns="0" rtlCol="0"/>
          <a:lstStyle/>
          <a:p>
            <a:endParaRPr/>
          </a:p>
        </p:txBody>
      </p:sp>
      <p:sp>
        <p:nvSpPr>
          <p:cNvPr id="5" name="object 5"/>
          <p:cNvSpPr txBox="1"/>
          <p:nvPr/>
        </p:nvSpPr>
        <p:spPr>
          <a:xfrm>
            <a:off x="929679" y="934236"/>
            <a:ext cx="18234660" cy="8987155"/>
          </a:xfrm>
          <a:prstGeom prst="rect">
            <a:avLst/>
          </a:prstGeom>
        </p:spPr>
        <p:txBody>
          <a:bodyPr vert="horz" wrap="square" lIns="0" tIns="0" rIns="0" bIns="0" rtlCol="0">
            <a:spAutoFit/>
          </a:bodyPr>
          <a:lstStyle/>
          <a:p>
            <a:pPr marL="996950" marR="223520" indent="-984885">
              <a:lnSpc>
                <a:spcPct val="152300"/>
              </a:lnSpc>
            </a:pPr>
            <a:r>
              <a:rPr sz="3850" spc="-515" dirty="0">
                <a:latin typeface="Arial Unicode MS"/>
                <a:cs typeface="Arial Unicode MS"/>
              </a:rPr>
              <a:t>阅读下⾯面的材料料、根据要求写⼀一篇不不少于</a:t>
            </a:r>
            <a:r>
              <a:rPr sz="3850" spc="-515" dirty="0">
                <a:latin typeface="Arial"/>
                <a:cs typeface="Arial"/>
              </a:rPr>
              <a:t>800</a:t>
            </a:r>
            <a:r>
              <a:rPr sz="3850" spc="-515" dirty="0">
                <a:latin typeface="Arial Unicode MS"/>
                <a:cs typeface="Arial Unicode MS"/>
              </a:rPr>
              <a:t>字的⽂文章。（</a:t>
            </a:r>
            <a:r>
              <a:rPr sz="3850" spc="-515" dirty="0">
                <a:latin typeface="Arial"/>
                <a:cs typeface="Arial"/>
              </a:rPr>
              <a:t>70</a:t>
            </a:r>
            <a:r>
              <a:rPr sz="3850" spc="-515" dirty="0">
                <a:latin typeface="Arial Unicode MS"/>
                <a:cs typeface="Arial Unicode MS"/>
              </a:rPr>
              <a:t>分）  </a:t>
            </a:r>
            <a:r>
              <a:rPr sz="3850" spc="-620" dirty="0">
                <a:latin typeface="Arial Unicode MS"/>
                <a:cs typeface="Arial Unicode MS"/>
              </a:rPr>
              <a:t>还在念⼤大学的时候。雅科布</a:t>
            </a:r>
            <a:r>
              <a:rPr sz="3850" spc="-620" dirty="0">
                <a:latin typeface="Arial"/>
                <a:cs typeface="Arial"/>
              </a:rPr>
              <a:t>·</a:t>
            </a:r>
            <a:r>
              <a:rPr sz="3850" spc="-620" dirty="0">
                <a:latin typeface="Arial Unicode MS"/>
                <a:cs typeface="Arial Unicode MS"/>
              </a:rPr>
              <a:t>格辣与威廉</a:t>
            </a:r>
            <a:r>
              <a:rPr sz="3850" spc="-620" dirty="0">
                <a:latin typeface="Arial"/>
                <a:cs typeface="Arial"/>
              </a:rPr>
              <a:t>·</a:t>
            </a:r>
            <a:r>
              <a:rPr sz="3850" spc="-620" dirty="0">
                <a:latin typeface="Arial Unicode MS"/>
                <a:cs typeface="Arial Unicode MS"/>
              </a:rPr>
              <a:t>格林林兄弟俩的脑⼦子⾥里里⼀一直萦绕着这样⼀一</a:t>
            </a:r>
            <a:endParaRPr sz="3850">
              <a:latin typeface="Arial Unicode MS"/>
              <a:cs typeface="Arial Unicode MS"/>
            </a:endParaRPr>
          </a:p>
          <a:p>
            <a:pPr marL="12700" marR="5080" algn="r">
              <a:lnSpc>
                <a:spcPct val="152300"/>
              </a:lnSpc>
            </a:pPr>
            <a:r>
              <a:rPr sz="3850" spc="-345" dirty="0">
                <a:latin typeface="Arial Unicode MS"/>
                <a:cs typeface="Arial Unicode MS"/>
              </a:rPr>
              <a:t>个假设：⼏几百年年来，流传在⺠民间的故事或许与⼈人类发展的历史暗藏联系。为此，兄弟  </a:t>
            </a:r>
            <a:r>
              <a:rPr sz="3850" spc="-725" dirty="0">
                <a:latin typeface="Arial Unicode MS"/>
                <a:cs typeface="Arial Unicode MS"/>
              </a:rPr>
              <a:t>俩付出了了极⼤大的努⼒力力。共收集整理理出⼋八⼗十六个传说，但他们⽆无论如何也找不不出这些传 </a:t>
            </a:r>
            <a:r>
              <a:rPr sz="3850" spc="-204" dirty="0">
                <a:latin typeface="Arial Unicode MS"/>
                <a:cs typeface="Arial Unicode MS"/>
              </a:rPr>
              <a:t> </a:t>
            </a:r>
            <a:r>
              <a:rPr sz="3850" spc="-440" dirty="0">
                <a:latin typeface="Arial Unicode MS"/>
                <a:cs typeface="Arial Unicode MS"/>
              </a:rPr>
              <a:t>说和⼈人类发展史的联系。于是他们把厚厚的笔记往书架上⼀一搁，⼜又开始了了其他⼯工作。  </a:t>
            </a:r>
            <a:r>
              <a:rPr sz="3850" spc="-545" dirty="0">
                <a:latin typeface="Arial Unicode MS"/>
                <a:cs typeface="Arial Unicode MS"/>
              </a:rPr>
              <a:t>后来，⼀一个朋友偶然发现了了这本笔记，⽴立刻联系了了柏林林⼀一家出版社，把这些故事  </a:t>
            </a:r>
            <a:r>
              <a:rPr sz="3850" spc="-355" dirty="0">
                <a:latin typeface="Arial Unicode MS"/>
                <a:cs typeface="Arial Unicode MS"/>
              </a:rPr>
              <a:t>结集出版。这本故事集⾄至今已经再版两万多次，印刷量量超过⼀一个亿，曾被四⼗十多国家</a:t>
            </a:r>
            <a:endParaRPr sz="3850">
              <a:latin typeface="Arial Unicode MS"/>
              <a:cs typeface="Arial Unicode MS"/>
            </a:endParaRPr>
          </a:p>
          <a:p>
            <a:pPr marL="996950" marR="5080" indent="-984885">
              <a:lnSpc>
                <a:spcPct val="152300"/>
              </a:lnSpc>
            </a:pPr>
            <a:r>
              <a:rPr sz="3850" spc="-459" dirty="0">
                <a:latin typeface="Arial Unicode MS"/>
                <a:cs typeface="Arial Unicode MS"/>
              </a:rPr>
              <a:t>翻译成五⼗十多种语⾔言。这本故事集就是世界各国⼉儿童⽿耳熟能详的《格林林童话》。  </a:t>
            </a:r>
            <a:r>
              <a:rPr sz="3850" spc="-840" dirty="0">
                <a:latin typeface="Arial Unicode MS"/>
                <a:cs typeface="Arial Unicode MS"/>
              </a:rPr>
              <a:t>要求：选择⼀一个⻆角度构思作⽂文，⾃自定⽴立意，⾃自选⽂文体，⾃自拟标题；不不要脱离材料料</a:t>
            </a:r>
            <a:endParaRPr sz="3850">
              <a:latin typeface="Arial Unicode MS"/>
              <a:cs typeface="Arial Unicode MS"/>
            </a:endParaRPr>
          </a:p>
          <a:p>
            <a:pPr marL="12700">
              <a:lnSpc>
                <a:spcPct val="100000"/>
              </a:lnSpc>
              <a:spcBef>
                <a:spcPts val="2725"/>
              </a:spcBef>
            </a:pPr>
            <a:r>
              <a:rPr sz="3850" spc="-345" dirty="0">
                <a:latin typeface="Arial Unicode MS"/>
                <a:cs typeface="Arial Unicode MS"/>
              </a:rPr>
              <a:t>内容及含意的范围，不不要套作，不不得抄袭。</a:t>
            </a:r>
            <a:endParaRPr sz="3850">
              <a:latin typeface="Arial Unicode MS"/>
              <a:cs typeface="Arial Unicode MS"/>
            </a:endParaRP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107642" y="10267234"/>
            <a:ext cx="900810" cy="879554"/>
          </a:xfrm>
          <a:prstGeom prst="rect">
            <a:avLst/>
          </a:prstGeom>
          <a:blipFill>
            <a:blip r:embed="rId2" cstate="print"/>
            <a:stretch>
              <a:fillRect/>
            </a:stretch>
          </a:blipFill>
        </p:spPr>
        <p:txBody>
          <a:bodyPr wrap="square" lIns="0" tIns="0" rIns="0" bIns="0" rtlCol="0"/>
          <a:lstStyle/>
          <a:p>
            <a:endParaRPr/>
          </a:p>
        </p:txBody>
      </p:sp>
      <p:sp>
        <p:nvSpPr>
          <p:cNvPr id="3" name="object 3"/>
          <p:cNvSpPr/>
          <p:nvPr/>
        </p:nvSpPr>
        <p:spPr>
          <a:xfrm>
            <a:off x="19071283" y="110614"/>
            <a:ext cx="900810" cy="879554"/>
          </a:xfrm>
          <a:prstGeom prst="rect">
            <a:avLst/>
          </a:prstGeom>
          <a:blipFill>
            <a:blip r:embed="rId3" cstate="print"/>
            <a:stretch>
              <a:fillRect/>
            </a:stretch>
          </a:blipFill>
        </p:spPr>
        <p:txBody>
          <a:bodyPr wrap="square" lIns="0" tIns="0" rIns="0" bIns="0" rtlCol="0"/>
          <a:lstStyle/>
          <a:p>
            <a:endParaRPr/>
          </a:p>
        </p:txBody>
      </p:sp>
      <p:sp>
        <p:nvSpPr>
          <p:cNvPr id="4" name="object 4"/>
          <p:cNvSpPr/>
          <p:nvPr/>
        </p:nvSpPr>
        <p:spPr>
          <a:xfrm>
            <a:off x="19082371" y="10256433"/>
            <a:ext cx="879583" cy="900496"/>
          </a:xfrm>
          <a:prstGeom prst="rect">
            <a:avLst/>
          </a:prstGeom>
          <a:blipFill>
            <a:blip r:embed="rId4" cstate="print"/>
            <a:stretch>
              <a:fillRect/>
            </a:stretch>
          </a:blipFill>
        </p:spPr>
        <p:txBody>
          <a:bodyPr wrap="square" lIns="0" tIns="0" rIns="0" bIns="0" rtlCol="0"/>
          <a:lstStyle/>
          <a:p>
            <a:endParaRPr/>
          </a:p>
        </p:txBody>
      </p:sp>
      <p:sp>
        <p:nvSpPr>
          <p:cNvPr id="5" name="object 5"/>
          <p:cNvSpPr txBox="1"/>
          <p:nvPr/>
        </p:nvSpPr>
        <p:spPr>
          <a:xfrm>
            <a:off x="207062" y="281774"/>
            <a:ext cx="19291935" cy="10324465"/>
          </a:xfrm>
          <a:prstGeom prst="rect">
            <a:avLst/>
          </a:prstGeom>
        </p:spPr>
        <p:txBody>
          <a:bodyPr vert="horz" wrap="square" lIns="0" tIns="0" rIns="0" bIns="0" rtlCol="0">
            <a:spAutoFit/>
          </a:bodyPr>
          <a:lstStyle/>
          <a:p>
            <a:pPr marL="20955" algn="ctr">
              <a:lnSpc>
                <a:spcPct val="100000"/>
              </a:lnSpc>
            </a:pPr>
            <a:r>
              <a:rPr sz="3800" spc="-10" dirty="0">
                <a:latin typeface="Arial Unicode MS"/>
                <a:cs typeface="Arial Unicode MS"/>
              </a:rPr>
              <a:t>何妨让思维转个弯</a:t>
            </a:r>
            <a:endParaRPr sz="3800">
              <a:latin typeface="Arial Unicode MS"/>
              <a:cs typeface="Arial Unicode MS"/>
            </a:endParaRPr>
          </a:p>
          <a:p>
            <a:pPr marL="12700" marR="5080" indent="963294">
              <a:lnSpc>
                <a:spcPct val="129200"/>
              </a:lnSpc>
              <a:spcBef>
                <a:spcPts val="40"/>
              </a:spcBef>
            </a:pPr>
            <a:r>
              <a:rPr sz="3800" spc="-600" dirty="0">
                <a:latin typeface="Arial Unicode MS"/>
                <a:cs typeface="Arial Unicode MS"/>
              </a:rPr>
              <a:t>①超⼈人脱下他的袍⼦子后也只是个会从⻢马背上摔下导致瘫痪的普通⼈人，然⽽而演员克⾥里里斯朵  </a:t>
            </a:r>
            <a:r>
              <a:rPr sz="3800" spc="-620" dirty="0">
                <a:latin typeface="Arial Unicode MS"/>
                <a:cs typeface="Arial Unicode MS"/>
              </a:rPr>
              <a:t>夫</a:t>
            </a:r>
            <a:r>
              <a:rPr sz="3800" spc="-620" dirty="0">
                <a:latin typeface="Arial"/>
                <a:cs typeface="Arial"/>
              </a:rPr>
              <a:t>·</a:t>
            </a:r>
            <a:r>
              <a:rPr sz="3800" spc="-620" dirty="0">
                <a:latin typeface="Arial Unicode MS"/>
                <a:cs typeface="Arial Unicode MS"/>
              </a:rPr>
              <a:t>李李维懂得在消沉的⿊黑暗期中让思维转弯，</a:t>
            </a:r>
            <a:r>
              <a:rPr sz="3800" spc="-620" dirty="0">
                <a:latin typeface="Arial"/>
                <a:cs typeface="Arial"/>
              </a:rPr>
              <a:t>“‘</a:t>
            </a:r>
            <a:r>
              <a:rPr sz="3800" spc="-620" dirty="0">
                <a:latin typeface="Arial Unicode MS"/>
                <a:cs typeface="Arial Unicode MS"/>
              </a:rPr>
              <a:t>禁⽌止通⾏行行</a:t>
            </a:r>
            <a:r>
              <a:rPr sz="3800" spc="-620" dirty="0">
                <a:latin typeface="Arial"/>
                <a:cs typeface="Arial"/>
              </a:rPr>
              <a:t>’</a:t>
            </a:r>
            <a:r>
              <a:rPr sz="3800" spc="-620" dirty="0">
                <a:latin typeface="Arial Unicode MS"/>
                <a:cs typeface="Arial Unicode MS"/>
              </a:rPr>
              <a:t>的路路牌不不是要你停下，⽽而是在提醒  </a:t>
            </a:r>
            <a:r>
              <a:rPr sz="3800" spc="-484" dirty="0">
                <a:latin typeface="Arial Unicode MS"/>
                <a:cs typeface="Arial Unicode MS"/>
              </a:rPr>
              <a:t>你该转弯了了</a:t>
            </a:r>
            <a:r>
              <a:rPr sz="3800" spc="-484" dirty="0">
                <a:latin typeface="Arial"/>
                <a:cs typeface="Arial"/>
              </a:rPr>
              <a:t>”</a:t>
            </a:r>
            <a:r>
              <a:rPr sz="3800" spc="-484" dirty="0">
                <a:latin typeface="Arial Unicode MS"/>
                <a:cs typeface="Arial Unicode MS"/>
              </a:rPr>
              <a:t>。</a:t>
            </a:r>
            <a:endParaRPr sz="3800">
              <a:latin typeface="Arial Unicode MS"/>
              <a:cs typeface="Arial Unicode MS"/>
            </a:endParaRPr>
          </a:p>
          <a:p>
            <a:pPr marL="975994">
              <a:lnSpc>
                <a:spcPct val="100000"/>
              </a:lnSpc>
              <a:spcBef>
                <a:spcPts val="1290"/>
              </a:spcBef>
            </a:pPr>
            <a:r>
              <a:rPr sz="3800" spc="-595" dirty="0">
                <a:latin typeface="Arial Unicode MS"/>
                <a:cs typeface="Arial Unicode MS"/>
              </a:rPr>
              <a:t>②有些事单凭⼀一腔热⾎血和⼀一份坚执是⽆无法完成的，</a:t>
            </a:r>
            <a:r>
              <a:rPr sz="3800" b="1" spc="-430" dirty="0">
                <a:latin typeface="Microsoft YaHei UI"/>
                <a:cs typeface="Microsoft YaHei UI"/>
              </a:rPr>
              <a:t>正如格林林兄弟永远⽆无法找出那些传说</a:t>
            </a:r>
            <a:endParaRPr sz="3800">
              <a:latin typeface="Microsoft YaHei UI"/>
              <a:cs typeface="Microsoft YaHei UI"/>
            </a:endParaRPr>
          </a:p>
          <a:p>
            <a:pPr marL="12700" marR="5080">
              <a:lnSpc>
                <a:spcPct val="128299"/>
              </a:lnSpc>
              <a:spcBef>
                <a:spcPts val="85"/>
              </a:spcBef>
            </a:pPr>
            <a:r>
              <a:rPr sz="3800" b="1" spc="-195" dirty="0">
                <a:latin typeface="Microsoft YaHei UI"/>
                <a:cs typeface="Microsoft YaHei UI"/>
              </a:rPr>
              <a:t>和⼈人类发展史的关系，因为它们本身就是适合⼉儿童阅读的童话。这种时候，让思维转个弯</a:t>
            </a:r>
            <a:r>
              <a:rPr sz="3800" spc="-5" dirty="0">
                <a:latin typeface="Arial Unicode MS"/>
                <a:cs typeface="Arial Unicode MS"/>
              </a:rPr>
              <a:t>，  </a:t>
            </a:r>
            <a:r>
              <a:rPr sz="3800" spc="-595" dirty="0">
                <a:latin typeface="Arial Unicode MS"/>
                <a:cs typeface="Arial Unicode MS"/>
              </a:rPr>
              <a:t>也许你能看得⻅见成功的彼岸草丰⽔水美，⻛风细柳柳斜。</a:t>
            </a:r>
            <a:endParaRPr sz="3800">
              <a:latin typeface="Arial Unicode MS"/>
              <a:cs typeface="Arial Unicode MS"/>
            </a:endParaRPr>
          </a:p>
          <a:p>
            <a:pPr marL="975994">
              <a:lnSpc>
                <a:spcPct val="100000"/>
              </a:lnSpc>
              <a:spcBef>
                <a:spcPts val="1375"/>
              </a:spcBef>
            </a:pPr>
            <a:r>
              <a:rPr sz="3800" spc="-190" dirty="0">
                <a:latin typeface="Arial Unicode MS"/>
                <a:cs typeface="Arial Unicode MS"/>
              </a:rPr>
              <a:t>③</a:t>
            </a:r>
            <a:r>
              <a:rPr sz="3800" b="1" spc="-190" dirty="0">
                <a:latin typeface="Microsoft YaHei UI"/>
                <a:cs typeface="Microsoft YaHei UI"/>
              </a:rPr>
              <a:t>困厄接踵，⽆无所建树，何妨让思维转个弯</a:t>
            </a:r>
            <a:r>
              <a:rPr sz="3800" spc="-190" dirty="0">
                <a:latin typeface="Arial Unicode MS"/>
                <a:cs typeface="Arial Unicode MS"/>
              </a:rPr>
              <a:t>。</a:t>
            </a:r>
            <a:endParaRPr sz="3800">
              <a:latin typeface="Arial Unicode MS"/>
              <a:cs typeface="Arial Unicode MS"/>
            </a:endParaRPr>
          </a:p>
          <a:p>
            <a:pPr marL="12700" marR="164465" indent="963294">
              <a:lnSpc>
                <a:spcPts val="5940"/>
              </a:lnSpc>
              <a:spcBef>
                <a:spcPts val="340"/>
              </a:spcBef>
            </a:pPr>
            <a:r>
              <a:rPr sz="3800" spc="-470" dirty="0">
                <a:latin typeface="Arial Unicode MS"/>
                <a:cs typeface="Arial Unicode MS"/>
              </a:rPr>
              <a:t>④前路路荆刺刺棘藜、乱⽯石粗砺，何必囿于传统，不不肯转圈？你⽆无法知道你是否是在第</a:t>
            </a:r>
            <a:r>
              <a:rPr sz="3800" spc="-5" dirty="0">
                <a:latin typeface="Arial"/>
                <a:cs typeface="Arial"/>
              </a:rPr>
              <a:t>666  </a:t>
            </a:r>
            <a:r>
              <a:rPr sz="3800" spc="-440" dirty="0">
                <a:latin typeface="Arial Unicode MS"/>
                <a:cs typeface="Arial Unicode MS"/>
              </a:rPr>
              <a:t>次实验中侥幸成功的欧⽴立希，是否是尝试了了五百多次⽽而成果寥寥的普利利斯特利利。恩格斯在</a:t>
            </a:r>
            <a:endParaRPr sz="3800">
              <a:latin typeface="Arial Unicode MS"/>
              <a:cs typeface="Arial Unicode MS"/>
            </a:endParaRPr>
          </a:p>
          <a:p>
            <a:pPr marL="12700">
              <a:lnSpc>
                <a:spcPct val="100000"/>
              </a:lnSpc>
              <a:spcBef>
                <a:spcPts val="860"/>
              </a:spcBef>
            </a:pPr>
            <a:r>
              <a:rPr sz="3800" spc="-495" dirty="0">
                <a:latin typeface="Arial Unicode MS"/>
                <a:cs typeface="Arial Unicode MS"/>
              </a:rPr>
              <a:t>《⾃自然辩证法》中直⾔言索勒勒</a:t>
            </a:r>
            <a:r>
              <a:rPr sz="3800" spc="-495" dirty="0">
                <a:latin typeface="Arial"/>
                <a:cs typeface="Arial"/>
              </a:rPr>
              <a:t>“</a:t>
            </a:r>
            <a:r>
              <a:rPr sz="3800" spc="-495" dirty="0">
                <a:latin typeface="Arial Unicode MS"/>
                <a:cs typeface="Arial Unicode MS"/>
              </a:rPr>
              <a:t>在真理理撞上⿐鼻尖时还是没有找到真理理</a:t>
            </a:r>
            <a:r>
              <a:rPr sz="3800" spc="-495" dirty="0">
                <a:latin typeface="Arial"/>
                <a:cs typeface="Arial"/>
              </a:rPr>
              <a:t>”</a:t>
            </a:r>
            <a:r>
              <a:rPr sz="3800" spc="-495" dirty="0">
                <a:latin typeface="Arial Unicode MS"/>
                <a:cs typeface="Arial Unicode MS"/>
              </a:rPr>
              <a:t>，也许正是由于后者和格</a:t>
            </a:r>
            <a:endParaRPr sz="3800">
              <a:latin typeface="Arial Unicode MS"/>
              <a:cs typeface="Arial Unicode MS"/>
            </a:endParaRPr>
          </a:p>
          <a:p>
            <a:pPr marL="12700" marR="5080">
              <a:lnSpc>
                <a:spcPct val="129200"/>
              </a:lnSpc>
              <a:spcBef>
                <a:spcPts val="40"/>
              </a:spcBef>
            </a:pPr>
            <a:r>
              <a:rPr sz="3800" spc="-420" dirty="0">
                <a:latin typeface="Arial Unicode MS"/>
                <a:cs typeface="Arial Unicode MS"/>
              </a:rPr>
              <a:t>林林兄弟相同，不不愿在原有假设上让步，让思维转个弯，终究把</a:t>
            </a:r>
            <a:r>
              <a:rPr sz="3800" spc="-420" dirty="0">
                <a:latin typeface="Arial"/>
                <a:cs typeface="Arial"/>
              </a:rPr>
              <a:t>“</a:t>
            </a:r>
            <a:r>
              <a:rPr sz="3800" spc="-420" dirty="0">
                <a:latin typeface="Arial Unicode MS"/>
                <a:cs typeface="Arial Unicode MS"/>
              </a:rPr>
              <a:t>氯⽓气的发现者</a:t>
            </a:r>
            <a:r>
              <a:rPr sz="3800" spc="-420" dirty="0">
                <a:latin typeface="Arial"/>
                <a:cs typeface="Arial"/>
              </a:rPr>
              <a:t>”</a:t>
            </a:r>
            <a:r>
              <a:rPr sz="3800" spc="-420" dirty="0">
                <a:latin typeface="Arial Unicode MS"/>
                <a:cs typeface="Arial Unicode MS"/>
              </a:rPr>
              <a:t>这⼀一称号拱⼿手  </a:t>
            </a:r>
            <a:r>
              <a:rPr sz="3800" spc="-830" dirty="0">
                <a:latin typeface="Arial Unicode MS"/>
                <a:cs typeface="Arial Unicode MS"/>
              </a:rPr>
              <a:t>让⼈人。⼈人⽣生极⻓长⼜又极短，岁⽉月不不会容许你做那个徒劳地把巨⽯石重复推到⼭山顶复⼜又使其滚回⾕谷  </a:t>
            </a:r>
            <a:r>
              <a:rPr sz="3800" spc="-445" dirty="0">
                <a:latin typeface="Arial Unicode MS"/>
                <a:cs typeface="Arial Unicode MS"/>
              </a:rPr>
              <a:t>底的薛⻄西弗斯。让思维转个弯，⽆无⽤用功只会降低⽣生命机械的输出功率。</a:t>
            </a:r>
            <a:endParaRPr sz="3800">
              <a:latin typeface="Arial Unicode MS"/>
              <a:cs typeface="Arial Unicode MS"/>
            </a:endParaRP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107642" y="10282516"/>
            <a:ext cx="900810" cy="879554"/>
          </a:xfrm>
          <a:prstGeom prst="rect">
            <a:avLst/>
          </a:prstGeom>
          <a:blipFill>
            <a:blip r:embed="rId2" cstate="print"/>
            <a:stretch>
              <a:fillRect/>
            </a:stretch>
          </a:blipFill>
        </p:spPr>
        <p:txBody>
          <a:bodyPr wrap="square" lIns="0" tIns="0" rIns="0" bIns="0" rtlCol="0"/>
          <a:lstStyle/>
          <a:p>
            <a:endParaRPr/>
          </a:p>
        </p:txBody>
      </p:sp>
      <p:sp>
        <p:nvSpPr>
          <p:cNvPr id="3" name="object 3"/>
          <p:cNvSpPr/>
          <p:nvPr/>
        </p:nvSpPr>
        <p:spPr>
          <a:xfrm>
            <a:off x="19071283" y="125896"/>
            <a:ext cx="900810" cy="879554"/>
          </a:xfrm>
          <a:prstGeom prst="rect">
            <a:avLst/>
          </a:prstGeom>
          <a:blipFill>
            <a:blip r:embed="rId3" cstate="print"/>
            <a:stretch>
              <a:fillRect/>
            </a:stretch>
          </a:blipFill>
        </p:spPr>
        <p:txBody>
          <a:bodyPr wrap="square" lIns="0" tIns="0" rIns="0" bIns="0" rtlCol="0"/>
          <a:lstStyle/>
          <a:p>
            <a:endParaRPr/>
          </a:p>
        </p:txBody>
      </p:sp>
      <p:sp>
        <p:nvSpPr>
          <p:cNvPr id="4" name="object 4"/>
          <p:cNvSpPr/>
          <p:nvPr/>
        </p:nvSpPr>
        <p:spPr>
          <a:xfrm>
            <a:off x="19082371" y="10271715"/>
            <a:ext cx="879583" cy="900496"/>
          </a:xfrm>
          <a:prstGeom prst="rect">
            <a:avLst/>
          </a:prstGeom>
          <a:blipFill>
            <a:blip r:embed="rId4" cstate="print"/>
            <a:stretch>
              <a:fillRect/>
            </a:stretch>
          </a:blipFill>
        </p:spPr>
        <p:txBody>
          <a:bodyPr wrap="square" lIns="0" tIns="0" rIns="0" bIns="0" rtlCol="0"/>
          <a:lstStyle/>
          <a:p>
            <a:endParaRPr/>
          </a:p>
        </p:txBody>
      </p:sp>
      <p:sp>
        <p:nvSpPr>
          <p:cNvPr id="5" name="object 5"/>
          <p:cNvSpPr txBox="1"/>
          <p:nvPr/>
        </p:nvSpPr>
        <p:spPr>
          <a:xfrm>
            <a:off x="207188" y="872955"/>
            <a:ext cx="19291935" cy="9570720"/>
          </a:xfrm>
          <a:prstGeom prst="rect">
            <a:avLst/>
          </a:prstGeom>
        </p:spPr>
        <p:txBody>
          <a:bodyPr vert="horz" wrap="square" lIns="0" tIns="0" rIns="0" bIns="0" rtlCol="0">
            <a:spAutoFit/>
          </a:bodyPr>
          <a:lstStyle/>
          <a:p>
            <a:pPr marL="975994">
              <a:lnSpc>
                <a:spcPct val="100000"/>
              </a:lnSpc>
            </a:pPr>
            <a:r>
              <a:rPr sz="3800" spc="-190" dirty="0">
                <a:latin typeface="Arial Unicode MS"/>
                <a:cs typeface="Arial Unicode MS"/>
              </a:rPr>
              <a:t>⑤</a:t>
            </a:r>
            <a:r>
              <a:rPr sz="3800" b="1" spc="-190" dirty="0">
                <a:latin typeface="Microsoft YaHei UI"/>
                <a:cs typeface="Microsoft YaHei UI"/>
              </a:rPr>
              <a:t>郁悒幽囚，悲天悯⼈人，何防让思维转个弯</a:t>
            </a:r>
            <a:r>
              <a:rPr sz="3800" spc="-190" dirty="0">
                <a:latin typeface="Arial Unicode MS"/>
                <a:cs typeface="Arial Unicode MS"/>
              </a:rPr>
              <a:t>。</a:t>
            </a:r>
            <a:endParaRPr sz="3800">
              <a:latin typeface="Arial Unicode MS"/>
              <a:cs typeface="Arial Unicode MS"/>
            </a:endParaRPr>
          </a:p>
          <a:p>
            <a:pPr marL="975994">
              <a:lnSpc>
                <a:spcPct val="100000"/>
              </a:lnSpc>
              <a:spcBef>
                <a:spcPts val="1290"/>
              </a:spcBef>
            </a:pPr>
            <a:r>
              <a:rPr sz="3800" spc="-885" dirty="0">
                <a:latin typeface="Arial Unicode MS"/>
                <a:cs typeface="Arial Unicode MS"/>
              </a:rPr>
              <a:t>⑥当⼈人⼈人都在</a:t>
            </a:r>
            <a:r>
              <a:rPr sz="3800" spc="-885" dirty="0">
                <a:latin typeface="Arial"/>
                <a:cs typeface="Arial"/>
              </a:rPr>
              <a:t>“</a:t>
            </a:r>
            <a:r>
              <a:rPr sz="3800" spc="-885" dirty="0">
                <a:latin typeface="Arial Unicode MS"/>
                <a:cs typeface="Arial Unicode MS"/>
              </a:rPr>
              <a:t>恨不不能挂⻓长绳于⻄西天，系此⻄西⻜飞之⽩白⽇日</a:t>
            </a:r>
            <a:r>
              <a:rPr sz="3800" spc="-885" dirty="0">
                <a:latin typeface="Arial"/>
                <a:cs typeface="Arial"/>
              </a:rPr>
              <a:t>”</a:t>
            </a:r>
            <a:r>
              <a:rPr sz="3800" spc="-885" dirty="0">
                <a:latin typeface="Arial Unicode MS"/>
                <a:cs typeface="Arial Unicode MS"/>
              </a:rPr>
              <a:t>时，⻨麦克阿瑟⼀一句句</a:t>
            </a:r>
            <a:r>
              <a:rPr sz="3800" spc="-885" dirty="0">
                <a:latin typeface="Arial"/>
                <a:cs typeface="Arial"/>
              </a:rPr>
              <a:t>“</a:t>
            </a:r>
            <a:r>
              <a:rPr sz="3800" spc="-885" dirty="0">
                <a:latin typeface="Arial Unicode MS"/>
                <a:cs typeface="Arial Unicode MS"/>
              </a:rPr>
              <a:t>幸运的是我们</a:t>
            </a:r>
            <a:endParaRPr sz="3800">
              <a:latin typeface="Arial Unicode MS"/>
              <a:cs typeface="Arial Unicode MS"/>
            </a:endParaRPr>
          </a:p>
          <a:p>
            <a:pPr marL="12700" marR="326390">
              <a:lnSpc>
                <a:spcPct val="128299"/>
              </a:lnSpc>
              <a:spcBef>
                <a:spcPts val="85"/>
              </a:spcBef>
            </a:pPr>
            <a:r>
              <a:rPr sz="3800" spc="-615" dirty="0">
                <a:latin typeface="Arial Unicode MS"/>
                <a:cs typeface="Arial Unicode MS"/>
              </a:rPr>
              <a:t>只会失去⼀一次⽣生命</a:t>
            </a:r>
            <a:r>
              <a:rPr sz="3800" spc="-615" dirty="0">
                <a:latin typeface="Arial"/>
                <a:cs typeface="Arial"/>
              </a:rPr>
              <a:t>”</a:t>
            </a:r>
            <a:r>
              <a:rPr sz="3800" spc="-615" dirty="0">
                <a:latin typeface="Arial Unicode MS"/>
                <a:cs typeface="Arial Unicode MS"/>
              </a:rPr>
              <a:t>有如⽊木锋醒世。当世⼈人皆叹</a:t>
            </a:r>
            <a:r>
              <a:rPr sz="3800" spc="-615" dirty="0">
                <a:latin typeface="Arial"/>
                <a:cs typeface="Arial"/>
              </a:rPr>
              <a:t>“</a:t>
            </a:r>
            <a:r>
              <a:rPr sz="3800" spc="-615" dirty="0">
                <a:latin typeface="Arial Unicode MS"/>
                <a:cs typeface="Arial Unicode MS"/>
              </a:rPr>
              <a:t>⻛风住尘⾹香花已尽</a:t>
            </a:r>
            <a:r>
              <a:rPr sz="3800" spc="-615" dirty="0">
                <a:latin typeface="Arial"/>
                <a:cs typeface="Arial"/>
              </a:rPr>
              <a:t>”</a:t>
            </a:r>
            <a:r>
              <a:rPr sz="3800" spc="-615" dirty="0">
                <a:latin typeface="Arial Unicode MS"/>
                <a:cs typeface="Arial Unicode MS"/>
              </a:rPr>
              <a:t>，怨</a:t>
            </a:r>
            <a:r>
              <a:rPr sz="3800" spc="-615" dirty="0">
                <a:latin typeface="Arial"/>
                <a:cs typeface="Arial"/>
              </a:rPr>
              <a:t>“</a:t>
            </a:r>
            <a:r>
              <a:rPr sz="3800" spc="-615" dirty="0">
                <a:latin typeface="Arial Unicode MS"/>
                <a:cs typeface="Arial Unicode MS"/>
              </a:rPr>
              <a:t>幽窗冷⾬雨⼀一身孤</a:t>
            </a:r>
            <a:r>
              <a:rPr sz="3800" spc="-615" dirty="0">
                <a:latin typeface="Arial"/>
                <a:cs typeface="Arial"/>
              </a:rPr>
              <a:t>”</a:t>
            </a:r>
            <a:r>
              <a:rPr sz="3800" spc="-615" dirty="0">
                <a:latin typeface="Arial Unicode MS"/>
                <a:cs typeface="Arial Unicode MS"/>
              </a:rPr>
              <a:t>之  </a:t>
            </a:r>
            <a:r>
              <a:rPr sz="3800" spc="-484" dirty="0">
                <a:latin typeface="Arial Unicode MS"/>
                <a:cs typeface="Arial Unicode MS"/>
              </a:rPr>
              <a:t>时，偏有⼈人朗声道</a:t>
            </a:r>
            <a:r>
              <a:rPr sz="3800" spc="-484" dirty="0">
                <a:latin typeface="Arial"/>
                <a:cs typeface="Arial"/>
              </a:rPr>
              <a:t>“</a:t>
            </a:r>
            <a:r>
              <a:rPr sz="3800" spc="-484" dirty="0">
                <a:latin typeface="Arial Unicode MS"/>
                <a:cs typeface="Arial Unicode MS"/>
              </a:rPr>
              <a:t>肯信来年年别有春</a:t>
            </a:r>
            <a:r>
              <a:rPr sz="3800" spc="-484" dirty="0">
                <a:latin typeface="Arial"/>
                <a:cs typeface="Arial"/>
              </a:rPr>
              <a:t>”</a:t>
            </a:r>
            <a:r>
              <a:rPr sz="3800" spc="-484" dirty="0">
                <a:latin typeface="Arial Unicode MS"/>
                <a:cs typeface="Arial Unicode MS"/>
              </a:rPr>
              <a:t>，</a:t>
            </a:r>
            <a:r>
              <a:rPr sz="3800" spc="-484" dirty="0">
                <a:latin typeface="Arial"/>
                <a:cs typeface="Arial"/>
              </a:rPr>
              <a:t>“</a:t>
            </a:r>
            <a:r>
              <a:rPr sz="3800" spc="-484" dirty="0">
                <a:latin typeface="Arial Unicode MS"/>
                <a:cs typeface="Arial Unicode MS"/>
              </a:rPr>
              <a:t>明年年春⾊色倍还⼈人</a:t>
            </a:r>
            <a:r>
              <a:rPr sz="3800" spc="-484" dirty="0">
                <a:latin typeface="Arial"/>
                <a:cs typeface="Arial"/>
              </a:rPr>
              <a:t>”</a:t>
            </a:r>
            <a:r>
              <a:rPr sz="3800" spc="-484" dirty="0">
                <a:latin typeface="Arial Unicode MS"/>
                <a:cs typeface="Arial Unicode MS"/>
              </a:rPr>
              <a:t>如清夜鸣钟。</a:t>
            </a:r>
            <a:r>
              <a:rPr sz="3800" b="1" spc="-484" dirty="0">
                <a:solidFill>
                  <a:srgbClr val="945200"/>
                </a:solidFill>
                <a:latin typeface="Microsoft YaHei UI"/>
                <a:cs typeface="Microsoft YaHei UI"/>
              </a:rPr>
              <a:t>事物往往有其好的⼀一</a:t>
            </a:r>
            <a:endParaRPr sz="3800">
              <a:latin typeface="Microsoft YaHei UI"/>
              <a:cs typeface="Microsoft YaHei UI"/>
            </a:endParaRPr>
          </a:p>
          <a:p>
            <a:pPr marL="12700" marR="5080">
              <a:lnSpc>
                <a:spcPct val="128299"/>
              </a:lnSpc>
              <a:spcBef>
                <a:spcPts val="85"/>
              </a:spcBef>
            </a:pPr>
            <a:r>
              <a:rPr sz="3800" b="1" spc="-505" dirty="0">
                <a:solidFill>
                  <a:srgbClr val="945200"/>
                </a:solidFill>
                <a:latin typeface="Microsoft YaHei UI"/>
                <a:cs typeface="Microsoft YaHei UI"/>
              </a:rPr>
              <a:t>⾯面，⼈人⽣生短暂到让⼈人不不舍得⽤用郁郁寡欢来把它填满。</a:t>
            </a:r>
            <a:r>
              <a:rPr sz="3800" spc="-505" dirty="0">
                <a:latin typeface="Arial Unicode MS"/>
                <a:cs typeface="Arial Unicode MS"/>
              </a:rPr>
              <a:t>让思维转个弯，在消逝中找寻美丽，在  </a:t>
            </a:r>
            <a:r>
              <a:rPr sz="3800" spc="-10" dirty="0">
                <a:latin typeface="Arial Unicode MS"/>
                <a:cs typeface="Arial Unicode MS"/>
              </a:rPr>
              <a:t>失去中找寻收获。</a:t>
            </a:r>
            <a:endParaRPr sz="3800">
              <a:latin typeface="Arial Unicode MS"/>
              <a:cs typeface="Arial Unicode MS"/>
            </a:endParaRPr>
          </a:p>
          <a:p>
            <a:pPr marL="12700" marR="165735" indent="963294">
              <a:lnSpc>
                <a:spcPct val="128299"/>
              </a:lnSpc>
              <a:spcBef>
                <a:spcPts val="85"/>
              </a:spcBef>
            </a:pPr>
            <a:r>
              <a:rPr sz="3800" spc="-515" dirty="0">
                <a:latin typeface="Arial Unicode MS"/>
                <a:cs typeface="Arial Unicode MS"/>
              </a:rPr>
              <a:t>⑦于是当道边柳柳絮吐⽩白，上下纷舞，不不妨放下⼼心中执念的</a:t>
            </a:r>
            <a:r>
              <a:rPr sz="3800" spc="-515" dirty="0">
                <a:latin typeface="Arial"/>
                <a:cs typeface="Arial"/>
              </a:rPr>
              <a:t>“</a:t>
            </a:r>
            <a:r>
              <a:rPr sz="3800" spc="-515" dirty="0">
                <a:latin typeface="Arial Unicode MS"/>
                <a:cs typeface="Arial Unicode MS"/>
              </a:rPr>
              <a:t>草⽊木也知愁，韶华竟⽩白头</a:t>
            </a:r>
            <a:r>
              <a:rPr sz="3800" spc="-515" dirty="0">
                <a:latin typeface="Arial"/>
                <a:cs typeface="Arial"/>
              </a:rPr>
              <a:t>”</a:t>
            </a:r>
            <a:r>
              <a:rPr sz="3800" spc="-515" dirty="0">
                <a:latin typeface="Arial Unicode MS"/>
                <a:cs typeface="Arial Unicode MS"/>
              </a:rPr>
              <a:t>， </a:t>
            </a:r>
            <a:r>
              <a:rPr sz="3800" spc="-5" dirty="0">
                <a:latin typeface="Arial Unicode MS"/>
                <a:cs typeface="Arial Unicode MS"/>
              </a:rPr>
              <a:t> </a:t>
            </a:r>
            <a:r>
              <a:rPr sz="3800" spc="-535" dirty="0">
                <a:latin typeface="Arial Unicode MS"/>
                <a:cs typeface="Arial Unicode MS"/>
              </a:rPr>
              <a:t>让思维转个弯，相信</a:t>
            </a:r>
            <a:r>
              <a:rPr sz="3800" spc="-535" dirty="0">
                <a:latin typeface="Arial"/>
                <a:cs typeface="Arial"/>
              </a:rPr>
              <a:t>“</a:t>
            </a:r>
            <a:r>
              <a:rPr sz="3800" spc="-535" dirty="0">
                <a:latin typeface="Arial Unicode MS"/>
                <a:cs typeface="Arial Unicode MS"/>
              </a:rPr>
              <a:t>韶华休笑本⽆无根，好⻛风凭借⼒力力，送我上⻘青云</a:t>
            </a:r>
            <a:r>
              <a:rPr sz="3800" spc="-535" dirty="0">
                <a:latin typeface="Arial"/>
                <a:cs typeface="Arial"/>
              </a:rPr>
              <a:t>”</a:t>
            </a:r>
            <a:r>
              <a:rPr sz="3800" spc="-535" dirty="0">
                <a:latin typeface="Arial Unicode MS"/>
                <a:cs typeface="Arial Unicode MS"/>
              </a:rPr>
              <a:t>。</a:t>
            </a:r>
            <a:endParaRPr sz="3800">
              <a:latin typeface="Arial Unicode MS"/>
              <a:cs typeface="Arial Unicode MS"/>
            </a:endParaRPr>
          </a:p>
          <a:p>
            <a:pPr marL="12700" marR="165735" indent="963294">
              <a:lnSpc>
                <a:spcPct val="128299"/>
              </a:lnSpc>
              <a:spcBef>
                <a:spcPts val="85"/>
              </a:spcBef>
            </a:pPr>
            <a:r>
              <a:rPr sz="3800" spc="-640" dirty="0">
                <a:latin typeface="Arial Unicode MS"/>
                <a:cs typeface="Arial Unicode MS"/>
              </a:rPr>
              <a:t>⑧于是当名缰利利锁桎梏了了周围的⼈人，不不妨放下⼼心中坚信的</a:t>
            </a:r>
            <a:r>
              <a:rPr sz="3800" spc="-5" dirty="0">
                <a:latin typeface="Arial"/>
                <a:cs typeface="Arial"/>
              </a:rPr>
              <a:t>“</a:t>
            </a:r>
            <a:r>
              <a:rPr sz="3800" spc="-855" dirty="0">
                <a:latin typeface="Arial Unicode MS"/>
                <a:cs typeface="Arial Unicode MS"/>
              </a:rPr>
              <a:t>知其不不可⽽而为之</a:t>
            </a:r>
            <a:r>
              <a:rPr sz="3800" spc="-5" dirty="0">
                <a:latin typeface="Arial"/>
                <a:cs typeface="Arial"/>
              </a:rPr>
              <a:t>”</a:t>
            </a:r>
            <a:r>
              <a:rPr sz="3800" spc="-10" dirty="0">
                <a:latin typeface="Arial Unicode MS"/>
                <a:cs typeface="Arial Unicode MS"/>
              </a:rPr>
              <a:t>，让思维转  </a:t>
            </a:r>
            <a:r>
              <a:rPr sz="3800" spc="-495" dirty="0">
                <a:latin typeface="Arial Unicode MS"/>
                <a:cs typeface="Arial Unicode MS"/>
              </a:rPr>
              <a:t>个弯，庄周的</a:t>
            </a:r>
            <a:r>
              <a:rPr sz="3800" spc="-495" dirty="0">
                <a:latin typeface="Arial"/>
                <a:cs typeface="Arial"/>
              </a:rPr>
              <a:t>“</a:t>
            </a:r>
            <a:r>
              <a:rPr sz="3800" spc="-495" dirty="0">
                <a:latin typeface="Arial Unicode MS"/>
                <a:cs typeface="Arial Unicode MS"/>
              </a:rPr>
              <a:t>知其不不可⽽而安之若命</a:t>
            </a:r>
            <a:r>
              <a:rPr sz="3800" spc="-495" dirty="0">
                <a:latin typeface="Arial"/>
                <a:cs typeface="Arial"/>
              </a:rPr>
              <a:t>”</a:t>
            </a:r>
            <a:r>
              <a:rPr sz="3800" spc="-495" dirty="0">
                <a:latin typeface="Arial Unicode MS"/>
                <a:cs typeface="Arial Unicode MS"/>
              </a:rPr>
              <a:t>亦不不失为⼀一种⼈人性的率真与可爱，意⽓气的豁达与豪迈。</a:t>
            </a:r>
            <a:endParaRPr sz="3800">
              <a:latin typeface="Arial Unicode MS"/>
              <a:cs typeface="Arial Unicode MS"/>
            </a:endParaRPr>
          </a:p>
          <a:p>
            <a:pPr marL="975994">
              <a:lnSpc>
                <a:spcPct val="100000"/>
              </a:lnSpc>
              <a:spcBef>
                <a:spcPts val="1375"/>
              </a:spcBef>
            </a:pPr>
            <a:r>
              <a:rPr sz="3800" spc="-430" dirty="0">
                <a:latin typeface="Arial Unicode MS"/>
                <a:cs typeface="Arial Unicode MS"/>
              </a:rPr>
              <a:t>⑨须知道，当把⾦金金球奖的</a:t>
            </a:r>
            <a:r>
              <a:rPr sz="3800" spc="-430" dirty="0">
                <a:latin typeface="Arial"/>
                <a:cs typeface="Arial"/>
              </a:rPr>
              <a:t>“</a:t>
            </a:r>
            <a:r>
              <a:rPr sz="3800" spc="-430" dirty="0">
                <a:latin typeface="Arial Unicode MS"/>
                <a:cs typeface="Arial Unicode MS"/>
              </a:rPr>
              <a:t>最佳导演奖</a:t>
            </a:r>
            <a:r>
              <a:rPr sz="3800" spc="-430" dirty="0">
                <a:latin typeface="Arial"/>
                <a:cs typeface="Arial"/>
              </a:rPr>
              <a:t>”</a:t>
            </a:r>
            <a:r>
              <a:rPr sz="3800" spc="-430" dirty="0">
                <a:latin typeface="Arial Unicode MS"/>
                <a:cs typeface="Arial Unicode MS"/>
              </a:rPr>
              <a:t>和世界畅销书排⾏行行榜冠军双双揽⼊入怀中之后，</a:t>
            </a:r>
            <a:r>
              <a:rPr sz="3800" spc="-430" dirty="0">
                <a:latin typeface="Arial"/>
                <a:cs typeface="Arial"/>
              </a:rPr>
              <a:t>“</a:t>
            </a:r>
            <a:r>
              <a:rPr sz="3800" spc="-430" dirty="0">
                <a:latin typeface="Arial Unicode MS"/>
                <a:cs typeface="Arial Unicode MS"/>
              </a:rPr>
              <a:t>超</a:t>
            </a:r>
            <a:endParaRPr sz="3800">
              <a:latin typeface="Arial Unicode MS"/>
              <a:cs typeface="Arial Unicode MS"/>
            </a:endParaRPr>
          </a:p>
          <a:p>
            <a:pPr marL="12700">
              <a:lnSpc>
                <a:spcPct val="100000"/>
              </a:lnSpc>
              <a:spcBef>
                <a:spcPts val="1290"/>
              </a:spcBef>
            </a:pPr>
            <a:r>
              <a:rPr sz="3800" spc="-740" dirty="0">
                <a:latin typeface="Arial Unicode MS"/>
                <a:cs typeface="Arial Unicode MS"/>
              </a:rPr>
              <a:t>⼈人</a:t>
            </a:r>
            <a:r>
              <a:rPr sz="3800" spc="-740" dirty="0">
                <a:latin typeface="Arial"/>
                <a:cs typeface="Arial"/>
              </a:rPr>
              <a:t>”</a:t>
            </a:r>
            <a:r>
              <a:rPr sz="3800" spc="-740" dirty="0">
                <a:latin typeface="Arial Unicode MS"/>
                <a:cs typeface="Arial Unicode MS"/>
              </a:rPr>
              <a:t>克⾥里里斯朵夫</a:t>
            </a:r>
            <a:r>
              <a:rPr sz="3800" spc="-740" dirty="0">
                <a:latin typeface="Arial"/>
                <a:cs typeface="Arial"/>
              </a:rPr>
              <a:t>·</a:t>
            </a:r>
            <a:r>
              <a:rPr sz="3800" spc="-740" dirty="0">
                <a:latin typeface="Arial Unicode MS"/>
                <a:cs typeface="Arial Unicode MS"/>
              </a:rPr>
              <a:t>李李维，最庆幸的就是在那场不不幸发⽣生之后，让⾃自⼰己的思维转了了个弯。</a:t>
            </a:r>
            <a:endParaRPr sz="3800">
              <a:latin typeface="Arial Unicode MS"/>
              <a:cs typeface="Arial Unicode MS"/>
            </a:endParaRPr>
          </a:p>
          <a:p>
            <a:pPr marL="975994">
              <a:lnSpc>
                <a:spcPct val="100000"/>
              </a:lnSpc>
              <a:spcBef>
                <a:spcPts val="1375"/>
              </a:spcBef>
            </a:pPr>
            <a:r>
              <a:rPr sz="3800" spc="-10" dirty="0">
                <a:latin typeface="Arial Unicode MS"/>
                <a:cs typeface="Arial Unicode MS"/>
              </a:rPr>
              <a:t>⑩何妨让思维转个弯。</a:t>
            </a:r>
            <a:endParaRPr sz="3800">
              <a:latin typeface="Arial Unicode MS"/>
              <a:cs typeface="Arial Unicode MS"/>
            </a:endParaRP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2228069" y="4283749"/>
            <a:ext cx="1386840" cy="692150"/>
          </a:xfrm>
          <a:prstGeom prst="rect">
            <a:avLst/>
          </a:prstGeom>
        </p:spPr>
        <p:txBody>
          <a:bodyPr vert="horz" wrap="square" lIns="0" tIns="0" rIns="0" bIns="0" rtlCol="0">
            <a:spAutoFit/>
          </a:bodyPr>
          <a:lstStyle/>
          <a:p>
            <a:pPr marL="12700">
              <a:lnSpc>
                <a:spcPts val="5450"/>
              </a:lnSpc>
            </a:pPr>
            <a:r>
              <a:rPr sz="5350" spc="5" dirty="0">
                <a:latin typeface="Arial Unicode MS"/>
                <a:cs typeface="Arial Unicode MS"/>
              </a:rPr>
              <a:t>开头</a:t>
            </a:r>
            <a:endParaRPr sz="5350">
              <a:latin typeface="Arial Unicode MS"/>
              <a:cs typeface="Arial Unicode MS"/>
            </a:endParaRPr>
          </a:p>
        </p:txBody>
      </p:sp>
      <p:sp>
        <p:nvSpPr>
          <p:cNvPr id="3" name="object 3"/>
          <p:cNvSpPr txBox="1"/>
          <p:nvPr/>
        </p:nvSpPr>
        <p:spPr>
          <a:xfrm>
            <a:off x="2280476" y="8681835"/>
            <a:ext cx="1386840" cy="692150"/>
          </a:xfrm>
          <a:prstGeom prst="rect">
            <a:avLst/>
          </a:prstGeom>
        </p:spPr>
        <p:txBody>
          <a:bodyPr vert="horz" wrap="square" lIns="0" tIns="0" rIns="0" bIns="0" rtlCol="0">
            <a:spAutoFit/>
          </a:bodyPr>
          <a:lstStyle/>
          <a:p>
            <a:pPr marL="12700">
              <a:lnSpc>
                <a:spcPts val="5450"/>
              </a:lnSpc>
            </a:pPr>
            <a:r>
              <a:rPr sz="5350" spc="5" dirty="0">
                <a:latin typeface="Arial Unicode MS"/>
                <a:cs typeface="Arial Unicode MS"/>
              </a:rPr>
              <a:t>结尾</a:t>
            </a:r>
            <a:endParaRPr sz="5350">
              <a:latin typeface="Arial Unicode MS"/>
              <a:cs typeface="Arial Unicode MS"/>
            </a:endParaRPr>
          </a:p>
        </p:txBody>
      </p:sp>
      <p:sp>
        <p:nvSpPr>
          <p:cNvPr id="4" name="object 4"/>
          <p:cNvSpPr txBox="1"/>
          <p:nvPr/>
        </p:nvSpPr>
        <p:spPr>
          <a:xfrm>
            <a:off x="4206983" y="3597319"/>
            <a:ext cx="15093315" cy="1704339"/>
          </a:xfrm>
          <a:prstGeom prst="rect">
            <a:avLst/>
          </a:prstGeom>
        </p:spPr>
        <p:txBody>
          <a:bodyPr vert="horz" wrap="square" lIns="0" tIns="0" rIns="0" bIns="0" rtlCol="0">
            <a:spAutoFit/>
          </a:bodyPr>
          <a:lstStyle/>
          <a:p>
            <a:pPr marL="12700" marR="5080" indent="73025">
              <a:lnSpc>
                <a:spcPct val="139200"/>
              </a:lnSpc>
              <a:tabLst>
                <a:tab pos="1872614" algn="l"/>
              </a:tabLst>
            </a:pPr>
            <a:r>
              <a:rPr sz="3950" spc="5" dirty="0">
                <a:latin typeface="Arial Unicode MS"/>
                <a:cs typeface="Arial Unicode MS"/>
              </a:rPr>
              <a:t>①～②	</a:t>
            </a:r>
            <a:r>
              <a:rPr sz="3950" spc="-985" dirty="0">
                <a:latin typeface="Arial Unicode MS"/>
                <a:cs typeface="Arial Unicode MS"/>
              </a:rPr>
              <a:t>运⽤用约翰克⾥里里斯朵夫</a:t>
            </a:r>
            <a:r>
              <a:rPr sz="3950" spc="-220" dirty="0">
                <a:latin typeface="Arial"/>
                <a:cs typeface="Arial"/>
              </a:rPr>
              <a:t>·</a:t>
            </a:r>
            <a:r>
              <a:rPr sz="3950" spc="-840" dirty="0">
                <a:latin typeface="Arial Unicode MS"/>
                <a:cs typeface="Arial Unicode MS"/>
              </a:rPr>
              <a:t>李李维的事例例和材料料中格林林兄弟的事例例，  </a:t>
            </a:r>
            <a:r>
              <a:rPr sz="3950" spc="-229" dirty="0">
                <a:latin typeface="Arial Unicode MS"/>
                <a:cs typeface="Arial Unicode MS"/>
              </a:rPr>
              <a:t>引出中⼼心论点</a:t>
            </a:r>
            <a:r>
              <a:rPr sz="3950" spc="-229" dirty="0">
                <a:latin typeface="Arial"/>
                <a:cs typeface="Arial"/>
              </a:rPr>
              <a:t>——</a:t>
            </a:r>
            <a:r>
              <a:rPr sz="3950" spc="-229" dirty="0">
                <a:latin typeface="Arial Unicode MS"/>
                <a:cs typeface="Arial Unicode MS"/>
              </a:rPr>
              <a:t>应该让思维转个弯</a:t>
            </a:r>
            <a:endParaRPr sz="3950">
              <a:latin typeface="Arial Unicode MS"/>
              <a:cs typeface="Arial Unicode MS"/>
            </a:endParaRPr>
          </a:p>
        </p:txBody>
      </p:sp>
      <p:sp>
        <p:nvSpPr>
          <p:cNvPr id="5" name="object 5"/>
          <p:cNvSpPr txBox="1"/>
          <p:nvPr/>
        </p:nvSpPr>
        <p:spPr>
          <a:xfrm>
            <a:off x="4238144" y="6053291"/>
            <a:ext cx="13554075" cy="611505"/>
          </a:xfrm>
          <a:prstGeom prst="rect">
            <a:avLst/>
          </a:prstGeom>
        </p:spPr>
        <p:txBody>
          <a:bodyPr vert="horz" wrap="square" lIns="0" tIns="0" rIns="0" bIns="0" rtlCol="0">
            <a:spAutoFit/>
          </a:bodyPr>
          <a:lstStyle/>
          <a:p>
            <a:pPr marL="12700">
              <a:lnSpc>
                <a:spcPct val="100000"/>
              </a:lnSpc>
              <a:tabLst>
                <a:tab pos="1981200" algn="l"/>
              </a:tabLst>
            </a:pPr>
            <a:r>
              <a:rPr sz="3950" spc="5" dirty="0">
                <a:latin typeface="Arial Unicode MS"/>
                <a:cs typeface="Arial Unicode MS"/>
              </a:rPr>
              <a:t>③～④	</a:t>
            </a:r>
            <a:r>
              <a:rPr sz="3950" spc="-700" dirty="0">
                <a:latin typeface="Arial Unicode MS"/>
                <a:cs typeface="Arial Unicode MS"/>
              </a:rPr>
              <a:t>求⽽而不不得时应该让思维转个弯，盲⽬目坚持是做⽆无⽤用功</a:t>
            </a:r>
            <a:endParaRPr sz="3950">
              <a:latin typeface="Arial Unicode MS"/>
              <a:cs typeface="Arial Unicode MS"/>
            </a:endParaRPr>
          </a:p>
        </p:txBody>
      </p:sp>
      <p:sp>
        <p:nvSpPr>
          <p:cNvPr id="6" name="object 6"/>
          <p:cNvSpPr txBox="1"/>
          <p:nvPr/>
        </p:nvSpPr>
        <p:spPr>
          <a:xfrm>
            <a:off x="2228069" y="6482792"/>
            <a:ext cx="14087475" cy="1197610"/>
          </a:xfrm>
          <a:prstGeom prst="rect">
            <a:avLst/>
          </a:prstGeom>
        </p:spPr>
        <p:txBody>
          <a:bodyPr vert="horz" wrap="square" lIns="0" tIns="0" rIns="0" bIns="0" rtlCol="0">
            <a:spAutoFit/>
          </a:bodyPr>
          <a:lstStyle/>
          <a:p>
            <a:pPr marL="12700">
              <a:lnSpc>
                <a:spcPts val="5520"/>
              </a:lnSpc>
            </a:pPr>
            <a:r>
              <a:rPr sz="5350" spc="5" dirty="0">
                <a:latin typeface="Arial Unicode MS"/>
                <a:cs typeface="Arial Unicode MS"/>
              </a:rPr>
              <a:t>正文</a:t>
            </a:r>
            <a:endParaRPr sz="5350">
              <a:latin typeface="Arial Unicode MS"/>
              <a:cs typeface="Arial Unicode MS"/>
            </a:endParaRPr>
          </a:p>
          <a:p>
            <a:pPr marL="2022475">
              <a:lnSpc>
                <a:spcPts val="3840"/>
              </a:lnSpc>
              <a:tabLst>
                <a:tab pos="4022090" algn="l"/>
              </a:tabLst>
            </a:pPr>
            <a:r>
              <a:rPr sz="3950" spc="5" dirty="0">
                <a:latin typeface="Arial Unicode MS"/>
                <a:cs typeface="Arial Unicode MS"/>
              </a:rPr>
              <a:t>⑤～⑧	</a:t>
            </a:r>
            <a:r>
              <a:rPr sz="3950" spc="-185" dirty="0">
                <a:latin typeface="Arial Unicode MS"/>
                <a:cs typeface="Arial Unicode MS"/>
              </a:rPr>
              <a:t>抑郁苦闷时应该让思维转个弯，凡事都有两⾯面</a:t>
            </a:r>
            <a:endParaRPr sz="3950">
              <a:latin typeface="Arial Unicode MS"/>
              <a:cs typeface="Arial Unicode MS"/>
            </a:endParaRPr>
          </a:p>
        </p:txBody>
      </p:sp>
      <p:sp>
        <p:nvSpPr>
          <p:cNvPr id="7" name="object 7"/>
          <p:cNvSpPr txBox="1"/>
          <p:nvPr/>
        </p:nvSpPr>
        <p:spPr>
          <a:xfrm>
            <a:off x="4248699" y="8691954"/>
            <a:ext cx="13289280" cy="630555"/>
          </a:xfrm>
          <a:prstGeom prst="rect">
            <a:avLst/>
          </a:prstGeom>
        </p:spPr>
        <p:txBody>
          <a:bodyPr vert="horz" wrap="square" lIns="0" tIns="0" rIns="0" bIns="0" rtlCol="0">
            <a:spAutoFit/>
          </a:bodyPr>
          <a:lstStyle/>
          <a:p>
            <a:pPr marL="12700">
              <a:lnSpc>
                <a:spcPct val="100000"/>
              </a:lnSpc>
              <a:tabLst>
                <a:tab pos="2078355" algn="l"/>
              </a:tabLst>
            </a:pPr>
            <a:r>
              <a:rPr sz="3950" spc="5" dirty="0">
                <a:latin typeface="Arial Unicode MS"/>
                <a:cs typeface="Arial Unicode MS"/>
              </a:rPr>
              <a:t>⑨～⑩	</a:t>
            </a:r>
            <a:r>
              <a:rPr sz="3950" spc="-710" dirty="0">
                <a:latin typeface="Arial Unicode MS"/>
                <a:cs typeface="Arial Unicode MS"/>
              </a:rPr>
              <a:t>⽤用约翰克⾥里里斯朵夫</a:t>
            </a:r>
            <a:r>
              <a:rPr sz="3950" spc="-710" dirty="0">
                <a:latin typeface="Arial"/>
                <a:cs typeface="Arial"/>
              </a:rPr>
              <a:t>·</a:t>
            </a:r>
            <a:r>
              <a:rPr sz="3950" spc="-710" dirty="0">
                <a:latin typeface="Arial Unicode MS"/>
                <a:cs typeface="Arial Unicode MS"/>
              </a:rPr>
              <a:t>李李维的事例例呼告开头，重申论点</a:t>
            </a:r>
            <a:endParaRPr sz="3950">
              <a:latin typeface="Arial Unicode MS"/>
              <a:cs typeface="Arial Unicode MS"/>
            </a:endParaRPr>
          </a:p>
        </p:txBody>
      </p:sp>
      <p:sp>
        <p:nvSpPr>
          <p:cNvPr id="8" name="object 8"/>
          <p:cNvSpPr txBox="1">
            <a:spLocks noGrp="1"/>
          </p:cNvSpPr>
          <p:nvPr>
            <p:ph type="title"/>
          </p:nvPr>
        </p:nvSpPr>
        <p:spPr>
          <a:prstGeom prst="rect">
            <a:avLst/>
          </a:prstGeom>
        </p:spPr>
        <p:txBody>
          <a:bodyPr vert="horz" wrap="square" lIns="0" tIns="698186" rIns="0" bIns="0" rtlCol="0">
            <a:spAutoFit/>
          </a:bodyPr>
          <a:lstStyle/>
          <a:p>
            <a:pPr marL="5527040">
              <a:lnSpc>
                <a:spcPct val="100000"/>
              </a:lnSpc>
            </a:pPr>
            <a:r>
              <a:rPr sz="7150" spc="20" dirty="0"/>
              <a:t>何妨让思维转个弯</a:t>
            </a:r>
            <a:endParaRPr sz="7150"/>
          </a:p>
        </p:txBody>
      </p:sp>
      <p:sp>
        <p:nvSpPr>
          <p:cNvPr id="9" name="object 9"/>
          <p:cNvSpPr/>
          <p:nvPr/>
        </p:nvSpPr>
        <p:spPr>
          <a:xfrm>
            <a:off x="742116" y="4139254"/>
            <a:ext cx="931104" cy="865804"/>
          </a:xfrm>
          <a:prstGeom prst="rect">
            <a:avLst/>
          </a:prstGeom>
          <a:blipFill>
            <a:blip r:embed="rId2" cstate="print"/>
            <a:stretch>
              <a:fillRect/>
            </a:stretch>
          </a:blipFill>
        </p:spPr>
        <p:txBody>
          <a:bodyPr wrap="square" lIns="0" tIns="0" rIns="0" bIns="0" rtlCol="0"/>
          <a:lstStyle/>
          <a:p>
            <a:endParaRPr/>
          </a:p>
        </p:txBody>
      </p:sp>
      <p:sp>
        <p:nvSpPr>
          <p:cNvPr id="10" name="object 10"/>
          <p:cNvSpPr/>
          <p:nvPr/>
        </p:nvSpPr>
        <p:spPr>
          <a:xfrm>
            <a:off x="697681" y="6275933"/>
            <a:ext cx="931104" cy="865804"/>
          </a:xfrm>
          <a:prstGeom prst="rect">
            <a:avLst/>
          </a:prstGeom>
          <a:blipFill>
            <a:blip r:embed="rId2" cstate="print"/>
            <a:stretch>
              <a:fillRect/>
            </a:stretch>
          </a:blipFill>
        </p:spPr>
        <p:txBody>
          <a:bodyPr wrap="square" lIns="0" tIns="0" rIns="0" bIns="0" rtlCol="0"/>
          <a:lstStyle/>
          <a:p>
            <a:endParaRPr/>
          </a:p>
        </p:txBody>
      </p:sp>
      <p:sp>
        <p:nvSpPr>
          <p:cNvPr id="11" name="object 11"/>
          <p:cNvSpPr/>
          <p:nvPr/>
        </p:nvSpPr>
        <p:spPr>
          <a:xfrm>
            <a:off x="742116" y="8473676"/>
            <a:ext cx="931104" cy="865804"/>
          </a:xfrm>
          <a:prstGeom prst="rect">
            <a:avLst/>
          </a:prstGeom>
          <a:blipFill>
            <a:blip r:embed="rId2" cstate="print"/>
            <a:stretch>
              <a:fillRect/>
            </a:stretch>
          </a:blipFill>
        </p:spPr>
        <p:txBody>
          <a:bodyPr wrap="square" lIns="0" tIns="0" rIns="0" bIns="0" rtlCol="0"/>
          <a:lstStyle/>
          <a:p>
            <a:endParaRP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prstGeom prst="rect">
            <a:avLst/>
          </a:prstGeom>
        </p:spPr>
        <p:txBody>
          <a:bodyPr vert="horz" wrap="square" lIns="0" tIns="2184641" rIns="0" bIns="0" rtlCol="0">
            <a:spAutoFit/>
          </a:bodyPr>
          <a:lstStyle/>
          <a:p>
            <a:pPr marL="6563995">
              <a:lnSpc>
                <a:spcPct val="100000"/>
              </a:lnSpc>
              <a:tabLst>
                <a:tab pos="7426959" algn="l"/>
              </a:tabLst>
            </a:pPr>
            <a:r>
              <a:rPr sz="4350" b="0" spc="15" dirty="0">
                <a:latin typeface="Arial Unicode MS"/>
                <a:cs typeface="Arial Unicode MS"/>
              </a:rPr>
              <a:t>①	创设情景，引出思考</a:t>
            </a:r>
            <a:endParaRPr sz="4350">
              <a:latin typeface="Arial Unicode MS"/>
              <a:cs typeface="Arial Unicode MS"/>
            </a:endParaRPr>
          </a:p>
        </p:txBody>
      </p:sp>
      <p:sp>
        <p:nvSpPr>
          <p:cNvPr id="3" name="object 3"/>
          <p:cNvSpPr txBox="1"/>
          <p:nvPr/>
        </p:nvSpPr>
        <p:spPr>
          <a:xfrm>
            <a:off x="7432099" y="3761366"/>
            <a:ext cx="11124565" cy="5320665"/>
          </a:xfrm>
          <a:prstGeom prst="rect">
            <a:avLst/>
          </a:prstGeom>
        </p:spPr>
        <p:txBody>
          <a:bodyPr vert="horz" wrap="square" lIns="0" tIns="0" rIns="0" bIns="0" rtlCol="0">
            <a:spAutoFit/>
          </a:bodyPr>
          <a:lstStyle/>
          <a:p>
            <a:pPr marL="12700">
              <a:lnSpc>
                <a:spcPct val="100000"/>
              </a:lnSpc>
            </a:pPr>
            <a:r>
              <a:rPr sz="4350" spc="-470" dirty="0">
                <a:latin typeface="Arial Unicode MS"/>
                <a:cs typeface="Arial Unicode MS"/>
              </a:rPr>
              <a:t>②③关联材料料、分析材料料、提出观点</a:t>
            </a:r>
            <a:endParaRPr sz="4350">
              <a:latin typeface="Arial Unicode MS"/>
              <a:cs typeface="Arial Unicode MS"/>
            </a:endParaRPr>
          </a:p>
          <a:p>
            <a:pPr>
              <a:lnSpc>
                <a:spcPct val="100000"/>
              </a:lnSpc>
              <a:spcBef>
                <a:spcPts val="20"/>
              </a:spcBef>
            </a:pPr>
            <a:endParaRPr sz="3400">
              <a:latin typeface="Times New Roman"/>
              <a:cs typeface="Times New Roman"/>
            </a:endParaRPr>
          </a:p>
          <a:p>
            <a:pPr marL="12700">
              <a:lnSpc>
                <a:spcPct val="100000"/>
              </a:lnSpc>
            </a:pPr>
            <a:r>
              <a:rPr sz="4350" b="1" spc="-240" dirty="0">
                <a:latin typeface="Microsoft YaHei UI"/>
                <a:cs typeface="Microsoft YaHei UI"/>
              </a:rPr>
              <a:t>④看清本质的好处之⼀一：严谨、冷静</a:t>
            </a:r>
            <a:endParaRPr sz="4350">
              <a:latin typeface="Microsoft YaHei UI"/>
              <a:cs typeface="Microsoft YaHei UI"/>
            </a:endParaRPr>
          </a:p>
          <a:p>
            <a:pPr>
              <a:lnSpc>
                <a:spcPct val="100000"/>
              </a:lnSpc>
              <a:spcBef>
                <a:spcPts val="20"/>
              </a:spcBef>
            </a:pPr>
            <a:endParaRPr sz="3400">
              <a:latin typeface="Times New Roman"/>
              <a:cs typeface="Times New Roman"/>
            </a:endParaRPr>
          </a:p>
          <a:p>
            <a:pPr marL="12700">
              <a:lnSpc>
                <a:spcPct val="100000"/>
              </a:lnSpc>
            </a:pPr>
            <a:r>
              <a:rPr sz="4350" b="1" spc="-470" dirty="0">
                <a:latin typeface="Microsoft YaHei UI"/>
                <a:cs typeface="Microsoft YaHei UI"/>
              </a:rPr>
              <a:t>⑤看清本质的好处之⼆二：思维更更缜密</a:t>
            </a:r>
            <a:endParaRPr sz="4350">
              <a:latin typeface="Microsoft YaHei UI"/>
              <a:cs typeface="Microsoft YaHei UI"/>
            </a:endParaRPr>
          </a:p>
          <a:p>
            <a:pPr>
              <a:lnSpc>
                <a:spcPct val="100000"/>
              </a:lnSpc>
              <a:spcBef>
                <a:spcPts val="20"/>
              </a:spcBef>
            </a:pPr>
            <a:endParaRPr sz="3400">
              <a:latin typeface="Times New Roman"/>
              <a:cs typeface="Times New Roman"/>
            </a:endParaRPr>
          </a:p>
          <a:p>
            <a:pPr marL="12700">
              <a:lnSpc>
                <a:spcPct val="100000"/>
              </a:lnSpc>
            </a:pPr>
            <a:r>
              <a:rPr sz="4350" b="1" spc="-380" dirty="0">
                <a:latin typeface="Microsoft YaHei UI"/>
                <a:cs typeface="Microsoft YaHei UI"/>
              </a:rPr>
              <a:t>⑥看清本质的好处之三：⾛走对⽅方向、直击要害</a:t>
            </a:r>
            <a:endParaRPr sz="4350">
              <a:latin typeface="Microsoft YaHei UI"/>
              <a:cs typeface="Microsoft YaHei UI"/>
            </a:endParaRPr>
          </a:p>
          <a:p>
            <a:pPr>
              <a:lnSpc>
                <a:spcPct val="100000"/>
              </a:lnSpc>
              <a:spcBef>
                <a:spcPts val="20"/>
              </a:spcBef>
            </a:pPr>
            <a:endParaRPr sz="3400">
              <a:latin typeface="Times New Roman"/>
              <a:cs typeface="Times New Roman"/>
            </a:endParaRPr>
          </a:p>
          <a:p>
            <a:pPr marL="12700">
              <a:lnSpc>
                <a:spcPct val="100000"/>
              </a:lnSpc>
            </a:pPr>
            <a:r>
              <a:rPr sz="4350" spc="15" dirty="0">
                <a:latin typeface="Arial Unicode MS"/>
                <a:cs typeface="Arial Unicode MS"/>
              </a:rPr>
              <a:t>⑦⑧⑨重申论点，收束全篇</a:t>
            </a:r>
            <a:endParaRPr sz="4350">
              <a:latin typeface="Arial Unicode MS"/>
              <a:cs typeface="Arial Unicode MS"/>
            </a:endParaRPr>
          </a:p>
        </p:txBody>
      </p:sp>
      <p:sp>
        <p:nvSpPr>
          <p:cNvPr id="4" name="object 4"/>
          <p:cNvSpPr txBox="1"/>
          <p:nvPr/>
        </p:nvSpPr>
        <p:spPr>
          <a:xfrm>
            <a:off x="12447653" y="1121879"/>
            <a:ext cx="1504315" cy="785495"/>
          </a:xfrm>
          <a:prstGeom prst="rect">
            <a:avLst/>
          </a:prstGeom>
        </p:spPr>
        <p:txBody>
          <a:bodyPr vert="horz" wrap="square" lIns="0" tIns="0" rIns="0" bIns="0" rtlCol="0">
            <a:spAutoFit/>
          </a:bodyPr>
          <a:lstStyle/>
          <a:p>
            <a:pPr marL="12700">
              <a:lnSpc>
                <a:spcPct val="100000"/>
              </a:lnSpc>
            </a:pPr>
            <a:r>
              <a:rPr sz="5100" b="1" spc="10" dirty="0">
                <a:latin typeface="Microsoft YaHei UI"/>
                <a:cs typeface="Microsoft YaHei UI"/>
              </a:rPr>
              <a:t>结</a:t>
            </a:r>
            <a:r>
              <a:rPr sz="5100" b="1" spc="-200" dirty="0">
                <a:latin typeface="Microsoft YaHei UI"/>
                <a:cs typeface="Microsoft YaHei UI"/>
              </a:rPr>
              <a:t> </a:t>
            </a:r>
            <a:r>
              <a:rPr sz="5100" b="1" spc="10" dirty="0">
                <a:latin typeface="Microsoft YaHei UI"/>
                <a:cs typeface="Microsoft YaHei UI"/>
              </a:rPr>
              <a:t>构</a:t>
            </a:r>
            <a:endParaRPr sz="5100">
              <a:latin typeface="Microsoft YaHei UI"/>
              <a:cs typeface="Microsoft YaHei UI"/>
            </a:endParaRP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107642" y="10267234"/>
            <a:ext cx="900810" cy="879554"/>
          </a:xfrm>
          <a:prstGeom prst="rect">
            <a:avLst/>
          </a:prstGeom>
          <a:blipFill>
            <a:blip r:embed="rId2" cstate="print"/>
            <a:stretch>
              <a:fillRect/>
            </a:stretch>
          </a:blipFill>
        </p:spPr>
        <p:txBody>
          <a:bodyPr wrap="square" lIns="0" tIns="0" rIns="0" bIns="0" rtlCol="0"/>
          <a:lstStyle/>
          <a:p>
            <a:endParaRPr/>
          </a:p>
        </p:txBody>
      </p:sp>
      <p:sp>
        <p:nvSpPr>
          <p:cNvPr id="3" name="object 3"/>
          <p:cNvSpPr/>
          <p:nvPr/>
        </p:nvSpPr>
        <p:spPr>
          <a:xfrm>
            <a:off x="19071283" y="110614"/>
            <a:ext cx="900810" cy="879554"/>
          </a:xfrm>
          <a:prstGeom prst="rect">
            <a:avLst/>
          </a:prstGeom>
          <a:blipFill>
            <a:blip r:embed="rId3" cstate="print"/>
            <a:stretch>
              <a:fillRect/>
            </a:stretch>
          </a:blipFill>
        </p:spPr>
        <p:txBody>
          <a:bodyPr wrap="square" lIns="0" tIns="0" rIns="0" bIns="0" rtlCol="0"/>
          <a:lstStyle/>
          <a:p>
            <a:endParaRPr/>
          </a:p>
        </p:txBody>
      </p:sp>
      <p:sp>
        <p:nvSpPr>
          <p:cNvPr id="4" name="object 4"/>
          <p:cNvSpPr/>
          <p:nvPr/>
        </p:nvSpPr>
        <p:spPr>
          <a:xfrm>
            <a:off x="19082371" y="10256433"/>
            <a:ext cx="879583" cy="900496"/>
          </a:xfrm>
          <a:prstGeom prst="rect">
            <a:avLst/>
          </a:prstGeom>
          <a:blipFill>
            <a:blip r:embed="rId4" cstate="print"/>
            <a:stretch>
              <a:fillRect/>
            </a:stretch>
          </a:blipFill>
        </p:spPr>
        <p:txBody>
          <a:bodyPr wrap="square" lIns="0" tIns="0" rIns="0" bIns="0" rtlCol="0"/>
          <a:lstStyle/>
          <a:p>
            <a:endParaRPr/>
          </a:p>
        </p:txBody>
      </p:sp>
      <p:sp>
        <p:nvSpPr>
          <p:cNvPr id="5" name="object 5"/>
          <p:cNvSpPr txBox="1"/>
          <p:nvPr/>
        </p:nvSpPr>
        <p:spPr>
          <a:xfrm>
            <a:off x="458489" y="702502"/>
            <a:ext cx="19291935" cy="9886315"/>
          </a:xfrm>
          <a:prstGeom prst="rect">
            <a:avLst/>
          </a:prstGeom>
        </p:spPr>
        <p:txBody>
          <a:bodyPr vert="horz" wrap="square" lIns="0" tIns="0" rIns="0" bIns="0" rtlCol="0">
            <a:spAutoFit/>
          </a:bodyPr>
          <a:lstStyle/>
          <a:p>
            <a:pPr marL="62865" algn="ctr">
              <a:lnSpc>
                <a:spcPct val="100000"/>
              </a:lnSpc>
            </a:pPr>
            <a:r>
              <a:rPr sz="3950" spc="-715" dirty="0">
                <a:latin typeface="Arial Unicode MS"/>
                <a:cs typeface="Arial Unicode MS"/>
              </a:rPr>
              <a:t>⼼心中期许，笔下⻛风云</a:t>
            </a:r>
            <a:endParaRPr sz="3950">
              <a:latin typeface="Arial Unicode MS"/>
              <a:cs typeface="Arial Unicode MS"/>
            </a:endParaRPr>
          </a:p>
          <a:p>
            <a:pPr marL="12700" marR="5080" indent="1005205">
              <a:lnSpc>
                <a:spcPts val="6640"/>
              </a:lnSpc>
              <a:spcBef>
                <a:spcPts val="219"/>
              </a:spcBef>
            </a:pPr>
            <a:r>
              <a:rPr sz="3950" spc="-755" dirty="0">
                <a:latin typeface="Arial Unicode MS"/>
                <a:cs typeface="Arial Unicode MS"/>
              </a:rPr>
              <a:t>①</a:t>
            </a:r>
            <a:r>
              <a:rPr sz="3950" b="1" spc="-755" dirty="0">
                <a:latin typeface="Microsoft YaHei UI"/>
                <a:cs typeface="Microsoft YaHei UI"/>
              </a:rPr>
              <a:t>有⼈人说</a:t>
            </a:r>
            <a:r>
              <a:rPr sz="3950" b="1" spc="-755" dirty="0">
                <a:latin typeface="Arial"/>
                <a:cs typeface="Arial"/>
              </a:rPr>
              <a:t>:“</a:t>
            </a:r>
            <a:r>
              <a:rPr sz="3950" b="1" spc="-755" dirty="0">
                <a:latin typeface="Microsoft YaHei UI"/>
                <a:cs typeface="Microsoft YaHei UI"/>
              </a:rPr>
              <a:t>⼈人⽣生如同不不断誊改的诗稿，从⻘青丝到⽩白发，有⼈人还在灯下。</a:t>
            </a:r>
            <a:r>
              <a:rPr sz="3950" b="1" spc="-755" dirty="0">
                <a:latin typeface="Arial"/>
                <a:cs typeface="Arial"/>
              </a:rPr>
              <a:t>”</a:t>
            </a:r>
            <a:r>
              <a:rPr sz="3950" spc="-755" dirty="0">
                <a:latin typeface="Arial Unicode MS"/>
                <a:cs typeface="Arial Unicode MS"/>
              </a:rPr>
              <a:t>⽽而我们埋⾸首  </a:t>
            </a:r>
            <a:r>
              <a:rPr sz="3950" spc="-455" dirty="0">
                <a:latin typeface="Arial Unicode MS"/>
                <a:cs typeface="Arial Unicode MS"/>
              </a:rPr>
              <a:t>于⽣生活的⼏几案，拾拾起笔却满⼼心踯躅时，</a:t>
            </a:r>
            <a:r>
              <a:rPr sz="3950" b="1" spc="-455" dirty="0">
                <a:latin typeface="Microsoft YaHei UI"/>
                <a:cs typeface="Microsoft YaHei UI"/>
              </a:rPr>
              <a:t>总有纷扰的杂⾳音在背后响起，指点我们将于何处  </a:t>
            </a:r>
            <a:r>
              <a:rPr sz="3950" b="1" spc="-434" dirty="0">
                <a:latin typeface="Microsoft YaHei UI"/>
                <a:cs typeface="Microsoft YaHei UI"/>
              </a:rPr>
              <a:t>落笔，于是我们⼼心中朦胧的理理想蓝图便便被涂鸦所淹没</a:t>
            </a:r>
            <a:r>
              <a:rPr sz="3950" spc="-434" dirty="0">
                <a:latin typeface="Arial Unicode MS"/>
                <a:cs typeface="Arial Unicode MS"/>
              </a:rPr>
              <a:t>。</a:t>
            </a:r>
            <a:endParaRPr sz="3950">
              <a:latin typeface="Arial Unicode MS"/>
              <a:cs typeface="Arial Unicode MS"/>
            </a:endParaRPr>
          </a:p>
          <a:p>
            <a:pPr marL="1017905">
              <a:lnSpc>
                <a:spcPct val="100000"/>
              </a:lnSpc>
              <a:spcBef>
                <a:spcPts val="1360"/>
              </a:spcBef>
            </a:pPr>
            <a:r>
              <a:rPr sz="3950" spc="-390" dirty="0">
                <a:latin typeface="Arial Unicode MS"/>
                <a:cs typeface="Arial Unicode MS"/>
              </a:rPr>
              <a:t>②</a:t>
            </a:r>
            <a:r>
              <a:rPr sz="3950" b="1" spc="-390" dirty="0">
                <a:solidFill>
                  <a:srgbClr val="9437FF"/>
                </a:solidFill>
                <a:latin typeface="Microsoft YaHei UI"/>
                <a:cs typeface="Microsoft YaHei UI"/>
              </a:rPr>
              <a:t>总有⼈人认为作家⼼心中要装着读者，顺着读者的呼声⾛走</a:t>
            </a:r>
            <a:r>
              <a:rPr sz="3950" b="1" spc="-390" dirty="0">
                <a:solidFill>
                  <a:srgbClr val="FF2600"/>
                </a:solidFill>
                <a:latin typeface="Microsoft YaHei UI"/>
                <a:cs typeface="Microsoft YaHei UI"/>
              </a:rPr>
              <a:t>；</a:t>
            </a:r>
            <a:r>
              <a:rPr sz="3950" b="1" spc="-390" dirty="0">
                <a:solidFill>
                  <a:srgbClr val="0096FF"/>
                </a:solidFill>
                <a:latin typeface="Microsoft YaHei UI"/>
                <a:cs typeface="Microsoft YaHei UI"/>
              </a:rPr>
              <a:t>也总有⼈人认为作家要坚持</a:t>
            </a:r>
            <a:endParaRPr sz="3950">
              <a:latin typeface="Microsoft YaHei UI"/>
              <a:cs typeface="Microsoft YaHei UI"/>
            </a:endParaRPr>
          </a:p>
          <a:p>
            <a:pPr marL="12700" marR="172085">
              <a:lnSpc>
                <a:spcPts val="6640"/>
              </a:lnSpc>
              <a:spcBef>
                <a:spcPts val="535"/>
              </a:spcBef>
            </a:pPr>
            <a:r>
              <a:rPr sz="3950" b="1" spc="-470" dirty="0">
                <a:solidFill>
                  <a:srgbClr val="0096FF"/>
                </a:solidFill>
                <a:latin typeface="Microsoft YaHei UI"/>
                <a:cs typeface="Microsoft YaHei UI"/>
              </a:rPr>
              <a:t>⾃自我，不不被外界左右，当我们成为⽣生活的执笔者，</a:t>
            </a:r>
            <a:r>
              <a:rPr sz="3950" spc="-210" dirty="0">
                <a:latin typeface="Arial Unicode MS"/>
                <a:cs typeface="Arial Unicode MS"/>
              </a:rPr>
              <a:t>我想，我们应将外界呼声化作⼼心中期  </a:t>
            </a:r>
            <a:r>
              <a:rPr sz="3950" spc="-894" dirty="0">
                <a:latin typeface="Arial Unicode MS"/>
                <a:cs typeface="Arial Unicode MS"/>
              </a:rPr>
              <a:t>许，以笔下⻛风云书写⾃自⼰己的⼈人⽣生故事。</a:t>
            </a:r>
            <a:endParaRPr sz="3950">
              <a:latin typeface="Arial Unicode MS"/>
              <a:cs typeface="Arial Unicode MS"/>
            </a:endParaRPr>
          </a:p>
          <a:p>
            <a:pPr marL="12700" marR="32384" indent="1005205" algn="just">
              <a:lnSpc>
                <a:spcPts val="6640"/>
              </a:lnSpc>
            </a:pPr>
            <a:r>
              <a:rPr sz="3950" spc="-855" dirty="0">
                <a:latin typeface="Arial Unicode MS"/>
                <a:cs typeface="Arial Unicode MS"/>
              </a:rPr>
              <a:t>③</a:t>
            </a:r>
            <a:r>
              <a:rPr sz="3950" b="1" spc="-855" dirty="0">
                <a:latin typeface="Microsoft YaHei UI"/>
                <a:cs typeface="Microsoft YaHei UI"/>
              </a:rPr>
              <a:t>我们以笔墨墨为权，⾏行行⾄至今⽇日已对⽗父⺟母不不绝于⽿耳的叮咛嘱咐感到麻⽊木</a:t>
            </a:r>
            <a:r>
              <a:rPr sz="3950" spc="-855" dirty="0">
                <a:latin typeface="Arial Unicode MS"/>
                <a:cs typeface="Arial Unicode MS"/>
              </a:rPr>
              <a:t>，可我们总还  </a:t>
            </a:r>
            <a:r>
              <a:rPr sz="3950" spc="-195" dirty="0">
                <a:latin typeface="Arial Unicode MS"/>
                <a:cs typeface="Arial Unicode MS"/>
              </a:rPr>
              <a:t>记得第⼀一次妈妈摸着你的头，爸爸拍拍你的肩，⽬目送你尚稚拙的身影去迎考时眼底饱含  </a:t>
            </a:r>
            <a:r>
              <a:rPr sz="3950" spc="-370" dirty="0">
                <a:latin typeface="Arial Unicode MS"/>
                <a:cs typeface="Arial Unicode MS"/>
              </a:rPr>
              <a:t>的热泪与期望。那是我们在⼀一次次被路路上的荆棘绊倒时，于苦痛的⾎血泪中再次爬起的不不  </a:t>
            </a:r>
            <a:r>
              <a:rPr sz="3950" spc="-735" dirty="0">
                <a:latin typeface="Arial Unicode MS"/>
                <a:cs typeface="Arial Unicode MS"/>
              </a:rPr>
              <a:t>竭动⼒力力。</a:t>
            </a:r>
            <a:r>
              <a:rPr sz="3950" spc="-735" dirty="0">
                <a:solidFill>
                  <a:srgbClr val="929000"/>
                </a:solidFill>
                <a:latin typeface="Arial Unicode MS"/>
                <a:cs typeface="Arial Unicode MS"/>
              </a:rPr>
              <a:t>这⼀一份真诚的祝愿，   </a:t>
            </a:r>
            <a:r>
              <a:rPr sz="3950" spc="-655" dirty="0">
                <a:solidFill>
                  <a:srgbClr val="929000"/>
                </a:solidFill>
                <a:latin typeface="Arial Unicode MS"/>
                <a:cs typeface="Arial Unicode MS"/>
              </a:rPr>
              <a:t>这⼀一份热切的期许，将⽤用温和柔软的⻛风⼒力力托举你的双翼，</a:t>
            </a:r>
            <a:endParaRPr sz="3950">
              <a:latin typeface="Arial Unicode MS"/>
              <a:cs typeface="Arial Unicode MS"/>
            </a:endParaRPr>
          </a:p>
          <a:p>
            <a:pPr marL="12700">
              <a:lnSpc>
                <a:spcPct val="100000"/>
              </a:lnSpc>
              <a:spcBef>
                <a:spcPts val="1530"/>
              </a:spcBef>
            </a:pPr>
            <a:r>
              <a:rPr sz="3950" spc="-370" dirty="0">
                <a:solidFill>
                  <a:srgbClr val="929000"/>
                </a:solidFill>
                <a:latin typeface="Arial Unicode MS"/>
                <a:cs typeface="Arial Unicode MS"/>
              </a:rPr>
              <a:t>是⽣生活的</a:t>
            </a:r>
            <a:r>
              <a:rPr sz="3950" spc="-370" dirty="0">
                <a:solidFill>
                  <a:srgbClr val="929000"/>
                </a:solidFill>
                <a:latin typeface="Arial"/>
                <a:cs typeface="Arial"/>
              </a:rPr>
              <a:t>“</a:t>
            </a:r>
            <a:r>
              <a:rPr sz="3950" spc="-370" dirty="0">
                <a:solidFill>
                  <a:srgbClr val="929000"/>
                </a:solidFill>
                <a:latin typeface="Arial Unicode MS"/>
                <a:cs typeface="Arial Unicode MS"/>
              </a:rPr>
              <a:t>读者</a:t>
            </a:r>
            <a:r>
              <a:rPr sz="3950" spc="-370" dirty="0">
                <a:solidFill>
                  <a:srgbClr val="929000"/>
                </a:solidFill>
                <a:latin typeface="Arial"/>
                <a:cs typeface="Arial"/>
              </a:rPr>
              <a:t>”</a:t>
            </a:r>
            <a:r>
              <a:rPr sz="3950" spc="-370" dirty="0">
                <a:solidFill>
                  <a:srgbClr val="929000"/>
                </a:solidFill>
                <a:latin typeface="Arial Unicode MS"/>
                <a:cs typeface="Arial Unicode MS"/>
              </a:rPr>
              <a:t>馈赠于我的第⼀一件礼物。</a:t>
            </a:r>
            <a:endParaRPr sz="3950">
              <a:latin typeface="Arial Unicode MS"/>
              <a:cs typeface="Arial Unicode MS"/>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5118033" y="792001"/>
            <a:ext cx="9868535" cy="9041765"/>
          </a:xfrm>
          <a:prstGeom prst="rect">
            <a:avLst/>
          </a:prstGeom>
        </p:spPr>
        <p:txBody>
          <a:bodyPr vert="horz" wrap="square" lIns="0" tIns="0" rIns="0" bIns="0" rtlCol="0">
            <a:spAutoFit/>
          </a:bodyPr>
          <a:lstStyle/>
          <a:p>
            <a:pPr marL="12700" marR="5080" algn="just">
              <a:lnSpc>
                <a:spcPts val="25390"/>
              </a:lnSpc>
            </a:pPr>
            <a:r>
              <a:rPr sz="15500" b="0" dirty="0">
                <a:latin typeface="Arial Unicode MS"/>
                <a:cs typeface="Arial Unicode MS"/>
              </a:rPr>
              <a:t>开头很重要  开头很重要  开头很重要</a:t>
            </a:r>
            <a:endParaRPr sz="15500">
              <a:latin typeface="Arial Unicode MS"/>
              <a:cs typeface="Arial Unicode MS"/>
            </a:endParaRP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107642" y="10267234"/>
            <a:ext cx="900810" cy="879554"/>
          </a:xfrm>
          <a:prstGeom prst="rect">
            <a:avLst/>
          </a:prstGeom>
          <a:blipFill>
            <a:blip r:embed="rId2" cstate="print"/>
            <a:stretch>
              <a:fillRect/>
            </a:stretch>
          </a:blipFill>
        </p:spPr>
        <p:txBody>
          <a:bodyPr wrap="square" lIns="0" tIns="0" rIns="0" bIns="0" rtlCol="0"/>
          <a:lstStyle/>
          <a:p>
            <a:endParaRPr/>
          </a:p>
        </p:txBody>
      </p:sp>
      <p:sp>
        <p:nvSpPr>
          <p:cNvPr id="3" name="object 3"/>
          <p:cNvSpPr/>
          <p:nvPr/>
        </p:nvSpPr>
        <p:spPr>
          <a:xfrm>
            <a:off x="19071283" y="110614"/>
            <a:ext cx="900810" cy="879554"/>
          </a:xfrm>
          <a:prstGeom prst="rect">
            <a:avLst/>
          </a:prstGeom>
          <a:blipFill>
            <a:blip r:embed="rId3" cstate="print"/>
            <a:stretch>
              <a:fillRect/>
            </a:stretch>
          </a:blipFill>
        </p:spPr>
        <p:txBody>
          <a:bodyPr wrap="square" lIns="0" tIns="0" rIns="0" bIns="0" rtlCol="0"/>
          <a:lstStyle/>
          <a:p>
            <a:endParaRPr/>
          </a:p>
        </p:txBody>
      </p:sp>
      <p:sp>
        <p:nvSpPr>
          <p:cNvPr id="4" name="object 4"/>
          <p:cNvSpPr/>
          <p:nvPr/>
        </p:nvSpPr>
        <p:spPr>
          <a:xfrm>
            <a:off x="19082371" y="10256433"/>
            <a:ext cx="879583" cy="900496"/>
          </a:xfrm>
          <a:prstGeom prst="rect">
            <a:avLst/>
          </a:prstGeom>
          <a:blipFill>
            <a:blip r:embed="rId4" cstate="print"/>
            <a:stretch>
              <a:fillRect/>
            </a:stretch>
          </a:blipFill>
        </p:spPr>
        <p:txBody>
          <a:bodyPr wrap="square" lIns="0" tIns="0" rIns="0" bIns="0" rtlCol="0"/>
          <a:lstStyle/>
          <a:p>
            <a:endParaRPr/>
          </a:p>
        </p:txBody>
      </p:sp>
      <p:sp>
        <p:nvSpPr>
          <p:cNvPr id="5" name="object 5"/>
          <p:cNvSpPr txBox="1"/>
          <p:nvPr/>
        </p:nvSpPr>
        <p:spPr>
          <a:xfrm>
            <a:off x="353780" y="497349"/>
            <a:ext cx="19218910" cy="9986645"/>
          </a:xfrm>
          <a:prstGeom prst="rect">
            <a:avLst/>
          </a:prstGeom>
        </p:spPr>
        <p:txBody>
          <a:bodyPr vert="horz" wrap="square" lIns="0" tIns="0" rIns="0" bIns="0" rtlCol="0">
            <a:spAutoFit/>
          </a:bodyPr>
          <a:lstStyle/>
          <a:p>
            <a:pPr marL="12700" marR="5080" indent="984250">
              <a:lnSpc>
                <a:spcPct val="141100"/>
              </a:lnSpc>
            </a:pPr>
            <a:r>
              <a:rPr sz="3850" spc="25" dirty="0">
                <a:latin typeface="Arial Unicode MS"/>
                <a:cs typeface="Arial Unicode MS"/>
              </a:rPr>
              <a:t>④</a:t>
            </a:r>
            <a:r>
              <a:rPr sz="3850" b="1" spc="-409" dirty="0">
                <a:latin typeface="Microsoft YaHei UI"/>
                <a:cs typeface="Microsoft YaHei UI"/>
              </a:rPr>
              <a:t>但⼜又有那流⾔言中伤、冷嘲热讽，抑或是尖酸刻薄地对你的⽣生活评头论⾜足。</a:t>
            </a:r>
            <a:r>
              <a:rPr sz="3850" spc="15" dirty="0">
                <a:latin typeface="Arial Unicode MS"/>
                <a:cs typeface="Arial Unicode MS"/>
              </a:rPr>
              <a:t>诚然这些  </a:t>
            </a:r>
            <a:r>
              <a:rPr sz="3850" spc="-484" dirty="0">
                <a:latin typeface="Arial Unicode MS"/>
                <a:cs typeface="Arial Unicode MS"/>
              </a:rPr>
              <a:t>打击使我们暂失</a:t>
            </a:r>
            <a:r>
              <a:rPr sz="3850" spc="-484" dirty="0">
                <a:latin typeface="Arial"/>
                <a:cs typeface="Arial"/>
              </a:rPr>
              <a:t>“</a:t>
            </a:r>
            <a:r>
              <a:rPr sz="3850" spc="-484" dirty="0">
                <a:latin typeface="Arial Unicode MS"/>
                <a:cs typeface="Arial Unicode MS"/>
              </a:rPr>
              <a:t>写作</a:t>
            </a:r>
            <a:r>
              <a:rPr sz="3850" spc="-484" dirty="0">
                <a:latin typeface="Arial"/>
                <a:cs typeface="Arial"/>
              </a:rPr>
              <a:t>”</a:t>
            </a:r>
            <a:r>
              <a:rPr sz="3850" spc="-484" dirty="0">
                <a:latin typeface="Arial Unicode MS"/>
                <a:cs typeface="Arial Unicode MS"/>
              </a:rPr>
              <a:t>的勇⽓气，但在轰然交错杂的舆论⻛风向中，我们更更能看清⾃自⼰己，更更能  </a:t>
            </a:r>
            <a:r>
              <a:rPr sz="3850" spc="-750" dirty="0">
                <a:latin typeface="Arial Unicode MS"/>
                <a:cs typeface="Arial Unicode MS"/>
              </a:rPr>
              <a:t>看清⾃自⼰己所坚守的理理想信念不不愿为之失去⽅方向，⻛风狂⾬雨急之时，</a:t>
            </a:r>
            <a:r>
              <a:rPr sz="3850" spc="-300" dirty="0">
                <a:solidFill>
                  <a:srgbClr val="945200"/>
                </a:solidFill>
                <a:latin typeface="Arial Unicode MS"/>
                <a:cs typeface="Arial Unicode MS"/>
              </a:rPr>
              <a:t>乌云笼罩在茫茫苍穹，⼀一</a:t>
            </a:r>
            <a:endParaRPr sz="3850">
              <a:latin typeface="Arial Unicode MS"/>
              <a:cs typeface="Arial Unicode MS"/>
            </a:endParaRPr>
          </a:p>
          <a:p>
            <a:pPr marL="12700">
              <a:lnSpc>
                <a:spcPct val="100000"/>
              </a:lnSpc>
              <a:spcBef>
                <a:spcPts val="1900"/>
              </a:spcBef>
            </a:pPr>
            <a:r>
              <a:rPr sz="3850" spc="-495" dirty="0">
                <a:solidFill>
                  <a:srgbClr val="945200"/>
                </a:solidFill>
                <a:latin typeface="Arial Unicode MS"/>
                <a:cs typeface="Arial Unicode MS"/>
              </a:rPr>
              <a:t>⽚片阴翳之中，我们才能意识到脚下的⼟土地⽅方是⼼心之所向，这便便是</a:t>
            </a:r>
            <a:r>
              <a:rPr sz="3850" spc="-495" dirty="0">
                <a:solidFill>
                  <a:srgbClr val="945200"/>
                </a:solidFill>
                <a:latin typeface="Arial"/>
                <a:cs typeface="Arial"/>
              </a:rPr>
              <a:t>“</a:t>
            </a:r>
            <a:r>
              <a:rPr sz="3850" spc="-495" dirty="0">
                <a:solidFill>
                  <a:srgbClr val="945200"/>
                </a:solidFill>
                <a:latin typeface="Arial Unicode MS"/>
                <a:cs typeface="Arial Unicode MS"/>
              </a:rPr>
              <a:t>读者</a:t>
            </a:r>
            <a:r>
              <a:rPr sz="3850" spc="-495" dirty="0">
                <a:solidFill>
                  <a:srgbClr val="945200"/>
                </a:solidFill>
                <a:latin typeface="Arial"/>
                <a:cs typeface="Arial"/>
              </a:rPr>
              <a:t>”</a:t>
            </a:r>
            <a:r>
              <a:rPr sz="3850" spc="-495" dirty="0">
                <a:solidFill>
                  <a:srgbClr val="945200"/>
                </a:solidFill>
                <a:latin typeface="Arial Unicode MS"/>
                <a:cs typeface="Arial Unicode MS"/>
              </a:rPr>
              <a:t>的第⼆二份礼物。</a:t>
            </a:r>
            <a:endParaRPr sz="3850">
              <a:latin typeface="Arial Unicode MS"/>
              <a:cs typeface="Arial Unicode MS"/>
            </a:endParaRPr>
          </a:p>
          <a:p>
            <a:pPr marL="996950">
              <a:lnSpc>
                <a:spcPct val="100000"/>
              </a:lnSpc>
              <a:spcBef>
                <a:spcPts val="1900"/>
              </a:spcBef>
            </a:pPr>
            <a:r>
              <a:rPr sz="3850" spc="-345" dirty="0">
                <a:latin typeface="Arial Unicode MS"/>
                <a:cs typeface="Arial Unicode MS"/>
              </a:rPr>
              <a:t>⑤</a:t>
            </a:r>
            <a:r>
              <a:rPr sz="3850" b="1" spc="-345" dirty="0">
                <a:latin typeface="Microsoft YaHei UI"/>
                <a:cs typeface="Microsoft YaHei UI"/>
              </a:rPr>
              <a:t>由是观之</a:t>
            </a:r>
            <a:r>
              <a:rPr sz="3850" spc="-345" dirty="0">
                <a:latin typeface="Arial Unicode MS"/>
                <a:cs typeface="Arial Unicode MS"/>
              </a:rPr>
              <a:t>，</a:t>
            </a:r>
            <a:r>
              <a:rPr sz="3850" spc="-345" dirty="0">
                <a:solidFill>
                  <a:srgbClr val="008F00"/>
                </a:solidFill>
                <a:latin typeface="Arial"/>
                <a:cs typeface="Arial"/>
              </a:rPr>
              <a:t>“</a:t>
            </a:r>
            <a:r>
              <a:rPr sz="3850" spc="-345" dirty="0">
                <a:solidFill>
                  <a:srgbClr val="008F00"/>
                </a:solidFill>
                <a:latin typeface="Arial Unicode MS"/>
                <a:cs typeface="Arial Unicode MS"/>
              </a:rPr>
              <a:t>读者</a:t>
            </a:r>
            <a:r>
              <a:rPr sz="3850" spc="-345" dirty="0">
                <a:solidFill>
                  <a:srgbClr val="008F00"/>
                </a:solidFill>
                <a:latin typeface="Arial"/>
                <a:cs typeface="Arial"/>
              </a:rPr>
              <a:t>”</a:t>
            </a:r>
            <a:r>
              <a:rPr sz="3850" spc="-345" dirty="0">
                <a:solidFill>
                  <a:srgbClr val="008F00"/>
                </a:solidFill>
                <a:latin typeface="Arial Unicode MS"/>
                <a:cs typeface="Arial Unicode MS"/>
              </a:rPr>
              <a:t>的呼声并不不能左右我们的笔端，⽽而我恰要把他们予我的</a:t>
            </a:r>
            <a:r>
              <a:rPr sz="3850" b="1" spc="-345" dirty="0">
                <a:solidFill>
                  <a:srgbClr val="008F00"/>
                </a:solidFill>
                <a:latin typeface="Microsoft YaHei UI"/>
                <a:cs typeface="Microsoft YaHei UI"/>
              </a:rPr>
              <a:t>压⼒力力</a:t>
            </a:r>
            <a:r>
              <a:rPr sz="3850" spc="-345" dirty="0">
                <a:solidFill>
                  <a:srgbClr val="008F00"/>
                </a:solidFill>
                <a:latin typeface="Arial Unicode MS"/>
                <a:cs typeface="Arial Unicode MS"/>
              </a:rPr>
              <a:t>与</a:t>
            </a:r>
            <a:r>
              <a:rPr sz="3850" b="1" spc="-345" dirty="0">
                <a:solidFill>
                  <a:srgbClr val="008F00"/>
                </a:solidFill>
                <a:latin typeface="Microsoft YaHei UI"/>
                <a:cs typeface="Microsoft YaHei UI"/>
              </a:rPr>
              <a:t>动</a:t>
            </a:r>
            <a:endParaRPr sz="3850">
              <a:latin typeface="Microsoft YaHei UI"/>
              <a:cs typeface="Microsoft YaHei UI"/>
            </a:endParaRPr>
          </a:p>
          <a:p>
            <a:pPr marL="12700">
              <a:lnSpc>
                <a:spcPct val="100000"/>
              </a:lnSpc>
              <a:spcBef>
                <a:spcPts val="2210"/>
              </a:spcBef>
            </a:pPr>
            <a:r>
              <a:rPr sz="3850" b="1" spc="-1035" dirty="0">
                <a:solidFill>
                  <a:srgbClr val="008F00"/>
                </a:solidFill>
                <a:latin typeface="Microsoft YaHei UI"/>
                <a:cs typeface="Microsoft YaHei UI"/>
              </a:rPr>
              <a:t>⼒力力</a:t>
            </a:r>
            <a:r>
              <a:rPr sz="3850" spc="-1035" dirty="0">
                <a:solidFill>
                  <a:srgbClr val="008F00"/>
                </a:solidFill>
                <a:latin typeface="Arial Unicode MS"/>
                <a:cs typeface="Arial Unicode MS"/>
              </a:rPr>
              <a:t>化为笔下⻛风云。</a:t>
            </a:r>
            <a:endParaRPr sz="3850">
              <a:latin typeface="Arial Unicode MS"/>
              <a:cs typeface="Arial Unicode MS"/>
            </a:endParaRPr>
          </a:p>
          <a:p>
            <a:pPr marL="12700" marR="86995" indent="984250">
              <a:lnSpc>
                <a:spcPts val="6520"/>
              </a:lnSpc>
              <a:spcBef>
                <a:spcPts val="220"/>
              </a:spcBef>
            </a:pPr>
            <a:r>
              <a:rPr sz="3850" spc="25" dirty="0">
                <a:latin typeface="Arial Unicode MS"/>
                <a:cs typeface="Arial Unicode MS"/>
              </a:rPr>
              <a:t>⑥</a:t>
            </a:r>
            <a:r>
              <a:rPr sz="3850" b="1" spc="10" dirty="0">
                <a:latin typeface="Arial"/>
                <a:cs typeface="Arial"/>
              </a:rPr>
              <a:t>“</a:t>
            </a:r>
            <a:r>
              <a:rPr sz="3850" b="1" spc="25" dirty="0">
                <a:latin typeface="Microsoft YaHei UI"/>
                <a:cs typeface="Microsoft YaHei UI"/>
              </a:rPr>
              <a:t>活过、爱过、写过</a:t>
            </a:r>
            <a:r>
              <a:rPr sz="3850" b="1" spc="10" dirty="0">
                <a:latin typeface="Arial"/>
                <a:cs typeface="Arial"/>
              </a:rPr>
              <a:t>”</a:t>
            </a:r>
            <a:r>
              <a:rPr sz="3850" b="1" spc="-459" dirty="0">
                <a:latin typeface="Microsoft YaHei UI"/>
                <a:cs typeface="Microsoft YaHei UI"/>
              </a:rPr>
              <a:t>的司汤达还曾⾔言</a:t>
            </a:r>
            <a:r>
              <a:rPr sz="3850" b="1" spc="10" dirty="0">
                <a:latin typeface="Arial"/>
                <a:cs typeface="Arial"/>
              </a:rPr>
              <a:t>:“</a:t>
            </a:r>
            <a:r>
              <a:rPr sz="3850" b="1" spc="-325" dirty="0">
                <a:latin typeface="Microsoft YaHei UI"/>
                <a:cs typeface="Microsoft YaHei UI"/>
              </a:rPr>
              <a:t>我的梦想值得我为之奋⽃斗，我今天的⽣生活绝  </a:t>
            </a:r>
            <a:r>
              <a:rPr sz="3850" b="1" spc="-165" dirty="0">
                <a:latin typeface="Microsoft YaHei UI"/>
                <a:cs typeface="Microsoft YaHei UI"/>
              </a:rPr>
              <a:t>不不是昨天的冷淡抄袭。</a:t>
            </a:r>
            <a:r>
              <a:rPr sz="3850" b="1" spc="-165" dirty="0">
                <a:latin typeface="Arial"/>
                <a:cs typeface="Arial"/>
              </a:rPr>
              <a:t>”</a:t>
            </a:r>
            <a:r>
              <a:rPr sz="3850" spc="-165" dirty="0">
                <a:solidFill>
                  <a:srgbClr val="929000"/>
                </a:solidFill>
                <a:latin typeface="Arial Unicode MS"/>
                <a:cs typeface="Arial Unicode MS"/>
              </a:rPr>
              <a:t>我们书写我们的故事，必有我之思想、著我之⾊色彩。</a:t>
            </a:r>
            <a:r>
              <a:rPr sz="3850" spc="-165" dirty="0">
                <a:latin typeface="Arial Unicode MS"/>
                <a:cs typeface="Arial Unicode MS"/>
              </a:rPr>
              <a:t>难道没有旁</a:t>
            </a:r>
            <a:endParaRPr sz="3850">
              <a:latin typeface="Arial Unicode MS"/>
              <a:cs typeface="Arial Unicode MS"/>
            </a:endParaRPr>
          </a:p>
          <a:p>
            <a:pPr marL="12700" marR="5080">
              <a:lnSpc>
                <a:spcPts val="6520"/>
              </a:lnSpc>
            </a:pPr>
            <a:r>
              <a:rPr sz="3850" spc="-705" dirty="0">
                <a:latin typeface="Arial Unicode MS"/>
                <a:cs typeface="Arial Unicode MS"/>
              </a:rPr>
              <a:t>⼈人的导引，没有既定的道路路，我就只好⽇日复⼀一⽇日地抄下昨⽇日的词句句，陷⼊入循环往复的⽣生活  </a:t>
            </a:r>
            <a:r>
              <a:rPr sz="3850" spc="-495" dirty="0">
                <a:latin typeface="Arial Unicode MS"/>
                <a:cs typeface="Arial Unicode MS"/>
              </a:rPr>
              <a:t>漩涡之中吗</a:t>
            </a:r>
            <a:r>
              <a:rPr sz="3850" spc="-495" dirty="0">
                <a:latin typeface="Arial"/>
                <a:cs typeface="Arial"/>
              </a:rPr>
              <a:t>?</a:t>
            </a:r>
            <a:r>
              <a:rPr sz="3850" spc="-495" dirty="0">
                <a:latin typeface="Arial Unicode MS"/>
                <a:cs typeface="Arial Unicode MS"/>
              </a:rPr>
              <a:t>不不，不不是这样。各⼈人之所以执笔各⾃自的⽣生活，是各⼈人拥有其独特思想境界与  </a:t>
            </a:r>
            <a:r>
              <a:rPr sz="3850" spc="-420" dirty="0">
                <a:latin typeface="Arial Unicode MS"/>
                <a:cs typeface="Arial Unicode MS"/>
              </a:rPr>
              <a:t>情感体验，⾃自然也有其不不同的趣味追求与志向节操，⽽而我们所应做的，便便是把个⼈人的独特</a:t>
            </a:r>
            <a:endParaRPr sz="3850">
              <a:latin typeface="Arial Unicode MS"/>
              <a:cs typeface="Arial Unicode MS"/>
            </a:endParaRPr>
          </a:p>
          <a:p>
            <a:pPr marL="12700">
              <a:lnSpc>
                <a:spcPct val="100000"/>
              </a:lnSpc>
              <a:spcBef>
                <a:spcPts val="1530"/>
              </a:spcBef>
            </a:pPr>
            <a:r>
              <a:rPr sz="3850" spc="-775" dirty="0">
                <a:latin typeface="Arial Unicode MS"/>
                <a:cs typeface="Arial Unicode MS"/>
              </a:rPr>
              <a:t>性刻⼊入⽣生活的⻣骨髓，完成陀思妥耶夫斯基⼝口中</a:t>
            </a:r>
            <a:r>
              <a:rPr sz="3850" spc="-775" dirty="0">
                <a:latin typeface="Arial"/>
                <a:cs typeface="Arial"/>
              </a:rPr>
              <a:t>“</a:t>
            </a:r>
            <a:r>
              <a:rPr sz="3850" spc="-775" dirty="0">
                <a:latin typeface="Arial Unicode MS"/>
                <a:cs typeface="Arial Unicode MS"/>
              </a:rPr>
              <a:t>⼈人不不是⻮齿轮</a:t>
            </a:r>
            <a:r>
              <a:rPr sz="3850" spc="-775" dirty="0">
                <a:latin typeface="Arial"/>
                <a:cs typeface="Arial"/>
              </a:rPr>
              <a:t>”</a:t>
            </a:r>
            <a:r>
              <a:rPr sz="3850" spc="-775" dirty="0">
                <a:latin typeface="Arial Unicode MS"/>
                <a:cs typeface="Arial Unicode MS"/>
              </a:rPr>
              <a:t>的⾃自证。</a:t>
            </a:r>
            <a:endParaRPr sz="3850">
              <a:latin typeface="Arial Unicode MS"/>
              <a:cs typeface="Arial Unicode MS"/>
            </a:endParaRP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107642" y="10267234"/>
            <a:ext cx="900810" cy="879554"/>
          </a:xfrm>
          <a:prstGeom prst="rect">
            <a:avLst/>
          </a:prstGeom>
          <a:blipFill>
            <a:blip r:embed="rId2" cstate="print"/>
            <a:stretch>
              <a:fillRect/>
            </a:stretch>
          </a:blipFill>
        </p:spPr>
        <p:txBody>
          <a:bodyPr wrap="square" lIns="0" tIns="0" rIns="0" bIns="0" rtlCol="0"/>
          <a:lstStyle/>
          <a:p>
            <a:endParaRPr/>
          </a:p>
        </p:txBody>
      </p:sp>
      <p:sp>
        <p:nvSpPr>
          <p:cNvPr id="3" name="object 3"/>
          <p:cNvSpPr/>
          <p:nvPr/>
        </p:nvSpPr>
        <p:spPr>
          <a:xfrm>
            <a:off x="19071283" y="110614"/>
            <a:ext cx="900810" cy="879554"/>
          </a:xfrm>
          <a:prstGeom prst="rect">
            <a:avLst/>
          </a:prstGeom>
          <a:blipFill>
            <a:blip r:embed="rId3" cstate="print"/>
            <a:stretch>
              <a:fillRect/>
            </a:stretch>
          </a:blipFill>
        </p:spPr>
        <p:txBody>
          <a:bodyPr wrap="square" lIns="0" tIns="0" rIns="0" bIns="0" rtlCol="0"/>
          <a:lstStyle/>
          <a:p>
            <a:endParaRPr/>
          </a:p>
        </p:txBody>
      </p:sp>
      <p:sp>
        <p:nvSpPr>
          <p:cNvPr id="4" name="object 4"/>
          <p:cNvSpPr/>
          <p:nvPr/>
        </p:nvSpPr>
        <p:spPr>
          <a:xfrm>
            <a:off x="19082371" y="10256433"/>
            <a:ext cx="879583" cy="900496"/>
          </a:xfrm>
          <a:prstGeom prst="rect">
            <a:avLst/>
          </a:prstGeom>
          <a:blipFill>
            <a:blip r:embed="rId4" cstate="print"/>
            <a:stretch>
              <a:fillRect/>
            </a:stretch>
          </a:blipFill>
        </p:spPr>
        <p:txBody>
          <a:bodyPr wrap="square" lIns="0" tIns="0" rIns="0" bIns="0" rtlCol="0"/>
          <a:lstStyle/>
          <a:p>
            <a:endParaRPr/>
          </a:p>
        </p:txBody>
      </p:sp>
      <p:sp>
        <p:nvSpPr>
          <p:cNvPr id="5" name="object 5"/>
          <p:cNvSpPr txBox="1"/>
          <p:nvPr/>
        </p:nvSpPr>
        <p:spPr>
          <a:xfrm>
            <a:off x="437548" y="817681"/>
            <a:ext cx="19124295" cy="4820920"/>
          </a:xfrm>
          <a:prstGeom prst="rect">
            <a:avLst/>
          </a:prstGeom>
        </p:spPr>
        <p:txBody>
          <a:bodyPr vert="horz" wrap="square" lIns="0" tIns="0" rIns="0" bIns="0" rtlCol="0">
            <a:spAutoFit/>
          </a:bodyPr>
          <a:lstStyle/>
          <a:p>
            <a:pPr marL="1017905">
              <a:lnSpc>
                <a:spcPct val="100000"/>
              </a:lnSpc>
            </a:pPr>
            <a:r>
              <a:rPr sz="3950" spc="-715" dirty="0">
                <a:latin typeface="Arial Unicode MS"/>
                <a:cs typeface="Arial Unicode MS"/>
              </a:rPr>
              <a:t>⑦</a:t>
            </a:r>
            <a:r>
              <a:rPr sz="3950" b="1" spc="-715" dirty="0">
                <a:latin typeface="Microsoft YaHei UI"/>
                <a:cs typeface="Microsoft YaHei UI"/>
              </a:rPr>
              <a:t>我不不循规蹈矩，⾃自然也不不会停滞不不前。 </a:t>
            </a:r>
            <a:r>
              <a:rPr sz="3950" b="1" spc="-495" dirty="0">
                <a:latin typeface="Microsoft YaHei UI"/>
                <a:cs typeface="Microsoft YaHei UI"/>
              </a:rPr>
              <a:t> </a:t>
            </a:r>
            <a:r>
              <a:rPr sz="3950" spc="-195" dirty="0">
                <a:latin typeface="Arial Unicode MS"/>
                <a:cs typeface="Arial Unicode MS"/>
              </a:rPr>
              <a:t>⾟辛波斯卡偏爱那</a:t>
            </a:r>
            <a:r>
              <a:rPr sz="3950" spc="-195" dirty="0">
                <a:latin typeface="Arial"/>
                <a:cs typeface="Arial"/>
              </a:rPr>
              <a:t>“</a:t>
            </a:r>
            <a:r>
              <a:rPr sz="3950" spc="-195" dirty="0">
                <a:latin typeface="Arial Unicode MS"/>
                <a:cs typeface="Arial Unicode MS"/>
              </a:rPr>
              <a:t>写诗的荒谬</a:t>
            </a:r>
            <a:r>
              <a:rPr sz="3950" spc="-195" dirty="0">
                <a:latin typeface="Arial"/>
                <a:cs typeface="Arial"/>
              </a:rPr>
              <a:t>”</a:t>
            </a:r>
            <a:r>
              <a:rPr sz="3950" spc="-195" dirty="0">
                <a:latin typeface="Arial Unicode MS"/>
                <a:cs typeface="Arial Unicode MS"/>
              </a:rPr>
              <a:t>，我亦珍视</a:t>
            </a:r>
            <a:endParaRPr sz="3950">
              <a:latin typeface="Arial Unicode MS"/>
              <a:cs typeface="Arial Unicode MS"/>
            </a:endParaRPr>
          </a:p>
          <a:p>
            <a:pPr marL="12700" marR="5080">
              <a:lnSpc>
                <a:spcPct val="139200"/>
              </a:lnSpc>
            </a:pPr>
            <a:r>
              <a:rPr sz="3950" spc="-590" dirty="0">
                <a:latin typeface="Arial Unicode MS"/>
                <a:cs typeface="Arial Unicode MS"/>
              </a:rPr>
              <a:t>⼿手中握笔的机会。读者的呼声或许打断了了你的思路路，⾏行行⽂文的艰涩或许凝滞了了你的笔尖，  </a:t>
            </a:r>
            <a:r>
              <a:rPr sz="3950" spc="-434" dirty="0">
                <a:latin typeface="Arial Unicode MS"/>
                <a:cs typeface="Arial Unicode MS"/>
              </a:rPr>
              <a:t>但⽣生活的书⻚页唰拉拉翻过，那空⽩白是否让你惶恐</a:t>
            </a:r>
            <a:r>
              <a:rPr sz="3950" spc="-434" dirty="0">
                <a:latin typeface="Arial"/>
                <a:cs typeface="Arial"/>
              </a:rPr>
              <a:t>?</a:t>
            </a:r>
            <a:r>
              <a:rPr sz="3950" spc="-434" dirty="0">
                <a:latin typeface="Arial Unicode MS"/>
                <a:cs typeface="Arial Unicode MS"/>
              </a:rPr>
              <a:t>⼜又是否让你有愧于那些⽣生活的</a:t>
            </a:r>
            <a:r>
              <a:rPr sz="3950" spc="-434" dirty="0">
                <a:latin typeface="Arial"/>
                <a:cs typeface="Arial"/>
              </a:rPr>
              <a:t>“</a:t>
            </a:r>
            <a:r>
              <a:rPr sz="3950" spc="-434" dirty="0">
                <a:latin typeface="Arial Unicode MS"/>
                <a:cs typeface="Arial Unicode MS"/>
              </a:rPr>
              <a:t>读者</a:t>
            </a:r>
            <a:r>
              <a:rPr sz="3950" spc="-434" dirty="0">
                <a:latin typeface="Arial"/>
                <a:cs typeface="Arial"/>
              </a:rPr>
              <a:t>”?</a:t>
            </a:r>
            <a:endParaRPr sz="3950">
              <a:latin typeface="Arial"/>
              <a:cs typeface="Arial"/>
            </a:endParaRPr>
          </a:p>
          <a:p>
            <a:pPr marL="12700" marR="507365" indent="1005205">
              <a:lnSpc>
                <a:spcPct val="139200"/>
              </a:lnSpc>
              <a:spcBef>
                <a:spcPts val="75"/>
              </a:spcBef>
            </a:pPr>
            <a:r>
              <a:rPr sz="3950" spc="-575" dirty="0">
                <a:latin typeface="Arial Unicode MS"/>
                <a:cs typeface="Arial Unicode MS"/>
              </a:rPr>
              <a:t>⑧</a:t>
            </a:r>
            <a:r>
              <a:rPr sz="3950" b="1" spc="-575" dirty="0">
                <a:latin typeface="Microsoft YaHei UI"/>
                <a:cs typeface="Microsoft YaHei UI"/>
              </a:rPr>
              <a:t>读者的呼声与要求⽆无论承载着压⼒力力或是动⼒力力，我们都应将其化为⼼心中怀着的感  </a:t>
            </a:r>
            <a:r>
              <a:rPr sz="3950" b="1" spc="-560" dirty="0">
                <a:latin typeface="Microsoft YaHei UI"/>
                <a:cs typeface="Microsoft YaHei UI"/>
              </a:rPr>
              <a:t>激、存着的期许，以其写出⾃自我⾊色彩，崭露露笔下⻛风云。</a:t>
            </a:r>
            <a:endParaRPr sz="3950">
              <a:latin typeface="Microsoft YaHei UI"/>
              <a:cs typeface="Microsoft YaHei UI"/>
            </a:endParaRPr>
          </a:p>
          <a:p>
            <a:pPr marL="1017905">
              <a:lnSpc>
                <a:spcPct val="100000"/>
              </a:lnSpc>
              <a:spcBef>
                <a:spcPts val="1935"/>
              </a:spcBef>
            </a:pPr>
            <a:r>
              <a:rPr sz="3950" spc="-215" dirty="0">
                <a:latin typeface="Arial Unicode MS"/>
                <a:cs typeface="Arial Unicode MS"/>
              </a:rPr>
              <a:t>⑨翻⼭山越岭，他们就会听到你的故事。</a:t>
            </a:r>
            <a:endParaRPr sz="3950">
              <a:latin typeface="Arial Unicode MS"/>
              <a:cs typeface="Arial Unicode MS"/>
            </a:endParaRPr>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1809234" y="4357046"/>
            <a:ext cx="1386840" cy="692150"/>
          </a:xfrm>
          <a:prstGeom prst="rect">
            <a:avLst/>
          </a:prstGeom>
        </p:spPr>
        <p:txBody>
          <a:bodyPr vert="horz" wrap="square" lIns="0" tIns="0" rIns="0" bIns="0" rtlCol="0">
            <a:spAutoFit/>
          </a:bodyPr>
          <a:lstStyle/>
          <a:p>
            <a:pPr marL="12700">
              <a:lnSpc>
                <a:spcPts val="5450"/>
              </a:lnSpc>
            </a:pPr>
            <a:r>
              <a:rPr sz="5350" spc="5" dirty="0">
                <a:latin typeface="Arial Unicode MS"/>
                <a:cs typeface="Arial Unicode MS"/>
              </a:rPr>
              <a:t>开头</a:t>
            </a:r>
            <a:endParaRPr sz="5350">
              <a:latin typeface="Arial Unicode MS"/>
              <a:cs typeface="Arial Unicode MS"/>
            </a:endParaRPr>
          </a:p>
        </p:txBody>
      </p:sp>
      <p:sp>
        <p:nvSpPr>
          <p:cNvPr id="3" name="object 3"/>
          <p:cNvSpPr txBox="1"/>
          <p:nvPr/>
        </p:nvSpPr>
        <p:spPr>
          <a:xfrm>
            <a:off x="1809234" y="6513890"/>
            <a:ext cx="1386840" cy="692150"/>
          </a:xfrm>
          <a:prstGeom prst="rect">
            <a:avLst/>
          </a:prstGeom>
        </p:spPr>
        <p:txBody>
          <a:bodyPr vert="horz" wrap="square" lIns="0" tIns="0" rIns="0" bIns="0" rtlCol="0">
            <a:spAutoFit/>
          </a:bodyPr>
          <a:lstStyle/>
          <a:p>
            <a:pPr marL="12700">
              <a:lnSpc>
                <a:spcPts val="5450"/>
              </a:lnSpc>
            </a:pPr>
            <a:r>
              <a:rPr sz="5350" spc="5" dirty="0">
                <a:latin typeface="Arial Unicode MS"/>
                <a:cs typeface="Arial Unicode MS"/>
              </a:rPr>
              <a:t>正文</a:t>
            </a:r>
            <a:endParaRPr sz="5350">
              <a:latin typeface="Arial Unicode MS"/>
              <a:cs typeface="Arial Unicode MS"/>
            </a:endParaRPr>
          </a:p>
        </p:txBody>
      </p:sp>
      <p:sp>
        <p:nvSpPr>
          <p:cNvPr id="4" name="object 4"/>
          <p:cNvSpPr txBox="1"/>
          <p:nvPr/>
        </p:nvSpPr>
        <p:spPr>
          <a:xfrm>
            <a:off x="1809234" y="8660527"/>
            <a:ext cx="1386840" cy="692150"/>
          </a:xfrm>
          <a:prstGeom prst="rect">
            <a:avLst/>
          </a:prstGeom>
        </p:spPr>
        <p:txBody>
          <a:bodyPr vert="horz" wrap="square" lIns="0" tIns="0" rIns="0" bIns="0" rtlCol="0">
            <a:spAutoFit/>
          </a:bodyPr>
          <a:lstStyle/>
          <a:p>
            <a:pPr marL="12700">
              <a:lnSpc>
                <a:spcPts val="5450"/>
              </a:lnSpc>
            </a:pPr>
            <a:r>
              <a:rPr sz="5350" spc="5" dirty="0">
                <a:latin typeface="Arial Unicode MS"/>
                <a:cs typeface="Arial Unicode MS"/>
              </a:rPr>
              <a:t>结尾</a:t>
            </a:r>
            <a:endParaRPr sz="5350">
              <a:latin typeface="Arial Unicode MS"/>
              <a:cs typeface="Arial Unicode MS"/>
            </a:endParaRPr>
          </a:p>
        </p:txBody>
      </p:sp>
      <p:sp>
        <p:nvSpPr>
          <p:cNvPr id="5" name="object 5"/>
          <p:cNvSpPr txBox="1"/>
          <p:nvPr/>
        </p:nvSpPr>
        <p:spPr>
          <a:xfrm>
            <a:off x="3798702" y="3822825"/>
            <a:ext cx="12290425" cy="1614170"/>
          </a:xfrm>
          <a:prstGeom prst="rect">
            <a:avLst/>
          </a:prstGeom>
        </p:spPr>
        <p:txBody>
          <a:bodyPr vert="horz" wrap="square" lIns="0" tIns="0" rIns="0" bIns="0" rtlCol="0">
            <a:spAutoFit/>
          </a:bodyPr>
          <a:lstStyle/>
          <a:p>
            <a:pPr marL="12700">
              <a:lnSpc>
                <a:spcPct val="100000"/>
              </a:lnSpc>
              <a:tabLst>
                <a:tab pos="884555" algn="l"/>
              </a:tabLst>
            </a:pPr>
            <a:r>
              <a:rPr sz="3950" spc="5" dirty="0">
                <a:latin typeface="Arial Unicode MS"/>
                <a:cs typeface="Arial Unicode MS"/>
              </a:rPr>
              <a:t>①	</a:t>
            </a:r>
            <a:r>
              <a:rPr sz="3950" spc="-215" dirty="0">
                <a:latin typeface="Arial Unicode MS"/>
                <a:cs typeface="Arial Unicode MS"/>
              </a:rPr>
              <a:t>论述</a:t>
            </a:r>
            <a:r>
              <a:rPr sz="3950" spc="-215" dirty="0">
                <a:latin typeface="Arial"/>
                <a:cs typeface="Arial"/>
              </a:rPr>
              <a:t>“</a:t>
            </a:r>
            <a:r>
              <a:rPr sz="3950" spc="-215" dirty="0">
                <a:latin typeface="Arial Unicode MS"/>
                <a:cs typeface="Arial Unicode MS"/>
              </a:rPr>
              <a:t>读者</a:t>
            </a:r>
            <a:r>
              <a:rPr sz="3950" spc="-215" dirty="0">
                <a:latin typeface="Arial"/>
                <a:cs typeface="Arial"/>
              </a:rPr>
              <a:t>”</a:t>
            </a:r>
            <a:r>
              <a:rPr sz="3950" spc="-215" dirty="0">
                <a:latin typeface="Arial Unicode MS"/>
                <a:cs typeface="Arial Unicode MS"/>
              </a:rPr>
              <a:t>的声⾳音影响</a:t>
            </a:r>
            <a:r>
              <a:rPr sz="3950" spc="-215" dirty="0">
                <a:latin typeface="Arial"/>
                <a:cs typeface="Arial"/>
              </a:rPr>
              <a:t>“</a:t>
            </a:r>
            <a:r>
              <a:rPr sz="3950" spc="-215" dirty="0">
                <a:latin typeface="Arial Unicode MS"/>
                <a:cs typeface="Arial Unicode MS"/>
              </a:rPr>
              <a:t>作者</a:t>
            </a:r>
            <a:r>
              <a:rPr sz="3950" spc="-215" dirty="0">
                <a:latin typeface="Arial"/>
                <a:cs typeface="Arial"/>
              </a:rPr>
              <a:t>”</a:t>
            </a:r>
            <a:r>
              <a:rPr sz="3950" spc="-215" dirty="0">
                <a:latin typeface="Arial Unicode MS"/>
                <a:cs typeface="Arial Unicode MS"/>
              </a:rPr>
              <a:t>创作</a:t>
            </a:r>
            <a:endParaRPr sz="3950">
              <a:latin typeface="Arial Unicode MS"/>
              <a:cs typeface="Arial Unicode MS"/>
            </a:endParaRPr>
          </a:p>
          <a:p>
            <a:pPr marL="12700">
              <a:lnSpc>
                <a:spcPct val="100000"/>
              </a:lnSpc>
              <a:spcBef>
                <a:spcPts val="3005"/>
              </a:spcBef>
              <a:tabLst>
                <a:tab pos="884555" algn="l"/>
              </a:tabLst>
            </a:pPr>
            <a:r>
              <a:rPr sz="3950" spc="5" dirty="0">
                <a:latin typeface="Arial Unicode MS"/>
                <a:cs typeface="Arial Unicode MS"/>
              </a:rPr>
              <a:t>②	</a:t>
            </a:r>
            <a:r>
              <a:rPr sz="3950" spc="-560" dirty="0">
                <a:latin typeface="Arial Unicode MS"/>
                <a:cs typeface="Arial Unicode MS"/>
              </a:rPr>
              <a:t>列列举对待</a:t>
            </a:r>
            <a:r>
              <a:rPr sz="3950" spc="-560" dirty="0">
                <a:latin typeface="Arial"/>
                <a:cs typeface="Arial"/>
              </a:rPr>
              <a:t>“</a:t>
            </a:r>
            <a:r>
              <a:rPr sz="3950" spc="-560" dirty="0">
                <a:latin typeface="Arial Unicode MS"/>
                <a:cs typeface="Arial Unicode MS"/>
              </a:rPr>
              <a:t>读者</a:t>
            </a:r>
            <a:r>
              <a:rPr sz="3950" spc="-560" dirty="0">
                <a:latin typeface="Arial"/>
                <a:cs typeface="Arial"/>
              </a:rPr>
              <a:t>”</a:t>
            </a:r>
            <a:r>
              <a:rPr sz="3950" spc="-560" dirty="0">
                <a:latin typeface="Arial Unicode MS"/>
                <a:cs typeface="Arial Unicode MS"/>
              </a:rPr>
              <a:t>声⾳音的两种不不同态度，提出中⼼心论点</a:t>
            </a:r>
            <a:endParaRPr sz="3950">
              <a:latin typeface="Arial Unicode MS"/>
              <a:cs typeface="Arial Unicode MS"/>
            </a:endParaRPr>
          </a:p>
        </p:txBody>
      </p:sp>
      <p:sp>
        <p:nvSpPr>
          <p:cNvPr id="6" name="object 6"/>
          <p:cNvSpPr txBox="1"/>
          <p:nvPr/>
        </p:nvSpPr>
        <p:spPr>
          <a:xfrm>
            <a:off x="3777593" y="8628710"/>
            <a:ext cx="16191865" cy="630555"/>
          </a:xfrm>
          <a:prstGeom prst="rect">
            <a:avLst/>
          </a:prstGeom>
        </p:spPr>
        <p:txBody>
          <a:bodyPr vert="horz" wrap="square" lIns="0" tIns="0" rIns="0" bIns="0" rtlCol="0">
            <a:spAutoFit/>
          </a:bodyPr>
          <a:lstStyle/>
          <a:p>
            <a:pPr marL="12700">
              <a:lnSpc>
                <a:spcPct val="100000"/>
              </a:lnSpc>
              <a:tabLst>
                <a:tab pos="1939289" algn="l"/>
              </a:tabLst>
            </a:pPr>
            <a:r>
              <a:rPr sz="3950" spc="5" dirty="0">
                <a:latin typeface="Arial Unicode MS"/>
                <a:cs typeface="Arial Unicode MS"/>
              </a:rPr>
              <a:t>⑦～⑨	</a:t>
            </a:r>
            <a:r>
              <a:rPr sz="3950" spc="-120" dirty="0">
                <a:latin typeface="Arial Unicode MS"/>
                <a:cs typeface="Arial Unicode MS"/>
              </a:rPr>
              <a:t>重申论点：倾听</a:t>
            </a:r>
            <a:r>
              <a:rPr sz="3950" spc="-120" dirty="0">
                <a:latin typeface="Arial"/>
                <a:cs typeface="Arial"/>
              </a:rPr>
              <a:t>“</a:t>
            </a:r>
            <a:r>
              <a:rPr sz="3950" spc="-120" dirty="0">
                <a:latin typeface="Arial Unicode MS"/>
                <a:cs typeface="Arial Unicode MS"/>
              </a:rPr>
              <a:t>读者</a:t>
            </a:r>
            <a:r>
              <a:rPr sz="3950" spc="-120" dirty="0">
                <a:latin typeface="Arial"/>
                <a:cs typeface="Arial"/>
              </a:rPr>
              <a:t>”</a:t>
            </a:r>
            <a:r>
              <a:rPr sz="3950" spc="-120" dirty="0">
                <a:latin typeface="Arial Unicode MS"/>
                <a:cs typeface="Arial Unicode MS"/>
              </a:rPr>
              <a:t>的呼声，同时保持本我⾊色彩，写出好</a:t>
            </a:r>
            <a:r>
              <a:rPr sz="3950" spc="-120" dirty="0">
                <a:latin typeface="Arial"/>
                <a:cs typeface="Arial"/>
              </a:rPr>
              <a:t>“</a:t>
            </a:r>
            <a:r>
              <a:rPr sz="3950" spc="-120" dirty="0">
                <a:latin typeface="Arial Unicode MS"/>
                <a:cs typeface="Arial Unicode MS"/>
              </a:rPr>
              <a:t>故事</a:t>
            </a:r>
            <a:r>
              <a:rPr sz="3950" spc="-120" dirty="0">
                <a:latin typeface="Arial"/>
                <a:cs typeface="Arial"/>
              </a:rPr>
              <a:t>”</a:t>
            </a:r>
            <a:endParaRPr sz="3950">
              <a:latin typeface="Arial"/>
              <a:cs typeface="Arial"/>
            </a:endParaRPr>
          </a:p>
        </p:txBody>
      </p:sp>
      <p:sp>
        <p:nvSpPr>
          <p:cNvPr id="7" name="object 7"/>
          <p:cNvSpPr txBox="1">
            <a:spLocks noGrp="1"/>
          </p:cNvSpPr>
          <p:nvPr>
            <p:ph type="title"/>
          </p:nvPr>
        </p:nvSpPr>
        <p:spPr>
          <a:prstGeom prst="rect">
            <a:avLst/>
          </a:prstGeom>
        </p:spPr>
        <p:txBody>
          <a:bodyPr vert="horz" wrap="square" lIns="0" tIns="918074" rIns="0" bIns="0" rtlCol="0">
            <a:spAutoFit/>
          </a:bodyPr>
          <a:lstStyle/>
          <a:p>
            <a:pPr marL="5066665">
              <a:lnSpc>
                <a:spcPct val="100000"/>
              </a:lnSpc>
            </a:pPr>
            <a:r>
              <a:rPr sz="7150" spc="-1285" dirty="0"/>
              <a:t>⼼心中期许，笔下⻛风云</a:t>
            </a:r>
            <a:endParaRPr sz="7150"/>
          </a:p>
        </p:txBody>
      </p:sp>
      <p:sp>
        <p:nvSpPr>
          <p:cNvPr id="8" name="object 8"/>
          <p:cNvSpPr txBox="1"/>
          <p:nvPr/>
        </p:nvSpPr>
        <p:spPr>
          <a:xfrm>
            <a:off x="3777593" y="6126252"/>
            <a:ext cx="12873355" cy="1645920"/>
          </a:xfrm>
          <a:prstGeom prst="rect">
            <a:avLst/>
          </a:prstGeom>
        </p:spPr>
        <p:txBody>
          <a:bodyPr vert="horz" wrap="square" lIns="0" tIns="0" rIns="0" bIns="0" rtlCol="0">
            <a:spAutoFit/>
          </a:bodyPr>
          <a:lstStyle/>
          <a:p>
            <a:pPr marL="12700">
              <a:lnSpc>
                <a:spcPct val="100000"/>
              </a:lnSpc>
              <a:tabLst>
                <a:tab pos="1970405" algn="l"/>
              </a:tabLst>
            </a:pPr>
            <a:r>
              <a:rPr sz="3950" spc="5" dirty="0">
                <a:latin typeface="Arial Unicode MS"/>
                <a:cs typeface="Arial Unicode MS"/>
              </a:rPr>
              <a:t>③～④	</a:t>
            </a:r>
            <a:r>
              <a:rPr sz="3950" spc="-160" dirty="0">
                <a:latin typeface="Arial Unicode MS"/>
                <a:cs typeface="Arial Unicode MS"/>
              </a:rPr>
              <a:t>正反两⾯面论述</a:t>
            </a:r>
            <a:r>
              <a:rPr sz="3950" spc="-160" dirty="0">
                <a:latin typeface="Arial"/>
                <a:cs typeface="Arial"/>
              </a:rPr>
              <a:t>“</a:t>
            </a:r>
            <a:r>
              <a:rPr sz="3950" spc="-160" dirty="0">
                <a:latin typeface="Arial Unicode MS"/>
                <a:cs typeface="Arial Unicode MS"/>
              </a:rPr>
              <a:t>读者</a:t>
            </a:r>
            <a:r>
              <a:rPr sz="3950" spc="-160" dirty="0">
                <a:latin typeface="Arial"/>
                <a:cs typeface="Arial"/>
              </a:rPr>
              <a:t>”</a:t>
            </a:r>
            <a:r>
              <a:rPr sz="3950" spc="-160" dirty="0">
                <a:latin typeface="Arial Unicode MS"/>
                <a:cs typeface="Arial Unicode MS"/>
              </a:rPr>
              <a:t>的呼声的意义，强调需要倾听</a:t>
            </a:r>
            <a:endParaRPr sz="3950">
              <a:latin typeface="Arial Unicode MS"/>
              <a:cs typeface="Arial Unicode MS"/>
            </a:endParaRPr>
          </a:p>
          <a:p>
            <a:pPr marL="12700">
              <a:lnSpc>
                <a:spcPct val="100000"/>
              </a:lnSpc>
              <a:spcBef>
                <a:spcPts val="3254"/>
              </a:spcBef>
              <a:tabLst>
                <a:tab pos="1981200" algn="l"/>
              </a:tabLst>
            </a:pPr>
            <a:r>
              <a:rPr sz="3950" spc="5" dirty="0">
                <a:latin typeface="Arial Unicode MS"/>
                <a:cs typeface="Arial Unicode MS"/>
              </a:rPr>
              <a:t>⑤～⑥	</a:t>
            </a:r>
            <a:r>
              <a:rPr sz="3950" spc="-325" dirty="0">
                <a:latin typeface="Arial Unicode MS"/>
                <a:cs typeface="Arial Unicode MS"/>
              </a:rPr>
              <a:t>论述作者要坚守本⼼心，不不要被</a:t>
            </a:r>
            <a:r>
              <a:rPr sz="3950" spc="-325" dirty="0">
                <a:latin typeface="Arial"/>
                <a:cs typeface="Arial"/>
              </a:rPr>
              <a:t>“</a:t>
            </a:r>
            <a:r>
              <a:rPr sz="3950" spc="-325" dirty="0">
                <a:latin typeface="Arial Unicode MS"/>
                <a:cs typeface="Arial Unicode MS"/>
              </a:rPr>
              <a:t>读者</a:t>
            </a:r>
            <a:r>
              <a:rPr sz="3950" spc="-325" dirty="0">
                <a:latin typeface="Arial"/>
                <a:cs typeface="Arial"/>
              </a:rPr>
              <a:t>”</a:t>
            </a:r>
            <a:r>
              <a:rPr sz="3950" spc="-325" dirty="0">
                <a:latin typeface="Arial Unicode MS"/>
                <a:cs typeface="Arial Unicode MS"/>
              </a:rPr>
              <a:t>的呼声左右</a:t>
            </a:r>
            <a:endParaRPr sz="3950">
              <a:latin typeface="Arial Unicode MS"/>
              <a:cs typeface="Arial Unicode MS"/>
            </a:endParaRPr>
          </a:p>
        </p:txBody>
      </p:sp>
      <p:sp>
        <p:nvSpPr>
          <p:cNvPr id="9" name="object 9"/>
          <p:cNvSpPr/>
          <p:nvPr/>
        </p:nvSpPr>
        <p:spPr>
          <a:xfrm>
            <a:off x="609497" y="4203837"/>
            <a:ext cx="931104" cy="865804"/>
          </a:xfrm>
          <a:prstGeom prst="rect">
            <a:avLst/>
          </a:prstGeom>
          <a:blipFill>
            <a:blip r:embed="rId2" cstate="print"/>
            <a:stretch>
              <a:fillRect/>
            </a:stretch>
          </a:blipFill>
        </p:spPr>
        <p:txBody>
          <a:bodyPr wrap="square" lIns="0" tIns="0" rIns="0" bIns="0" rtlCol="0"/>
          <a:lstStyle/>
          <a:p>
            <a:endParaRPr/>
          </a:p>
        </p:txBody>
      </p:sp>
      <p:sp>
        <p:nvSpPr>
          <p:cNvPr id="10" name="object 10"/>
          <p:cNvSpPr/>
          <p:nvPr/>
        </p:nvSpPr>
        <p:spPr>
          <a:xfrm>
            <a:off x="609497" y="6359147"/>
            <a:ext cx="931104" cy="865804"/>
          </a:xfrm>
          <a:prstGeom prst="rect">
            <a:avLst/>
          </a:prstGeom>
          <a:blipFill>
            <a:blip r:embed="rId2" cstate="print"/>
            <a:stretch>
              <a:fillRect/>
            </a:stretch>
          </a:blipFill>
        </p:spPr>
        <p:txBody>
          <a:bodyPr wrap="square" lIns="0" tIns="0" rIns="0" bIns="0" rtlCol="0"/>
          <a:lstStyle/>
          <a:p>
            <a:endParaRPr/>
          </a:p>
        </p:txBody>
      </p:sp>
      <p:sp>
        <p:nvSpPr>
          <p:cNvPr id="11" name="object 11"/>
          <p:cNvSpPr/>
          <p:nvPr/>
        </p:nvSpPr>
        <p:spPr>
          <a:xfrm>
            <a:off x="609497" y="8514456"/>
            <a:ext cx="931104" cy="865804"/>
          </a:xfrm>
          <a:prstGeom prst="rect">
            <a:avLst/>
          </a:prstGeom>
          <a:blipFill>
            <a:blip r:embed="rId2" cstate="print"/>
            <a:stretch>
              <a:fillRect/>
            </a:stretch>
          </a:blipFill>
        </p:spPr>
        <p:txBody>
          <a:bodyPr wrap="square" lIns="0" tIns="0" rIns="0" bIns="0" rtlCol="0"/>
          <a:lstStyle/>
          <a:p>
            <a:endParaRPr/>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107642" y="10267234"/>
            <a:ext cx="900810" cy="879554"/>
          </a:xfrm>
          <a:prstGeom prst="rect">
            <a:avLst/>
          </a:prstGeom>
          <a:blipFill>
            <a:blip r:embed="rId2" cstate="print"/>
            <a:stretch>
              <a:fillRect/>
            </a:stretch>
          </a:blipFill>
        </p:spPr>
        <p:txBody>
          <a:bodyPr wrap="square" lIns="0" tIns="0" rIns="0" bIns="0" rtlCol="0"/>
          <a:lstStyle/>
          <a:p>
            <a:endParaRPr/>
          </a:p>
        </p:txBody>
      </p:sp>
      <p:sp>
        <p:nvSpPr>
          <p:cNvPr id="3" name="object 3"/>
          <p:cNvSpPr/>
          <p:nvPr/>
        </p:nvSpPr>
        <p:spPr>
          <a:xfrm>
            <a:off x="19071283" y="110614"/>
            <a:ext cx="900810" cy="879554"/>
          </a:xfrm>
          <a:prstGeom prst="rect">
            <a:avLst/>
          </a:prstGeom>
          <a:blipFill>
            <a:blip r:embed="rId3" cstate="print"/>
            <a:stretch>
              <a:fillRect/>
            </a:stretch>
          </a:blipFill>
        </p:spPr>
        <p:txBody>
          <a:bodyPr wrap="square" lIns="0" tIns="0" rIns="0" bIns="0" rtlCol="0"/>
          <a:lstStyle/>
          <a:p>
            <a:endParaRPr/>
          </a:p>
        </p:txBody>
      </p:sp>
      <p:sp>
        <p:nvSpPr>
          <p:cNvPr id="4" name="object 4"/>
          <p:cNvSpPr/>
          <p:nvPr/>
        </p:nvSpPr>
        <p:spPr>
          <a:xfrm>
            <a:off x="19082371" y="10256433"/>
            <a:ext cx="879583" cy="900496"/>
          </a:xfrm>
          <a:prstGeom prst="rect">
            <a:avLst/>
          </a:prstGeom>
          <a:blipFill>
            <a:blip r:embed="rId4" cstate="print"/>
            <a:stretch>
              <a:fillRect/>
            </a:stretch>
          </a:blipFill>
        </p:spPr>
        <p:txBody>
          <a:bodyPr wrap="square" lIns="0" tIns="0" rIns="0" bIns="0" rtlCol="0"/>
          <a:lstStyle/>
          <a:p>
            <a:endParaRPr/>
          </a:p>
        </p:txBody>
      </p:sp>
      <p:sp>
        <p:nvSpPr>
          <p:cNvPr id="5" name="object 5"/>
          <p:cNvSpPr txBox="1"/>
          <p:nvPr/>
        </p:nvSpPr>
        <p:spPr>
          <a:xfrm>
            <a:off x="259710" y="1655352"/>
            <a:ext cx="19124295" cy="8255000"/>
          </a:xfrm>
          <a:prstGeom prst="rect">
            <a:avLst/>
          </a:prstGeom>
        </p:spPr>
        <p:txBody>
          <a:bodyPr vert="horz" wrap="square" lIns="0" tIns="0" rIns="0" bIns="0" rtlCol="0">
            <a:spAutoFit/>
          </a:bodyPr>
          <a:lstStyle/>
          <a:p>
            <a:pPr marL="460375" algn="ctr">
              <a:lnSpc>
                <a:spcPct val="100000"/>
              </a:lnSpc>
            </a:pPr>
            <a:r>
              <a:rPr sz="3950" b="1" spc="-785" dirty="0">
                <a:latin typeface="Microsoft YaHei UI"/>
                <a:cs typeface="Microsoft YaHei UI"/>
              </a:rPr>
              <a:t>瓷器器式的语⽂文学习</a:t>
            </a:r>
            <a:endParaRPr sz="3950">
              <a:latin typeface="Microsoft YaHei UI"/>
              <a:cs typeface="Microsoft YaHei UI"/>
            </a:endParaRPr>
          </a:p>
          <a:p>
            <a:pPr marL="12700" marR="5080" indent="1005205">
              <a:lnSpc>
                <a:spcPct val="140000"/>
              </a:lnSpc>
              <a:spcBef>
                <a:spcPts val="535"/>
              </a:spcBef>
            </a:pPr>
            <a:r>
              <a:rPr sz="3950" spc="-400" dirty="0">
                <a:latin typeface="Arial Unicode MS"/>
                <a:cs typeface="Arial Unicode MS"/>
              </a:rPr>
              <a:t>①语⽂文的学习，对个⼈人，对国家或社会都是⾮非常重要的。在我看来语⽂文学习的过  </a:t>
            </a:r>
            <a:r>
              <a:rPr sz="3950" spc="-535" dirty="0">
                <a:latin typeface="Arial Unicode MS"/>
                <a:cs typeface="Arial Unicode MS"/>
              </a:rPr>
              <a:t>程，就想制造⼀一件瓷器器。</a:t>
            </a:r>
            <a:r>
              <a:rPr sz="3950" b="1" spc="-535" dirty="0">
                <a:solidFill>
                  <a:srgbClr val="011893"/>
                </a:solidFill>
                <a:latin typeface="Microsoft YaHei UI"/>
                <a:cs typeface="Microsoft YaHei UI"/>
              </a:rPr>
              <a:t>提⾼高语⽂文素养的三条途径，就分别对应了了制瓷的三道⼯工序</a:t>
            </a:r>
            <a:r>
              <a:rPr sz="3950" spc="-535" dirty="0">
                <a:latin typeface="Arial Unicode MS"/>
                <a:cs typeface="Arial Unicode MS"/>
              </a:rPr>
              <a:t>。正  </a:t>
            </a:r>
            <a:r>
              <a:rPr sz="3950" spc="-630" dirty="0">
                <a:latin typeface="Arial Unicode MS"/>
                <a:cs typeface="Arial Unicode MS"/>
              </a:rPr>
              <a:t>如每道⼯工序都不不可或缺，三条途径也缺⼀一不不可。</a:t>
            </a:r>
            <a:endParaRPr sz="3950">
              <a:latin typeface="Arial Unicode MS"/>
              <a:cs typeface="Arial Unicode MS"/>
            </a:endParaRPr>
          </a:p>
          <a:p>
            <a:pPr marL="12700" marR="5080" indent="1005205">
              <a:lnSpc>
                <a:spcPct val="139200"/>
              </a:lnSpc>
            </a:pPr>
            <a:r>
              <a:rPr sz="3950" spc="-640" dirty="0">
                <a:latin typeface="Arial Unicode MS"/>
                <a:cs typeface="Arial Unicode MS"/>
              </a:rPr>
              <a:t>②</a:t>
            </a:r>
            <a:r>
              <a:rPr sz="3950" b="1" spc="-640" dirty="0">
                <a:solidFill>
                  <a:srgbClr val="941651"/>
                </a:solidFill>
                <a:latin typeface="Microsoft YaHei UI"/>
                <a:cs typeface="Microsoft YaHei UI"/>
              </a:rPr>
              <a:t>制瓷的第⼀一道⼯工序是筑胚，它决定了了瓷器器的形状，决定了了瓷器器的⽤用途。是它奠定  </a:t>
            </a:r>
            <a:r>
              <a:rPr sz="3950" b="1" spc="-535" dirty="0">
                <a:solidFill>
                  <a:srgbClr val="941651"/>
                </a:solidFill>
                <a:latin typeface="Microsoft YaHei UI"/>
                <a:cs typeface="Microsoft YaHei UI"/>
              </a:rPr>
              <a:t>了了这个瓷器器的基础，瓷器器也是在这个基础上不不断蜕变，成形，成器器。</a:t>
            </a:r>
            <a:r>
              <a:rPr sz="3950" b="1" spc="-535" dirty="0">
                <a:solidFill>
                  <a:srgbClr val="0432FF"/>
                </a:solidFill>
                <a:latin typeface="Microsoft YaHei UI"/>
                <a:cs typeface="Microsoft YaHei UI"/>
              </a:rPr>
              <a:t>这就好⽐比三条途径</a:t>
            </a:r>
            <a:endParaRPr sz="3950">
              <a:latin typeface="Microsoft YaHei UI"/>
              <a:cs typeface="Microsoft YaHei UI"/>
            </a:endParaRPr>
          </a:p>
          <a:p>
            <a:pPr marL="12700" marR="5080">
              <a:lnSpc>
                <a:spcPct val="139700"/>
              </a:lnSpc>
              <a:spcBef>
                <a:spcPts val="55"/>
              </a:spcBef>
            </a:pPr>
            <a:r>
              <a:rPr sz="3950" b="1" spc="-290" dirty="0">
                <a:solidFill>
                  <a:srgbClr val="0432FF"/>
                </a:solidFill>
                <a:latin typeface="Microsoft YaHei UI"/>
                <a:cs typeface="Microsoft YaHei UI"/>
              </a:rPr>
              <a:t>中的社会⽣生活实践。实践是认识的来源，通过这⼀一途径获取的知识，是最⽣生动，最基  </a:t>
            </a:r>
            <a:r>
              <a:rPr sz="3950" b="1" spc="-535" dirty="0">
                <a:solidFill>
                  <a:srgbClr val="0432FF"/>
                </a:solidFill>
                <a:latin typeface="Microsoft YaHei UI"/>
                <a:cs typeface="Microsoft YaHei UI"/>
              </a:rPr>
              <a:t>本，也是最令我们印象深刻，深⼊入我们⻣骨⼦子⾥里里的知识。</a:t>
            </a:r>
            <a:r>
              <a:rPr sz="3950" spc="-535" dirty="0">
                <a:latin typeface="Arial Unicode MS"/>
                <a:cs typeface="Arial Unicode MS"/>
              </a:rPr>
              <a:t>它直接造就了了我们的性格，影响  </a:t>
            </a:r>
            <a:r>
              <a:rPr sz="3950" spc="-195" dirty="0">
                <a:latin typeface="Arial Unicode MS"/>
                <a:cs typeface="Arial Unicode MS"/>
              </a:rPr>
              <a:t>我们对⼈人对事的态度和对世界的理理解。只有通过它，我们才能把死的知识转化为活的发  </a:t>
            </a:r>
            <a:r>
              <a:rPr sz="3950" spc="-655" dirty="0">
                <a:latin typeface="Arial Unicode MS"/>
                <a:cs typeface="Arial Unicode MS"/>
              </a:rPr>
              <a:t>展动⼒力力，才能真的造福于⼈人⺠民，服务于社会。</a:t>
            </a:r>
            <a:endParaRPr sz="3950">
              <a:latin typeface="Arial Unicode MS"/>
              <a:cs typeface="Arial Unicode MS"/>
            </a:endParaRPr>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107642" y="10267234"/>
            <a:ext cx="900810" cy="879554"/>
          </a:xfrm>
          <a:prstGeom prst="rect">
            <a:avLst/>
          </a:prstGeom>
          <a:blipFill>
            <a:blip r:embed="rId2" cstate="print"/>
            <a:stretch>
              <a:fillRect/>
            </a:stretch>
          </a:blipFill>
        </p:spPr>
        <p:txBody>
          <a:bodyPr wrap="square" lIns="0" tIns="0" rIns="0" bIns="0" rtlCol="0"/>
          <a:lstStyle/>
          <a:p>
            <a:endParaRPr/>
          </a:p>
        </p:txBody>
      </p:sp>
      <p:sp>
        <p:nvSpPr>
          <p:cNvPr id="3" name="object 3"/>
          <p:cNvSpPr/>
          <p:nvPr/>
        </p:nvSpPr>
        <p:spPr>
          <a:xfrm>
            <a:off x="19071283" y="110614"/>
            <a:ext cx="900810" cy="879554"/>
          </a:xfrm>
          <a:prstGeom prst="rect">
            <a:avLst/>
          </a:prstGeom>
          <a:blipFill>
            <a:blip r:embed="rId3" cstate="print"/>
            <a:stretch>
              <a:fillRect/>
            </a:stretch>
          </a:blipFill>
        </p:spPr>
        <p:txBody>
          <a:bodyPr wrap="square" lIns="0" tIns="0" rIns="0" bIns="0" rtlCol="0"/>
          <a:lstStyle/>
          <a:p>
            <a:endParaRPr/>
          </a:p>
        </p:txBody>
      </p:sp>
      <p:sp>
        <p:nvSpPr>
          <p:cNvPr id="4" name="object 4"/>
          <p:cNvSpPr/>
          <p:nvPr/>
        </p:nvSpPr>
        <p:spPr>
          <a:xfrm>
            <a:off x="19082371" y="10256433"/>
            <a:ext cx="879583" cy="900496"/>
          </a:xfrm>
          <a:prstGeom prst="rect">
            <a:avLst/>
          </a:prstGeom>
          <a:blipFill>
            <a:blip r:embed="rId4" cstate="print"/>
            <a:stretch>
              <a:fillRect/>
            </a:stretch>
          </a:blipFill>
        </p:spPr>
        <p:txBody>
          <a:bodyPr wrap="square" lIns="0" tIns="0" rIns="0" bIns="0" rtlCol="0"/>
          <a:lstStyle/>
          <a:p>
            <a:endParaRPr/>
          </a:p>
        </p:txBody>
      </p:sp>
      <p:sp>
        <p:nvSpPr>
          <p:cNvPr id="5" name="object 5"/>
          <p:cNvSpPr txBox="1"/>
          <p:nvPr/>
        </p:nvSpPr>
        <p:spPr>
          <a:xfrm>
            <a:off x="437548" y="170598"/>
            <a:ext cx="18915380" cy="10710545"/>
          </a:xfrm>
          <a:prstGeom prst="rect">
            <a:avLst/>
          </a:prstGeom>
        </p:spPr>
        <p:txBody>
          <a:bodyPr vert="horz" wrap="square" lIns="0" tIns="0" rIns="0" bIns="0" rtlCol="0">
            <a:spAutoFit/>
          </a:bodyPr>
          <a:lstStyle/>
          <a:p>
            <a:pPr marL="12700" marR="5080" indent="921385">
              <a:lnSpc>
                <a:spcPct val="129600"/>
              </a:lnSpc>
            </a:pPr>
            <a:r>
              <a:rPr sz="3600" spc="25" dirty="0">
                <a:latin typeface="Arial Unicode MS"/>
                <a:cs typeface="Arial Unicode MS"/>
              </a:rPr>
              <a:t>③</a:t>
            </a:r>
            <a:r>
              <a:rPr sz="3600" b="1" spc="-590" dirty="0">
                <a:solidFill>
                  <a:srgbClr val="941651"/>
                </a:solidFill>
                <a:latin typeface="Microsoft YaHei UI"/>
                <a:cs typeface="Microsoft YaHei UI"/>
              </a:rPr>
              <a:t>制瓷的第⼆二道⼯工序是上⾊色。这⼀一⼯工序看似对瓷器器的使⽤用没有太⼤大的影响，但其实，他能  </a:t>
            </a:r>
            <a:r>
              <a:rPr sz="3600" b="1" spc="-450" dirty="0">
                <a:solidFill>
                  <a:srgbClr val="941651"/>
                </a:solidFill>
                <a:latin typeface="Microsoft YaHei UI"/>
                <a:cs typeface="Microsoft YaHei UI"/>
              </a:rPr>
              <a:t>在很⼤大程度上决定瓷器器的⾼高度与⽂文化价值，是瓷器器⽂文化价值的最直接体现。在整个制瓷过程  </a:t>
            </a:r>
            <a:r>
              <a:rPr sz="3600" b="1" spc="-505" dirty="0">
                <a:solidFill>
                  <a:srgbClr val="941651"/>
                </a:solidFill>
                <a:latin typeface="Microsoft YaHei UI"/>
                <a:cs typeface="Microsoft YaHei UI"/>
              </a:rPr>
              <a:t>中，这是最能升华瓷器器的⼀一道⼯工序。</a:t>
            </a:r>
            <a:r>
              <a:rPr sz="3600" b="1" spc="-505" dirty="0">
                <a:solidFill>
                  <a:srgbClr val="0432FF"/>
                </a:solidFill>
                <a:latin typeface="Microsoft YaHei UI"/>
                <a:cs typeface="Microsoft YaHei UI"/>
              </a:rPr>
              <a:t>这就好⽐比三条途径中的课外⼤大量量阅读。读⼀一本书的过程，  </a:t>
            </a:r>
            <a:r>
              <a:rPr sz="3600" b="1" spc="-220" dirty="0">
                <a:solidFill>
                  <a:srgbClr val="0432FF"/>
                </a:solidFill>
                <a:latin typeface="Microsoft YaHei UI"/>
                <a:cs typeface="Microsoft YaHei UI"/>
              </a:rPr>
              <a:t>就像是与⼈人交流的过程。也正是在千百次这样的过程中，我们的境界不不断提升，我们的思想不不 </a:t>
            </a:r>
            <a:r>
              <a:rPr sz="3600" b="1" spc="-70" dirty="0">
                <a:solidFill>
                  <a:srgbClr val="0432FF"/>
                </a:solidFill>
                <a:latin typeface="Microsoft YaHei UI"/>
                <a:cs typeface="Microsoft YaHei UI"/>
              </a:rPr>
              <a:t> </a:t>
            </a:r>
            <a:r>
              <a:rPr sz="3600" b="1" spc="-505" dirty="0">
                <a:solidFill>
                  <a:srgbClr val="0432FF"/>
                </a:solidFill>
                <a:latin typeface="Microsoft YaHei UI"/>
                <a:cs typeface="Microsoft YaHei UI"/>
              </a:rPr>
              <a:t>断升华。</a:t>
            </a:r>
            <a:r>
              <a:rPr sz="3600" spc="-505" dirty="0">
                <a:latin typeface="Arial Unicode MS"/>
                <a:cs typeface="Arial Unicode MS"/>
              </a:rPr>
              <a:t>读⼀一本好书，就如同在瓷器器上填上了了⼀一道亮丽的⾊色彩。⽽而正是在阅读的过程中，⼀一道  </a:t>
            </a:r>
            <a:r>
              <a:rPr sz="3600" spc="-370" dirty="0">
                <a:latin typeface="Arial Unicode MS"/>
                <a:cs typeface="Arial Unicode MS"/>
              </a:rPr>
              <a:t>道光亮的⾊色彩不不断交织，融合，终成⼀一幅美丽的画卷跃然瓷上。我们的语⽂文素养也就此得到了了  </a:t>
            </a:r>
            <a:r>
              <a:rPr sz="3600" spc="25" dirty="0">
                <a:latin typeface="Arial Unicode MS"/>
                <a:cs typeface="Arial Unicode MS"/>
              </a:rPr>
              <a:t>升华。</a:t>
            </a:r>
            <a:endParaRPr sz="3600">
              <a:latin typeface="Arial Unicode MS"/>
              <a:cs typeface="Arial Unicode MS"/>
            </a:endParaRPr>
          </a:p>
          <a:p>
            <a:pPr marL="12700" marR="5080" indent="921385" algn="just">
              <a:lnSpc>
                <a:spcPts val="5600"/>
              </a:lnSpc>
              <a:spcBef>
                <a:spcPts val="395"/>
              </a:spcBef>
            </a:pPr>
            <a:r>
              <a:rPr sz="3600" spc="25" dirty="0">
                <a:latin typeface="Arial Unicode MS"/>
                <a:cs typeface="Arial Unicode MS"/>
              </a:rPr>
              <a:t>④</a:t>
            </a:r>
            <a:r>
              <a:rPr sz="3600" b="1" spc="-310" dirty="0">
                <a:solidFill>
                  <a:srgbClr val="941651"/>
                </a:solidFill>
                <a:latin typeface="Microsoft YaHei UI"/>
                <a:cs typeface="Microsoft YaHei UI"/>
              </a:rPr>
              <a:t>煅烧是制瓷的最后⼀一道⼯工序。⼀一件未曾煅烧的瓷器器，纵使其结构再巧妙，花纹再绚丽，  </a:t>
            </a:r>
            <a:r>
              <a:rPr sz="3600" b="1" spc="-60" dirty="0">
                <a:solidFill>
                  <a:srgbClr val="941651"/>
                </a:solidFill>
                <a:latin typeface="Microsoft YaHei UI"/>
                <a:cs typeface="Microsoft YaHei UI"/>
              </a:rPr>
              <a:t>也⽆无法称之为瓷。只因煅烧前它是</a:t>
            </a:r>
            <a:r>
              <a:rPr sz="3600" b="1" spc="-60" dirty="0">
                <a:solidFill>
                  <a:srgbClr val="941651"/>
                </a:solidFill>
                <a:latin typeface="Arial"/>
                <a:cs typeface="Arial"/>
              </a:rPr>
              <a:t>“</a:t>
            </a:r>
            <a:r>
              <a:rPr sz="3600" b="1" spc="-60" dirty="0">
                <a:solidFill>
                  <a:srgbClr val="941651"/>
                </a:solidFill>
                <a:latin typeface="Microsoft YaHei UI"/>
                <a:cs typeface="Microsoft YaHei UI"/>
              </a:rPr>
              <a:t>散</a:t>
            </a:r>
            <a:r>
              <a:rPr sz="3600" b="1" spc="-60" dirty="0">
                <a:solidFill>
                  <a:srgbClr val="941651"/>
                </a:solidFill>
                <a:latin typeface="Arial"/>
                <a:cs typeface="Arial"/>
              </a:rPr>
              <a:t>”</a:t>
            </a:r>
            <a:r>
              <a:rPr sz="3600" b="1" spc="-60" dirty="0">
                <a:solidFill>
                  <a:srgbClr val="941651"/>
                </a:solidFill>
                <a:latin typeface="Microsoft YaHei UI"/>
                <a:cs typeface="Microsoft YaHei UI"/>
              </a:rPr>
              <a:t>的，是煅烧让它各部分融合并再次升华。经过煅烧的瓷  </a:t>
            </a:r>
            <a:r>
              <a:rPr sz="3600" b="1" spc="-505" dirty="0">
                <a:solidFill>
                  <a:srgbClr val="941651"/>
                </a:solidFill>
                <a:latin typeface="Microsoft YaHei UI"/>
                <a:cs typeface="Microsoft YaHei UI"/>
              </a:rPr>
              <a:t>器器让⼈人感觉浑然天成，似乎⽣生来就是⼀一体的。这时瓷器器才真正成瓷真正成器器。</a:t>
            </a:r>
            <a:r>
              <a:rPr sz="3600" b="1" spc="-505" dirty="0">
                <a:solidFill>
                  <a:srgbClr val="0432FF"/>
                </a:solidFill>
                <a:latin typeface="Microsoft YaHei UI"/>
                <a:cs typeface="Microsoft YaHei UI"/>
              </a:rPr>
              <a:t>这就好⽐比三条途  </a:t>
            </a:r>
            <a:r>
              <a:rPr sz="3600" b="1" spc="-145" dirty="0">
                <a:solidFill>
                  <a:srgbClr val="0432FF"/>
                </a:solidFill>
                <a:latin typeface="Microsoft YaHei UI"/>
                <a:cs typeface="Microsoft YaHei UI"/>
              </a:rPr>
              <a:t>径中的课堂有效教学，在课上我们不不断将零碎的知识系统化，将通俗的知识专业化。</a:t>
            </a:r>
            <a:r>
              <a:rPr sz="3600" spc="-145" dirty="0">
                <a:latin typeface="Arial Unicode MS"/>
                <a:cs typeface="Arial Unicode MS"/>
              </a:rPr>
              <a:t>这不不仅直  </a:t>
            </a:r>
            <a:r>
              <a:rPr sz="3600" spc="-565" dirty="0">
                <a:latin typeface="Arial Unicode MS"/>
                <a:cs typeface="Arial Unicode MS"/>
              </a:rPr>
              <a:t>接提⾼高了了我们的语⽂文⽔水平，更更教会了了我们⽅方法，指导我们的⽅方向，指引我们前进。在最后，我</a:t>
            </a:r>
            <a:endParaRPr sz="3600">
              <a:latin typeface="Arial Unicode MS"/>
              <a:cs typeface="Arial Unicode MS"/>
            </a:endParaRPr>
          </a:p>
          <a:p>
            <a:pPr marL="12700">
              <a:lnSpc>
                <a:spcPct val="100000"/>
              </a:lnSpc>
              <a:spcBef>
                <a:spcPts val="1080"/>
              </a:spcBef>
            </a:pPr>
            <a:r>
              <a:rPr sz="3600" spc="-380" dirty="0">
                <a:latin typeface="Arial Unicode MS"/>
                <a:cs typeface="Arial Unicode MS"/>
              </a:rPr>
              <a:t>们也就真正成器器。</a:t>
            </a:r>
            <a:endParaRPr sz="3600">
              <a:latin typeface="Arial Unicode MS"/>
              <a:cs typeface="Arial Unicode MS"/>
            </a:endParaRPr>
          </a:p>
          <a:p>
            <a:pPr marL="934085">
              <a:lnSpc>
                <a:spcPct val="100000"/>
              </a:lnSpc>
              <a:spcBef>
                <a:spcPts val="1070"/>
              </a:spcBef>
            </a:pPr>
            <a:r>
              <a:rPr sz="3600" spc="-459" dirty="0">
                <a:latin typeface="Arial Unicode MS"/>
                <a:cs typeface="Arial Unicode MS"/>
              </a:rPr>
              <a:t>⑤如前⽂文所述，语⽂文学习的三条途径正如三道制瓷⼯工序⼀一般，相辅相成，缺⼀一不不可。他们</a:t>
            </a:r>
            <a:endParaRPr sz="3600">
              <a:latin typeface="Arial Unicode MS"/>
              <a:cs typeface="Arial Unicode MS"/>
            </a:endParaRPr>
          </a:p>
          <a:p>
            <a:pPr marL="12700">
              <a:lnSpc>
                <a:spcPct val="100000"/>
              </a:lnSpc>
              <a:spcBef>
                <a:spcPts val="1565"/>
              </a:spcBef>
            </a:pPr>
            <a:r>
              <a:rPr sz="3600" spc="-229" dirty="0">
                <a:latin typeface="Arial Unicode MS"/>
                <a:cs typeface="Arial Unicode MS"/>
              </a:rPr>
              <a:t>之间没有优劣，只有不不同，只⽤用真正把握全部的三条途径，才能最终成就我们的语⽂文素养。</a:t>
            </a:r>
            <a:endParaRPr sz="3600">
              <a:latin typeface="Arial Unicode MS"/>
              <a:cs typeface="Arial Unicode MS"/>
            </a:endParaRPr>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2301365" y="4001035"/>
            <a:ext cx="1386840" cy="692150"/>
          </a:xfrm>
          <a:prstGeom prst="rect">
            <a:avLst/>
          </a:prstGeom>
        </p:spPr>
        <p:txBody>
          <a:bodyPr vert="horz" wrap="square" lIns="0" tIns="0" rIns="0" bIns="0" rtlCol="0">
            <a:spAutoFit/>
          </a:bodyPr>
          <a:lstStyle/>
          <a:p>
            <a:pPr marL="12700">
              <a:lnSpc>
                <a:spcPts val="5450"/>
              </a:lnSpc>
            </a:pPr>
            <a:r>
              <a:rPr sz="5350" spc="5" dirty="0">
                <a:latin typeface="Arial Unicode MS"/>
                <a:cs typeface="Arial Unicode MS"/>
              </a:rPr>
              <a:t>开头</a:t>
            </a:r>
            <a:endParaRPr sz="5350">
              <a:latin typeface="Arial Unicode MS"/>
              <a:cs typeface="Arial Unicode MS"/>
            </a:endParaRPr>
          </a:p>
        </p:txBody>
      </p:sp>
      <p:sp>
        <p:nvSpPr>
          <p:cNvPr id="3" name="object 3"/>
          <p:cNvSpPr txBox="1"/>
          <p:nvPr/>
        </p:nvSpPr>
        <p:spPr>
          <a:xfrm>
            <a:off x="2301365" y="6409025"/>
            <a:ext cx="1386840" cy="692150"/>
          </a:xfrm>
          <a:prstGeom prst="rect">
            <a:avLst/>
          </a:prstGeom>
        </p:spPr>
        <p:txBody>
          <a:bodyPr vert="horz" wrap="square" lIns="0" tIns="0" rIns="0" bIns="0" rtlCol="0">
            <a:spAutoFit/>
          </a:bodyPr>
          <a:lstStyle/>
          <a:p>
            <a:pPr marL="12700">
              <a:lnSpc>
                <a:spcPts val="5450"/>
              </a:lnSpc>
            </a:pPr>
            <a:r>
              <a:rPr sz="5350" spc="5" dirty="0">
                <a:latin typeface="Arial Unicode MS"/>
                <a:cs typeface="Arial Unicode MS"/>
              </a:rPr>
              <a:t>正文</a:t>
            </a:r>
            <a:endParaRPr sz="5350">
              <a:latin typeface="Arial Unicode MS"/>
              <a:cs typeface="Arial Unicode MS"/>
            </a:endParaRPr>
          </a:p>
        </p:txBody>
      </p:sp>
      <p:sp>
        <p:nvSpPr>
          <p:cNvPr id="4" name="object 4"/>
          <p:cNvSpPr txBox="1"/>
          <p:nvPr/>
        </p:nvSpPr>
        <p:spPr>
          <a:xfrm>
            <a:off x="2301365" y="8754398"/>
            <a:ext cx="1386840" cy="692150"/>
          </a:xfrm>
          <a:prstGeom prst="rect">
            <a:avLst/>
          </a:prstGeom>
        </p:spPr>
        <p:txBody>
          <a:bodyPr vert="horz" wrap="square" lIns="0" tIns="0" rIns="0" bIns="0" rtlCol="0">
            <a:spAutoFit/>
          </a:bodyPr>
          <a:lstStyle/>
          <a:p>
            <a:pPr marL="12700">
              <a:lnSpc>
                <a:spcPts val="5450"/>
              </a:lnSpc>
            </a:pPr>
            <a:r>
              <a:rPr sz="5350" spc="5" dirty="0">
                <a:latin typeface="Arial Unicode MS"/>
                <a:cs typeface="Arial Unicode MS"/>
              </a:rPr>
              <a:t>结尾</a:t>
            </a:r>
            <a:endParaRPr sz="5350">
              <a:latin typeface="Arial Unicode MS"/>
              <a:cs typeface="Arial Unicode MS"/>
            </a:endParaRPr>
          </a:p>
        </p:txBody>
      </p:sp>
      <p:sp>
        <p:nvSpPr>
          <p:cNvPr id="5" name="object 5"/>
          <p:cNvSpPr txBox="1"/>
          <p:nvPr/>
        </p:nvSpPr>
        <p:spPr>
          <a:xfrm>
            <a:off x="4217537" y="3958947"/>
            <a:ext cx="13512165" cy="611505"/>
          </a:xfrm>
          <a:prstGeom prst="rect">
            <a:avLst/>
          </a:prstGeom>
        </p:spPr>
        <p:txBody>
          <a:bodyPr vert="horz" wrap="square" lIns="0" tIns="0" rIns="0" bIns="0" rtlCol="0">
            <a:spAutoFit/>
          </a:bodyPr>
          <a:lstStyle/>
          <a:p>
            <a:pPr marL="12700">
              <a:lnSpc>
                <a:spcPct val="100000"/>
              </a:lnSpc>
              <a:tabLst>
                <a:tab pos="934085" algn="l"/>
              </a:tabLst>
            </a:pPr>
            <a:r>
              <a:rPr sz="3950" spc="5" dirty="0">
                <a:latin typeface="Arial Unicode MS"/>
                <a:cs typeface="Arial Unicode MS"/>
              </a:rPr>
              <a:t>①	</a:t>
            </a:r>
            <a:r>
              <a:rPr sz="3950" spc="-540" dirty="0">
                <a:latin typeface="Arial Unicode MS"/>
                <a:cs typeface="Arial Unicode MS"/>
              </a:rPr>
              <a:t>提⾼高语⽂文素养的三条途径，就分别对应了了制瓷的三道⼯工序</a:t>
            </a:r>
            <a:endParaRPr sz="3950">
              <a:latin typeface="Arial Unicode MS"/>
              <a:cs typeface="Arial Unicode MS"/>
            </a:endParaRPr>
          </a:p>
        </p:txBody>
      </p:sp>
      <p:sp>
        <p:nvSpPr>
          <p:cNvPr id="6" name="object 6"/>
          <p:cNvSpPr txBox="1"/>
          <p:nvPr/>
        </p:nvSpPr>
        <p:spPr>
          <a:xfrm>
            <a:off x="4228092" y="8786444"/>
            <a:ext cx="14657069" cy="611505"/>
          </a:xfrm>
          <a:prstGeom prst="rect">
            <a:avLst/>
          </a:prstGeom>
        </p:spPr>
        <p:txBody>
          <a:bodyPr vert="horz" wrap="square" lIns="0" tIns="0" rIns="0" bIns="0" rtlCol="0">
            <a:spAutoFit/>
          </a:bodyPr>
          <a:lstStyle/>
          <a:p>
            <a:pPr marL="12700">
              <a:lnSpc>
                <a:spcPct val="100000"/>
              </a:lnSpc>
              <a:tabLst>
                <a:tab pos="1073150" algn="l"/>
              </a:tabLst>
            </a:pPr>
            <a:r>
              <a:rPr sz="3950" spc="5" dirty="0">
                <a:latin typeface="Arial Unicode MS"/>
                <a:cs typeface="Arial Unicode MS"/>
              </a:rPr>
              <a:t>⑤	</a:t>
            </a:r>
            <a:r>
              <a:rPr sz="3950" spc="-270" dirty="0">
                <a:latin typeface="Arial Unicode MS"/>
                <a:cs typeface="Arial Unicode MS"/>
              </a:rPr>
              <a:t>只⽤用真正把握全部的三条途径，才能最终成就我们的语⽂文素养</a:t>
            </a:r>
            <a:endParaRPr sz="3950">
              <a:latin typeface="Arial Unicode MS"/>
              <a:cs typeface="Arial Unicode MS"/>
            </a:endParaRPr>
          </a:p>
        </p:txBody>
      </p:sp>
      <p:sp>
        <p:nvSpPr>
          <p:cNvPr id="7" name="object 7"/>
          <p:cNvSpPr txBox="1">
            <a:spLocks noGrp="1"/>
          </p:cNvSpPr>
          <p:nvPr>
            <p:ph type="title"/>
          </p:nvPr>
        </p:nvSpPr>
        <p:spPr>
          <a:prstGeom prst="rect">
            <a:avLst/>
          </a:prstGeom>
        </p:spPr>
        <p:txBody>
          <a:bodyPr vert="horz" wrap="square" lIns="0" tIns="970429" rIns="0" bIns="0" rtlCol="0">
            <a:spAutoFit/>
          </a:bodyPr>
          <a:lstStyle/>
          <a:p>
            <a:pPr marL="5527040">
              <a:lnSpc>
                <a:spcPct val="100000"/>
              </a:lnSpc>
            </a:pPr>
            <a:r>
              <a:rPr sz="7150" spc="-1415" dirty="0"/>
              <a:t>瓷器器式的语⽂文学习</a:t>
            </a:r>
            <a:endParaRPr sz="7150"/>
          </a:p>
        </p:txBody>
      </p:sp>
      <p:sp>
        <p:nvSpPr>
          <p:cNvPr id="8" name="object 8"/>
          <p:cNvSpPr txBox="1"/>
          <p:nvPr/>
        </p:nvSpPr>
        <p:spPr>
          <a:xfrm>
            <a:off x="4228092" y="5351658"/>
            <a:ext cx="6507480" cy="611505"/>
          </a:xfrm>
          <a:prstGeom prst="rect">
            <a:avLst/>
          </a:prstGeom>
        </p:spPr>
        <p:txBody>
          <a:bodyPr vert="horz" wrap="square" lIns="0" tIns="0" rIns="0" bIns="0" rtlCol="0">
            <a:spAutoFit/>
          </a:bodyPr>
          <a:lstStyle/>
          <a:p>
            <a:pPr marL="12700">
              <a:lnSpc>
                <a:spcPct val="100000"/>
              </a:lnSpc>
              <a:tabLst>
                <a:tab pos="965200" algn="l"/>
              </a:tabLst>
            </a:pPr>
            <a:r>
              <a:rPr sz="3950" spc="5" dirty="0">
                <a:latin typeface="Arial Unicode MS"/>
                <a:cs typeface="Arial Unicode MS"/>
              </a:rPr>
              <a:t>②	</a:t>
            </a:r>
            <a:r>
              <a:rPr sz="3950" spc="-605" dirty="0">
                <a:latin typeface="Arial Unicode MS"/>
                <a:cs typeface="Arial Unicode MS"/>
              </a:rPr>
              <a:t>制瓷的第⼀一道⼯工序是筑胚</a:t>
            </a:r>
            <a:endParaRPr sz="3950">
              <a:latin typeface="Arial Unicode MS"/>
              <a:cs typeface="Arial Unicode MS"/>
            </a:endParaRPr>
          </a:p>
        </p:txBody>
      </p:sp>
      <p:sp>
        <p:nvSpPr>
          <p:cNvPr id="9" name="object 9"/>
          <p:cNvSpPr txBox="1"/>
          <p:nvPr/>
        </p:nvSpPr>
        <p:spPr>
          <a:xfrm>
            <a:off x="11170456" y="5320497"/>
            <a:ext cx="7061834" cy="611505"/>
          </a:xfrm>
          <a:prstGeom prst="rect">
            <a:avLst/>
          </a:prstGeom>
        </p:spPr>
        <p:txBody>
          <a:bodyPr vert="horz" wrap="square" lIns="0" tIns="0" rIns="0" bIns="0" rtlCol="0">
            <a:spAutoFit/>
          </a:bodyPr>
          <a:lstStyle/>
          <a:p>
            <a:pPr marL="12700">
              <a:lnSpc>
                <a:spcPct val="100000"/>
              </a:lnSpc>
            </a:pPr>
            <a:r>
              <a:rPr sz="3950" spc="-490" dirty="0">
                <a:latin typeface="Arial Unicode MS"/>
                <a:cs typeface="Arial Unicode MS"/>
              </a:rPr>
              <a:t>好⽐比三条途径中的</a:t>
            </a:r>
            <a:r>
              <a:rPr sz="3950" b="1" spc="-490" dirty="0">
                <a:latin typeface="Microsoft YaHei UI"/>
                <a:cs typeface="Microsoft YaHei UI"/>
              </a:rPr>
              <a:t>社会⽣生活实践</a:t>
            </a:r>
            <a:endParaRPr sz="3950">
              <a:latin typeface="Microsoft YaHei UI"/>
              <a:cs typeface="Microsoft YaHei UI"/>
            </a:endParaRPr>
          </a:p>
        </p:txBody>
      </p:sp>
      <p:sp>
        <p:nvSpPr>
          <p:cNvPr id="10" name="object 10"/>
          <p:cNvSpPr txBox="1"/>
          <p:nvPr/>
        </p:nvSpPr>
        <p:spPr>
          <a:xfrm>
            <a:off x="4228092" y="6388527"/>
            <a:ext cx="6507480" cy="611505"/>
          </a:xfrm>
          <a:prstGeom prst="rect">
            <a:avLst/>
          </a:prstGeom>
        </p:spPr>
        <p:txBody>
          <a:bodyPr vert="horz" wrap="square" lIns="0" tIns="0" rIns="0" bIns="0" rtlCol="0">
            <a:spAutoFit/>
          </a:bodyPr>
          <a:lstStyle/>
          <a:p>
            <a:pPr marL="12700">
              <a:lnSpc>
                <a:spcPct val="100000"/>
              </a:lnSpc>
              <a:tabLst>
                <a:tab pos="965200" algn="l"/>
              </a:tabLst>
            </a:pPr>
            <a:r>
              <a:rPr sz="3950" spc="5" dirty="0">
                <a:latin typeface="Arial Unicode MS"/>
                <a:cs typeface="Arial Unicode MS"/>
              </a:rPr>
              <a:t>③	</a:t>
            </a:r>
            <a:r>
              <a:rPr sz="3950" spc="-844" dirty="0">
                <a:latin typeface="Arial Unicode MS"/>
                <a:cs typeface="Arial Unicode MS"/>
              </a:rPr>
              <a:t>制瓷的第⼆二道⼯工序是上⾊色</a:t>
            </a:r>
            <a:endParaRPr sz="3950">
              <a:latin typeface="Arial Unicode MS"/>
              <a:cs typeface="Arial Unicode MS"/>
            </a:endParaRPr>
          </a:p>
        </p:txBody>
      </p:sp>
      <p:sp>
        <p:nvSpPr>
          <p:cNvPr id="11" name="object 11"/>
          <p:cNvSpPr txBox="1"/>
          <p:nvPr/>
        </p:nvSpPr>
        <p:spPr>
          <a:xfrm>
            <a:off x="11170456" y="6367418"/>
            <a:ext cx="7061834" cy="611505"/>
          </a:xfrm>
          <a:prstGeom prst="rect">
            <a:avLst/>
          </a:prstGeom>
        </p:spPr>
        <p:txBody>
          <a:bodyPr vert="horz" wrap="square" lIns="0" tIns="0" rIns="0" bIns="0" rtlCol="0">
            <a:spAutoFit/>
          </a:bodyPr>
          <a:lstStyle/>
          <a:p>
            <a:pPr marL="12700">
              <a:lnSpc>
                <a:spcPct val="100000"/>
              </a:lnSpc>
            </a:pPr>
            <a:r>
              <a:rPr sz="3950" spc="-695" dirty="0">
                <a:latin typeface="Arial Unicode MS"/>
                <a:cs typeface="Arial Unicode MS"/>
              </a:rPr>
              <a:t>好⽐比三条途径中的</a:t>
            </a:r>
            <a:r>
              <a:rPr sz="3950" b="1" spc="-695" dirty="0">
                <a:latin typeface="Microsoft YaHei UI"/>
                <a:cs typeface="Microsoft YaHei UI"/>
              </a:rPr>
              <a:t>课外⼤大量量阅读</a:t>
            </a:r>
            <a:endParaRPr sz="3950">
              <a:latin typeface="Microsoft YaHei UI"/>
              <a:cs typeface="Microsoft YaHei UI"/>
            </a:endParaRPr>
          </a:p>
        </p:txBody>
      </p:sp>
      <p:sp>
        <p:nvSpPr>
          <p:cNvPr id="12" name="object 12"/>
          <p:cNvSpPr txBox="1"/>
          <p:nvPr/>
        </p:nvSpPr>
        <p:spPr>
          <a:xfrm>
            <a:off x="4228008" y="7414339"/>
            <a:ext cx="6999605" cy="611505"/>
          </a:xfrm>
          <a:prstGeom prst="rect">
            <a:avLst/>
          </a:prstGeom>
        </p:spPr>
        <p:txBody>
          <a:bodyPr vert="horz" wrap="square" lIns="0" tIns="0" rIns="0" bIns="0" rtlCol="0">
            <a:spAutoFit/>
          </a:bodyPr>
          <a:lstStyle/>
          <a:p>
            <a:pPr marL="12700">
              <a:lnSpc>
                <a:spcPct val="100000"/>
              </a:lnSpc>
              <a:tabLst>
                <a:tab pos="954405" algn="l"/>
              </a:tabLst>
            </a:pPr>
            <a:r>
              <a:rPr sz="3950" spc="5" dirty="0">
                <a:latin typeface="Arial Unicode MS"/>
                <a:cs typeface="Arial Unicode MS"/>
              </a:rPr>
              <a:t>④	</a:t>
            </a:r>
            <a:r>
              <a:rPr sz="3950" spc="-560" dirty="0">
                <a:latin typeface="Arial Unicode MS"/>
                <a:cs typeface="Arial Unicode MS"/>
              </a:rPr>
              <a:t>煅烧是制瓷的最后⼀一道⼯工序</a:t>
            </a:r>
            <a:endParaRPr sz="3950">
              <a:latin typeface="Arial Unicode MS"/>
              <a:cs typeface="Arial Unicode MS"/>
            </a:endParaRPr>
          </a:p>
        </p:txBody>
      </p:sp>
      <p:sp>
        <p:nvSpPr>
          <p:cNvPr id="13" name="object 13"/>
          <p:cNvSpPr txBox="1"/>
          <p:nvPr/>
        </p:nvSpPr>
        <p:spPr>
          <a:xfrm>
            <a:off x="11651950" y="7414339"/>
            <a:ext cx="7061834" cy="611505"/>
          </a:xfrm>
          <a:prstGeom prst="rect">
            <a:avLst/>
          </a:prstGeom>
        </p:spPr>
        <p:txBody>
          <a:bodyPr vert="horz" wrap="square" lIns="0" tIns="0" rIns="0" bIns="0" rtlCol="0">
            <a:spAutoFit/>
          </a:bodyPr>
          <a:lstStyle/>
          <a:p>
            <a:pPr marL="12700">
              <a:lnSpc>
                <a:spcPct val="100000"/>
              </a:lnSpc>
            </a:pPr>
            <a:r>
              <a:rPr sz="3950" spc="-260" dirty="0">
                <a:latin typeface="Arial Unicode MS"/>
                <a:cs typeface="Arial Unicode MS"/>
              </a:rPr>
              <a:t>好⽐比三条途径中的</a:t>
            </a:r>
            <a:r>
              <a:rPr sz="3950" b="1" spc="-260" dirty="0">
                <a:latin typeface="Microsoft YaHei UI"/>
                <a:cs typeface="Microsoft YaHei UI"/>
              </a:rPr>
              <a:t>课堂有效教学</a:t>
            </a:r>
            <a:endParaRPr sz="3950">
              <a:latin typeface="Microsoft YaHei UI"/>
              <a:cs typeface="Microsoft YaHei UI"/>
            </a:endParaRPr>
          </a:p>
        </p:txBody>
      </p:sp>
      <p:sp>
        <p:nvSpPr>
          <p:cNvPr id="14" name="object 14"/>
          <p:cNvSpPr/>
          <p:nvPr/>
        </p:nvSpPr>
        <p:spPr>
          <a:xfrm>
            <a:off x="1182054" y="3844976"/>
            <a:ext cx="931104" cy="865804"/>
          </a:xfrm>
          <a:prstGeom prst="rect">
            <a:avLst/>
          </a:prstGeom>
          <a:blipFill>
            <a:blip r:embed="rId2" cstate="print"/>
            <a:stretch>
              <a:fillRect/>
            </a:stretch>
          </a:blipFill>
        </p:spPr>
        <p:txBody>
          <a:bodyPr wrap="square" lIns="0" tIns="0" rIns="0" bIns="0" rtlCol="0"/>
          <a:lstStyle/>
          <a:p>
            <a:endParaRPr/>
          </a:p>
        </p:txBody>
      </p:sp>
      <p:sp>
        <p:nvSpPr>
          <p:cNvPr id="15" name="object 15"/>
          <p:cNvSpPr/>
          <p:nvPr/>
        </p:nvSpPr>
        <p:spPr>
          <a:xfrm>
            <a:off x="1182054" y="6275034"/>
            <a:ext cx="931104" cy="865804"/>
          </a:xfrm>
          <a:prstGeom prst="rect">
            <a:avLst/>
          </a:prstGeom>
          <a:blipFill>
            <a:blip r:embed="rId2" cstate="print"/>
            <a:stretch>
              <a:fillRect/>
            </a:stretch>
          </a:blipFill>
        </p:spPr>
        <p:txBody>
          <a:bodyPr wrap="square" lIns="0" tIns="0" rIns="0" bIns="0" rtlCol="0"/>
          <a:lstStyle/>
          <a:p>
            <a:endParaRPr/>
          </a:p>
        </p:txBody>
      </p:sp>
      <p:sp>
        <p:nvSpPr>
          <p:cNvPr id="16" name="object 16"/>
          <p:cNvSpPr/>
          <p:nvPr/>
        </p:nvSpPr>
        <p:spPr>
          <a:xfrm>
            <a:off x="1182054" y="8606439"/>
            <a:ext cx="931104" cy="865804"/>
          </a:xfrm>
          <a:prstGeom prst="rect">
            <a:avLst/>
          </a:prstGeom>
          <a:blipFill>
            <a:blip r:embed="rId2" cstate="print"/>
            <a:stretch>
              <a:fillRect/>
            </a:stretch>
          </a:blipFill>
        </p:spPr>
        <p:txBody>
          <a:bodyPr wrap="square" lIns="0" tIns="0" rIns="0" bIns="0" rtlCol="0"/>
          <a:lstStyle/>
          <a:p>
            <a:endParaRPr/>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107642" y="10267234"/>
            <a:ext cx="900810" cy="879554"/>
          </a:xfrm>
          <a:prstGeom prst="rect">
            <a:avLst/>
          </a:prstGeom>
          <a:blipFill>
            <a:blip r:embed="rId2" cstate="print"/>
            <a:stretch>
              <a:fillRect/>
            </a:stretch>
          </a:blipFill>
        </p:spPr>
        <p:txBody>
          <a:bodyPr wrap="square" lIns="0" tIns="0" rIns="0" bIns="0" rtlCol="0"/>
          <a:lstStyle/>
          <a:p>
            <a:endParaRPr/>
          </a:p>
        </p:txBody>
      </p:sp>
      <p:sp>
        <p:nvSpPr>
          <p:cNvPr id="3" name="object 3"/>
          <p:cNvSpPr/>
          <p:nvPr/>
        </p:nvSpPr>
        <p:spPr>
          <a:xfrm>
            <a:off x="19071283" y="110614"/>
            <a:ext cx="900810" cy="879554"/>
          </a:xfrm>
          <a:prstGeom prst="rect">
            <a:avLst/>
          </a:prstGeom>
          <a:blipFill>
            <a:blip r:embed="rId3" cstate="print"/>
            <a:stretch>
              <a:fillRect/>
            </a:stretch>
          </a:blipFill>
        </p:spPr>
        <p:txBody>
          <a:bodyPr wrap="square" lIns="0" tIns="0" rIns="0" bIns="0" rtlCol="0"/>
          <a:lstStyle/>
          <a:p>
            <a:endParaRPr/>
          </a:p>
        </p:txBody>
      </p:sp>
      <p:sp>
        <p:nvSpPr>
          <p:cNvPr id="4" name="object 4"/>
          <p:cNvSpPr/>
          <p:nvPr/>
        </p:nvSpPr>
        <p:spPr>
          <a:xfrm>
            <a:off x="19082371" y="10256433"/>
            <a:ext cx="879583" cy="900496"/>
          </a:xfrm>
          <a:prstGeom prst="rect">
            <a:avLst/>
          </a:prstGeom>
          <a:blipFill>
            <a:blip r:embed="rId4" cstate="print"/>
            <a:stretch>
              <a:fillRect/>
            </a:stretch>
          </a:blipFill>
        </p:spPr>
        <p:txBody>
          <a:bodyPr wrap="square" lIns="0" tIns="0" rIns="0" bIns="0" rtlCol="0"/>
          <a:lstStyle/>
          <a:p>
            <a:endParaRPr/>
          </a:p>
        </p:txBody>
      </p:sp>
      <p:sp>
        <p:nvSpPr>
          <p:cNvPr id="5" name="object 5"/>
          <p:cNvSpPr txBox="1"/>
          <p:nvPr/>
        </p:nvSpPr>
        <p:spPr>
          <a:xfrm>
            <a:off x="8322124" y="1606649"/>
            <a:ext cx="10391775" cy="2053589"/>
          </a:xfrm>
          <a:prstGeom prst="rect">
            <a:avLst/>
          </a:prstGeom>
        </p:spPr>
        <p:txBody>
          <a:bodyPr vert="horz" wrap="square" lIns="0" tIns="0" rIns="0" bIns="0" rtlCol="0">
            <a:spAutoFit/>
          </a:bodyPr>
          <a:lstStyle/>
          <a:p>
            <a:pPr marL="12700">
              <a:lnSpc>
                <a:spcPct val="100000"/>
              </a:lnSpc>
            </a:pPr>
            <a:r>
              <a:rPr sz="5900" spc="-145" dirty="0">
                <a:solidFill>
                  <a:srgbClr val="434343"/>
                </a:solidFill>
                <a:latin typeface="Arial Unicode MS"/>
                <a:cs typeface="Arial Unicode MS"/>
              </a:rPr>
              <a:t>分解</a:t>
            </a:r>
            <a:r>
              <a:rPr sz="5900" spc="-145" dirty="0">
                <a:solidFill>
                  <a:srgbClr val="434343"/>
                </a:solidFill>
                <a:latin typeface="Trebuchet MS"/>
                <a:cs typeface="Trebuchet MS"/>
              </a:rPr>
              <a:t>“</a:t>
            </a:r>
            <a:r>
              <a:rPr sz="5900" spc="-145" dirty="0">
                <a:solidFill>
                  <a:srgbClr val="434343"/>
                </a:solidFill>
                <a:latin typeface="Arial Unicode MS"/>
                <a:cs typeface="Arial Unicode MS"/>
              </a:rPr>
              <a:t>是什么</a:t>
            </a:r>
            <a:r>
              <a:rPr sz="5900" spc="-145" dirty="0">
                <a:solidFill>
                  <a:srgbClr val="434343"/>
                </a:solidFill>
                <a:latin typeface="Trebuchet MS"/>
                <a:cs typeface="Trebuchet MS"/>
              </a:rPr>
              <a:t>”</a:t>
            </a:r>
            <a:endParaRPr sz="5900">
              <a:latin typeface="Trebuchet MS"/>
              <a:cs typeface="Trebuchet MS"/>
            </a:endParaRPr>
          </a:p>
          <a:p>
            <a:pPr marL="33020">
              <a:lnSpc>
                <a:spcPct val="100000"/>
              </a:lnSpc>
              <a:spcBef>
                <a:spcPts val="3885"/>
              </a:spcBef>
            </a:pPr>
            <a:r>
              <a:rPr sz="4250" spc="35" dirty="0">
                <a:latin typeface="微软雅黑"/>
                <a:cs typeface="微软雅黑"/>
              </a:rPr>
              <a:t>对中心论点的</a:t>
            </a:r>
            <a:r>
              <a:rPr sz="4250" spc="35" dirty="0">
                <a:solidFill>
                  <a:srgbClr val="945200"/>
                </a:solidFill>
                <a:latin typeface="微软雅黑"/>
                <a:cs typeface="微软雅黑"/>
              </a:rPr>
              <a:t>内涵或者外延</a:t>
            </a:r>
            <a:r>
              <a:rPr sz="4250" spc="35" dirty="0">
                <a:latin typeface="微软雅黑"/>
                <a:cs typeface="微软雅黑"/>
              </a:rPr>
              <a:t>进行揭示和阐发</a:t>
            </a:r>
            <a:endParaRPr sz="4250">
              <a:latin typeface="微软雅黑"/>
              <a:cs typeface="微软雅黑"/>
            </a:endParaRPr>
          </a:p>
        </p:txBody>
      </p:sp>
      <p:sp>
        <p:nvSpPr>
          <p:cNvPr id="6" name="object 6"/>
          <p:cNvSpPr txBox="1"/>
          <p:nvPr/>
        </p:nvSpPr>
        <p:spPr>
          <a:xfrm>
            <a:off x="8374479" y="9156289"/>
            <a:ext cx="8192770" cy="661035"/>
          </a:xfrm>
          <a:prstGeom prst="rect">
            <a:avLst/>
          </a:prstGeom>
        </p:spPr>
        <p:txBody>
          <a:bodyPr vert="horz" wrap="square" lIns="0" tIns="0" rIns="0" bIns="0" rtlCol="0">
            <a:spAutoFit/>
          </a:bodyPr>
          <a:lstStyle/>
          <a:p>
            <a:pPr marL="12700">
              <a:lnSpc>
                <a:spcPct val="100000"/>
              </a:lnSpc>
            </a:pPr>
            <a:r>
              <a:rPr sz="4250" spc="35" dirty="0">
                <a:latin typeface="微软雅黑"/>
                <a:cs typeface="微软雅黑"/>
              </a:rPr>
              <a:t>从</a:t>
            </a:r>
            <a:r>
              <a:rPr sz="4250" spc="35" dirty="0">
                <a:solidFill>
                  <a:srgbClr val="945200"/>
                </a:solidFill>
                <a:latin typeface="微软雅黑"/>
                <a:cs typeface="微软雅黑"/>
              </a:rPr>
              <a:t>解决问题的途径</a:t>
            </a:r>
            <a:r>
              <a:rPr sz="4250" spc="35" dirty="0">
                <a:latin typeface="微软雅黑"/>
                <a:cs typeface="微软雅黑"/>
              </a:rPr>
              <a:t>角度设立分论点</a:t>
            </a:r>
            <a:endParaRPr sz="4250">
              <a:latin typeface="微软雅黑"/>
              <a:cs typeface="微软雅黑"/>
            </a:endParaRPr>
          </a:p>
        </p:txBody>
      </p:sp>
      <p:sp>
        <p:nvSpPr>
          <p:cNvPr id="7" name="object 7"/>
          <p:cNvSpPr/>
          <p:nvPr/>
        </p:nvSpPr>
        <p:spPr>
          <a:xfrm>
            <a:off x="1326458" y="0"/>
            <a:ext cx="4988408" cy="11308556"/>
          </a:xfrm>
          <a:prstGeom prst="rect">
            <a:avLst/>
          </a:prstGeom>
          <a:blipFill>
            <a:blip r:embed="rId5" cstate="print"/>
            <a:stretch>
              <a:fillRect/>
            </a:stretch>
          </a:blipFill>
        </p:spPr>
        <p:txBody>
          <a:bodyPr wrap="square" lIns="0" tIns="0" rIns="0" bIns="0" rtlCol="0"/>
          <a:lstStyle/>
          <a:p>
            <a:endParaRPr/>
          </a:p>
        </p:txBody>
      </p:sp>
      <p:sp>
        <p:nvSpPr>
          <p:cNvPr id="8" name="object 8"/>
          <p:cNvSpPr txBox="1"/>
          <p:nvPr/>
        </p:nvSpPr>
        <p:spPr>
          <a:xfrm>
            <a:off x="2961031" y="4526252"/>
            <a:ext cx="926465" cy="4029710"/>
          </a:xfrm>
          <a:prstGeom prst="rect">
            <a:avLst/>
          </a:prstGeom>
        </p:spPr>
        <p:txBody>
          <a:bodyPr vert="horz" wrap="square" lIns="0" tIns="0" rIns="0" bIns="0" rtlCol="0">
            <a:spAutoFit/>
          </a:bodyPr>
          <a:lstStyle/>
          <a:p>
            <a:pPr marL="12700" marR="5080" algn="just">
              <a:lnSpc>
                <a:spcPts val="8320"/>
              </a:lnSpc>
            </a:pPr>
            <a:r>
              <a:rPr sz="7100" spc="-5" dirty="0">
                <a:solidFill>
                  <a:srgbClr val="FFFFFF"/>
                </a:solidFill>
                <a:latin typeface="Arial Unicode MS"/>
                <a:cs typeface="Arial Unicode MS"/>
              </a:rPr>
              <a:t>结  构  </a:t>
            </a:r>
            <a:r>
              <a:rPr sz="7100" spc="-10" dirty="0">
                <a:solidFill>
                  <a:srgbClr val="FFFFFF"/>
                </a:solidFill>
                <a:latin typeface="Arial Unicode MS"/>
                <a:cs typeface="Arial Unicode MS"/>
              </a:rPr>
              <a:t>分  解</a:t>
            </a:r>
            <a:endParaRPr sz="7100">
              <a:latin typeface="Arial Unicode MS"/>
              <a:cs typeface="Arial Unicode MS"/>
            </a:endParaRPr>
          </a:p>
        </p:txBody>
      </p:sp>
      <p:sp>
        <p:nvSpPr>
          <p:cNvPr id="9" name="object 9"/>
          <p:cNvSpPr/>
          <p:nvPr/>
        </p:nvSpPr>
        <p:spPr>
          <a:xfrm>
            <a:off x="6804197" y="1501996"/>
            <a:ext cx="819785" cy="819785"/>
          </a:xfrm>
          <a:custGeom>
            <a:avLst/>
            <a:gdLst/>
            <a:ahLst/>
            <a:cxnLst/>
            <a:rect l="l" t="t" r="r" b="b"/>
            <a:pathLst>
              <a:path w="819784" h="819785">
                <a:moveTo>
                  <a:pt x="819681" y="0"/>
                </a:moveTo>
                <a:lnTo>
                  <a:pt x="409840" y="0"/>
                </a:lnTo>
                <a:lnTo>
                  <a:pt x="370370" y="1876"/>
                </a:lnTo>
                <a:lnTo>
                  <a:pt x="331961" y="7390"/>
                </a:lnTo>
                <a:lnTo>
                  <a:pt x="294785" y="16369"/>
                </a:lnTo>
                <a:lnTo>
                  <a:pt x="224821" y="44040"/>
                </a:lnTo>
                <a:lnTo>
                  <a:pt x="161850" y="83514"/>
                </a:lnTo>
                <a:lnTo>
                  <a:pt x="107248" y="133417"/>
                </a:lnTo>
                <a:lnTo>
                  <a:pt x="62388" y="192376"/>
                </a:lnTo>
                <a:lnTo>
                  <a:pt x="28644" y="259015"/>
                </a:lnTo>
                <a:lnTo>
                  <a:pt x="7390" y="331961"/>
                </a:lnTo>
                <a:lnTo>
                  <a:pt x="1876" y="370370"/>
                </a:lnTo>
                <a:lnTo>
                  <a:pt x="0" y="409840"/>
                </a:lnTo>
                <a:lnTo>
                  <a:pt x="1876" y="449311"/>
                </a:lnTo>
                <a:lnTo>
                  <a:pt x="7390" y="487720"/>
                </a:lnTo>
                <a:lnTo>
                  <a:pt x="16369" y="524895"/>
                </a:lnTo>
                <a:lnTo>
                  <a:pt x="44040" y="594860"/>
                </a:lnTo>
                <a:lnTo>
                  <a:pt x="83514" y="657830"/>
                </a:lnTo>
                <a:lnTo>
                  <a:pt x="133417" y="712433"/>
                </a:lnTo>
                <a:lnTo>
                  <a:pt x="192376" y="757293"/>
                </a:lnTo>
                <a:lnTo>
                  <a:pt x="259015" y="791037"/>
                </a:lnTo>
                <a:lnTo>
                  <a:pt x="331961" y="812291"/>
                </a:lnTo>
                <a:lnTo>
                  <a:pt x="370370" y="817805"/>
                </a:lnTo>
                <a:lnTo>
                  <a:pt x="409840" y="819681"/>
                </a:lnTo>
                <a:lnTo>
                  <a:pt x="449311" y="817805"/>
                </a:lnTo>
                <a:lnTo>
                  <a:pt x="487720" y="812291"/>
                </a:lnTo>
                <a:lnTo>
                  <a:pt x="524895" y="803311"/>
                </a:lnTo>
                <a:lnTo>
                  <a:pt x="594860" y="775640"/>
                </a:lnTo>
                <a:lnTo>
                  <a:pt x="657830" y="736167"/>
                </a:lnTo>
                <a:lnTo>
                  <a:pt x="712433" y="686263"/>
                </a:lnTo>
                <a:lnTo>
                  <a:pt x="757293" y="627305"/>
                </a:lnTo>
                <a:lnTo>
                  <a:pt x="791037" y="560666"/>
                </a:lnTo>
                <a:lnTo>
                  <a:pt x="812291" y="487720"/>
                </a:lnTo>
                <a:lnTo>
                  <a:pt x="817805" y="449311"/>
                </a:lnTo>
                <a:lnTo>
                  <a:pt x="819681" y="409840"/>
                </a:lnTo>
                <a:lnTo>
                  <a:pt x="819681" y="0"/>
                </a:lnTo>
                <a:close/>
              </a:path>
            </a:pathLst>
          </a:custGeom>
          <a:solidFill>
            <a:srgbClr val="231815"/>
          </a:solidFill>
        </p:spPr>
        <p:txBody>
          <a:bodyPr wrap="square" lIns="0" tIns="0" rIns="0" bIns="0" rtlCol="0"/>
          <a:lstStyle/>
          <a:p>
            <a:endParaRPr/>
          </a:p>
        </p:txBody>
      </p:sp>
      <p:sp>
        <p:nvSpPr>
          <p:cNvPr id="10" name="object 10"/>
          <p:cNvSpPr/>
          <p:nvPr/>
        </p:nvSpPr>
        <p:spPr>
          <a:xfrm>
            <a:off x="6915975" y="1613769"/>
            <a:ext cx="596265" cy="596265"/>
          </a:xfrm>
          <a:custGeom>
            <a:avLst/>
            <a:gdLst/>
            <a:ahLst/>
            <a:cxnLst/>
            <a:rect l="l" t="t" r="r" b="b"/>
            <a:pathLst>
              <a:path w="596265" h="596264">
                <a:moveTo>
                  <a:pt x="298062" y="0"/>
                </a:moveTo>
                <a:lnTo>
                  <a:pt x="260005" y="2425"/>
                </a:lnTo>
                <a:lnTo>
                  <a:pt x="222451" y="9700"/>
                </a:lnTo>
                <a:lnTo>
                  <a:pt x="185901" y="21825"/>
                </a:lnTo>
                <a:lnTo>
                  <a:pt x="150858" y="38801"/>
                </a:lnTo>
                <a:lnTo>
                  <a:pt x="117825" y="60627"/>
                </a:lnTo>
                <a:lnTo>
                  <a:pt x="87303" y="87303"/>
                </a:lnTo>
                <a:lnTo>
                  <a:pt x="60627" y="117827"/>
                </a:lnTo>
                <a:lnTo>
                  <a:pt x="38801" y="150863"/>
                </a:lnTo>
                <a:lnTo>
                  <a:pt x="21825" y="185907"/>
                </a:lnTo>
                <a:lnTo>
                  <a:pt x="9700" y="222458"/>
                </a:lnTo>
                <a:lnTo>
                  <a:pt x="2425" y="260013"/>
                </a:lnTo>
                <a:lnTo>
                  <a:pt x="0" y="298070"/>
                </a:lnTo>
                <a:lnTo>
                  <a:pt x="2425" y="336127"/>
                </a:lnTo>
                <a:lnTo>
                  <a:pt x="9700" y="373682"/>
                </a:lnTo>
                <a:lnTo>
                  <a:pt x="21825" y="410232"/>
                </a:lnTo>
                <a:lnTo>
                  <a:pt x="38801" y="445274"/>
                </a:lnTo>
                <a:lnTo>
                  <a:pt x="60627" y="478308"/>
                </a:lnTo>
                <a:lnTo>
                  <a:pt x="87303" y="508830"/>
                </a:lnTo>
                <a:lnTo>
                  <a:pt x="117825" y="535506"/>
                </a:lnTo>
                <a:lnTo>
                  <a:pt x="150858" y="557332"/>
                </a:lnTo>
                <a:lnTo>
                  <a:pt x="185901" y="574307"/>
                </a:lnTo>
                <a:lnTo>
                  <a:pt x="222451" y="586433"/>
                </a:lnTo>
                <a:lnTo>
                  <a:pt x="260005" y="593708"/>
                </a:lnTo>
                <a:lnTo>
                  <a:pt x="298062" y="596133"/>
                </a:lnTo>
                <a:lnTo>
                  <a:pt x="336120" y="593708"/>
                </a:lnTo>
                <a:lnTo>
                  <a:pt x="373675" y="586433"/>
                </a:lnTo>
                <a:lnTo>
                  <a:pt x="410226" y="574307"/>
                </a:lnTo>
                <a:lnTo>
                  <a:pt x="445270" y="557332"/>
                </a:lnTo>
                <a:lnTo>
                  <a:pt x="478305" y="535506"/>
                </a:lnTo>
                <a:lnTo>
                  <a:pt x="508830" y="508830"/>
                </a:lnTo>
                <a:lnTo>
                  <a:pt x="535506" y="478308"/>
                </a:lnTo>
                <a:lnTo>
                  <a:pt x="557332" y="445274"/>
                </a:lnTo>
                <a:lnTo>
                  <a:pt x="574307" y="410232"/>
                </a:lnTo>
                <a:lnTo>
                  <a:pt x="586433" y="373682"/>
                </a:lnTo>
                <a:lnTo>
                  <a:pt x="593708" y="336127"/>
                </a:lnTo>
                <a:lnTo>
                  <a:pt x="596133" y="298070"/>
                </a:lnTo>
                <a:lnTo>
                  <a:pt x="593708" y="260013"/>
                </a:lnTo>
                <a:lnTo>
                  <a:pt x="586433" y="222458"/>
                </a:lnTo>
                <a:lnTo>
                  <a:pt x="574307" y="185907"/>
                </a:lnTo>
                <a:lnTo>
                  <a:pt x="557332" y="150863"/>
                </a:lnTo>
                <a:lnTo>
                  <a:pt x="535506" y="117827"/>
                </a:lnTo>
                <a:lnTo>
                  <a:pt x="508830" y="87303"/>
                </a:lnTo>
                <a:lnTo>
                  <a:pt x="478305" y="60627"/>
                </a:lnTo>
                <a:lnTo>
                  <a:pt x="445270" y="38801"/>
                </a:lnTo>
                <a:lnTo>
                  <a:pt x="410226" y="21825"/>
                </a:lnTo>
                <a:lnTo>
                  <a:pt x="373675" y="9700"/>
                </a:lnTo>
                <a:lnTo>
                  <a:pt x="336120" y="2425"/>
                </a:lnTo>
                <a:lnTo>
                  <a:pt x="298062" y="0"/>
                </a:lnTo>
                <a:close/>
              </a:path>
            </a:pathLst>
          </a:custGeom>
          <a:solidFill>
            <a:srgbClr val="FFFFFF"/>
          </a:solidFill>
        </p:spPr>
        <p:txBody>
          <a:bodyPr wrap="square" lIns="0" tIns="0" rIns="0" bIns="0" rtlCol="0"/>
          <a:lstStyle/>
          <a:p>
            <a:endParaRPr/>
          </a:p>
        </p:txBody>
      </p:sp>
      <p:sp>
        <p:nvSpPr>
          <p:cNvPr id="11" name="object 11"/>
          <p:cNvSpPr/>
          <p:nvPr/>
        </p:nvSpPr>
        <p:spPr>
          <a:xfrm>
            <a:off x="6804197" y="4590741"/>
            <a:ext cx="819785" cy="819785"/>
          </a:xfrm>
          <a:custGeom>
            <a:avLst/>
            <a:gdLst/>
            <a:ahLst/>
            <a:cxnLst/>
            <a:rect l="l" t="t" r="r" b="b"/>
            <a:pathLst>
              <a:path w="819784" h="819785">
                <a:moveTo>
                  <a:pt x="819681" y="0"/>
                </a:moveTo>
                <a:lnTo>
                  <a:pt x="409840" y="0"/>
                </a:lnTo>
                <a:lnTo>
                  <a:pt x="370370" y="1876"/>
                </a:lnTo>
                <a:lnTo>
                  <a:pt x="331961" y="7390"/>
                </a:lnTo>
                <a:lnTo>
                  <a:pt x="294785" y="16369"/>
                </a:lnTo>
                <a:lnTo>
                  <a:pt x="224821" y="44040"/>
                </a:lnTo>
                <a:lnTo>
                  <a:pt x="161850" y="83514"/>
                </a:lnTo>
                <a:lnTo>
                  <a:pt x="107248" y="133417"/>
                </a:lnTo>
                <a:lnTo>
                  <a:pt x="62388" y="192376"/>
                </a:lnTo>
                <a:lnTo>
                  <a:pt x="28644" y="259015"/>
                </a:lnTo>
                <a:lnTo>
                  <a:pt x="7390" y="331961"/>
                </a:lnTo>
                <a:lnTo>
                  <a:pt x="1876" y="370370"/>
                </a:lnTo>
                <a:lnTo>
                  <a:pt x="0" y="409840"/>
                </a:lnTo>
                <a:lnTo>
                  <a:pt x="1876" y="449311"/>
                </a:lnTo>
                <a:lnTo>
                  <a:pt x="7390" y="487720"/>
                </a:lnTo>
                <a:lnTo>
                  <a:pt x="16369" y="524895"/>
                </a:lnTo>
                <a:lnTo>
                  <a:pt x="44040" y="594860"/>
                </a:lnTo>
                <a:lnTo>
                  <a:pt x="83514" y="657830"/>
                </a:lnTo>
                <a:lnTo>
                  <a:pt x="133417" y="712433"/>
                </a:lnTo>
                <a:lnTo>
                  <a:pt x="192376" y="757293"/>
                </a:lnTo>
                <a:lnTo>
                  <a:pt x="259015" y="791037"/>
                </a:lnTo>
                <a:lnTo>
                  <a:pt x="331961" y="812291"/>
                </a:lnTo>
                <a:lnTo>
                  <a:pt x="370370" y="817805"/>
                </a:lnTo>
                <a:lnTo>
                  <a:pt x="409840" y="819681"/>
                </a:lnTo>
                <a:lnTo>
                  <a:pt x="449311" y="817805"/>
                </a:lnTo>
                <a:lnTo>
                  <a:pt x="487720" y="812291"/>
                </a:lnTo>
                <a:lnTo>
                  <a:pt x="524895" y="803311"/>
                </a:lnTo>
                <a:lnTo>
                  <a:pt x="594860" y="775640"/>
                </a:lnTo>
                <a:lnTo>
                  <a:pt x="657830" y="736167"/>
                </a:lnTo>
                <a:lnTo>
                  <a:pt x="712433" y="686263"/>
                </a:lnTo>
                <a:lnTo>
                  <a:pt x="757293" y="627305"/>
                </a:lnTo>
                <a:lnTo>
                  <a:pt x="791037" y="560666"/>
                </a:lnTo>
                <a:lnTo>
                  <a:pt x="812291" y="487720"/>
                </a:lnTo>
                <a:lnTo>
                  <a:pt x="817805" y="449311"/>
                </a:lnTo>
                <a:lnTo>
                  <a:pt x="819681" y="409840"/>
                </a:lnTo>
                <a:lnTo>
                  <a:pt x="819681" y="0"/>
                </a:lnTo>
                <a:close/>
              </a:path>
            </a:pathLst>
          </a:custGeom>
          <a:solidFill>
            <a:srgbClr val="7F7F7F"/>
          </a:solidFill>
        </p:spPr>
        <p:txBody>
          <a:bodyPr wrap="square" lIns="0" tIns="0" rIns="0" bIns="0" rtlCol="0"/>
          <a:lstStyle/>
          <a:p>
            <a:endParaRPr/>
          </a:p>
        </p:txBody>
      </p:sp>
      <p:sp>
        <p:nvSpPr>
          <p:cNvPr id="12" name="object 12"/>
          <p:cNvSpPr/>
          <p:nvPr/>
        </p:nvSpPr>
        <p:spPr>
          <a:xfrm>
            <a:off x="6915973" y="4702514"/>
            <a:ext cx="596265" cy="596265"/>
          </a:xfrm>
          <a:custGeom>
            <a:avLst/>
            <a:gdLst/>
            <a:ahLst/>
            <a:cxnLst/>
            <a:rect l="l" t="t" r="r" b="b"/>
            <a:pathLst>
              <a:path w="596265" h="596264">
                <a:moveTo>
                  <a:pt x="298062" y="0"/>
                </a:moveTo>
                <a:lnTo>
                  <a:pt x="260005" y="2425"/>
                </a:lnTo>
                <a:lnTo>
                  <a:pt x="222451" y="9700"/>
                </a:lnTo>
                <a:lnTo>
                  <a:pt x="185901" y="21825"/>
                </a:lnTo>
                <a:lnTo>
                  <a:pt x="150858" y="38801"/>
                </a:lnTo>
                <a:lnTo>
                  <a:pt x="117825" y="60627"/>
                </a:lnTo>
                <a:lnTo>
                  <a:pt x="87303" y="87303"/>
                </a:lnTo>
                <a:lnTo>
                  <a:pt x="60627" y="117827"/>
                </a:lnTo>
                <a:lnTo>
                  <a:pt x="38801" y="150863"/>
                </a:lnTo>
                <a:lnTo>
                  <a:pt x="21825" y="185907"/>
                </a:lnTo>
                <a:lnTo>
                  <a:pt x="9700" y="222458"/>
                </a:lnTo>
                <a:lnTo>
                  <a:pt x="2425" y="260013"/>
                </a:lnTo>
                <a:lnTo>
                  <a:pt x="0" y="298070"/>
                </a:lnTo>
                <a:lnTo>
                  <a:pt x="2425" y="336127"/>
                </a:lnTo>
                <a:lnTo>
                  <a:pt x="9700" y="373682"/>
                </a:lnTo>
                <a:lnTo>
                  <a:pt x="21825" y="410232"/>
                </a:lnTo>
                <a:lnTo>
                  <a:pt x="38801" y="445274"/>
                </a:lnTo>
                <a:lnTo>
                  <a:pt x="60627" y="478308"/>
                </a:lnTo>
                <a:lnTo>
                  <a:pt x="87303" y="508830"/>
                </a:lnTo>
                <a:lnTo>
                  <a:pt x="117825" y="535506"/>
                </a:lnTo>
                <a:lnTo>
                  <a:pt x="150858" y="557332"/>
                </a:lnTo>
                <a:lnTo>
                  <a:pt x="185901" y="574307"/>
                </a:lnTo>
                <a:lnTo>
                  <a:pt x="222451" y="586433"/>
                </a:lnTo>
                <a:lnTo>
                  <a:pt x="260005" y="593708"/>
                </a:lnTo>
                <a:lnTo>
                  <a:pt x="298062" y="596133"/>
                </a:lnTo>
                <a:lnTo>
                  <a:pt x="336120" y="593708"/>
                </a:lnTo>
                <a:lnTo>
                  <a:pt x="373675" y="586433"/>
                </a:lnTo>
                <a:lnTo>
                  <a:pt x="410226" y="574307"/>
                </a:lnTo>
                <a:lnTo>
                  <a:pt x="445270" y="557332"/>
                </a:lnTo>
                <a:lnTo>
                  <a:pt x="478305" y="535506"/>
                </a:lnTo>
                <a:lnTo>
                  <a:pt x="508830" y="508830"/>
                </a:lnTo>
                <a:lnTo>
                  <a:pt x="535506" y="478308"/>
                </a:lnTo>
                <a:lnTo>
                  <a:pt x="557332" y="445274"/>
                </a:lnTo>
                <a:lnTo>
                  <a:pt x="574307" y="410232"/>
                </a:lnTo>
                <a:lnTo>
                  <a:pt x="586433" y="373682"/>
                </a:lnTo>
                <a:lnTo>
                  <a:pt x="593708" y="336127"/>
                </a:lnTo>
                <a:lnTo>
                  <a:pt x="596133" y="298070"/>
                </a:lnTo>
                <a:lnTo>
                  <a:pt x="593708" y="260013"/>
                </a:lnTo>
                <a:lnTo>
                  <a:pt x="586433" y="222458"/>
                </a:lnTo>
                <a:lnTo>
                  <a:pt x="574307" y="185907"/>
                </a:lnTo>
                <a:lnTo>
                  <a:pt x="557332" y="150863"/>
                </a:lnTo>
                <a:lnTo>
                  <a:pt x="535506" y="117827"/>
                </a:lnTo>
                <a:lnTo>
                  <a:pt x="508830" y="87303"/>
                </a:lnTo>
                <a:lnTo>
                  <a:pt x="478305" y="60627"/>
                </a:lnTo>
                <a:lnTo>
                  <a:pt x="445270" y="38801"/>
                </a:lnTo>
                <a:lnTo>
                  <a:pt x="410226" y="21825"/>
                </a:lnTo>
                <a:lnTo>
                  <a:pt x="373675" y="9700"/>
                </a:lnTo>
                <a:lnTo>
                  <a:pt x="336120" y="2425"/>
                </a:lnTo>
                <a:lnTo>
                  <a:pt x="298062" y="0"/>
                </a:lnTo>
                <a:close/>
              </a:path>
            </a:pathLst>
          </a:custGeom>
          <a:solidFill>
            <a:srgbClr val="FFFFFF"/>
          </a:solidFill>
        </p:spPr>
        <p:txBody>
          <a:bodyPr wrap="square" lIns="0" tIns="0" rIns="0" bIns="0" rtlCol="0"/>
          <a:lstStyle/>
          <a:p>
            <a:endParaRPr/>
          </a:p>
        </p:txBody>
      </p:sp>
      <p:sp>
        <p:nvSpPr>
          <p:cNvPr id="13" name="object 13"/>
          <p:cNvSpPr/>
          <p:nvPr/>
        </p:nvSpPr>
        <p:spPr>
          <a:xfrm>
            <a:off x="6804197" y="7679487"/>
            <a:ext cx="819785" cy="819785"/>
          </a:xfrm>
          <a:custGeom>
            <a:avLst/>
            <a:gdLst/>
            <a:ahLst/>
            <a:cxnLst/>
            <a:rect l="l" t="t" r="r" b="b"/>
            <a:pathLst>
              <a:path w="819784" h="819784">
                <a:moveTo>
                  <a:pt x="819681" y="0"/>
                </a:moveTo>
                <a:lnTo>
                  <a:pt x="409840" y="0"/>
                </a:lnTo>
                <a:lnTo>
                  <a:pt x="370370" y="1876"/>
                </a:lnTo>
                <a:lnTo>
                  <a:pt x="331961" y="7390"/>
                </a:lnTo>
                <a:lnTo>
                  <a:pt x="294785" y="16369"/>
                </a:lnTo>
                <a:lnTo>
                  <a:pt x="224821" y="44040"/>
                </a:lnTo>
                <a:lnTo>
                  <a:pt x="161850" y="83514"/>
                </a:lnTo>
                <a:lnTo>
                  <a:pt x="107248" y="133417"/>
                </a:lnTo>
                <a:lnTo>
                  <a:pt x="62388" y="192376"/>
                </a:lnTo>
                <a:lnTo>
                  <a:pt x="28644" y="259015"/>
                </a:lnTo>
                <a:lnTo>
                  <a:pt x="7390" y="331961"/>
                </a:lnTo>
                <a:lnTo>
                  <a:pt x="1876" y="370370"/>
                </a:lnTo>
                <a:lnTo>
                  <a:pt x="0" y="409840"/>
                </a:lnTo>
                <a:lnTo>
                  <a:pt x="1876" y="449311"/>
                </a:lnTo>
                <a:lnTo>
                  <a:pt x="7390" y="487720"/>
                </a:lnTo>
                <a:lnTo>
                  <a:pt x="16369" y="524895"/>
                </a:lnTo>
                <a:lnTo>
                  <a:pt x="44040" y="594860"/>
                </a:lnTo>
                <a:lnTo>
                  <a:pt x="83514" y="657830"/>
                </a:lnTo>
                <a:lnTo>
                  <a:pt x="133417" y="712433"/>
                </a:lnTo>
                <a:lnTo>
                  <a:pt x="192376" y="757293"/>
                </a:lnTo>
                <a:lnTo>
                  <a:pt x="259015" y="791037"/>
                </a:lnTo>
                <a:lnTo>
                  <a:pt x="331961" y="812291"/>
                </a:lnTo>
                <a:lnTo>
                  <a:pt x="370370" y="817805"/>
                </a:lnTo>
                <a:lnTo>
                  <a:pt x="409840" y="819681"/>
                </a:lnTo>
                <a:lnTo>
                  <a:pt x="449311" y="817805"/>
                </a:lnTo>
                <a:lnTo>
                  <a:pt x="487720" y="812291"/>
                </a:lnTo>
                <a:lnTo>
                  <a:pt x="524895" y="803311"/>
                </a:lnTo>
                <a:lnTo>
                  <a:pt x="594860" y="775640"/>
                </a:lnTo>
                <a:lnTo>
                  <a:pt x="657830" y="736167"/>
                </a:lnTo>
                <a:lnTo>
                  <a:pt x="712433" y="686263"/>
                </a:lnTo>
                <a:lnTo>
                  <a:pt x="757293" y="627305"/>
                </a:lnTo>
                <a:lnTo>
                  <a:pt x="791037" y="560666"/>
                </a:lnTo>
                <a:lnTo>
                  <a:pt x="812291" y="487720"/>
                </a:lnTo>
                <a:lnTo>
                  <a:pt x="817805" y="449311"/>
                </a:lnTo>
                <a:lnTo>
                  <a:pt x="819681" y="409840"/>
                </a:lnTo>
                <a:lnTo>
                  <a:pt x="819681" y="0"/>
                </a:lnTo>
                <a:close/>
              </a:path>
            </a:pathLst>
          </a:custGeom>
          <a:solidFill>
            <a:srgbClr val="231815"/>
          </a:solidFill>
        </p:spPr>
        <p:txBody>
          <a:bodyPr wrap="square" lIns="0" tIns="0" rIns="0" bIns="0" rtlCol="0"/>
          <a:lstStyle/>
          <a:p>
            <a:endParaRPr/>
          </a:p>
        </p:txBody>
      </p:sp>
      <p:sp>
        <p:nvSpPr>
          <p:cNvPr id="14" name="object 14"/>
          <p:cNvSpPr/>
          <p:nvPr/>
        </p:nvSpPr>
        <p:spPr>
          <a:xfrm>
            <a:off x="6915975" y="7791260"/>
            <a:ext cx="596265" cy="596265"/>
          </a:xfrm>
          <a:custGeom>
            <a:avLst/>
            <a:gdLst/>
            <a:ahLst/>
            <a:cxnLst/>
            <a:rect l="l" t="t" r="r" b="b"/>
            <a:pathLst>
              <a:path w="596265" h="596265">
                <a:moveTo>
                  <a:pt x="298062" y="0"/>
                </a:moveTo>
                <a:lnTo>
                  <a:pt x="260005" y="2425"/>
                </a:lnTo>
                <a:lnTo>
                  <a:pt x="222451" y="9700"/>
                </a:lnTo>
                <a:lnTo>
                  <a:pt x="185901" y="21825"/>
                </a:lnTo>
                <a:lnTo>
                  <a:pt x="150858" y="38801"/>
                </a:lnTo>
                <a:lnTo>
                  <a:pt x="117825" y="60627"/>
                </a:lnTo>
                <a:lnTo>
                  <a:pt x="87303" y="87303"/>
                </a:lnTo>
                <a:lnTo>
                  <a:pt x="60627" y="117827"/>
                </a:lnTo>
                <a:lnTo>
                  <a:pt x="38801" y="150863"/>
                </a:lnTo>
                <a:lnTo>
                  <a:pt x="21825" y="185907"/>
                </a:lnTo>
                <a:lnTo>
                  <a:pt x="9700" y="222458"/>
                </a:lnTo>
                <a:lnTo>
                  <a:pt x="2425" y="260013"/>
                </a:lnTo>
                <a:lnTo>
                  <a:pt x="0" y="298070"/>
                </a:lnTo>
                <a:lnTo>
                  <a:pt x="2425" y="336127"/>
                </a:lnTo>
                <a:lnTo>
                  <a:pt x="9700" y="373682"/>
                </a:lnTo>
                <a:lnTo>
                  <a:pt x="21825" y="410232"/>
                </a:lnTo>
                <a:lnTo>
                  <a:pt x="38801" y="445274"/>
                </a:lnTo>
                <a:lnTo>
                  <a:pt x="60627" y="478308"/>
                </a:lnTo>
                <a:lnTo>
                  <a:pt x="87303" y="508830"/>
                </a:lnTo>
                <a:lnTo>
                  <a:pt x="117825" y="535506"/>
                </a:lnTo>
                <a:lnTo>
                  <a:pt x="150858" y="557332"/>
                </a:lnTo>
                <a:lnTo>
                  <a:pt x="185901" y="574307"/>
                </a:lnTo>
                <a:lnTo>
                  <a:pt x="222451" y="586433"/>
                </a:lnTo>
                <a:lnTo>
                  <a:pt x="260005" y="593708"/>
                </a:lnTo>
                <a:lnTo>
                  <a:pt x="298062" y="596133"/>
                </a:lnTo>
                <a:lnTo>
                  <a:pt x="336120" y="593708"/>
                </a:lnTo>
                <a:lnTo>
                  <a:pt x="373675" y="586433"/>
                </a:lnTo>
                <a:lnTo>
                  <a:pt x="410226" y="574307"/>
                </a:lnTo>
                <a:lnTo>
                  <a:pt x="445270" y="557332"/>
                </a:lnTo>
                <a:lnTo>
                  <a:pt x="478305" y="535506"/>
                </a:lnTo>
                <a:lnTo>
                  <a:pt x="508830" y="508830"/>
                </a:lnTo>
                <a:lnTo>
                  <a:pt x="535506" y="478308"/>
                </a:lnTo>
                <a:lnTo>
                  <a:pt x="557332" y="445274"/>
                </a:lnTo>
                <a:lnTo>
                  <a:pt x="574307" y="410232"/>
                </a:lnTo>
                <a:lnTo>
                  <a:pt x="586433" y="373682"/>
                </a:lnTo>
                <a:lnTo>
                  <a:pt x="593708" y="336127"/>
                </a:lnTo>
                <a:lnTo>
                  <a:pt x="596133" y="298070"/>
                </a:lnTo>
                <a:lnTo>
                  <a:pt x="593708" y="260013"/>
                </a:lnTo>
                <a:lnTo>
                  <a:pt x="586433" y="222458"/>
                </a:lnTo>
                <a:lnTo>
                  <a:pt x="574307" y="185907"/>
                </a:lnTo>
                <a:lnTo>
                  <a:pt x="557332" y="150863"/>
                </a:lnTo>
                <a:lnTo>
                  <a:pt x="535506" y="117827"/>
                </a:lnTo>
                <a:lnTo>
                  <a:pt x="508830" y="87303"/>
                </a:lnTo>
                <a:lnTo>
                  <a:pt x="478305" y="60627"/>
                </a:lnTo>
                <a:lnTo>
                  <a:pt x="445270" y="38801"/>
                </a:lnTo>
                <a:lnTo>
                  <a:pt x="410226" y="21825"/>
                </a:lnTo>
                <a:lnTo>
                  <a:pt x="373675" y="9700"/>
                </a:lnTo>
                <a:lnTo>
                  <a:pt x="336120" y="2425"/>
                </a:lnTo>
                <a:lnTo>
                  <a:pt x="298062" y="0"/>
                </a:lnTo>
                <a:close/>
              </a:path>
            </a:pathLst>
          </a:custGeom>
          <a:solidFill>
            <a:srgbClr val="FFFFFF"/>
          </a:solidFill>
        </p:spPr>
        <p:txBody>
          <a:bodyPr wrap="square" lIns="0" tIns="0" rIns="0" bIns="0" rtlCol="0"/>
          <a:lstStyle/>
          <a:p>
            <a:endParaRPr/>
          </a:p>
        </p:txBody>
      </p:sp>
      <p:sp>
        <p:nvSpPr>
          <p:cNvPr id="15" name="object 15"/>
          <p:cNvSpPr txBox="1"/>
          <p:nvPr/>
        </p:nvSpPr>
        <p:spPr>
          <a:xfrm>
            <a:off x="8322124" y="4611793"/>
            <a:ext cx="8318500" cy="1979930"/>
          </a:xfrm>
          <a:prstGeom prst="rect">
            <a:avLst/>
          </a:prstGeom>
        </p:spPr>
        <p:txBody>
          <a:bodyPr vert="horz" wrap="square" lIns="0" tIns="0" rIns="0" bIns="0" rtlCol="0">
            <a:spAutoFit/>
          </a:bodyPr>
          <a:lstStyle/>
          <a:p>
            <a:pPr marL="12700">
              <a:lnSpc>
                <a:spcPct val="100000"/>
              </a:lnSpc>
            </a:pPr>
            <a:r>
              <a:rPr sz="5900" spc="-145" dirty="0">
                <a:solidFill>
                  <a:srgbClr val="434343"/>
                </a:solidFill>
                <a:latin typeface="Arial Unicode MS"/>
                <a:cs typeface="Arial Unicode MS"/>
              </a:rPr>
              <a:t>分解</a:t>
            </a:r>
            <a:r>
              <a:rPr sz="5900" spc="-145" dirty="0">
                <a:solidFill>
                  <a:srgbClr val="434343"/>
                </a:solidFill>
                <a:latin typeface="Trebuchet MS"/>
                <a:cs typeface="Trebuchet MS"/>
              </a:rPr>
              <a:t>“</a:t>
            </a:r>
            <a:r>
              <a:rPr sz="5900" spc="-145" dirty="0">
                <a:solidFill>
                  <a:srgbClr val="434343"/>
                </a:solidFill>
                <a:latin typeface="Arial Unicode MS"/>
                <a:cs typeface="Arial Unicode MS"/>
              </a:rPr>
              <a:t>为什么</a:t>
            </a:r>
            <a:r>
              <a:rPr sz="5900" spc="-145" dirty="0">
                <a:solidFill>
                  <a:srgbClr val="434343"/>
                </a:solidFill>
                <a:latin typeface="Trebuchet MS"/>
                <a:cs typeface="Trebuchet MS"/>
              </a:rPr>
              <a:t>”</a:t>
            </a:r>
            <a:endParaRPr sz="5900">
              <a:latin typeface="Trebuchet MS"/>
              <a:cs typeface="Trebuchet MS"/>
            </a:endParaRPr>
          </a:p>
          <a:p>
            <a:pPr marL="137795">
              <a:lnSpc>
                <a:spcPct val="100000"/>
              </a:lnSpc>
              <a:spcBef>
                <a:spcPts val="3309"/>
              </a:spcBef>
            </a:pPr>
            <a:r>
              <a:rPr sz="4250" spc="35" dirty="0">
                <a:latin typeface="微软雅黑"/>
                <a:cs typeface="微软雅黑"/>
              </a:rPr>
              <a:t>从</a:t>
            </a:r>
            <a:r>
              <a:rPr sz="4250" spc="35" dirty="0">
                <a:solidFill>
                  <a:srgbClr val="945200"/>
                </a:solidFill>
                <a:latin typeface="微软雅黑"/>
                <a:cs typeface="微软雅黑"/>
              </a:rPr>
              <a:t>原因角度</a:t>
            </a:r>
            <a:r>
              <a:rPr sz="4250" spc="35" dirty="0">
                <a:latin typeface="微软雅黑"/>
                <a:cs typeface="微软雅黑"/>
              </a:rPr>
              <a:t>设立分论点，阐明理由</a:t>
            </a:r>
            <a:endParaRPr sz="4250">
              <a:latin typeface="微软雅黑"/>
              <a:cs typeface="微软雅黑"/>
            </a:endParaRPr>
          </a:p>
        </p:txBody>
      </p:sp>
      <p:sp>
        <p:nvSpPr>
          <p:cNvPr id="16" name="object 16"/>
          <p:cNvSpPr txBox="1"/>
          <p:nvPr/>
        </p:nvSpPr>
        <p:spPr>
          <a:xfrm>
            <a:off x="8322124" y="7732200"/>
            <a:ext cx="4429760" cy="762000"/>
          </a:xfrm>
          <a:prstGeom prst="rect">
            <a:avLst/>
          </a:prstGeom>
        </p:spPr>
        <p:txBody>
          <a:bodyPr vert="horz" wrap="square" lIns="0" tIns="0" rIns="0" bIns="0" rtlCol="0">
            <a:spAutoFit/>
          </a:bodyPr>
          <a:lstStyle/>
          <a:p>
            <a:pPr marL="12700">
              <a:lnSpc>
                <a:spcPts val="6000"/>
              </a:lnSpc>
            </a:pPr>
            <a:r>
              <a:rPr sz="5900" spc="35" dirty="0">
                <a:solidFill>
                  <a:srgbClr val="434343"/>
                </a:solidFill>
                <a:latin typeface="Arial Unicode MS"/>
                <a:cs typeface="Arial Unicode MS"/>
              </a:rPr>
              <a:t>分解</a:t>
            </a:r>
            <a:r>
              <a:rPr sz="5900" spc="-600" dirty="0">
                <a:solidFill>
                  <a:srgbClr val="434343"/>
                </a:solidFill>
                <a:latin typeface="Trebuchet MS"/>
                <a:cs typeface="Trebuchet MS"/>
              </a:rPr>
              <a:t>“</a:t>
            </a:r>
            <a:r>
              <a:rPr sz="5900" spc="35" dirty="0">
                <a:solidFill>
                  <a:srgbClr val="434343"/>
                </a:solidFill>
                <a:latin typeface="Arial Unicode MS"/>
                <a:cs typeface="Arial Unicode MS"/>
              </a:rPr>
              <a:t>怎么办</a:t>
            </a:r>
            <a:r>
              <a:rPr sz="5900" spc="-600" dirty="0">
                <a:solidFill>
                  <a:srgbClr val="434343"/>
                </a:solidFill>
                <a:latin typeface="Trebuchet MS"/>
                <a:cs typeface="Trebuchet MS"/>
              </a:rPr>
              <a:t>”</a:t>
            </a:r>
            <a:endParaRPr sz="5900">
              <a:latin typeface="Trebuchet MS"/>
              <a:cs typeface="Trebuchet MS"/>
            </a:endParaRPr>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107642" y="10267234"/>
            <a:ext cx="900810" cy="879554"/>
          </a:xfrm>
          <a:prstGeom prst="rect">
            <a:avLst/>
          </a:prstGeom>
          <a:blipFill>
            <a:blip r:embed="rId2" cstate="print"/>
            <a:stretch>
              <a:fillRect/>
            </a:stretch>
          </a:blipFill>
        </p:spPr>
        <p:txBody>
          <a:bodyPr wrap="square" lIns="0" tIns="0" rIns="0" bIns="0" rtlCol="0"/>
          <a:lstStyle/>
          <a:p>
            <a:endParaRPr/>
          </a:p>
        </p:txBody>
      </p:sp>
      <p:sp>
        <p:nvSpPr>
          <p:cNvPr id="3" name="object 3"/>
          <p:cNvSpPr/>
          <p:nvPr/>
        </p:nvSpPr>
        <p:spPr>
          <a:xfrm>
            <a:off x="19071283" y="110614"/>
            <a:ext cx="900810" cy="879554"/>
          </a:xfrm>
          <a:prstGeom prst="rect">
            <a:avLst/>
          </a:prstGeom>
          <a:blipFill>
            <a:blip r:embed="rId3" cstate="print"/>
            <a:stretch>
              <a:fillRect/>
            </a:stretch>
          </a:blipFill>
        </p:spPr>
        <p:txBody>
          <a:bodyPr wrap="square" lIns="0" tIns="0" rIns="0" bIns="0" rtlCol="0"/>
          <a:lstStyle/>
          <a:p>
            <a:endParaRPr/>
          </a:p>
        </p:txBody>
      </p:sp>
      <p:sp>
        <p:nvSpPr>
          <p:cNvPr id="4" name="object 4"/>
          <p:cNvSpPr/>
          <p:nvPr/>
        </p:nvSpPr>
        <p:spPr>
          <a:xfrm>
            <a:off x="19082371" y="10256433"/>
            <a:ext cx="879583" cy="900496"/>
          </a:xfrm>
          <a:prstGeom prst="rect">
            <a:avLst/>
          </a:prstGeom>
          <a:blipFill>
            <a:blip r:embed="rId4" cstate="print"/>
            <a:stretch>
              <a:fillRect/>
            </a:stretch>
          </a:blipFill>
        </p:spPr>
        <p:txBody>
          <a:bodyPr wrap="square" lIns="0" tIns="0" rIns="0" bIns="0" rtlCol="0"/>
          <a:lstStyle/>
          <a:p>
            <a:endParaRPr/>
          </a:p>
        </p:txBody>
      </p:sp>
      <p:sp>
        <p:nvSpPr>
          <p:cNvPr id="5" name="object 5"/>
          <p:cNvSpPr txBox="1"/>
          <p:nvPr/>
        </p:nvSpPr>
        <p:spPr>
          <a:xfrm>
            <a:off x="353864" y="1540172"/>
            <a:ext cx="19291935" cy="8211184"/>
          </a:xfrm>
          <a:prstGeom prst="rect">
            <a:avLst/>
          </a:prstGeom>
        </p:spPr>
        <p:txBody>
          <a:bodyPr vert="horz" wrap="square" lIns="0" tIns="0" rIns="0" bIns="0" rtlCol="0">
            <a:spAutoFit/>
          </a:bodyPr>
          <a:lstStyle/>
          <a:p>
            <a:pPr marL="62230" algn="ctr">
              <a:lnSpc>
                <a:spcPct val="100000"/>
              </a:lnSpc>
            </a:pPr>
            <a:r>
              <a:rPr sz="3950" spc="5" dirty="0">
                <a:latin typeface="Arial Unicode MS"/>
                <a:cs typeface="Arial Unicode MS"/>
              </a:rPr>
              <a:t>超越预测，返璞归真</a:t>
            </a:r>
            <a:endParaRPr sz="3950">
              <a:latin typeface="Arial Unicode MS"/>
              <a:cs typeface="Arial Unicode MS"/>
            </a:endParaRPr>
          </a:p>
          <a:p>
            <a:pPr marL="1017905">
              <a:lnSpc>
                <a:spcPct val="100000"/>
              </a:lnSpc>
              <a:spcBef>
                <a:spcPts val="1935"/>
              </a:spcBef>
            </a:pPr>
            <a:r>
              <a:rPr sz="3950" spc="-670" dirty="0">
                <a:latin typeface="Arial Unicode MS"/>
                <a:cs typeface="Arial Unicode MS"/>
              </a:rPr>
              <a:t>①⽣生活的</a:t>
            </a:r>
            <a:r>
              <a:rPr sz="3950" spc="-670" dirty="0">
                <a:latin typeface="Arial"/>
                <a:cs typeface="Arial"/>
              </a:rPr>
              <a:t>“</a:t>
            </a:r>
            <a:r>
              <a:rPr sz="3950" spc="-670" dirty="0">
                <a:latin typeface="Arial Unicode MS"/>
                <a:cs typeface="Arial Unicode MS"/>
              </a:rPr>
              <a:t>亮⾯面</a:t>
            </a:r>
            <a:r>
              <a:rPr sz="3950" spc="-670" dirty="0">
                <a:latin typeface="Arial"/>
                <a:cs typeface="Arial"/>
              </a:rPr>
              <a:t>”</a:t>
            </a:r>
            <a:r>
              <a:rPr sz="3950" spc="-670" dirty="0">
                <a:latin typeface="Arial Unicode MS"/>
                <a:cs typeface="Arial Unicode MS"/>
              </a:rPr>
              <a:t>交给⼈人，交给⼀一代⼜又⼀一代⼈人从</a:t>
            </a:r>
            <a:r>
              <a:rPr sz="3950" spc="-670" dirty="0">
                <a:latin typeface="Arial"/>
                <a:cs typeface="Arial"/>
              </a:rPr>
              <a:t>“</a:t>
            </a:r>
            <a:r>
              <a:rPr sz="3950" spc="-670" dirty="0">
                <a:latin typeface="Arial Unicode MS"/>
                <a:cs typeface="Arial Unicode MS"/>
              </a:rPr>
              <a:t>荒原</a:t>
            </a:r>
            <a:r>
              <a:rPr sz="3950" spc="-670" dirty="0">
                <a:latin typeface="Arial"/>
                <a:cs typeface="Arial"/>
              </a:rPr>
              <a:t>”</a:t>
            </a:r>
            <a:r>
              <a:rPr sz="3950" spc="-670" dirty="0">
                <a:latin typeface="Arial Unicode MS"/>
                <a:cs typeface="Arial Unicode MS"/>
              </a:rPr>
              <a:t>上建构起来的秩序；⽣生活的</a:t>
            </a:r>
            <a:r>
              <a:rPr sz="3950" spc="-670" dirty="0">
                <a:latin typeface="Arial"/>
                <a:cs typeface="Arial"/>
              </a:rPr>
              <a:t>“</a:t>
            </a:r>
            <a:r>
              <a:rPr sz="3950" spc="-670" dirty="0">
                <a:latin typeface="Arial Unicode MS"/>
                <a:cs typeface="Arial Unicode MS"/>
              </a:rPr>
              <a:t>暗</a:t>
            </a:r>
            <a:endParaRPr sz="3950">
              <a:latin typeface="Arial Unicode MS"/>
              <a:cs typeface="Arial Unicode MS"/>
            </a:endParaRPr>
          </a:p>
          <a:p>
            <a:pPr marL="12700">
              <a:lnSpc>
                <a:spcPct val="100000"/>
              </a:lnSpc>
              <a:spcBef>
                <a:spcPts val="1855"/>
              </a:spcBef>
            </a:pPr>
            <a:r>
              <a:rPr sz="3950" spc="-865" dirty="0">
                <a:latin typeface="Arial Unicode MS"/>
                <a:cs typeface="Arial Unicode MS"/>
              </a:rPr>
              <a:t>⾯面</a:t>
            </a:r>
            <a:r>
              <a:rPr sz="3950" spc="-865" dirty="0">
                <a:latin typeface="Arial"/>
                <a:cs typeface="Arial"/>
              </a:rPr>
              <a:t>”</a:t>
            </a:r>
            <a:r>
              <a:rPr sz="3950" spc="-865" dirty="0">
                <a:latin typeface="Arial Unicode MS"/>
                <a:cs typeface="Arial Unicode MS"/>
              </a:rPr>
              <a:t>没⼈人知道，有⼈人交给上帝，有⼈人交给命运。⽽而⼈人总渴望在⿊黑暗⾥里里点起⽕火，尽管不不甚分</a:t>
            </a:r>
            <a:endParaRPr sz="3950">
              <a:latin typeface="Arial Unicode MS"/>
              <a:cs typeface="Arial Unicode MS"/>
            </a:endParaRPr>
          </a:p>
          <a:p>
            <a:pPr marL="12700" marR="172085">
              <a:lnSpc>
                <a:spcPct val="139700"/>
              </a:lnSpc>
              <a:spcBef>
                <a:spcPts val="55"/>
              </a:spcBef>
            </a:pPr>
            <a:r>
              <a:rPr sz="3950" spc="-1005" dirty="0">
                <a:latin typeface="Arial Unicode MS"/>
                <a:cs typeface="Arial Unicode MS"/>
              </a:rPr>
              <a:t>明，但这样的光亮，还是让⽆无助地⾏行行⾛走于⿊黑暗中的⼈人⼼心⾥里里多少有了了底⽓气。⼈人类的⽣生活离  </a:t>
            </a:r>
            <a:r>
              <a:rPr sz="3950" spc="-985" dirty="0">
                <a:latin typeface="Arial Unicode MS"/>
                <a:cs typeface="Arial Unicode MS"/>
              </a:rPr>
              <a:t>不不开预测，</a:t>
            </a:r>
            <a:r>
              <a:rPr sz="3950" spc="-985" dirty="0">
                <a:solidFill>
                  <a:srgbClr val="941100"/>
                </a:solidFill>
                <a:latin typeface="Arial Unicode MS"/>
                <a:cs typeface="Arial Unicode MS"/>
              </a:rPr>
              <a:t>契诃夫在回望⾃自⼰己的⼈人⽣生时感叹道：</a:t>
            </a:r>
            <a:r>
              <a:rPr sz="3950" spc="-985" dirty="0">
                <a:solidFill>
                  <a:srgbClr val="941100"/>
                </a:solidFill>
                <a:latin typeface="Arial"/>
                <a:cs typeface="Arial"/>
              </a:rPr>
              <a:t>“</a:t>
            </a:r>
            <a:r>
              <a:rPr sz="3950" spc="-985" dirty="0">
                <a:solidFill>
                  <a:srgbClr val="941100"/>
                </a:solidFill>
                <a:latin typeface="Arial Unicode MS"/>
                <a:cs typeface="Arial Unicode MS"/>
              </a:rPr>
              <a:t>⼈人的⼀一⽣生建⽴立在预⻅见之上。</a:t>
            </a:r>
            <a:r>
              <a:rPr sz="3950" spc="-985" dirty="0">
                <a:solidFill>
                  <a:srgbClr val="941100"/>
                </a:solidFill>
                <a:latin typeface="Arial"/>
                <a:cs typeface="Arial"/>
              </a:rPr>
              <a:t>”</a:t>
            </a:r>
            <a:r>
              <a:rPr sz="3950" spc="-985" dirty="0">
                <a:latin typeface="Arial Unicode MS"/>
                <a:cs typeface="Arial Unicode MS"/>
              </a:rPr>
              <a:t>⽽而</a:t>
            </a:r>
            <a:r>
              <a:rPr sz="3950" spc="-985" dirty="0">
                <a:solidFill>
                  <a:srgbClr val="945200"/>
                </a:solidFill>
                <a:latin typeface="Arial Unicode MS"/>
                <a:cs typeface="Arial Unicode MS"/>
              </a:rPr>
              <a:t>⼥女女作家  </a:t>
            </a:r>
            <a:r>
              <a:rPr sz="3950" spc="-515" dirty="0">
                <a:solidFill>
                  <a:srgbClr val="945200"/>
                </a:solidFill>
                <a:latin typeface="Arial Unicode MS"/>
                <a:cs typeface="Arial Unicode MS"/>
              </a:rPr>
              <a:t>乔治</a:t>
            </a:r>
            <a:r>
              <a:rPr sz="3950" spc="-515" dirty="0">
                <a:solidFill>
                  <a:srgbClr val="945200"/>
                </a:solidFill>
                <a:latin typeface="Arial"/>
                <a:cs typeface="Arial"/>
              </a:rPr>
              <a:t>·</a:t>
            </a:r>
            <a:r>
              <a:rPr sz="3950" spc="-515" dirty="0">
                <a:solidFill>
                  <a:srgbClr val="945200"/>
                </a:solidFill>
                <a:latin typeface="Arial Unicode MS"/>
                <a:cs typeface="Arial Unicode MS"/>
              </a:rPr>
              <a:t>艾略略特却说：</a:t>
            </a:r>
            <a:r>
              <a:rPr sz="3950" spc="-515" dirty="0">
                <a:solidFill>
                  <a:srgbClr val="945200"/>
                </a:solidFill>
                <a:latin typeface="Arial"/>
                <a:cs typeface="Arial"/>
              </a:rPr>
              <a:t>“</a:t>
            </a:r>
            <a:r>
              <a:rPr sz="3950" spc="-515" dirty="0">
                <a:solidFill>
                  <a:srgbClr val="945200"/>
                </a:solidFill>
                <a:latin typeface="Arial Unicode MS"/>
                <a:cs typeface="Arial Unicode MS"/>
              </a:rPr>
              <a:t>在错误的所有形式中，预⾔言是最不不需要代价的。</a:t>
            </a:r>
            <a:r>
              <a:rPr sz="3950" spc="-515" dirty="0">
                <a:solidFill>
                  <a:srgbClr val="945200"/>
                </a:solidFill>
                <a:latin typeface="Arial"/>
                <a:cs typeface="Arial"/>
              </a:rPr>
              <a:t>”</a:t>
            </a:r>
            <a:r>
              <a:rPr sz="3950" spc="-515" dirty="0">
                <a:latin typeface="Arial Unicode MS"/>
                <a:cs typeface="Arial Unicode MS"/>
              </a:rPr>
              <a:t>不不同的⼈人⽣生经历铸  </a:t>
            </a:r>
            <a:r>
              <a:rPr sz="3950" spc="-535" dirty="0">
                <a:latin typeface="Arial Unicode MS"/>
                <a:cs typeface="Arial Unicode MS"/>
              </a:rPr>
              <a:t>就了了他们对预测不不同的理理解，⽽而真正的⽭矛盾却在于预测本身的双重性。有些预测是⽤用科  </a:t>
            </a:r>
            <a:r>
              <a:rPr sz="3950" spc="-380" dirty="0">
                <a:latin typeface="Arial Unicode MS"/>
                <a:cs typeface="Arial Unicode MS"/>
              </a:rPr>
              <a:t>学理理论去推求未知的事物，⽐比如经济⾛走势的预测，以统计学建⽴立起来的概率体系为基  </a:t>
            </a:r>
            <a:r>
              <a:rPr sz="3950" spc="-455" dirty="0">
                <a:latin typeface="Arial Unicode MS"/>
                <a:cs typeface="Arial Unicode MS"/>
              </a:rPr>
              <a:t>础，接受这样的预测，显然没什什么坏处。有些则不不然，总掺杂些臆测的成分在⾥里里⾯面，譬  </a:t>
            </a:r>
            <a:r>
              <a:rPr sz="3950" spc="-595" dirty="0">
                <a:latin typeface="Arial Unicode MS"/>
                <a:cs typeface="Arial Unicode MS"/>
              </a:rPr>
              <a:t>如古⼈人对于⽅方术的极度信仰，譬如玛雅⼈人对世界末⽇日的预⾔言</a:t>
            </a:r>
            <a:r>
              <a:rPr sz="3950" spc="-595" dirty="0">
                <a:latin typeface="Arial"/>
                <a:cs typeface="Arial"/>
              </a:rPr>
              <a:t>……</a:t>
            </a:r>
            <a:endParaRPr sz="3950">
              <a:latin typeface="Arial"/>
              <a:cs typeface="Arial"/>
            </a:endParaRPr>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107642" y="10267234"/>
            <a:ext cx="900810" cy="879554"/>
          </a:xfrm>
          <a:prstGeom prst="rect">
            <a:avLst/>
          </a:prstGeom>
          <a:blipFill>
            <a:blip r:embed="rId2" cstate="print"/>
            <a:stretch>
              <a:fillRect/>
            </a:stretch>
          </a:blipFill>
        </p:spPr>
        <p:txBody>
          <a:bodyPr wrap="square" lIns="0" tIns="0" rIns="0" bIns="0" rtlCol="0"/>
          <a:lstStyle/>
          <a:p>
            <a:endParaRPr/>
          </a:p>
        </p:txBody>
      </p:sp>
      <p:sp>
        <p:nvSpPr>
          <p:cNvPr id="3" name="object 3"/>
          <p:cNvSpPr/>
          <p:nvPr/>
        </p:nvSpPr>
        <p:spPr>
          <a:xfrm>
            <a:off x="19071283" y="110614"/>
            <a:ext cx="900810" cy="879554"/>
          </a:xfrm>
          <a:prstGeom prst="rect">
            <a:avLst/>
          </a:prstGeom>
          <a:blipFill>
            <a:blip r:embed="rId3" cstate="print"/>
            <a:stretch>
              <a:fillRect/>
            </a:stretch>
          </a:blipFill>
        </p:spPr>
        <p:txBody>
          <a:bodyPr wrap="square" lIns="0" tIns="0" rIns="0" bIns="0" rtlCol="0"/>
          <a:lstStyle/>
          <a:p>
            <a:endParaRPr/>
          </a:p>
        </p:txBody>
      </p:sp>
      <p:sp>
        <p:nvSpPr>
          <p:cNvPr id="4" name="object 4"/>
          <p:cNvSpPr/>
          <p:nvPr/>
        </p:nvSpPr>
        <p:spPr>
          <a:xfrm>
            <a:off x="19082371" y="10256433"/>
            <a:ext cx="879583" cy="900496"/>
          </a:xfrm>
          <a:prstGeom prst="rect">
            <a:avLst/>
          </a:prstGeom>
          <a:blipFill>
            <a:blip r:embed="rId4" cstate="print"/>
            <a:stretch>
              <a:fillRect/>
            </a:stretch>
          </a:blipFill>
        </p:spPr>
        <p:txBody>
          <a:bodyPr wrap="square" lIns="0" tIns="0" rIns="0" bIns="0" rtlCol="0"/>
          <a:lstStyle/>
          <a:p>
            <a:endParaRPr/>
          </a:p>
        </p:txBody>
      </p:sp>
      <p:sp>
        <p:nvSpPr>
          <p:cNvPr id="5" name="object 5"/>
          <p:cNvSpPr txBox="1"/>
          <p:nvPr/>
        </p:nvSpPr>
        <p:spPr>
          <a:xfrm>
            <a:off x="353780" y="823324"/>
            <a:ext cx="19263995" cy="9287510"/>
          </a:xfrm>
          <a:prstGeom prst="rect">
            <a:avLst/>
          </a:prstGeom>
        </p:spPr>
        <p:txBody>
          <a:bodyPr vert="horz" wrap="square" lIns="0" tIns="0" rIns="0" bIns="0" rtlCol="0">
            <a:spAutoFit/>
          </a:bodyPr>
          <a:lstStyle/>
          <a:p>
            <a:pPr marL="12700" marR="144145" indent="1005205">
              <a:lnSpc>
                <a:spcPct val="142800"/>
              </a:lnSpc>
            </a:pPr>
            <a:r>
              <a:rPr sz="3950" spc="5" dirty="0">
                <a:latin typeface="Arial Unicode MS"/>
                <a:cs typeface="Arial Unicode MS"/>
              </a:rPr>
              <a:t>③</a:t>
            </a:r>
            <a:r>
              <a:rPr sz="3950" spc="-450" dirty="0">
                <a:solidFill>
                  <a:srgbClr val="941651"/>
                </a:solidFill>
                <a:latin typeface="Arial Unicode MS"/>
                <a:cs typeface="Arial Unicode MS"/>
              </a:rPr>
              <a:t>尼采说，⼈人的精神有三重境界：骆驼、狮⼦子和婴⼉儿。</a:t>
            </a:r>
            <a:r>
              <a:rPr sz="3950" spc="-285" dirty="0">
                <a:latin typeface="Arial Unicode MS"/>
                <a:cs typeface="Arial Unicode MS"/>
              </a:rPr>
              <a:t>对于预测，⼈人们同样也有三 </a:t>
            </a:r>
            <a:r>
              <a:rPr sz="3950" spc="-85" dirty="0">
                <a:latin typeface="Arial Unicode MS"/>
                <a:cs typeface="Arial Unicode MS"/>
              </a:rPr>
              <a:t> </a:t>
            </a:r>
            <a:r>
              <a:rPr sz="3950" spc="5" dirty="0">
                <a:latin typeface="Arial Unicode MS"/>
                <a:cs typeface="Arial Unicode MS"/>
              </a:rPr>
              <a:t>重境界。</a:t>
            </a:r>
            <a:endParaRPr sz="3950">
              <a:latin typeface="Arial Unicode MS"/>
              <a:cs typeface="Arial Unicode MS"/>
            </a:endParaRPr>
          </a:p>
          <a:p>
            <a:pPr marL="12700" marR="5080" indent="1005205">
              <a:lnSpc>
                <a:spcPts val="6600"/>
              </a:lnSpc>
              <a:spcBef>
                <a:spcPts val="355"/>
              </a:spcBef>
            </a:pPr>
            <a:r>
              <a:rPr sz="3950" spc="5" dirty="0">
                <a:latin typeface="Arial Unicode MS"/>
                <a:cs typeface="Arial Unicode MS"/>
              </a:rPr>
              <a:t>④</a:t>
            </a:r>
            <a:r>
              <a:rPr sz="3950" spc="-45" dirty="0">
                <a:latin typeface="Arial Unicode MS"/>
                <a:cs typeface="Arial Unicode MS"/>
              </a:rPr>
              <a:t> </a:t>
            </a:r>
            <a:r>
              <a:rPr sz="3950" spc="-730" dirty="0">
                <a:solidFill>
                  <a:srgbClr val="0432FF"/>
                </a:solidFill>
                <a:latin typeface="Arial Unicode MS"/>
                <a:cs typeface="Arial Unicode MS"/>
              </a:rPr>
              <a:t>王⼩小波曾这样形象地概括了了⾃自⼰己在⾰革命年年代的切身感受：仿佛像中过了了头彩，⼜又  </a:t>
            </a:r>
            <a:r>
              <a:rPr sz="3950" spc="-685" dirty="0">
                <a:solidFill>
                  <a:srgbClr val="0432FF"/>
                </a:solidFill>
                <a:latin typeface="Arial Unicode MS"/>
                <a:cs typeface="Arial Unicode MS"/>
              </a:rPr>
              <a:t>好像还没到开彩的⽇日⼦子。</a:t>
            </a:r>
            <a:r>
              <a:rPr sz="3950" spc="-685" dirty="0">
                <a:latin typeface="Arial Unicode MS"/>
                <a:cs typeface="Arial Unicode MS"/>
              </a:rPr>
              <a:t>这话⾥里里有⼀一种隐痛，因为他既被别⼈人捏着⿐鼻⼦子灌进极其恳切的</a:t>
            </a:r>
            <a:endParaRPr sz="3950">
              <a:latin typeface="Arial Unicode MS"/>
              <a:cs typeface="Arial Unicode MS"/>
            </a:endParaRPr>
          </a:p>
          <a:p>
            <a:pPr marL="12700">
              <a:lnSpc>
                <a:spcPct val="100000"/>
              </a:lnSpc>
              <a:spcBef>
                <a:spcPts val="1325"/>
              </a:spcBef>
            </a:pPr>
            <a:r>
              <a:rPr sz="3950" spc="-455" dirty="0">
                <a:latin typeface="Arial Unicode MS"/>
                <a:cs typeface="Arial Unicode MS"/>
              </a:rPr>
              <a:t>⾰革命胜利利的预测，⼼心⾥里里却哼哼着唱反调，但没办法，只好</a:t>
            </a:r>
            <a:r>
              <a:rPr sz="3950" b="1" spc="-455" dirty="0">
                <a:latin typeface="Microsoft YaHei UI"/>
                <a:cs typeface="Microsoft YaHei UI"/>
              </a:rPr>
              <a:t>被时代裹挟着滚滚向前</a:t>
            </a:r>
            <a:r>
              <a:rPr sz="3950" spc="-455" dirty="0">
                <a:latin typeface="Arial Unicode MS"/>
                <a:cs typeface="Arial Unicode MS"/>
              </a:rPr>
              <a:t>。未来</a:t>
            </a:r>
            <a:endParaRPr sz="3950">
              <a:latin typeface="Arial Unicode MS"/>
              <a:cs typeface="Arial Unicode MS"/>
            </a:endParaRPr>
          </a:p>
          <a:p>
            <a:pPr marL="12700" marR="144145">
              <a:lnSpc>
                <a:spcPts val="6770"/>
              </a:lnSpc>
              <a:spcBef>
                <a:spcPts val="390"/>
              </a:spcBef>
            </a:pPr>
            <a:r>
              <a:rPr sz="3950" spc="-755" dirty="0">
                <a:latin typeface="Arial Unicode MS"/>
                <a:cs typeface="Arial Unicode MS"/>
              </a:rPr>
              <a:t>怎么样呢？就像⼿手⾥里里捏着⼀一张彩票在等待开奖，⾃自⼰己⽆无从预判。这样的⼈人活得卑卑微、痛  </a:t>
            </a:r>
            <a:r>
              <a:rPr sz="3950" spc="-470" dirty="0">
                <a:latin typeface="Arial Unicode MS"/>
                <a:cs typeface="Arial Unicode MS"/>
              </a:rPr>
              <a:t>苦，我想</a:t>
            </a:r>
            <a:r>
              <a:rPr sz="3950" b="1" spc="-470" dirty="0">
                <a:latin typeface="Microsoft YaHei UI"/>
                <a:cs typeface="Microsoft YaHei UI"/>
              </a:rPr>
              <a:t>这是尼采所说的⼈人⽣生第⼀一境界</a:t>
            </a:r>
            <a:r>
              <a:rPr sz="3950" b="1" spc="-470" dirty="0">
                <a:latin typeface="Arial"/>
                <a:cs typeface="Arial"/>
              </a:rPr>
              <a:t>“</a:t>
            </a:r>
            <a:r>
              <a:rPr sz="3950" b="1" spc="-470" dirty="0">
                <a:latin typeface="Microsoft YaHei UI"/>
                <a:cs typeface="Microsoft YaHei UI"/>
              </a:rPr>
              <a:t>骆驼</a:t>
            </a:r>
            <a:r>
              <a:rPr sz="3950" b="1" spc="-470" dirty="0">
                <a:latin typeface="Arial"/>
                <a:cs typeface="Arial"/>
              </a:rPr>
              <a:t>”</a:t>
            </a:r>
            <a:r>
              <a:rPr sz="3950" spc="-470" dirty="0">
                <a:latin typeface="Arial Unicode MS"/>
                <a:cs typeface="Arial Unicode MS"/>
              </a:rPr>
              <a:t>。</a:t>
            </a:r>
            <a:endParaRPr sz="3950">
              <a:latin typeface="Arial Unicode MS"/>
              <a:cs typeface="Arial Unicode MS"/>
            </a:endParaRPr>
          </a:p>
          <a:p>
            <a:pPr marL="12700" indent="1005205">
              <a:lnSpc>
                <a:spcPct val="100000"/>
              </a:lnSpc>
              <a:spcBef>
                <a:spcPts val="1120"/>
              </a:spcBef>
            </a:pPr>
            <a:r>
              <a:rPr sz="3950" spc="-560" dirty="0">
                <a:latin typeface="Arial Unicode MS"/>
                <a:cs typeface="Arial Unicode MS"/>
              </a:rPr>
              <a:t>⑤也有⼈人不不接受预测，</a:t>
            </a:r>
            <a:r>
              <a:rPr sz="3950" b="1" spc="-560" dirty="0">
                <a:latin typeface="Microsoft YaHei UI"/>
                <a:cs typeface="Microsoft YaHei UI"/>
              </a:rPr>
              <a:t>决意反抗命运</a:t>
            </a:r>
            <a:r>
              <a:rPr sz="3950" spc="-560" dirty="0">
                <a:latin typeface="Arial Unicode MS"/>
                <a:cs typeface="Arial Unicode MS"/>
              </a:rPr>
              <a:t>。这样的⼈人往往成为现实世界⾥里里的英雄。⽆无论</a:t>
            </a:r>
            <a:endParaRPr sz="3950">
              <a:latin typeface="Arial Unicode MS"/>
              <a:cs typeface="Arial Unicode MS"/>
            </a:endParaRPr>
          </a:p>
          <a:p>
            <a:pPr marL="12700" marR="144145">
              <a:lnSpc>
                <a:spcPts val="6600"/>
              </a:lnSpc>
              <a:spcBef>
                <a:spcPts val="525"/>
              </a:spcBef>
            </a:pPr>
            <a:r>
              <a:rPr sz="3950" spc="-635" dirty="0">
                <a:latin typeface="Arial Unicode MS"/>
                <a:cs typeface="Arial Unicode MS"/>
              </a:rPr>
              <a:t>如何，他们承担起⼈人类的责任与荣誉，是在⿊黑暗⾥里里点起⽕火的⼈人，他们就</a:t>
            </a:r>
            <a:r>
              <a:rPr sz="3950" b="1" spc="-420" dirty="0">
                <a:latin typeface="Microsoft YaHei UI"/>
                <a:cs typeface="Microsoft YaHei UI"/>
              </a:rPr>
              <a:t>好像尼采的第⼆二  </a:t>
            </a:r>
            <a:r>
              <a:rPr sz="3950" b="1" spc="-280" dirty="0">
                <a:latin typeface="Microsoft YaHei UI"/>
                <a:cs typeface="Microsoft YaHei UI"/>
              </a:rPr>
              <a:t>重境界</a:t>
            </a:r>
            <a:r>
              <a:rPr sz="3950" b="1" spc="-280" dirty="0">
                <a:latin typeface="Arial"/>
                <a:cs typeface="Arial"/>
              </a:rPr>
              <a:t>“</a:t>
            </a:r>
            <a:r>
              <a:rPr sz="3950" b="1" spc="-280" dirty="0">
                <a:latin typeface="Microsoft YaHei UI"/>
                <a:cs typeface="Microsoft YaHei UI"/>
              </a:rPr>
              <a:t>狮⼦子</a:t>
            </a:r>
            <a:r>
              <a:rPr sz="3950" b="1" spc="-280" dirty="0">
                <a:latin typeface="Arial"/>
                <a:cs typeface="Arial"/>
              </a:rPr>
              <a:t>”</a:t>
            </a:r>
            <a:r>
              <a:rPr sz="3950" spc="-280" dirty="0">
                <a:latin typeface="Arial"/>
                <a:cs typeface="Arial"/>
              </a:rPr>
              <a:t>——</a:t>
            </a:r>
            <a:r>
              <a:rPr sz="3950" spc="-280" dirty="0">
                <a:latin typeface="Arial Unicode MS"/>
                <a:cs typeface="Arial Unicode MS"/>
              </a:rPr>
              <a:t>如果说狮⼦子⼀一定能战胜未知的命运，倒也未必，俄狄浦斯奋起，却被</a:t>
            </a:r>
            <a:endParaRPr sz="3950">
              <a:latin typeface="Arial Unicode MS"/>
              <a:cs typeface="Arial Unicode MS"/>
            </a:endParaRPr>
          </a:p>
          <a:p>
            <a:pPr marL="12700">
              <a:lnSpc>
                <a:spcPct val="100000"/>
              </a:lnSpc>
              <a:spcBef>
                <a:spcPts val="1645"/>
              </a:spcBef>
            </a:pPr>
            <a:r>
              <a:rPr sz="3950" spc="-785" dirty="0">
                <a:latin typeface="Arial Unicode MS"/>
                <a:cs typeface="Arial Unicode MS"/>
              </a:rPr>
              <a:t>命运扼住了了咽咽喉。</a:t>
            </a:r>
            <a:endParaRPr sz="3950">
              <a:latin typeface="Arial Unicode MS"/>
              <a:cs typeface="Arial Unicode MS"/>
            </a:endParaRPr>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107642" y="10267234"/>
            <a:ext cx="900810" cy="879554"/>
          </a:xfrm>
          <a:prstGeom prst="rect">
            <a:avLst/>
          </a:prstGeom>
          <a:blipFill>
            <a:blip r:embed="rId2" cstate="print"/>
            <a:stretch>
              <a:fillRect/>
            </a:stretch>
          </a:blipFill>
        </p:spPr>
        <p:txBody>
          <a:bodyPr wrap="square" lIns="0" tIns="0" rIns="0" bIns="0" rtlCol="0"/>
          <a:lstStyle/>
          <a:p>
            <a:endParaRPr/>
          </a:p>
        </p:txBody>
      </p:sp>
      <p:sp>
        <p:nvSpPr>
          <p:cNvPr id="3" name="object 3"/>
          <p:cNvSpPr/>
          <p:nvPr/>
        </p:nvSpPr>
        <p:spPr>
          <a:xfrm>
            <a:off x="19071283" y="110614"/>
            <a:ext cx="900810" cy="879554"/>
          </a:xfrm>
          <a:prstGeom prst="rect">
            <a:avLst/>
          </a:prstGeom>
          <a:blipFill>
            <a:blip r:embed="rId3" cstate="print"/>
            <a:stretch>
              <a:fillRect/>
            </a:stretch>
          </a:blipFill>
        </p:spPr>
        <p:txBody>
          <a:bodyPr wrap="square" lIns="0" tIns="0" rIns="0" bIns="0" rtlCol="0"/>
          <a:lstStyle/>
          <a:p>
            <a:endParaRPr/>
          </a:p>
        </p:txBody>
      </p:sp>
      <p:sp>
        <p:nvSpPr>
          <p:cNvPr id="4" name="object 4"/>
          <p:cNvSpPr/>
          <p:nvPr/>
        </p:nvSpPr>
        <p:spPr>
          <a:xfrm>
            <a:off x="19082371" y="10256433"/>
            <a:ext cx="879583" cy="900496"/>
          </a:xfrm>
          <a:prstGeom prst="rect">
            <a:avLst/>
          </a:prstGeom>
          <a:blipFill>
            <a:blip r:embed="rId4" cstate="print"/>
            <a:stretch>
              <a:fillRect/>
            </a:stretch>
          </a:blipFill>
        </p:spPr>
        <p:txBody>
          <a:bodyPr wrap="square" lIns="0" tIns="0" rIns="0" bIns="0" rtlCol="0"/>
          <a:lstStyle/>
          <a:p>
            <a:endParaRPr/>
          </a:p>
        </p:txBody>
      </p:sp>
      <p:sp>
        <p:nvSpPr>
          <p:cNvPr id="5" name="object 5"/>
          <p:cNvSpPr txBox="1"/>
          <p:nvPr/>
        </p:nvSpPr>
        <p:spPr>
          <a:xfrm>
            <a:off x="406135" y="662136"/>
            <a:ext cx="19291300" cy="9867900"/>
          </a:xfrm>
          <a:prstGeom prst="rect">
            <a:avLst/>
          </a:prstGeom>
        </p:spPr>
        <p:txBody>
          <a:bodyPr vert="horz" wrap="square" lIns="0" tIns="0" rIns="0" bIns="0" rtlCol="0">
            <a:spAutoFit/>
          </a:bodyPr>
          <a:lstStyle/>
          <a:p>
            <a:pPr marL="1017905">
              <a:lnSpc>
                <a:spcPct val="100000"/>
              </a:lnSpc>
            </a:pPr>
            <a:r>
              <a:rPr sz="3950" spc="-560" dirty="0">
                <a:latin typeface="Arial Unicode MS"/>
                <a:cs typeface="Arial Unicode MS"/>
              </a:rPr>
              <a:t>⑥实际上，预测看重结果，带有很强的⽬目的性。⽽而⼈人⽣生的美丽不不只是结果，更更在于</a:t>
            </a:r>
            <a:endParaRPr sz="3950">
              <a:latin typeface="Arial Unicode MS"/>
              <a:cs typeface="Arial Unicode MS"/>
            </a:endParaRPr>
          </a:p>
          <a:p>
            <a:pPr marL="12700" marR="5080">
              <a:lnSpc>
                <a:spcPts val="6600"/>
              </a:lnSpc>
              <a:spcBef>
                <a:spcPts val="525"/>
              </a:spcBef>
            </a:pPr>
            <a:r>
              <a:rPr sz="3950" spc="-625" dirty="0">
                <a:latin typeface="Arial Unicode MS"/>
                <a:cs typeface="Arial Unicode MS"/>
              </a:rPr>
              <a:t>⽆无数的过程。即使圣⼈人，往往既不不是天命所归也不不是⼈人事主宰，他们的⼈人⽣生也未必完  </a:t>
            </a:r>
            <a:r>
              <a:rPr sz="3950" spc="-610" dirty="0">
                <a:latin typeface="Arial Unicode MS"/>
                <a:cs typeface="Arial Unicode MS"/>
              </a:rPr>
              <a:t>满，他们常常陷⼊入⽣生活的困境。</a:t>
            </a:r>
            <a:r>
              <a:rPr sz="3950" spc="-610" dirty="0">
                <a:solidFill>
                  <a:srgbClr val="941100"/>
                </a:solidFill>
                <a:latin typeface="Arial Unicode MS"/>
                <a:cs typeface="Arial Unicode MS"/>
              </a:rPr>
              <a:t>孔⼦子⻅见逐于诸侯，惶惶然如</a:t>
            </a:r>
            <a:r>
              <a:rPr sz="3950" spc="-610" dirty="0">
                <a:solidFill>
                  <a:srgbClr val="941100"/>
                </a:solidFill>
                <a:latin typeface="Arial"/>
                <a:cs typeface="Arial"/>
              </a:rPr>
              <a:t>“</a:t>
            </a:r>
            <a:r>
              <a:rPr sz="3950" spc="-610" dirty="0">
                <a:solidFill>
                  <a:srgbClr val="941100"/>
                </a:solidFill>
                <a:latin typeface="Arial Unicode MS"/>
                <a:cs typeface="Arial Unicode MS"/>
              </a:rPr>
              <a:t>丧家之狗</a:t>
            </a:r>
            <a:r>
              <a:rPr sz="3950" spc="-610" dirty="0">
                <a:solidFill>
                  <a:srgbClr val="941100"/>
                </a:solidFill>
                <a:latin typeface="Arial"/>
                <a:cs typeface="Arial"/>
              </a:rPr>
              <a:t>”</a:t>
            </a:r>
            <a:r>
              <a:rPr sz="3950" spc="-610" dirty="0">
                <a:solidFill>
                  <a:srgbClr val="941100"/>
                </a:solidFill>
                <a:latin typeface="Arial Unicode MS"/>
                <a:cs typeface="Arial Unicode MS"/>
              </a:rPr>
              <a:t>。他⼀一⾯面远⻤鬼  </a:t>
            </a:r>
            <a:r>
              <a:rPr sz="3950" spc="-655" dirty="0">
                <a:solidFill>
                  <a:srgbClr val="941100"/>
                </a:solidFill>
                <a:latin typeface="Arial Unicode MS"/>
                <a:cs typeface="Arial Unicode MS"/>
              </a:rPr>
              <a:t>神，畏天命，⼀一⾯面坚守着他⼼心中的</a:t>
            </a:r>
            <a:r>
              <a:rPr sz="3950" dirty="0">
                <a:solidFill>
                  <a:srgbClr val="941100"/>
                </a:solidFill>
                <a:latin typeface="Arial"/>
                <a:cs typeface="Arial"/>
              </a:rPr>
              <a:t>“</a:t>
            </a:r>
            <a:r>
              <a:rPr sz="3950" spc="5" dirty="0">
                <a:solidFill>
                  <a:srgbClr val="941100"/>
                </a:solidFill>
                <a:latin typeface="Arial Unicode MS"/>
                <a:cs typeface="Arial Unicode MS"/>
              </a:rPr>
              <a:t>仁</a:t>
            </a:r>
            <a:r>
              <a:rPr sz="3950" dirty="0">
                <a:solidFill>
                  <a:srgbClr val="941100"/>
                </a:solidFill>
                <a:latin typeface="Arial"/>
                <a:cs typeface="Arial"/>
              </a:rPr>
              <a:t>”</a:t>
            </a:r>
            <a:r>
              <a:rPr sz="3950" spc="5" dirty="0">
                <a:solidFill>
                  <a:srgbClr val="941100"/>
                </a:solidFill>
                <a:latin typeface="Arial Unicode MS"/>
                <a:cs typeface="Arial Unicode MS"/>
              </a:rPr>
              <a:t>与</a:t>
            </a:r>
            <a:r>
              <a:rPr sz="3950" dirty="0">
                <a:solidFill>
                  <a:srgbClr val="941100"/>
                </a:solidFill>
                <a:latin typeface="Arial"/>
                <a:cs typeface="Arial"/>
              </a:rPr>
              <a:t>“</a:t>
            </a:r>
            <a:r>
              <a:rPr sz="3950" spc="5" dirty="0">
                <a:solidFill>
                  <a:srgbClr val="941100"/>
                </a:solidFill>
                <a:latin typeface="Arial Unicode MS"/>
                <a:cs typeface="Arial Unicode MS"/>
              </a:rPr>
              <a:t>礼</a:t>
            </a:r>
            <a:r>
              <a:rPr sz="3950" dirty="0">
                <a:solidFill>
                  <a:srgbClr val="941100"/>
                </a:solidFill>
                <a:latin typeface="Arial"/>
                <a:cs typeface="Arial"/>
              </a:rPr>
              <a:t>”</a:t>
            </a:r>
            <a:r>
              <a:rPr sz="3950" spc="-180" dirty="0">
                <a:solidFill>
                  <a:srgbClr val="941100"/>
                </a:solidFill>
                <a:latin typeface="Arial Unicode MS"/>
                <a:cs typeface="Arial Unicode MS"/>
              </a:rPr>
              <a:t>，传道授业。他晚境凄凉，孤独⽆无依，却仍  </a:t>
            </a:r>
            <a:r>
              <a:rPr sz="3950" spc="-440" dirty="0">
                <a:solidFill>
                  <a:srgbClr val="941100"/>
                </a:solidFill>
                <a:latin typeface="Arial Unicode MS"/>
                <a:cs typeface="Arial Unicode MS"/>
              </a:rPr>
              <a:t>然天真地做着</a:t>
            </a:r>
            <a:r>
              <a:rPr sz="3950" spc="-440" dirty="0">
                <a:solidFill>
                  <a:srgbClr val="941100"/>
                </a:solidFill>
                <a:latin typeface="Arial"/>
                <a:cs typeface="Arial"/>
              </a:rPr>
              <a:t>“</a:t>
            </a:r>
            <a:r>
              <a:rPr sz="3950" spc="-440" dirty="0">
                <a:solidFill>
                  <a:srgbClr val="941100"/>
                </a:solidFill>
                <a:latin typeface="Arial Unicode MS"/>
                <a:cs typeface="Arial Unicode MS"/>
              </a:rPr>
              <a:t>克⼰己复礼</a:t>
            </a:r>
            <a:r>
              <a:rPr sz="3950" spc="-440" dirty="0">
                <a:solidFill>
                  <a:srgbClr val="941100"/>
                </a:solidFill>
                <a:latin typeface="Arial"/>
                <a:cs typeface="Arial"/>
              </a:rPr>
              <a:t>”</a:t>
            </a:r>
            <a:r>
              <a:rPr sz="3950" spc="-440" dirty="0">
                <a:solidFill>
                  <a:srgbClr val="941100"/>
                </a:solidFill>
                <a:latin typeface="Arial Unicode MS"/>
                <a:cs typeface="Arial Unicode MS"/>
              </a:rPr>
              <a:t>的英雄梦。</a:t>
            </a:r>
            <a:r>
              <a:rPr sz="3950" spc="-440" dirty="0">
                <a:latin typeface="Arial Unicode MS"/>
                <a:cs typeface="Arial Unicode MS"/>
              </a:rPr>
              <a:t>这让我想到了了</a:t>
            </a:r>
            <a:r>
              <a:rPr sz="3950" spc="-440" dirty="0">
                <a:solidFill>
                  <a:srgbClr val="0432FF"/>
                </a:solidFill>
                <a:latin typeface="Arial Unicode MS"/>
                <a:cs typeface="Arial Unicode MS"/>
              </a:rPr>
              <a:t>罗曼</a:t>
            </a:r>
            <a:r>
              <a:rPr sz="3950" spc="-440" dirty="0">
                <a:solidFill>
                  <a:srgbClr val="0432FF"/>
                </a:solidFill>
                <a:latin typeface="Arial"/>
                <a:cs typeface="Arial"/>
              </a:rPr>
              <a:t>·</a:t>
            </a:r>
            <a:r>
              <a:rPr sz="3950" spc="-440" dirty="0">
                <a:solidFill>
                  <a:srgbClr val="0432FF"/>
                </a:solidFill>
                <a:latin typeface="Arial Unicode MS"/>
                <a:cs typeface="Arial Unicode MS"/>
              </a:rPr>
              <a:t>罗兰在《⽶米开朗琪罗传》的序⾥里里  </a:t>
            </a:r>
            <a:r>
              <a:rPr sz="3950" spc="-280" dirty="0">
                <a:solidFill>
                  <a:srgbClr val="0432FF"/>
                </a:solidFill>
                <a:latin typeface="Arial Unicode MS"/>
                <a:cs typeface="Arial Unicode MS"/>
              </a:rPr>
              <a:t>写道的：</a:t>
            </a:r>
            <a:r>
              <a:rPr sz="3950" spc="-280" dirty="0">
                <a:solidFill>
                  <a:srgbClr val="0432FF"/>
                </a:solidFill>
                <a:latin typeface="Arial"/>
                <a:cs typeface="Arial"/>
              </a:rPr>
              <a:t>“</a:t>
            </a:r>
            <a:r>
              <a:rPr sz="3950" spc="-280" dirty="0">
                <a:solidFill>
                  <a:srgbClr val="0432FF"/>
                </a:solidFill>
                <a:latin typeface="Arial Unicode MS"/>
                <a:cs typeface="Arial Unicode MS"/>
              </a:rPr>
              <a:t>真正的英雄主义，是在认清⽣生活的真相后还依然热爱⽣生活。</a:t>
            </a:r>
            <a:r>
              <a:rPr sz="3950" spc="-280" dirty="0">
                <a:solidFill>
                  <a:srgbClr val="0432FF"/>
                </a:solidFill>
                <a:latin typeface="Arial"/>
                <a:cs typeface="Arial"/>
              </a:rPr>
              <a:t>”</a:t>
            </a:r>
            <a:r>
              <a:rPr sz="3950" spc="-280" dirty="0">
                <a:latin typeface="Arial Unicode MS"/>
                <a:cs typeface="Arial Unicode MS"/>
              </a:rPr>
              <a:t>伟⼤大的灵魂超越  </a:t>
            </a:r>
            <a:r>
              <a:rPr sz="3950" spc="-535" dirty="0">
                <a:latin typeface="Arial Unicode MS"/>
                <a:cs typeface="Arial Unicode MS"/>
              </a:rPr>
              <a:t>命运，更更超越了了</a:t>
            </a:r>
            <a:r>
              <a:rPr sz="3950" spc="-535" dirty="0">
                <a:latin typeface="Arial"/>
                <a:cs typeface="Arial"/>
              </a:rPr>
              <a:t>“</a:t>
            </a:r>
            <a:r>
              <a:rPr sz="3950" spc="-535" dirty="0">
                <a:latin typeface="Arial Unicode MS"/>
                <a:cs typeface="Arial Unicode MS"/>
              </a:rPr>
              <a:t>预测</a:t>
            </a:r>
            <a:r>
              <a:rPr sz="3950" spc="-535" dirty="0">
                <a:latin typeface="Arial"/>
                <a:cs typeface="Arial"/>
              </a:rPr>
              <a:t>”</a:t>
            </a:r>
            <a:r>
              <a:rPr sz="3950" spc="-535" dirty="0">
                <a:latin typeface="Arial Unicode MS"/>
                <a:cs typeface="Arial Unicode MS"/>
              </a:rPr>
              <a:t>这⼀一⽬目的本身。⽽而使他们超越预测的，就是</a:t>
            </a:r>
            <a:r>
              <a:rPr sz="3950" b="1" spc="-535" dirty="0">
                <a:latin typeface="Microsoft YaHei UI"/>
                <a:cs typeface="Microsoft YaHei UI"/>
              </a:rPr>
              <a:t>活出⾃自我，返璞归  </a:t>
            </a:r>
            <a:r>
              <a:rPr sz="3950" b="1" spc="-525" dirty="0">
                <a:latin typeface="Microsoft YaHei UI"/>
                <a:cs typeface="Microsoft YaHei UI"/>
              </a:rPr>
              <a:t>真</a:t>
            </a:r>
            <a:r>
              <a:rPr sz="3950" spc="-525" dirty="0">
                <a:latin typeface="Arial Unicode MS"/>
                <a:cs typeface="Arial Unicode MS"/>
              </a:rPr>
              <a:t>。这样看来，孔⼦子的天真执着，与⽼老老⼦子所说的</a:t>
            </a:r>
            <a:r>
              <a:rPr sz="3950" spc="-525" dirty="0">
                <a:latin typeface="Arial"/>
                <a:cs typeface="Arial"/>
              </a:rPr>
              <a:t>“</a:t>
            </a:r>
            <a:r>
              <a:rPr sz="3950" spc="-525" dirty="0">
                <a:latin typeface="Arial Unicode MS"/>
                <a:cs typeface="Arial Unicode MS"/>
              </a:rPr>
              <a:t>常德不不离，复归于婴⼉儿</a:t>
            </a:r>
            <a:r>
              <a:rPr sz="3950" spc="-525" dirty="0">
                <a:latin typeface="Arial"/>
                <a:cs typeface="Arial"/>
              </a:rPr>
              <a:t>”</a:t>
            </a:r>
            <a:r>
              <a:rPr sz="3950" spc="-525" dirty="0">
                <a:latin typeface="Arial Unicode MS"/>
                <a:cs typeface="Arial Unicode MS"/>
              </a:rPr>
              <a:t>，</a:t>
            </a:r>
            <a:r>
              <a:rPr sz="3950" b="1" spc="-525" dirty="0">
                <a:latin typeface="Microsoft YaHei UI"/>
                <a:cs typeface="Microsoft YaHei UI"/>
              </a:rPr>
              <a:t>与尼采笔下</a:t>
            </a:r>
            <a:endParaRPr sz="3950">
              <a:latin typeface="Microsoft YaHei UI"/>
              <a:cs typeface="Microsoft YaHei UI"/>
            </a:endParaRPr>
          </a:p>
          <a:p>
            <a:pPr marL="12700">
              <a:lnSpc>
                <a:spcPct val="100000"/>
              </a:lnSpc>
              <a:spcBef>
                <a:spcPts val="1495"/>
              </a:spcBef>
            </a:pPr>
            <a:r>
              <a:rPr sz="3950" b="1" spc="-229" dirty="0">
                <a:latin typeface="Microsoft YaHei UI"/>
                <a:cs typeface="Microsoft YaHei UI"/>
              </a:rPr>
              <a:t>的</a:t>
            </a:r>
            <a:r>
              <a:rPr sz="3950" b="1" spc="-229" dirty="0">
                <a:latin typeface="Arial"/>
                <a:cs typeface="Arial"/>
              </a:rPr>
              <a:t>“</a:t>
            </a:r>
            <a:r>
              <a:rPr sz="3950" b="1" spc="-229" dirty="0">
                <a:latin typeface="Microsoft YaHei UI"/>
                <a:cs typeface="Microsoft YaHei UI"/>
              </a:rPr>
              <a:t>婴⼉儿</a:t>
            </a:r>
            <a:r>
              <a:rPr sz="3950" b="1" spc="-229" dirty="0">
                <a:latin typeface="Arial"/>
                <a:cs typeface="Arial"/>
              </a:rPr>
              <a:t>”</a:t>
            </a:r>
            <a:r>
              <a:rPr sz="3950" b="1" spc="-229" dirty="0">
                <a:latin typeface="Microsoft YaHei UI"/>
                <a:cs typeface="Microsoft YaHei UI"/>
              </a:rPr>
              <a:t>境界可称得上殊途同归</a:t>
            </a:r>
            <a:r>
              <a:rPr sz="3950" spc="-229" dirty="0">
                <a:latin typeface="Arial Unicode MS"/>
                <a:cs typeface="Arial Unicode MS"/>
              </a:rPr>
              <a:t>。</a:t>
            </a:r>
            <a:endParaRPr sz="3950">
              <a:latin typeface="Arial Unicode MS"/>
              <a:cs typeface="Arial Unicode MS"/>
            </a:endParaRPr>
          </a:p>
          <a:p>
            <a:pPr marL="1017905">
              <a:lnSpc>
                <a:spcPct val="100000"/>
              </a:lnSpc>
              <a:spcBef>
                <a:spcPts val="1685"/>
              </a:spcBef>
            </a:pPr>
            <a:r>
              <a:rPr sz="3950" spc="-610" dirty="0">
                <a:latin typeface="Arial Unicode MS"/>
                <a:cs typeface="Arial Unicode MS"/>
              </a:rPr>
              <a:t>⑦⽽而在我们的⽣生活中，⼈人们⻅见过太多的</a:t>
            </a:r>
            <a:r>
              <a:rPr sz="3950" spc="-610" dirty="0">
                <a:latin typeface="Arial"/>
                <a:cs typeface="Arial"/>
              </a:rPr>
              <a:t>“</a:t>
            </a:r>
            <a:r>
              <a:rPr sz="3950" spc="-610" dirty="0">
                <a:latin typeface="Arial Unicode MS"/>
                <a:cs typeface="Arial Unicode MS"/>
              </a:rPr>
              <a:t>骆驼</a:t>
            </a:r>
            <a:r>
              <a:rPr sz="3950" spc="-610" dirty="0">
                <a:latin typeface="Arial"/>
                <a:cs typeface="Arial"/>
              </a:rPr>
              <a:t>”</a:t>
            </a:r>
            <a:r>
              <a:rPr sz="3950" spc="-610" dirty="0">
                <a:latin typeface="Arial Unicode MS"/>
                <a:cs typeface="Arial Unicode MS"/>
              </a:rPr>
              <a:t>，也因</a:t>
            </a:r>
            <a:r>
              <a:rPr sz="3950" spc="-610" dirty="0">
                <a:latin typeface="Arial"/>
                <a:cs typeface="Arial"/>
              </a:rPr>
              <a:t>“</a:t>
            </a:r>
            <a:r>
              <a:rPr sz="3950" spc="-610" dirty="0">
                <a:latin typeface="Arial Unicode MS"/>
                <a:cs typeface="Arial Unicode MS"/>
              </a:rPr>
              <a:t>狮⼦子</a:t>
            </a:r>
            <a:r>
              <a:rPr sz="3950" spc="-610" dirty="0">
                <a:latin typeface="Arial"/>
                <a:cs typeface="Arial"/>
              </a:rPr>
              <a:t>”</a:t>
            </a:r>
            <a:r>
              <a:rPr sz="3950" spc="-610" dirty="0">
                <a:latin typeface="Arial Unicode MS"/>
                <a:cs typeface="Arial Unicode MS"/>
              </a:rPr>
              <a:t>⽽而震撼，但当⼈人们看到</a:t>
            </a:r>
            <a:endParaRPr sz="3950">
              <a:latin typeface="Arial Unicode MS"/>
              <a:cs typeface="Arial Unicode MS"/>
            </a:endParaRPr>
          </a:p>
          <a:p>
            <a:pPr marL="12700" marR="339725">
              <a:lnSpc>
                <a:spcPts val="6909"/>
              </a:lnSpc>
              <a:spcBef>
                <a:spcPts val="275"/>
              </a:spcBef>
            </a:pPr>
            <a:r>
              <a:rPr sz="3950" spc="-445" dirty="0">
                <a:latin typeface="Arial"/>
                <a:cs typeface="Arial"/>
              </a:rPr>
              <a:t>“</a:t>
            </a:r>
            <a:r>
              <a:rPr sz="3950" spc="-445" dirty="0">
                <a:latin typeface="Arial Unicode MS"/>
                <a:cs typeface="Arial Unicode MS"/>
              </a:rPr>
              <a:t>婴⼉儿</a:t>
            </a:r>
            <a:r>
              <a:rPr sz="3950" spc="-445" dirty="0">
                <a:latin typeface="Arial"/>
                <a:cs typeface="Arial"/>
              </a:rPr>
              <a:t>”</a:t>
            </a:r>
            <a:r>
              <a:rPr sz="3950" spc="-445" dirty="0">
                <a:latin typeface="Arial Unicode MS"/>
                <a:cs typeface="Arial Unicode MS"/>
              </a:rPr>
              <a:t>的时候，嘴⻆角往往会不不⾃自觉地上扬。存在主义告诉我们选择是⾃自由的：既可以预  </a:t>
            </a:r>
            <a:r>
              <a:rPr sz="3950" spc="-545" dirty="0">
                <a:latin typeface="Arial Unicode MS"/>
                <a:cs typeface="Arial Unicode MS"/>
              </a:rPr>
              <a:t>测⽣生活，也可以不不预测⽣生活，在预测以外，如果能看到⾃自⼰己，才能找到⽣生活的本质。</a:t>
            </a:r>
            <a:endParaRPr sz="3950">
              <a:latin typeface="Arial Unicode MS"/>
              <a:cs typeface="Arial Unicode MS"/>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224766" y="318418"/>
            <a:ext cx="880334" cy="917795"/>
          </a:xfrm>
          <a:prstGeom prst="rect">
            <a:avLst/>
          </a:prstGeom>
          <a:blipFill>
            <a:blip r:embed="rId2" cstate="print"/>
            <a:stretch>
              <a:fillRect/>
            </a:stretch>
          </a:blipFill>
        </p:spPr>
        <p:txBody>
          <a:bodyPr wrap="square" lIns="0" tIns="0" rIns="0" bIns="0" rtlCol="0"/>
          <a:lstStyle/>
          <a:p>
            <a:endParaRPr/>
          </a:p>
        </p:txBody>
      </p:sp>
      <p:sp>
        <p:nvSpPr>
          <p:cNvPr id="3" name="object 3"/>
          <p:cNvSpPr/>
          <p:nvPr/>
        </p:nvSpPr>
        <p:spPr>
          <a:xfrm>
            <a:off x="224766" y="10564017"/>
            <a:ext cx="786682" cy="744538"/>
          </a:xfrm>
          <a:prstGeom prst="rect">
            <a:avLst/>
          </a:prstGeom>
          <a:blipFill>
            <a:blip r:embed="rId3" cstate="print"/>
            <a:stretch>
              <a:fillRect/>
            </a:stretch>
          </a:blipFill>
        </p:spPr>
        <p:txBody>
          <a:bodyPr wrap="square" lIns="0" tIns="0" rIns="0" bIns="0" rtlCol="0"/>
          <a:lstStyle/>
          <a:p>
            <a:endParaRPr/>
          </a:p>
        </p:txBody>
      </p:sp>
      <p:sp>
        <p:nvSpPr>
          <p:cNvPr id="4" name="object 4"/>
          <p:cNvSpPr/>
          <p:nvPr/>
        </p:nvSpPr>
        <p:spPr>
          <a:xfrm>
            <a:off x="4233099" y="6462031"/>
            <a:ext cx="206035" cy="618107"/>
          </a:xfrm>
          <a:prstGeom prst="rect">
            <a:avLst/>
          </a:prstGeom>
          <a:blipFill>
            <a:blip r:embed="rId4" cstate="print"/>
            <a:stretch>
              <a:fillRect/>
            </a:stretch>
          </a:blipFill>
        </p:spPr>
        <p:txBody>
          <a:bodyPr wrap="square" lIns="0" tIns="0" rIns="0" bIns="0" rtlCol="0"/>
          <a:lstStyle/>
          <a:p>
            <a:endParaRPr/>
          </a:p>
        </p:txBody>
      </p:sp>
      <p:sp>
        <p:nvSpPr>
          <p:cNvPr id="5" name="object 5"/>
          <p:cNvSpPr/>
          <p:nvPr/>
        </p:nvSpPr>
        <p:spPr>
          <a:xfrm>
            <a:off x="4607709" y="4963590"/>
            <a:ext cx="1348597" cy="786682"/>
          </a:xfrm>
          <a:prstGeom prst="rect">
            <a:avLst/>
          </a:prstGeom>
          <a:blipFill>
            <a:blip r:embed="rId5" cstate="print"/>
            <a:stretch>
              <a:fillRect/>
            </a:stretch>
          </a:blipFill>
        </p:spPr>
        <p:txBody>
          <a:bodyPr wrap="square" lIns="0" tIns="0" rIns="0" bIns="0" rtlCol="0"/>
          <a:lstStyle/>
          <a:p>
            <a:endParaRPr/>
          </a:p>
        </p:txBody>
      </p:sp>
      <p:sp>
        <p:nvSpPr>
          <p:cNvPr id="6" name="object 6"/>
          <p:cNvSpPr/>
          <p:nvPr/>
        </p:nvSpPr>
        <p:spPr>
          <a:xfrm>
            <a:off x="4663900" y="6087421"/>
            <a:ext cx="1704477" cy="1142562"/>
          </a:xfrm>
          <a:prstGeom prst="rect">
            <a:avLst/>
          </a:prstGeom>
          <a:blipFill>
            <a:blip r:embed="rId6" cstate="print"/>
            <a:stretch>
              <a:fillRect/>
            </a:stretch>
          </a:blipFill>
        </p:spPr>
        <p:txBody>
          <a:bodyPr wrap="square" lIns="0" tIns="0" rIns="0" bIns="0" rtlCol="0"/>
          <a:lstStyle/>
          <a:p>
            <a:endParaRPr/>
          </a:p>
        </p:txBody>
      </p:sp>
      <p:sp>
        <p:nvSpPr>
          <p:cNvPr id="7" name="object 7"/>
          <p:cNvSpPr/>
          <p:nvPr/>
        </p:nvSpPr>
        <p:spPr>
          <a:xfrm>
            <a:off x="6518223" y="5675349"/>
            <a:ext cx="2247663" cy="1329867"/>
          </a:xfrm>
          <a:prstGeom prst="rect">
            <a:avLst/>
          </a:prstGeom>
          <a:blipFill>
            <a:blip r:embed="rId7" cstate="print"/>
            <a:stretch>
              <a:fillRect/>
            </a:stretch>
          </a:blipFill>
        </p:spPr>
        <p:txBody>
          <a:bodyPr wrap="square" lIns="0" tIns="0" rIns="0" bIns="0" rtlCol="0"/>
          <a:lstStyle/>
          <a:p>
            <a:endParaRPr/>
          </a:p>
        </p:txBody>
      </p:sp>
      <p:sp>
        <p:nvSpPr>
          <p:cNvPr id="8" name="object 8"/>
          <p:cNvSpPr/>
          <p:nvPr/>
        </p:nvSpPr>
        <p:spPr>
          <a:xfrm>
            <a:off x="14516154" y="5488045"/>
            <a:ext cx="2191471" cy="1535902"/>
          </a:xfrm>
          <a:prstGeom prst="rect">
            <a:avLst/>
          </a:prstGeom>
          <a:blipFill>
            <a:blip r:embed="rId8" cstate="print"/>
            <a:stretch>
              <a:fillRect/>
            </a:stretch>
          </a:blipFill>
        </p:spPr>
        <p:txBody>
          <a:bodyPr wrap="square" lIns="0" tIns="0" rIns="0" bIns="0" rtlCol="0"/>
          <a:lstStyle/>
          <a:p>
            <a:endParaRPr/>
          </a:p>
        </p:txBody>
      </p:sp>
      <p:sp>
        <p:nvSpPr>
          <p:cNvPr id="9" name="object 9"/>
          <p:cNvSpPr/>
          <p:nvPr/>
        </p:nvSpPr>
        <p:spPr>
          <a:xfrm>
            <a:off x="13392325" y="5675350"/>
            <a:ext cx="187305" cy="355880"/>
          </a:xfrm>
          <a:prstGeom prst="rect">
            <a:avLst/>
          </a:prstGeom>
          <a:blipFill>
            <a:blip r:embed="rId9" cstate="print"/>
            <a:stretch>
              <a:fillRect/>
            </a:stretch>
          </a:blipFill>
        </p:spPr>
        <p:txBody>
          <a:bodyPr wrap="square" lIns="0" tIns="0" rIns="0" bIns="0" rtlCol="0"/>
          <a:lstStyle/>
          <a:p>
            <a:endParaRPr/>
          </a:p>
        </p:txBody>
      </p:sp>
      <p:sp>
        <p:nvSpPr>
          <p:cNvPr id="10" name="object 10"/>
          <p:cNvSpPr/>
          <p:nvPr/>
        </p:nvSpPr>
        <p:spPr>
          <a:xfrm>
            <a:off x="12024995" y="6555684"/>
            <a:ext cx="1105101" cy="430802"/>
          </a:xfrm>
          <a:prstGeom prst="rect">
            <a:avLst/>
          </a:prstGeom>
          <a:blipFill>
            <a:blip r:embed="rId10" cstate="print"/>
            <a:stretch>
              <a:fillRect/>
            </a:stretch>
          </a:blipFill>
        </p:spPr>
        <p:txBody>
          <a:bodyPr wrap="square" lIns="0" tIns="0" rIns="0" bIns="0" rtlCol="0"/>
          <a:lstStyle/>
          <a:p>
            <a:endParaRPr/>
          </a:p>
        </p:txBody>
      </p:sp>
      <p:sp>
        <p:nvSpPr>
          <p:cNvPr id="11" name="object 11"/>
          <p:cNvSpPr/>
          <p:nvPr/>
        </p:nvSpPr>
        <p:spPr>
          <a:xfrm>
            <a:off x="13429789" y="6668067"/>
            <a:ext cx="805412" cy="337149"/>
          </a:xfrm>
          <a:prstGeom prst="rect">
            <a:avLst/>
          </a:prstGeom>
          <a:blipFill>
            <a:blip r:embed="rId11" cstate="print"/>
            <a:stretch>
              <a:fillRect/>
            </a:stretch>
          </a:blipFill>
        </p:spPr>
        <p:txBody>
          <a:bodyPr wrap="square" lIns="0" tIns="0" rIns="0" bIns="0" rtlCol="0"/>
          <a:lstStyle/>
          <a:p>
            <a:endParaRPr/>
          </a:p>
        </p:txBody>
      </p:sp>
      <p:sp>
        <p:nvSpPr>
          <p:cNvPr id="12" name="object 12"/>
          <p:cNvSpPr/>
          <p:nvPr/>
        </p:nvSpPr>
        <p:spPr>
          <a:xfrm>
            <a:off x="19479752" y="374610"/>
            <a:ext cx="618107" cy="786682"/>
          </a:xfrm>
          <a:prstGeom prst="rect">
            <a:avLst/>
          </a:prstGeom>
          <a:blipFill>
            <a:blip r:embed="rId12" cstate="print"/>
            <a:stretch>
              <a:fillRect/>
            </a:stretch>
          </a:blipFill>
        </p:spPr>
        <p:txBody>
          <a:bodyPr wrap="square" lIns="0" tIns="0" rIns="0" bIns="0" rtlCol="0"/>
          <a:lstStyle/>
          <a:p>
            <a:endParaRPr/>
          </a:p>
        </p:txBody>
      </p:sp>
      <p:sp>
        <p:nvSpPr>
          <p:cNvPr id="13" name="object 13"/>
          <p:cNvSpPr/>
          <p:nvPr/>
        </p:nvSpPr>
        <p:spPr>
          <a:xfrm>
            <a:off x="19292439" y="10432904"/>
            <a:ext cx="811661" cy="875652"/>
          </a:xfrm>
          <a:prstGeom prst="rect">
            <a:avLst/>
          </a:prstGeom>
          <a:blipFill>
            <a:blip r:embed="rId13" cstate="print"/>
            <a:stretch>
              <a:fillRect/>
            </a:stretch>
          </a:blipFill>
        </p:spPr>
        <p:txBody>
          <a:bodyPr wrap="square" lIns="0" tIns="0" rIns="0" bIns="0" rtlCol="0"/>
          <a:lstStyle/>
          <a:p>
            <a:endParaRPr/>
          </a:p>
        </p:txBody>
      </p:sp>
      <p:sp>
        <p:nvSpPr>
          <p:cNvPr id="14" name="object 14"/>
          <p:cNvSpPr/>
          <p:nvPr/>
        </p:nvSpPr>
        <p:spPr>
          <a:xfrm>
            <a:off x="7734480" y="4766006"/>
            <a:ext cx="0" cy="149225"/>
          </a:xfrm>
          <a:custGeom>
            <a:avLst/>
            <a:gdLst/>
            <a:ahLst/>
            <a:cxnLst/>
            <a:rect l="l" t="t" r="r" b="b"/>
            <a:pathLst>
              <a:path h="149225">
                <a:moveTo>
                  <a:pt x="0" y="148796"/>
                </a:moveTo>
                <a:lnTo>
                  <a:pt x="0" y="0"/>
                </a:lnTo>
              </a:path>
            </a:pathLst>
          </a:custGeom>
          <a:ln w="4625">
            <a:solidFill>
              <a:srgbClr val="CCCCCC"/>
            </a:solidFill>
          </a:ln>
        </p:spPr>
        <p:txBody>
          <a:bodyPr wrap="square" lIns="0" tIns="0" rIns="0" bIns="0" rtlCol="0"/>
          <a:lstStyle/>
          <a:p>
            <a:endParaRPr/>
          </a:p>
        </p:txBody>
      </p:sp>
      <p:sp>
        <p:nvSpPr>
          <p:cNvPr id="15" name="object 15"/>
          <p:cNvSpPr/>
          <p:nvPr/>
        </p:nvSpPr>
        <p:spPr>
          <a:xfrm>
            <a:off x="15347532" y="5126725"/>
            <a:ext cx="325120" cy="0"/>
          </a:xfrm>
          <a:custGeom>
            <a:avLst/>
            <a:gdLst/>
            <a:ahLst/>
            <a:cxnLst/>
            <a:rect l="l" t="t" r="r" b="b"/>
            <a:pathLst>
              <a:path w="325119">
                <a:moveTo>
                  <a:pt x="0" y="0"/>
                </a:moveTo>
                <a:lnTo>
                  <a:pt x="324964" y="0"/>
                </a:lnTo>
              </a:path>
            </a:pathLst>
          </a:custGeom>
          <a:ln w="4625">
            <a:solidFill>
              <a:srgbClr val="BCBCBC"/>
            </a:solidFill>
          </a:ln>
        </p:spPr>
        <p:txBody>
          <a:bodyPr wrap="square" lIns="0" tIns="0" rIns="0" bIns="0" rtlCol="0"/>
          <a:lstStyle/>
          <a:p>
            <a:endParaRPr/>
          </a:p>
        </p:txBody>
      </p:sp>
      <p:sp>
        <p:nvSpPr>
          <p:cNvPr id="16" name="object 16"/>
          <p:cNvSpPr/>
          <p:nvPr/>
        </p:nvSpPr>
        <p:spPr>
          <a:xfrm>
            <a:off x="14340244" y="5126725"/>
            <a:ext cx="76835" cy="0"/>
          </a:xfrm>
          <a:custGeom>
            <a:avLst/>
            <a:gdLst/>
            <a:ahLst/>
            <a:cxnLst/>
            <a:rect l="l" t="t" r="r" b="b"/>
            <a:pathLst>
              <a:path w="76834">
                <a:moveTo>
                  <a:pt x="0" y="0"/>
                </a:moveTo>
                <a:lnTo>
                  <a:pt x="76594" y="0"/>
                </a:lnTo>
              </a:path>
            </a:pathLst>
          </a:custGeom>
          <a:ln w="4625">
            <a:solidFill>
              <a:srgbClr val="BCBCBC"/>
            </a:solidFill>
          </a:ln>
        </p:spPr>
        <p:txBody>
          <a:bodyPr wrap="square" lIns="0" tIns="0" rIns="0" bIns="0" rtlCol="0"/>
          <a:lstStyle/>
          <a:p>
            <a:endParaRPr/>
          </a:p>
        </p:txBody>
      </p:sp>
      <p:sp>
        <p:nvSpPr>
          <p:cNvPr id="17" name="object 17"/>
          <p:cNvSpPr txBox="1"/>
          <p:nvPr/>
        </p:nvSpPr>
        <p:spPr>
          <a:xfrm>
            <a:off x="13013793" y="4716033"/>
            <a:ext cx="124460" cy="85090"/>
          </a:xfrm>
          <a:prstGeom prst="rect">
            <a:avLst/>
          </a:prstGeom>
        </p:spPr>
        <p:txBody>
          <a:bodyPr vert="horz" wrap="square" lIns="0" tIns="0" rIns="0" bIns="0" rtlCol="0">
            <a:spAutoFit/>
          </a:bodyPr>
          <a:lstStyle/>
          <a:p>
            <a:pPr marL="12700">
              <a:lnSpc>
                <a:spcPct val="100000"/>
              </a:lnSpc>
            </a:pPr>
            <a:r>
              <a:rPr sz="500" spc="275" dirty="0">
                <a:solidFill>
                  <a:srgbClr val="DFDFDF"/>
                </a:solidFill>
                <a:latin typeface="宋体"/>
                <a:cs typeface="宋体"/>
              </a:rPr>
              <a:t>＼</a:t>
            </a:r>
            <a:endParaRPr sz="500">
              <a:latin typeface="宋体"/>
              <a:cs typeface="宋体"/>
            </a:endParaRPr>
          </a:p>
        </p:txBody>
      </p:sp>
      <p:sp>
        <p:nvSpPr>
          <p:cNvPr id="18" name="object 18"/>
          <p:cNvSpPr/>
          <p:nvPr/>
        </p:nvSpPr>
        <p:spPr>
          <a:xfrm>
            <a:off x="15545756" y="4607427"/>
            <a:ext cx="132080" cy="376555"/>
          </a:xfrm>
          <a:custGeom>
            <a:avLst/>
            <a:gdLst/>
            <a:ahLst/>
            <a:cxnLst/>
            <a:rect l="l" t="t" r="r" b="b"/>
            <a:pathLst>
              <a:path w="132080" h="376554">
                <a:moveTo>
                  <a:pt x="0" y="0"/>
                </a:moveTo>
                <a:lnTo>
                  <a:pt x="131801" y="0"/>
                </a:lnTo>
                <a:lnTo>
                  <a:pt x="131801" y="376031"/>
                </a:lnTo>
                <a:lnTo>
                  <a:pt x="0" y="376031"/>
                </a:lnTo>
                <a:lnTo>
                  <a:pt x="0" y="0"/>
                </a:lnTo>
                <a:close/>
              </a:path>
            </a:pathLst>
          </a:custGeom>
          <a:solidFill>
            <a:srgbClr val="EFEDED"/>
          </a:solidFill>
        </p:spPr>
        <p:txBody>
          <a:bodyPr wrap="square" lIns="0" tIns="0" rIns="0" bIns="0" rtlCol="0"/>
          <a:lstStyle/>
          <a:p>
            <a:endParaRPr/>
          </a:p>
        </p:txBody>
      </p:sp>
      <p:sp>
        <p:nvSpPr>
          <p:cNvPr id="19" name="object 19"/>
          <p:cNvSpPr txBox="1"/>
          <p:nvPr/>
        </p:nvSpPr>
        <p:spPr>
          <a:xfrm>
            <a:off x="15502523" y="4617366"/>
            <a:ext cx="155575" cy="347345"/>
          </a:xfrm>
          <a:prstGeom prst="rect">
            <a:avLst/>
          </a:prstGeom>
        </p:spPr>
        <p:txBody>
          <a:bodyPr vert="horz" wrap="square" lIns="0" tIns="0" rIns="0" bIns="0" rtlCol="0">
            <a:spAutoFit/>
          </a:bodyPr>
          <a:lstStyle/>
          <a:p>
            <a:pPr marL="12700">
              <a:lnSpc>
                <a:spcPct val="100000"/>
              </a:lnSpc>
            </a:pPr>
            <a:r>
              <a:rPr sz="2200" i="1" spc="290" dirty="0">
                <a:solidFill>
                  <a:srgbClr val="B5B3B1"/>
                </a:solidFill>
                <a:latin typeface="Times New Roman"/>
                <a:cs typeface="Times New Roman"/>
              </a:rPr>
              <a:t>)</a:t>
            </a:r>
            <a:endParaRPr sz="2200">
              <a:latin typeface="Times New Roman"/>
              <a:cs typeface="Times New Roman"/>
            </a:endParaRPr>
          </a:p>
        </p:txBody>
      </p:sp>
      <p:sp>
        <p:nvSpPr>
          <p:cNvPr id="20" name="object 20"/>
          <p:cNvSpPr/>
          <p:nvPr/>
        </p:nvSpPr>
        <p:spPr>
          <a:xfrm>
            <a:off x="4710560" y="5114157"/>
            <a:ext cx="1283970" cy="513080"/>
          </a:xfrm>
          <a:custGeom>
            <a:avLst/>
            <a:gdLst/>
            <a:ahLst/>
            <a:cxnLst/>
            <a:rect l="l" t="t" r="r" b="b"/>
            <a:pathLst>
              <a:path w="1283970" h="513079">
                <a:moveTo>
                  <a:pt x="0" y="0"/>
                </a:moveTo>
                <a:lnTo>
                  <a:pt x="1283529" y="0"/>
                </a:lnTo>
                <a:lnTo>
                  <a:pt x="1283529" y="513073"/>
                </a:lnTo>
                <a:lnTo>
                  <a:pt x="0" y="513073"/>
                </a:lnTo>
                <a:lnTo>
                  <a:pt x="0" y="0"/>
                </a:lnTo>
                <a:close/>
              </a:path>
            </a:pathLst>
          </a:custGeom>
          <a:solidFill>
            <a:srgbClr val="EFEDED"/>
          </a:solidFill>
        </p:spPr>
        <p:txBody>
          <a:bodyPr wrap="square" lIns="0" tIns="0" rIns="0" bIns="0" rtlCol="0"/>
          <a:lstStyle/>
          <a:p>
            <a:endParaRPr/>
          </a:p>
        </p:txBody>
      </p:sp>
      <p:sp>
        <p:nvSpPr>
          <p:cNvPr id="21" name="object 21"/>
          <p:cNvSpPr txBox="1"/>
          <p:nvPr/>
        </p:nvSpPr>
        <p:spPr>
          <a:xfrm>
            <a:off x="4812098" y="5047079"/>
            <a:ext cx="1339215" cy="593090"/>
          </a:xfrm>
          <a:prstGeom prst="rect">
            <a:avLst/>
          </a:prstGeom>
        </p:spPr>
        <p:txBody>
          <a:bodyPr vert="horz" wrap="square" lIns="0" tIns="0" rIns="0" bIns="0" rtlCol="0">
            <a:spAutoFit/>
          </a:bodyPr>
          <a:lstStyle/>
          <a:p>
            <a:pPr marL="12700">
              <a:lnSpc>
                <a:spcPts val="4670"/>
              </a:lnSpc>
            </a:pPr>
            <a:r>
              <a:rPr sz="4000" spc="-1350" dirty="0">
                <a:solidFill>
                  <a:srgbClr val="B5B3B1"/>
                </a:solidFill>
                <a:latin typeface="宋体"/>
                <a:cs typeface="宋体"/>
              </a:rPr>
              <a:t>＼</a:t>
            </a:r>
            <a:r>
              <a:rPr sz="4000" spc="-360" dirty="0">
                <a:solidFill>
                  <a:srgbClr val="B5B3B1"/>
                </a:solidFill>
                <a:latin typeface="宋体"/>
                <a:cs typeface="宋体"/>
              </a:rPr>
              <a:t>／</a:t>
            </a:r>
            <a:r>
              <a:rPr sz="4000" spc="40" dirty="0">
                <a:solidFill>
                  <a:srgbClr val="B5B3B1"/>
                </a:solidFill>
                <a:latin typeface="宋体"/>
                <a:cs typeface="宋体"/>
              </a:rPr>
              <a:t>／</a:t>
            </a:r>
            <a:endParaRPr sz="4000">
              <a:latin typeface="宋体"/>
              <a:cs typeface="宋体"/>
            </a:endParaRPr>
          </a:p>
        </p:txBody>
      </p:sp>
      <p:sp>
        <p:nvSpPr>
          <p:cNvPr id="22" name="object 22"/>
          <p:cNvSpPr txBox="1"/>
          <p:nvPr/>
        </p:nvSpPr>
        <p:spPr>
          <a:xfrm>
            <a:off x="12702681" y="4767083"/>
            <a:ext cx="847090" cy="575945"/>
          </a:xfrm>
          <a:prstGeom prst="rect">
            <a:avLst/>
          </a:prstGeom>
        </p:spPr>
        <p:txBody>
          <a:bodyPr vert="horz" wrap="square" lIns="0" tIns="120014" rIns="0" bIns="0" rtlCol="0">
            <a:spAutoFit/>
          </a:bodyPr>
          <a:lstStyle/>
          <a:p>
            <a:pPr>
              <a:lnSpc>
                <a:spcPct val="100000"/>
              </a:lnSpc>
              <a:spcBef>
                <a:spcPts val="944"/>
              </a:spcBef>
            </a:pPr>
            <a:r>
              <a:rPr sz="2950" spc="-805" dirty="0">
                <a:solidFill>
                  <a:srgbClr val="D1CFCF"/>
                </a:solidFill>
                <a:latin typeface="宋体"/>
                <a:cs typeface="宋体"/>
              </a:rPr>
              <a:t>、</a:t>
            </a:r>
            <a:r>
              <a:rPr sz="2950" spc="-805" dirty="0">
                <a:solidFill>
                  <a:srgbClr val="B5B3B1"/>
                </a:solidFill>
                <a:latin typeface="宋体"/>
                <a:cs typeface="宋体"/>
              </a:rPr>
              <a:t>尹</a:t>
            </a:r>
            <a:endParaRPr sz="2950">
              <a:latin typeface="宋体"/>
              <a:cs typeface="宋体"/>
            </a:endParaRPr>
          </a:p>
        </p:txBody>
      </p:sp>
      <p:graphicFrame>
        <p:nvGraphicFramePr>
          <p:cNvPr id="23" name="object 23"/>
          <p:cNvGraphicFramePr>
            <a:graphicFrameLocks noGrp="1"/>
          </p:cNvGraphicFramePr>
          <p:nvPr/>
        </p:nvGraphicFramePr>
        <p:xfrm>
          <a:off x="12467086" y="4767083"/>
          <a:ext cx="1272368" cy="1371600"/>
        </p:xfrm>
        <a:graphic>
          <a:graphicData uri="http://schemas.openxmlformats.org/drawingml/2006/table">
            <a:tbl>
              <a:tblPr firstRow="1" bandRow="1">
                <a:tableStyleId>{2D5ABB26-0587-4C30-8999-92F81FD0307C}</a:tableStyleId>
              </a:tblPr>
              <a:tblGrid>
                <a:gridCol w="333623"/>
                <a:gridCol w="732510"/>
                <a:gridCol w="206235"/>
              </a:tblGrid>
              <a:tr h="164223">
                <a:tc>
                  <a:txBody>
                    <a:bodyPr/>
                    <a:lstStyle/>
                    <a:p>
                      <a:endParaRPr sz="2950">
                        <a:latin typeface="宋体"/>
                        <a:cs typeface="宋体"/>
                      </a:endParaRPr>
                    </a:p>
                  </a:txBody>
                  <a:tcPr marL="0" marR="0" marT="0" marB="0"/>
                </a:tc>
                <a:tc rowSpan="2">
                  <a:txBody>
                    <a:bodyPr/>
                    <a:lstStyle/>
                    <a:p>
                      <a:pPr marL="31115">
                        <a:lnSpc>
                          <a:spcPts val="4735"/>
                        </a:lnSpc>
                      </a:pPr>
                      <a:r>
                        <a:rPr sz="4500" spc="-1925" dirty="0">
                          <a:solidFill>
                            <a:srgbClr val="B5B3B1"/>
                          </a:solidFill>
                          <a:latin typeface="宋体"/>
                          <a:cs typeface="宋体"/>
                        </a:rPr>
                        <a:t>二「</a:t>
                      </a:r>
                      <a:endParaRPr sz="4500">
                        <a:latin typeface="宋体"/>
                        <a:cs typeface="宋体"/>
                      </a:endParaRPr>
                    </a:p>
                  </a:txBody>
                  <a:tcPr marL="0" marR="0" marT="0" marB="0">
                    <a:lnR w="32227">
                      <a:solidFill>
                        <a:srgbClr val="FFFFFF"/>
                      </a:solidFill>
                      <a:prstDash val="solid"/>
                    </a:lnR>
                    <a:solidFill>
                      <a:srgbClr val="EFEDED"/>
                    </a:solidFill>
                  </a:tcPr>
                </a:tc>
                <a:tc>
                  <a:txBody>
                    <a:bodyPr/>
                    <a:lstStyle/>
                    <a:p>
                      <a:endParaRPr sz="4500">
                        <a:latin typeface="宋体"/>
                        <a:cs typeface="宋体"/>
                      </a:endParaRPr>
                    </a:p>
                  </a:txBody>
                  <a:tcPr marL="0" marR="0" marT="0" marB="0">
                    <a:lnL w="32227">
                      <a:solidFill>
                        <a:srgbClr val="FFFFFF"/>
                      </a:solidFill>
                      <a:prstDash val="solid"/>
                    </a:lnL>
                  </a:tcPr>
                </a:tc>
              </a:tr>
              <a:tr h="411675">
                <a:tc>
                  <a:txBody>
                    <a:bodyPr/>
                    <a:lstStyle/>
                    <a:p>
                      <a:endParaRPr sz="4500">
                        <a:latin typeface="宋体"/>
                        <a:cs typeface="宋体"/>
                      </a:endParaRPr>
                    </a:p>
                  </a:txBody>
                  <a:tcPr marL="0" marR="0" marT="0" marB="0">
                    <a:solidFill>
                      <a:srgbClr val="EFEDED"/>
                    </a:solidFill>
                  </a:tcPr>
                </a:tc>
                <a:tc vMerge="1">
                  <a:txBody>
                    <a:bodyPr/>
                    <a:lstStyle/>
                    <a:p>
                      <a:endParaRPr/>
                    </a:p>
                  </a:txBody>
                  <a:tcPr marL="0" marR="0" marT="0" marB="0">
                    <a:lnR w="32227">
                      <a:solidFill>
                        <a:srgbClr val="FFFFFF"/>
                      </a:solidFill>
                      <a:prstDash val="solid"/>
                    </a:lnR>
                    <a:solidFill>
                      <a:srgbClr val="EFEDED"/>
                    </a:solidFill>
                  </a:tcPr>
                </a:tc>
                <a:tc>
                  <a:txBody>
                    <a:bodyPr/>
                    <a:lstStyle/>
                    <a:p>
                      <a:pPr>
                        <a:lnSpc>
                          <a:spcPct val="100000"/>
                        </a:lnSpc>
                        <a:spcBef>
                          <a:spcPts val="50"/>
                        </a:spcBef>
                      </a:pPr>
                      <a:r>
                        <a:rPr sz="2550" dirty="0">
                          <a:solidFill>
                            <a:srgbClr val="B5B3B1"/>
                          </a:solidFill>
                          <a:latin typeface="Arial"/>
                          <a:cs typeface="Arial"/>
                        </a:rPr>
                        <a:t>J</a:t>
                      </a:r>
                      <a:endParaRPr sz="2550">
                        <a:latin typeface="Arial"/>
                        <a:cs typeface="Arial"/>
                      </a:endParaRPr>
                    </a:p>
                  </a:txBody>
                  <a:tcPr marL="0" marR="0" marT="0" marB="0">
                    <a:lnL w="32227">
                      <a:solidFill>
                        <a:srgbClr val="FFFFFF"/>
                      </a:solidFill>
                      <a:prstDash val="solid"/>
                    </a:lnL>
                    <a:solidFill>
                      <a:srgbClr val="EFEDED"/>
                    </a:solidFill>
                  </a:tcPr>
                </a:tc>
              </a:tr>
            </a:tbl>
          </a:graphicData>
        </a:graphic>
      </p:graphicFrame>
      <p:sp>
        <p:nvSpPr>
          <p:cNvPr id="24" name="object 24"/>
          <p:cNvSpPr/>
          <p:nvPr/>
        </p:nvSpPr>
        <p:spPr>
          <a:xfrm>
            <a:off x="14416837" y="4969860"/>
            <a:ext cx="930910" cy="508000"/>
          </a:xfrm>
          <a:custGeom>
            <a:avLst/>
            <a:gdLst/>
            <a:ahLst/>
            <a:cxnLst/>
            <a:rect l="l" t="t" r="r" b="b"/>
            <a:pathLst>
              <a:path w="930909" h="508000">
                <a:moveTo>
                  <a:pt x="0" y="0"/>
                </a:moveTo>
                <a:lnTo>
                  <a:pt x="930694" y="0"/>
                </a:lnTo>
                <a:lnTo>
                  <a:pt x="930694" y="507837"/>
                </a:lnTo>
                <a:lnTo>
                  <a:pt x="0" y="507837"/>
                </a:lnTo>
                <a:lnTo>
                  <a:pt x="0" y="0"/>
                </a:lnTo>
                <a:close/>
              </a:path>
            </a:pathLst>
          </a:custGeom>
          <a:solidFill>
            <a:srgbClr val="EFEDED"/>
          </a:solidFill>
        </p:spPr>
        <p:txBody>
          <a:bodyPr wrap="square" lIns="0" tIns="0" rIns="0" bIns="0" rtlCol="0"/>
          <a:lstStyle/>
          <a:p>
            <a:endParaRPr/>
          </a:p>
        </p:txBody>
      </p:sp>
      <p:sp>
        <p:nvSpPr>
          <p:cNvPr id="25" name="object 25"/>
          <p:cNvSpPr txBox="1"/>
          <p:nvPr/>
        </p:nvSpPr>
        <p:spPr>
          <a:xfrm>
            <a:off x="14517203" y="4898283"/>
            <a:ext cx="882015" cy="592455"/>
          </a:xfrm>
          <a:prstGeom prst="rect">
            <a:avLst/>
          </a:prstGeom>
        </p:spPr>
        <p:txBody>
          <a:bodyPr vert="horz" wrap="square" lIns="0" tIns="0" rIns="0" bIns="0" rtlCol="0">
            <a:spAutoFit/>
          </a:bodyPr>
          <a:lstStyle/>
          <a:p>
            <a:pPr marL="12700">
              <a:lnSpc>
                <a:spcPts val="4660"/>
              </a:lnSpc>
            </a:pPr>
            <a:r>
              <a:rPr sz="4000" spc="-3285" dirty="0">
                <a:solidFill>
                  <a:srgbClr val="DFDFDF"/>
                </a:solidFill>
                <a:latin typeface="宋体"/>
                <a:cs typeface="宋体"/>
              </a:rPr>
              <a:t>＼</a:t>
            </a:r>
            <a:r>
              <a:rPr sz="4000" spc="-1375" dirty="0">
                <a:solidFill>
                  <a:srgbClr val="DFDFDF"/>
                </a:solidFill>
                <a:latin typeface="宋体"/>
                <a:cs typeface="宋体"/>
              </a:rPr>
              <a:t> </a:t>
            </a:r>
            <a:r>
              <a:rPr sz="4000" spc="-1125" dirty="0">
                <a:solidFill>
                  <a:srgbClr val="B5B3B1"/>
                </a:solidFill>
                <a:latin typeface="宋体"/>
                <a:cs typeface="宋体"/>
              </a:rPr>
              <a:t>＼</a:t>
            </a:r>
            <a:r>
              <a:rPr sz="4000" spc="-860" dirty="0">
                <a:solidFill>
                  <a:srgbClr val="B5B3B1"/>
                </a:solidFill>
                <a:latin typeface="宋体"/>
                <a:cs typeface="宋体"/>
              </a:rPr>
              <a:t> </a:t>
            </a:r>
            <a:r>
              <a:rPr sz="4000" spc="-2725" dirty="0">
                <a:solidFill>
                  <a:srgbClr val="B5B3B1"/>
                </a:solidFill>
                <a:latin typeface="宋体"/>
                <a:cs typeface="宋体"/>
              </a:rPr>
              <a:t>）</a:t>
            </a:r>
            <a:endParaRPr sz="4000">
              <a:latin typeface="宋体"/>
              <a:cs typeface="宋体"/>
            </a:endParaRPr>
          </a:p>
        </p:txBody>
      </p:sp>
      <p:sp>
        <p:nvSpPr>
          <p:cNvPr id="26" name="object 26"/>
          <p:cNvSpPr/>
          <p:nvPr/>
        </p:nvSpPr>
        <p:spPr>
          <a:xfrm>
            <a:off x="6639801" y="6682817"/>
            <a:ext cx="215265" cy="262255"/>
          </a:xfrm>
          <a:custGeom>
            <a:avLst/>
            <a:gdLst/>
            <a:ahLst/>
            <a:cxnLst/>
            <a:rect l="l" t="t" r="r" b="b"/>
            <a:pathLst>
              <a:path w="215265" h="262254">
                <a:moveTo>
                  <a:pt x="0" y="0"/>
                </a:moveTo>
                <a:lnTo>
                  <a:pt x="214653" y="0"/>
                </a:lnTo>
                <a:lnTo>
                  <a:pt x="214653" y="261772"/>
                </a:lnTo>
                <a:lnTo>
                  <a:pt x="0" y="261772"/>
                </a:lnTo>
                <a:lnTo>
                  <a:pt x="0" y="0"/>
                </a:lnTo>
                <a:close/>
              </a:path>
            </a:pathLst>
          </a:custGeom>
          <a:solidFill>
            <a:srgbClr val="EFEDED"/>
          </a:solidFill>
        </p:spPr>
        <p:txBody>
          <a:bodyPr wrap="square" lIns="0" tIns="0" rIns="0" bIns="0" rtlCol="0"/>
          <a:lstStyle/>
          <a:p>
            <a:endParaRPr/>
          </a:p>
        </p:txBody>
      </p:sp>
      <p:sp>
        <p:nvSpPr>
          <p:cNvPr id="27" name="object 27"/>
          <p:cNvSpPr txBox="1"/>
          <p:nvPr/>
        </p:nvSpPr>
        <p:spPr>
          <a:xfrm>
            <a:off x="6648575" y="6647428"/>
            <a:ext cx="234950" cy="309880"/>
          </a:xfrm>
          <a:prstGeom prst="rect">
            <a:avLst/>
          </a:prstGeom>
        </p:spPr>
        <p:txBody>
          <a:bodyPr vert="horz" wrap="square" lIns="0" tIns="0" rIns="0" bIns="0" rtlCol="0">
            <a:spAutoFit/>
          </a:bodyPr>
          <a:lstStyle/>
          <a:p>
            <a:pPr marL="12700">
              <a:lnSpc>
                <a:spcPts val="2440"/>
              </a:lnSpc>
            </a:pPr>
            <a:r>
              <a:rPr sz="2050" spc="-405" dirty="0">
                <a:solidFill>
                  <a:srgbClr val="B5B3B1"/>
                </a:solidFill>
                <a:latin typeface="宋体"/>
                <a:cs typeface="宋体"/>
              </a:rPr>
              <a:t>旷</a:t>
            </a:r>
            <a:endParaRPr sz="2050">
              <a:latin typeface="宋体"/>
              <a:cs typeface="宋体"/>
            </a:endParaRPr>
          </a:p>
        </p:txBody>
      </p:sp>
      <p:sp>
        <p:nvSpPr>
          <p:cNvPr id="28" name="object 28"/>
          <p:cNvSpPr/>
          <p:nvPr/>
        </p:nvSpPr>
        <p:spPr>
          <a:xfrm>
            <a:off x="8088475" y="6669209"/>
            <a:ext cx="98425" cy="292735"/>
          </a:xfrm>
          <a:custGeom>
            <a:avLst/>
            <a:gdLst/>
            <a:ahLst/>
            <a:cxnLst/>
            <a:rect l="l" t="t" r="r" b="b"/>
            <a:pathLst>
              <a:path w="98425" h="292734">
                <a:moveTo>
                  <a:pt x="0" y="0"/>
                </a:moveTo>
                <a:lnTo>
                  <a:pt x="98384" y="0"/>
                </a:lnTo>
                <a:lnTo>
                  <a:pt x="98384" y="292469"/>
                </a:lnTo>
                <a:lnTo>
                  <a:pt x="0" y="292469"/>
                </a:lnTo>
                <a:lnTo>
                  <a:pt x="0" y="0"/>
                </a:lnTo>
                <a:close/>
              </a:path>
            </a:pathLst>
          </a:custGeom>
          <a:solidFill>
            <a:srgbClr val="C8C3BF"/>
          </a:solidFill>
        </p:spPr>
        <p:txBody>
          <a:bodyPr wrap="square" lIns="0" tIns="0" rIns="0" bIns="0" rtlCol="0"/>
          <a:lstStyle/>
          <a:p>
            <a:endParaRPr/>
          </a:p>
        </p:txBody>
      </p:sp>
      <p:sp>
        <p:nvSpPr>
          <p:cNvPr id="29" name="object 29"/>
          <p:cNvSpPr/>
          <p:nvPr/>
        </p:nvSpPr>
        <p:spPr>
          <a:xfrm>
            <a:off x="8206939" y="6669209"/>
            <a:ext cx="136525" cy="292735"/>
          </a:xfrm>
          <a:custGeom>
            <a:avLst/>
            <a:gdLst/>
            <a:ahLst/>
            <a:cxnLst/>
            <a:rect l="l" t="t" r="r" b="b"/>
            <a:pathLst>
              <a:path w="136525" h="292734">
                <a:moveTo>
                  <a:pt x="0" y="0"/>
                </a:moveTo>
                <a:lnTo>
                  <a:pt x="136194" y="0"/>
                </a:lnTo>
                <a:lnTo>
                  <a:pt x="136194" y="292469"/>
                </a:lnTo>
                <a:lnTo>
                  <a:pt x="0" y="292469"/>
                </a:lnTo>
                <a:lnTo>
                  <a:pt x="0" y="0"/>
                </a:lnTo>
                <a:close/>
              </a:path>
            </a:pathLst>
          </a:custGeom>
          <a:solidFill>
            <a:srgbClr val="D8D4D3"/>
          </a:solidFill>
        </p:spPr>
        <p:txBody>
          <a:bodyPr wrap="square" lIns="0" tIns="0" rIns="0" bIns="0" rtlCol="0"/>
          <a:lstStyle/>
          <a:p>
            <a:endParaRPr/>
          </a:p>
        </p:txBody>
      </p:sp>
      <p:sp>
        <p:nvSpPr>
          <p:cNvPr id="30" name="object 30"/>
          <p:cNvSpPr txBox="1"/>
          <p:nvPr/>
        </p:nvSpPr>
        <p:spPr>
          <a:xfrm>
            <a:off x="8077974" y="6678352"/>
            <a:ext cx="252729" cy="271780"/>
          </a:xfrm>
          <a:prstGeom prst="rect">
            <a:avLst/>
          </a:prstGeom>
        </p:spPr>
        <p:txBody>
          <a:bodyPr vert="horz" wrap="square" lIns="0" tIns="0" rIns="0" bIns="0" rtlCol="0">
            <a:spAutoFit/>
          </a:bodyPr>
          <a:lstStyle/>
          <a:p>
            <a:pPr marL="12700">
              <a:lnSpc>
                <a:spcPct val="100000"/>
              </a:lnSpc>
            </a:pPr>
            <a:r>
              <a:rPr sz="1700" i="1" spc="-35" dirty="0">
                <a:solidFill>
                  <a:srgbClr val="B5B3B1"/>
                </a:solidFill>
                <a:latin typeface="Times New Roman"/>
                <a:cs typeface="Times New Roman"/>
              </a:rPr>
              <a:t>k</a:t>
            </a:r>
            <a:r>
              <a:rPr sz="1700" i="1" spc="490" dirty="0">
                <a:solidFill>
                  <a:srgbClr val="B5B3B1"/>
                </a:solidFill>
                <a:latin typeface="Times New Roman"/>
                <a:cs typeface="Times New Roman"/>
              </a:rPr>
              <a:t>)</a:t>
            </a:r>
            <a:endParaRPr sz="1700">
              <a:latin typeface="Times New Roman"/>
              <a:cs typeface="Times New Roman"/>
            </a:endParaRPr>
          </a:p>
        </p:txBody>
      </p:sp>
      <p:sp>
        <p:nvSpPr>
          <p:cNvPr id="31" name="object 31"/>
          <p:cNvSpPr/>
          <p:nvPr/>
        </p:nvSpPr>
        <p:spPr>
          <a:xfrm>
            <a:off x="13413801" y="6777173"/>
            <a:ext cx="361950" cy="83820"/>
          </a:xfrm>
          <a:custGeom>
            <a:avLst/>
            <a:gdLst/>
            <a:ahLst/>
            <a:cxnLst/>
            <a:rect l="l" t="t" r="r" b="b"/>
            <a:pathLst>
              <a:path w="361950" h="83820">
                <a:moveTo>
                  <a:pt x="0" y="0"/>
                </a:moveTo>
                <a:lnTo>
                  <a:pt x="361475" y="0"/>
                </a:lnTo>
                <a:lnTo>
                  <a:pt x="361475" y="83767"/>
                </a:lnTo>
                <a:lnTo>
                  <a:pt x="0" y="83767"/>
                </a:lnTo>
                <a:lnTo>
                  <a:pt x="0" y="0"/>
                </a:lnTo>
                <a:close/>
              </a:path>
            </a:pathLst>
          </a:custGeom>
          <a:solidFill>
            <a:srgbClr val="EFEDED"/>
          </a:solidFill>
        </p:spPr>
        <p:txBody>
          <a:bodyPr wrap="square" lIns="0" tIns="0" rIns="0" bIns="0" rtlCol="0"/>
          <a:lstStyle/>
          <a:p>
            <a:endParaRPr/>
          </a:p>
        </p:txBody>
      </p:sp>
      <p:sp>
        <p:nvSpPr>
          <p:cNvPr id="32" name="object 32"/>
          <p:cNvSpPr/>
          <p:nvPr/>
        </p:nvSpPr>
        <p:spPr>
          <a:xfrm>
            <a:off x="13775277" y="6777173"/>
            <a:ext cx="77470" cy="83820"/>
          </a:xfrm>
          <a:custGeom>
            <a:avLst/>
            <a:gdLst/>
            <a:ahLst/>
            <a:cxnLst/>
            <a:rect l="l" t="t" r="r" b="b"/>
            <a:pathLst>
              <a:path w="77469" h="83820">
                <a:moveTo>
                  <a:pt x="0" y="0"/>
                </a:moveTo>
                <a:lnTo>
                  <a:pt x="77317" y="0"/>
                </a:lnTo>
                <a:lnTo>
                  <a:pt x="77317" y="83767"/>
                </a:lnTo>
                <a:lnTo>
                  <a:pt x="0" y="83767"/>
                </a:lnTo>
                <a:lnTo>
                  <a:pt x="0" y="0"/>
                </a:lnTo>
                <a:close/>
              </a:path>
            </a:pathLst>
          </a:custGeom>
          <a:solidFill>
            <a:srgbClr val="D8D4D3"/>
          </a:solidFill>
        </p:spPr>
        <p:txBody>
          <a:bodyPr wrap="square" lIns="0" tIns="0" rIns="0" bIns="0" rtlCol="0"/>
          <a:lstStyle/>
          <a:p>
            <a:endParaRPr/>
          </a:p>
        </p:txBody>
      </p:sp>
      <p:sp>
        <p:nvSpPr>
          <p:cNvPr id="33" name="object 33"/>
          <p:cNvSpPr/>
          <p:nvPr/>
        </p:nvSpPr>
        <p:spPr>
          <a:xfrm>
            <a:off x="15373478" y="6777173"/>
            <a:ext cx="1609090" cy="83820"/>
          </a:xfrm>
          <a:custGeom>
            <a:avLst/>
            <a:gdLst/>
            <a:ahLst/>
            <a:cxnLst/>
            <a:rect l="l" t="t" r="r" b="b"/>
            <a:pathLst>
              <a:path w="1609090" h="83820">
                <a:moveTo>
                  <a:pt x="0" y="0"/>
                </a:moveTo>
                <a:lnTo>
                  <a:pt x="1608653" y="0"/>
                </a:lnTo>
                <a:lnTo>
                  <a:pt x="1608653" y="83767"/>
                </a:lnTo>
                <a:lnTo>
                  <a:pt x="0" y="83767"/>
                </a:lnTo>
                <a:lnTo>
                  <a:pt x="0" y="0"/>
                </a:lnTo>
                <a:close/>
              </a:path>
            </a:pathLst>
          </a:custGeom>
          <a:solidFill>
            <a:srgbClr val="EFEDED"/>
          </a:solidFill>
        </p:spPr>
        <p:txBody>
          <a:bodyPr wrap="square" lIns="0" tIns="0" rIns="0" bIns="0" rtlCol="0"/>
          <a:lstStyle/>
          <a:p>
            <a:endParaRPr/>
          </a:p>
        </p:txBody>
      </p:sp>
      <p:sp>
        <p:nvSpPr>
          <p:cNvPr id="34" name="object 34"/>
          <p:cNvSpPr/>
          <p:nvPr/>
        </p:nvSpPr>
        <p:spPr>
          <a:xfrm>
            <a:off x="14221651" y="6777173"/>
            <a:ext cx="793750" cy="83820"/>
          </a:xfrm>
          <a:custGeom>
            <a:avLst/>
            <a:gdLst/>
            <a:ahLst/>
            <a:cxnLst/>
            <a:rect l="l" t="t" r="r" b="b"/>
            <a:pathLst>
              <a:path w="793750" h="83820">
                <a:moveTo>
                  <a:pt x="0" y="0"/>
                </a:moveTo>
                <a:lnTo>
                  <a:pt x="793682" y="0"/>
                </a:lnTo>
                <a:lnTo>
                  <a:pt x="793682" y="83767"/>
                </a:lnTo>
                <a:lnTo>
                  <a:pt x="0" y="83767"/>
                </a:lnTo>
                <a:lnTo>
                  <a:pt x="0" y="0"/>
                </a:lnTo>
                <a:close/>
              </a:path>
            </a:pathLst>
          </a:custGeom>
          <a:solidFill>
            <a:srgbClr val="EFEDED"/>
          </a:solidFill>
        </p:spPr>
        <p:txBody>
          <a:bodyPr wrap="square" lIns="0" tIns="0" rIns="0" bIns="0" rtlCol="0"/>
          <a:lstStyle/>
          <a:p>
            <a:endParaRPr/>
          </a:p>
        </p:txBody>
      </p:sp>
      <p:sp>
        <p:nvSpPr>
          <p:cNvPr id="35" name="object 35"/>
          <p:cNvSpPr/>
          <p:nvPr/>
        </p:nvSpPr>
        <p:spPr>
          <a:xfrm>
            <a:off x="13852594" y="6777173"/>
            <a:ext cx="278765" cy="83820"/>
          </a:xfrm>
          <a:custGeom>
            <a:avLst/>
            <a:gdLst/>
            <a:ahLst/>
            <a:cxnLst/>
            <a:rect l="l" t="t" r="r" b="b"/>
            <a:pathLst>
              <a:path w="278765" h="83820">
                <a:moveTo>
                  <a:pt x="0" y="0"/>
                </a:moveTo>
                <a:lnTo>
                  <a:pt x="278588" y="0"/>
                </a:lnTo>
                <a:lnTo>
                  <a:pt x="278588" y="83767"/>
                </a:lnTo>
                <a:lnTo>
                  <a:pt x="0" y="83767"/>
                </a:lnTo>
                <a:lnTo>
                  <a:pt x="0" y="0"/>
                </a:lnTo>
                <a:close/>
              </a:path>
            </a:pathLst>
          </a:custGeom>
          <a:solidFill>
            <a:srgbClr val="EFEDED"/>
          </a:solidFill>
        </p:spPr>
        <p:txBody>
          <a:bodyPr wrap="square" lIns="0" tIns="0" rIns="0" bIns="0" rtlCol="0"/>
          <a:lstStyle/>
          <a:p>
            <a:endParaRPr/>
          </a:p>
        </p:txBody>
      </p:sp>
      <p:sp>
        <p:nvSpPr>
          <p:cNvPr id="36" name="object 36"/>
          <p:cNvSpPr txBox="1"/>
          <p:nvPr/>
        </p:nvSpPr>
        <p:spPr>
          <a:xfrm>
            <a:off x="13406995" y="6766611"/>
            <a:ext cx="464184" cy="107314"/>
          </a:xfrm>
          <a:prstGeom prst="rect">
            <a:avLst/>
          </a:prstGeom>
        </p:spPr>
        <p:txBody>
          <a:bodyPr vert="horz" wrap="square" lIns="0" tIns="0" rIns="0" bIns="0" rtlCol="0">
            <a:spAutoFit/>
          </a:bodyPr>
          <a:lstStyle/>
          <a:p>
            <a:pPr marL="12700">
              <a:lnSpc>
                <a:spcPct val="100000"/>
              </a:lnSpc>
            </a:pPr>
            <a:r>
              <a:rPr sz="650" spc="180" dirty="0">
                <a:solidFill>
                  <a:srgbClr val="D1CFCF"/>
                </a:solidFill>
                <a:latin typeface="宋体"/>
                <a:cs typeface="宋体"/>
              </a:rPr>
              <a:t>飞</a:t>
            </a:r>
            <a:r>
              <a:rPr sz="650" spc="365" dirty="0">
                <a:solidFill>
                  <a:srgbClr val="B5B3B1"/>
                </a:solidFill>
                <a:latin typeface="宋体"/>
                <a:cs typeface="宋体"/>
              </a:rPr>
              <a:t>飞</a:t>
            </a:r>
            <a:r>
              <a:rPr sz="650" spc="330" dirty="0">
                <a:solidFill>
                  <a:srgbClr val="B5B3B1"/>
                </a:solidFill>
                <a:latin typeface="宋体"/>
                <a:cs typeface="宋体"/>
              </a:rPr>
              <a:t>飞</a:t>
            </a:r>
            <a:r>
              <a:rPr sz="650" spc="-40" dirty="0">
                <a:solidFill>
                  <a:srgbClr val="B5B3B1"/>
                </a:solidFill>
                <a:latin typeface="宋体"/>
                <a:cs typeface="宋体"/>
              </a:rPr>
              <a:t>斗</a:t>
            </a:r>
            <a:endParaRPr sz="650">
              <a:latin typeface="宋体"/>
              <a:cs typeface="宋体"/>
            </a:endParaRPr>
          </a:p>
        </p:txBody>
      </p:sp>
      <p:sp>
        <p:nvSpPr>
          <p:cNvPr id="37" name="object 37"/>
          <p:cNvSpPr txBox="1"/>
          <p:nvPr/>
        </p:nvSpPr>
        <p:spPr>
          <a:xfrm>
            <a:off x="13845274" y="6777173"/>
            <a:ext cx="3174365" cy="83820"/>
          </a:xfrm>
          <a:prstGeom prst="rect">
            <a:avLst/>
          </a:prstGeom>
        </p:spPr>
        <p:txBody>
          <a:bodyPr vert="horz" wrap="square" lIns="0" tIns="0" rIns="0" bIns="0" rtlCol="0">
            <a:spAutoFit/>
          </a:bodyPr>
          <a:lstStyle/>
          <a:p>
            <a:pPr>
              <a:lnSpc>
                <a:spcPts val="660"/>
              </a:lnSpc>
            </a:pPr>
            <a:r>
              <a:rPr sz="650" spc="2250" dirty="0">
                <a:solidFill>
                  <a:srgbClr val="B5B3B1"/>
                </a:solidFill>
                <a:latin typeface="宋体"/>
                <a:cs typeface="宋体"/>
              </a:rPr>
              <a:t>，－</a:t>
            </a:r>
            <a:endParaRPr sz="650">
              <a:latin typeface="宋体"/>
              <a:cs typeface="宋体"/>
            </a:endParaRPr>
          </a:p>
        </p:txBody>
      </p:sp>
      <p:sp>
        <p:nvSpPr>
          <p:cNvPr id="38" name="object 38"/>
          <p:cNvSpPr/>
          <p:nvPr/>
        </p:nvSpPr>
        <p:spPr>
          <a:xfrm>
            <a:off x="14131182" y="6777173"/>
            <a:ext cx="90805" cy="83820"/>
          </a:xfrm>
          <a:custGeom>
            <a:avLst/>
            <a:gdLst/>
            <a:ahLst/>
            <a:cxnLst/>
            <a:rect l="l" t="t" r="r" b="b"/>
            <a:pathLst>
              <a:path w="90805" h="83820">
                <a:moveTo>
                  <a:pt x="0" y="0"/>
                </a:moveTo>
                <a:lnTo>
                  <a:pt x="90468" y="0"/>
                </a:lnTo>
                <a:lnTo>
                  <a:pt x="90468" y="83767"/>
                </a:lnTo>
                <a:lnTo>
                  <a:pt x="0" y="83767"/>
                </a:lnTo>
                <a:lnTo>
                  <a:pt x="0" y="0"/>
                </a:lnTo>
                <a:close/>
              </a:path>
            </a:pathLst>
          </a:custGeom>
          <a:solidFill>
            <a:srgbClr val="D8D4D3"/>
          </a:solidFill>
        </p:spPr>
        <p:txBody>
          <a:bodyPr wrap="square" lIns="0" tIns="0" rIns="0" bIns="0" rtlCol="0"/>
          <a:lstStyle/>
          <a:p>
            <a:endParaRPr/>
          </a:p>
        </p:txBody>
      </p:sp>
      <p:sp>
        <p:nvSpPr>
          <p:cNvPr id="39" name="object 39"/>
          <p:cNvSpPr txBox="1"/>
          <p:nvPr/>
        </p:nvSpPr>
        <p:spPr>
          <a:xfrm>
            <a:off x="14124010" y="6766611"/>
            <a:ext cx="114300" cy="107314"/>
          </a:xfrm>
          <a:prstGeom prst="rect">
            <a:avLst/>
          </a:prstGeom>
        </p:spPr>
        <p:txBody>
          <a:bodyPr vert="horz" wrap="square" lIns="0" tIns="0" rIns="0" bIns="0" rtlCol="0">
            <a:spAutoFit/>
          </a:bodyPr>
          <a:lstStyle/>
          <a:p>
            <a:pPr marL="12700">
              <a:lnSpc>
                <a:spcPct val="100000"/>
              </a:lnSpc>
            </a:pPr>
            <a:r>
              <a:rPr sz="650" spc="20" dirty="0">
                <a:solidFill>
                  <a:srgbClr val="B5B3B1"/>
                </a:solidFill>
                <a:latin typeface="宋体"/>
                <a:cs typeface="宋体"/>
              </a:rPr>
              <a:t>.)</a:t>
            </a:r>
            <a:endParaRPr sz="650">
              <a:latin typeface="宋体"/>
              <a:cs typeface="宋体"/>
            </a:endParaRPr>
          </a:p>
        </p:txBody>
      </p:sp>
      <p:sp>
        <p:nvSpPr>
          <p:cNvPr id="40" name="object 40"/>
          <p:cNvSpPr/>
          <p:nvPr/>
        </p:nvSpPr>
        <p:spPr>
          <a:xfrm>
            <a:off x="15015333" y="6720231"/>
            <a:ext cx="358140" cy="394970"/>
          </a:xfrm>
          <a:custGeom>
            <a:avLst/>
            <a:gdLst/>
            <a:ahLst/>
            <a:cxnLst/>
            <a:rect l="l" t="t" r="r" b="b"/>
            <a:pathLst>
              <a:path w="358140" h="394970">
                <a:moveTo>
                  <a:pt x="0" y="0"/>
                </a:moveTo>
                <a:lnTo>
                  <a:pt x="358145" y="0"/>
                </a:lnTo>
                <a:lnTo>
                  <a:pt x="358145" y="394682"/>
                </a:lnTo>
                <a:lnTo>
                  <a:pt x="0" y="394682"/>
                </a:lnTo>
                <a:lnTo>
                  <a:pt x="0" y="0"/>
                </a:lnTo>
                <a:close/>
              </a:path>
            </a:pathLst>
          </a:custGeom>
          <a:solidFill>
            <a:srgbClr val="EFEDED"/>
          </a:solidFill>
        </p:spPr>
        <p:txBody>
          <a:bodyPr wrap="square" lIns="0" tIns="0" rIns="0" bIns="0" rtlCol="0"/>
          <a:lstStyle/>
          <a:p>
            <a:endParaRPr/>
          </a:p>
        </p:txBody>
      </p:sp>
      <p:sp>
        <p:nvSpPr>
          <p:cNvPr id="41" name="object 41"/>
          <p:cNvSpPr txBox="1"/>
          <p:nvPr/>
        </p:nvSpPr>
        <p:spPr>
          <a:xfrm>
            <a:off x="15002926" y="6732912"/>
            <a:ext cx="382270" cy="362585"/>
          </a:xfrm>
          <a:prstGeom prst="rect">
            <a:avLst/>
          </a:prstGeom>
        </p:spPr>
        <p:txBody>
          <a:bodyPr vert="horz" wrap="square" lIns="0" tIns="0" rIns="0" bIns="0" rtlCol="0">
            <a:spAutoFit/>
          </a:bodyPr>
          <a:lstStyle/>
          <a:p>
            <a:pPr marL="12700">
              <a:lnSpc>
                <a:spcPct val="100000"/>
              </a:lnSpc>
            </a:pPr>
            <a:r>
              <a:rPr sz="2300" i="1" spc="2165" dirty="0">
                <a:solidFill>
                  <a:srgbClr val="B5B3B1"/>
                </a:solidFill>
                <a:latin typeface="Times New Roman"/>
                <a:cs typeface="Times New Roman"/>
              </a:rPr>
              <a:t>/</a:t>
            </a:r>
            <a:endParaRPr sz="2300">
              <a:latin typeface="Times New Roman"/>
              <a:cs typeface="Times New Roman"/>
            </a:endParaRPr>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2552666" y="3216269"/>
            <a:ext cx="1386840" cy="2294255"/>
          </a:xfrm>
          <a:prstGeom prst="rect">
            <a:avLst/>
          </a:prstGeom>
        </p:spPr>
        <p:txBody>
          <a:bodyPr vert="horz" wrap="square" lIns="0" tIns="0" rIns="0" bIns="0" rtlCol="0">
            <a:spAutoFit/>
          </a:bodyPr>
          <a:lstStyle/>
          <a:p>
            <a:pPr marL="12700" marR="5080">
              <a:lnSpc>
                <a:spcPts val="9980"/>
              </a:lnSpc>
            </a:pPr>
            <a:r>
              <a:rPr sz="5350" spc="5" dirty="0">
                <a:latin typeface="Arial Unicode MS"/>
                <a:cs typeface="Arial Unicode MS"/>
              </a:rPr>
              <a:t>开</a:t>
            </a:r>
            <a:r>
              <a:rPr sz="5350" dirty="0">
                <a:latin typeface="Arial Unicode MS"/>
                <a:cs typeface="Arial Unicode MS"/>
              </a:rPr>
              <a:t>头  </a:t>
            </a:r>
            <a:r>
              <a:rPr sz="5350" spc="5" dirty="0">
                <a:latin typeface="Arial Unicode MS"/>
                <a:cs typeface="Arial Unicode MS"/>
              </a:rPr>
              <a:t>正文</a:t>
            </a:r>
            <a:endParaRPr sz="5350">
              <a:latin typeface="Arial Unicode MS"/>
              <a:cs typeface="Arial Unicode MS"/>
            </a:endParaRPr>
          </a:p>
        </p:txBody>
      </p:sp>
      <p:sp>
        <p:nvSpPr>
          <p:cNvPr id="3" name="object 3"/>
          <p:cNvSpPr txBox="1"/>
          <p:nvPr/>
        </p:nvSpPr>
        <p:spPr>
          <a:xfrm>
            <a:off x="2552666" y="8818009"/>
            <a:ext cx="1386840" cy="692150"/>
          </a:xfrm>
          <a:prstGeom prst="rect">
            <a:avLst/>
          </a:prstGeom>
        </p:spPr>
        <p:txBody>
          <a:bodyPr vert="horz" wrap="square" lIns="0" tIns="0" rIns="0" bIns="0" rtlCol="0">
            <a:spAutoFit/>
          </a:bodyPr>
          <a:lstStyle/>
          <a:p>
            <a:pPr marL="12700">
              <a:lnSpc>
                <a:spcPts val="5450"/>
              </a:lnSpc>
            </a:pPr>
            <a:r>
              <a:rPr sz="5350" spc="5" dirty="0">
                <a:latin typeface="Arial Unicode MS"/>
                <a:cs typeface="Arial Unicode MS"/>
              </a:rPr>
              <a:t>结尾</a:t>
            </a:r>
            <a:endParaRPr sz="5350">
              <a:latin typeface="Arial Unicode MS"/>
              <a:cs typeface="Arial Unicode MS"/>
            </a:endParaRPr>
          </a:p>
        </p:txBody>
      </p:sp>
      <p:sp>
        <p:nvSpPr>
          <p:cNvPr id="4" name="object 4"/>
          <p:cNvSpPr txBox="1"/>
          <p:nvPr/>
        </p:nvSpPr>
        <p:spPr>
          <a:xfrm>
            <a:off x="4964572" y="3592465"/>
            <a:ext cx="13148944" cy="611505"/>
          </a:xfrm>
          <a:prstGeom prst="rect">
            <a:avLst/>
          </a:prstGeom>
        </p:spPr>
        <p:txBody>
          <a:bodyPr vert="horz" wrap="square" lIns="0" tIns="0" rIns="0" bIns="0" rtlCol="0">
            <a:spAutoFit/>
          </a:bodyPr>
          <a:lstStyle/>
          <a:p>
            <a:pPr marL="12700">
              <a:lnSpc>
                <a:spcPct val="100000"/>
              </a:lnSpc>
              <a:tabLst>
                <a:tab pos="1073150" algn="l"/>
              </a:tabLst>
            </a:pPr>
            <a:r>
              <a:rPr sz="3950" spc="5" dirty="0">
                <a:latin typeface="Arial Unicode MS"/>
                <a:cs typeface="Arial Unicode MS"/>
              </a:rPr>
              <a:t>①	</a:t>
            </a:r>
            <a:r>
              <a:rPr sz="3950" spc="-890" dirty="0">
                <a:latin typeface="Arial Unicode MS"/>
                <a:cs typeface="Arial Unicode MS"/>
              </a:rPr>
              <a:t>⼈人类的⽣生活离不不开预测，不不同的⼈人对预测有不不同的理理解</a:t>
            </a:r>
            <a:endParaRPr sz="3950">
              <a:latin typeface="Arial Unicode MS"/>
              <a:cs typeface="Arial Unicode MS"/>
            </a:endParaRPr>
          </a:p>
        </p:txBody>
      </p:sp>
      <p:sp>
        <p:nvSpPr>
          <p:cNvPr id="5" name="object 5"/>
          <p:cNvSpPr txBox="1"/>
          <p:nvPr/>
        </p:nvSpPr>
        <p:spPr>
          <a:xfrm>
            <a:off x="4918835" y="4775592"/>
            <a:ext cx="8625840" cy="611505"/>
          </a:xfrm>
          <a:prstGeom prst="rect">
            <a:avLst/>
          </a:prstGeom>
        </p:spPr>
        <p:txBody>
          <a:bodyPr vert="horz" wrap="square" lIns="0" tIns="0" rIns="0" bIns="0" rtlCol="0">
            <a:spAutoFit/>
          </a:bodyPr>
          <a:lstStyle/>
          <a:p>
            <a:pPr marL="12700">
              <a:lnSpc>
                <a:spcPct val="100000"/>
              </a:lnSpc>
              <a:tabLst>
                <a:tab pos="2078355" algn="l"/>
              </a:tabLst>
            </a:pPr>
            <a:r>
              <a:rPr sz="3950" spc="5" dirty="0">
                <a:latin typeface="Arial Unicode MS"/>
                <a:cs typeface="Arial Unicode MS"/>
              </a:rPr>
              <a:t>③～⑥	</a:t>
            </a:r>
            <a:r>
              <a:rPr sz="3950" spc="-525" dirty="0">
                <a:latin typeface="Arial Unicode MS"/>
                <a:cs typeface="Arial Unicode MS"/>
              </a:rPr>
              <a:t>⼈人们对预测的态度有⼏几重境界</a:t>
            </a:r>
            <a:endParaRPr sz="3950">
              <a:latin typeface="Arial Unicode MS"/>
              <a:cs typeface="Arial Unicode MS"/>
            </a:endParaRPr>
          </a:p>
        </p:txBody>
      </p:sp>
      <p:sp>
        <p:nvSpPr>
          <p:cNvPr id="6" name="object 6"/>
          <p:cNvSpPr txBox="1"/>
          <p:nvPr/>
        </p:nvSpPr>
        <p:spPr>
          <a:xfrm>
            <a:off x="5410883" y="5843622"/>
            <a:ext cx="12479020" cy="2598420"/>
          </a:xfrm>
          <a:prstGeom prst="rect">
            <a:avLst/>
          </a:prstGeom>
        </p:spPr>
        <p:txBody>
          <a:bodyPr vert="horz" wrap="square" lIns="0" tIns="0" rIns="0" bIns="0" rtlCol="0">
            <a:spAutoFit/>
          </a:bodyPr>
          <a:lstStyle/>
          <a:p>
            <a:pPr marL="12700">
              <a:lnSpc>
                <a:spcPct val="100000"/>
              </a:lnSpc>
              <a:tabLst>
                <a:tab pos="1073150" algn="l"/>
              </a:tabLst>
            </a:pPr>
            <a:r>
              <a:rPr sz="3950" spc="5" dirty="0">
                <a:latin typeface="Arial Unicode MS"/>
                <a:cs typeface="Arial Unicode MS"/>
              </a:rPr>
              <a:t>④	</a:t>
            </a:r>
            <a:r>
              <a:rPr sz="3950" spc="-185" dirty="0">
                <a:latin typeface="Arial Unicode MS"/>
                <a:cs typeface="Arial Unicode MS"/>
              </a:rPr>
              <a:t>第⼀一重境界</a:t>
            </a:r>
            <a:r>
              <a:rPr sz="3950" spc="-185" dirty="0">
                <a:latin typeface="Arial"/>
                <a:cs typeface="Arial"/>
              </a:rPr>
              <a:t>“</a:t>
            </a:r>
            <a:r>
              <a:rPr sz="3950" spc="-185" dirty="0">
                <a:latin typeface="Arial Unicode MS"/>
                <a:cs typeface="Arial Unicode MS"/>
              </a:rPr>
              <a:t>骆驼</a:t>
            </a:r>
            <a:r>
              <a:rPr sz="3950" spc="-185" dirty="0">
                <a:latin typeface="Arial"/>
                <a:cs typeface="Arial"/>
              </a:rPr>
              <a:t>”</a:t>
            </a:r>
            <a:r>
              <a:rPr sz="3950" spc="-185" dirty="0">
                <a:latin typeface="Arial Unicode MS"/>
                <a:cs typeface="Arial Unicode MS"/>
              </a:rPr>
              <a:t>：屈服于命运，接受预测</a:t>
            </a:r>
            <a:endParaRPr sz="3950">
              <a:latin typeface="Arial Unicode MS"/>
              <a:cs typeface="Arial Unicode MS"/>
            </a:endParaRPr>
          </a:p>
          <a:p>
            <a:pPr marL="12700">
              <a:lnSpc>
                <a:spcPct val="100000"/>
              </a:lnSpc>
              <a:spcBef>
                <a:spcPts val="3005"/>
              </a:spcBef>
              <a:tabLst>
                <a:tab pos="1073150" algn="l"/>
              </a:tabLst>
            </a:pPr>
            <a:r>
              <a:rPr sz="3950" spc="5" dirty="0">
                <a:latin typeface="Arial Unicode MS"/>
                <a:cs typeface="Arial Unicode MS"/>
              </a:rPr>
              <a:t>⑤	</a:t>
            </a:r>
            <a:r>
              <a:rPr sz="3950" spc="-470" dirty="0">
                <a:latin typeface="Arial Unicode MS"/>
                <a:cs typeface="Arial Unicode MS"/>
              </a:rPr>
              <a:t>第⼆二重境界</a:t>
            </a:r>
            <a:r>
              <a:rPr sz="3950" spc="-470" dirty="0">
                <a:latin typeface="Arial"/>
                <a:cs typeface="Arial"/>
              </a:rPr>
              <a:t>“</a:t>
            </a:r>
            <a:r>
              <a:rPr sz="3950" spc="-470" dirty="0">
                <a:latin typeface="Arial Unicode MS"/>
                <a:cs typeface="Arial Unicode MS"/>
              </a:rPr>
              <a:t>狮⼦子</a:t>
            </a:r>
            <a:r>
              <a:rPr sz="3950" spc="-470" dirty="0">
                <a:latin typeface="Arial"/>
                <a:cs typeface="Arial"/>
              </a:rPr>
              <a:t>”</a:t>
            </a:r>
            <a:r>
              <a:rPr sz="3950" spc="-470" dirty="0">
                <a:latin typeface="Arial Unicode MS"/>
                <a:cs typeface="Arial Unicode MS"/>
              </a:rPr>
              <a:t>：不不接受预测，决意反抗命运</a:t>
            </a:r>
            <a:endParaRPr sz="3950">
              <a:latin typeface="Arial Unicode MS"/>
              <a:cs typeface="Arial Unicode MS"/>
            </a:endParaRPr>
          </a:p>
          <a:p>
            <a:pPr marL="12700">
              <a:lnSpc>
                <a:spcPct val="100000"/>
              </a:lnSpc>
              <a:spcBef>
                <a:spcPts val="3005"/>
              </a:spcBef>
              <a:tabLst>
                <a:tab pos="1073150" algn="l"/>
              </a:tabLst>
            </a:pPr>
            <a:r>
              <a:rPr sz="3950" spc="5" dirty="0">
                <a:latin typeface="Arial Unicode MS"/>
                <a:cs typeface="Arial Unicode MS"/>
              </a:rPr>
              <a:t>⑥	</a:t>
            </a:r>
            <a:r>
              <a:rPr sz="3950" spc="-300" dirty="0">
                <a:latin typeface="Arial Unicode MS"/>
                <a:cs typeface="Arial Unicode MS"/>
              </a:rPr>
              <a:t>第三重境界</a:t>
            </a:r>
            <a:r>
              <a:rPr sz="3950" spc="-300" dirty="0">
                <a:latin typeface="Arial"/>
                <a:cs typeface="Arial"/>
              </a:rPr>
              <a:t>“</a:t>
            </a:r>
            <a:r>
              <a:rPr sz="3950" spc="-300" dirty="0">
                <a:latin typeface="Arial Unicode MS"/>
                <a:cs typeface="Arial Unicode MS"/>
              </a:rPr>
              <a:t>婴⼉儿</a:t>
            </a:r>
            <a:r>
              <a:rPr sz="3950" spc="-300" dirty="0">
                <a:latin typeface="Arial"/>
                <a:cs typeface="Arial"/>
              </a:rPr>
              <a:t>”</a:t>
            </a:r>
            <a:r>
              <a:rPr sz="3950" spc="-300" dirty="0">
                <a:latin typeface="Arial Unicode MS"/>
                <a:cs typeface="Arial Unicode MS"/>
              </a:rPr>
              <a:t>：超越预测，活出⾃自我，返璞归真</a:t>
            </a:r>
            <a:endParaRPr sz="3950">
              <a:latin typeface="Arial Unicode MS"/>
              <a:cs typeface="Arial Unicode MS"/>
            </a:endParaRPr>
          </a:p>
        </p:txBody>
      </p:sp>
      <p:sp>
        <p:nvSpPr>
          <p:cNvPr id="7" name="object 7"/>
          <p:cNvSpPr txBox="1"/>
          <p:nvPr/>
        </p:nvSpPr>
        <p:spPr>
          <a:xfrm>
            <a:off x="4918835" y="8879844"/>
            <a:ext cx="12646660" cy="611505"/>
          </a:xfrm>
          <a:prstGeom prst="rect">
            <a:avLst/>
          </a:prstGeom>
        </p:spPr>
        <p:txBody>
          <a:bodyPr vert="horz" wrap="square" lIns="0" tIns="0" rIns="0" bIns="0" rtlCol="0">
            <a:spAutoFit/>
          </a:bodyPr>
          <a:lstStyle/>
          <a:p>
            <a:pPr marL="12700">
              <a:lnSpc>
                <a:spcPct val="100000"/>
              </a:lnSpc>
              <a:tabLst>
                <a:tab pos="1073150" algn="l"/>
              </a:tabLst>
            </a:pPr>
            <a:r>
              <a:rPr sz="3950" spc="5" dirty="0">
                <a:latin typeface="Arial Unicode MS"/>
                <a:cs typeface="Arial Unicode MS"/>
              </a:rPr>
              <a:t>⑦	</a:t>
            </a:r>
            <a:r>
              <a:rPr sz="3950" spc="-450" dirty="0">
                <a:latin typeface="Arial Unicode MS"/>
                <a:cs typeface="Arial Unicode MS"/>
              </a:rPr>
              <a:t>总论观点：在预测以外，看到⾃自⼰己，找到⽣生活的本质</a:t>
            </a:r>
            <a:endParaRPr sz="3950">
              <a:latin typeface="Arial Unicode MS"/>
              <a:cs typeface="Arial Unicode MS"/>
            </a:endParaRPr>
          </a:p>
        </p:txBody>
      </p:sp>
      <p:sp>
        <p:nvSpPr>
          <p:cNvPr id="8" name="object 8"/>
          <p:cNvSpPr txBox="1">
            <a:spLocks noGrp="1"/>
          </p:cNvSpPr>
          <p:nvPr>
            <p:ph type="title"/>
          </p:nvPr>
        </p:nvSpPr>
        <p:spPr>
          <a:prstGeom prst="rect">
            <a:avLst/>
          </a:prstGeom>
        </p:spPr>
        <p:txBody>
          <a:bodyPr vert="horz" wrap="square" lIns="0" tIns="970429" rIns="0" bIns="0" rtlCol="0">
            <a:spAutoFit/>
          </a:bodyPr>
          <a:lstStyle/>
          <a:p>
            <a:pPr marL="5066665">
              <a:lnSpc>
                <a:spcPct val="100000"/>
              </a:lnSpc>
            </a:pPr>
            <a:r>
              <a:rPr sz="7150" spc="20" dirty="0"/>
              <a:t>超越预测，返璞归真</a:t>
            </a:r>
            <a:endParaRPr sz="7150"/>
          </a:p>
        </p:txBody>
      </p:sp>
      <p:sp>
        <p:nvSpPr>
          <p:cNvPr id="9" name="object 9"/>
          <p:cNvSpPr/>
          <p:nvPr/>
        </p:nvSpPr>
        <p:spPr>
          <a:xfrm>
            <a:off x="1161989" y="3477726"/>
            <a:ext cx="931104" cy="865804"/>
          </a:xfrm>
          <a:prstGeom prst="rect">
            <a:avLst/>
          </a:prstGeom>
          <a:blipFill>
            <a:blip r:embed="rId2" cstate="print"/>
            <a:stretch>
              <a:fillRect/>
            </a:stretch>
          </a:blipFill>
        </p:spPr>
        <p:txBody>
          <a:bodyPr wrap="square" lIns="0" tIns="0" rIns="0" bIns="0" rtlCol="0"/>
          <a:lstStyle/>
          <a:p>
            <a:endParaRPr/>
          </a:p>
        </p:txBody>
      </p:sp>
      <p:sp>
        <p:nvSpPr>
          <p:cNvPr id="10" name="object 10"/>
          <p:cNvSpPr/>
          <p:nvPr/>
        </p:nvSpPr>
        <p:spPr>
          <a:xfrm>
            <a:off x="1161989" y="4663080"/>
            <a:ext cx="931104" cy="865804"/>
          </a:xfrm>
          <a:prstGeom prst="rect">
            <a:avLst/>
          </a:prstGeom>
          <a:blipFill>
            <a:blip r:embed="rId2" cstate="print"/>
            <a:stretch>
              <a:fillRect/>
            </a:stretch>
          </a:blipFill>
        </p:spPr>
        <p:txBody>
          <a:bodyPr wrap="square" lIns="0" tIns="0" rIns="0" bIns="0" rtlCol="0"/>
          <a:lstStyle/>
          <a:p>
            <a:endParaRPr/>
          </a:p>
        </p:txBody>
      </p:sp>
      <p:sp>
        <p:nvSpPr>
          <p:cNvPr id="11" name="object 11"/>
          <p:cNvSpPr/>
          <p:nvPr/>
        </p:nvSpPr>
        <p:spPr>
          <a:xfrm>
            <a:off x="1161989" y="8666889"/>
            <a:ext cx="931104" cy="865804"/>
          </a:xfrm>
          <a:prstGeom prst="rect">
            <a:avLst/>
          </a:prstGeom>
          <a:blipFill>
            <a:blip r:embed="rId2" cstate="print"/>
            <a:stretch>
              <a:fillRect/>
            </a:stretch>
          </a:blipFill>
        </p:spPr>
        <p:txBody>
          <a:bodyPr wrap="square" lIns="0" tIns="0" rIns="0" bIns="0" rtlCol="0"/>
          <a:lstStyle/>
          <a:p>
            <a:endParaRPr/>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107642" y="10267234"/>
            <a:ext cx="900810" cy="879554"/>
          </a:xfrm>
          <a:prstGeom prst="rect">
            <a:avLst/>
          </a:prstGeom>
          <a:blipFill>
            <a:blip r:embed="rId2" cstate="print"/>
            <a:stretch>
              <a:fillRect/>
            </a:stretch>
          </a:blipFill>
        </p:spPr>
        <p:txBody>
          <a:bodyPr wrap="square" lIns="0" tIns="0" rIns="0" bIns="0" rtlCol="0"/>
          <a:lstStyle/>
          <a:p>
            <a:endParaRPr/>
          </a:p>
        </p:txBody>
      </p:sp>
      <p:sp>
        <p:nvSpPr>
          <p:cNvPr id="3" name="object 3"/>
          <p:cNvSpPr/>
          <p:nvPr/>
        </p:nvSpPr>
        <p:spPr>
          <a:xfrm>
            <a:off x="19071283" y="110614"/>
            <a:ext cx="900810" cy="879554"/>
          </a:xfrm>
          <a:prstGeom prst="rect">
            <a:avLst/>
          </a:prstGeom>
          <a:blipFill>
            <a:blip r:embed="rId3" cstate="print"/>
            <a:stretch>
              <a:fillRect/>
            </a:stretch>
          </a:blipFill>
        </p:spPr>
        <p:txBody>
          <a:bodyPr wrap="square" lIns="0" tIns="0" rIns="0" bIns="0" rtlCol="0"/>
          <a:lstStyle/>
          <a:p>
            <a:endParaRPr/>
          </a:p>
        </p:txBody>
      </p:sp>
      <p:sp>
        <p:nvSpPr>
          <p:cNvPr id="4" name="object 4"/>
          <p:cNvSpPr/>
          <p:nvPr/>
        </p:nvSpPr>
        <p:spPr>
          <a:xfrm>
            <a:off x="19082371" y="10256433"/>
            <a:ext cx="879583" cy="900496"/>
          </a:xfrm>
          <a:prstGeom prst="rect">
            <a:avLst/>
          </a:prstGeom>
          <a:blipFill>
            <a:blip r:embed="rId4" cstate="print"/>
            <a:stretch>
              <a:fillRect/>
            </a:stretch>
          </a:blipFill>
        </p:spPr>
        <p:txBody>
          <a:bodyPr wrap="square" lIns="0" tIns="0" rIns="0" bIns="0" rtlCol="0"/>
          <a:lstStyle/>
          <a:p>
            <a:endParaRPr/>
          </a:p>
        </p:txBody>
      </p:sp>
      <p:sp>
        <p:nvSpPr>
          <p:cNvPr id="5" name="object 5"/>
          <p:cNvSpPr txBox="1"/>
          <p:nvPr/>
        </p:nvSpPr>
        <p:spPr>
          <a:xfrm>
            <a:off x="479431" y="424589"/>
            <a:ext cx="19265900" cy="10347325"/>
          </a:xfrm>
          <a:prstGeom prst="rect">
            <a:avLst/>
          </a:prstGeom>
        </p:spPr>
        <p:txBody>
          <a:bodyPr vert="horz" wrap="square" lIns="0" tIns="0" rIns="0" bIns="0" rtlCol="0">
            <a:spAutoFit/>
          </a:bodyPr>
          <a:lstStyle/>
          <a:p>
            <a:pPr marL="15240" algn="ctr">
              <a:lnSpc>
                <a:spcPct val="100000"/>
              </a:lnSpc>
            </a:pPr>
            <a:r>
              <a:rPr sz="4000" spc="-635" dirty="0">
                <a:latin typeface="Arial Unicode MS"/>
                <a:cs typeface="Arial Unicode MS"/>
              </a:rPr>
              <a:t>亮剑⽆无声处</a:t>
            </a:r>
            <a:endParaRPr sz="4000">
              <a:latin typeface="Arial Unicode MS"/>
              <a:cs typeface="Arial Unicode MS"/>
            </a:endParaRPr>
          </a:p>
          <a:p>
            <a:pPr marL="12700" marR="5080" indent="1025525">
              <a:lnSpc>
                <a:spcPct val="132400"/>
              </a:lnSpc>
            </a:pPr>
            <a:r>
              <a:rPr sz="4000" spc="-635" dirty="0">
                <a:latin typeface="Arial Unicode MS"/>
                <a:cs typeface="Arial Unicode MS"/>
              </a:rPr>
              <a:t>①⽇日本作家</a:t>
            </a:r>
            <a:r>
              <a:rPr sz="4000" b="1" spc="40" dirty="0">
                <a:latin typeface="Microsoft YaHei UI"/>
                <a:cs typeface="Microsoft YaHei UI"/>
              </a:rPr>
              <a:t>川端康成</a:t>
            </a:r>
            <a:r>
              <a:rPr sz="4000" spc="-894" dirty="0">
                <a:latin typeface="Arial Unicode MS"/>
                <a:cs typeface="Arial Unicode MS"/>
              </a:rPr>
              <a:t>的⼀一句句话很令⼈人回味。</a:t>
            </a:r>
            <a:r>
              <a:rPr sz="4000" b="1" spc="20" dirty="0">
                <a:latin typeface="Arial"/>
                <a:cs typeface="Arial"/>
              </a:rPr>
              <a:t>“</a:t>
            </a:r>
            <a:r>
              <a:rPr sz="4000" b="1" spc="-185" dirty="0">
                <a:latin typeface="Microsoft YaHei UI"/>
                <a:cs typeface="Microsoft YaHei UI"/>
              </a:rPr>
              <a:t>不不要在喧嚣处歌吟，否则，你的歌声  </a:t>
            </a:r>
            <a:r>
              <a:rPr sz="4000" b="1" spc="-350" dirty="0">
                <a:latin typeface="Microsoft YaHei UI"/>
                <a:cs typeface="Microsoft YaHei UI"/>
              </a:rPr>
              <a:t>也将成为那喧嚣的⼀一部分。</a:t>
            </a:r>
            <a:r>
              <a:rPr sz="4000" b="1" spc="-350" dirty="0">
                <a:latin typeface="Arial"/>
                <a:cs typeface="Arial"/>
              </a:rPr>
              <a:t>”</a:t>
            </a:r>
            <a:r>
              <a:rPr sz="4000" spc="-350" dirty="0">
                <a:latin typeface="Arial Unicode MS"/>
                <a:cs typeface="Arial Unicode MS"/>
              </a:rPr>
              <a:t>细细思索，此⾔言余谓为信然。也许，在众⼈人经过的⼤大道上  </a:t>
            </a:r>
            <a:r>
              <a:rPr sz="4000" spc="-755" dirty="0">
                <a:latin typeface="Arial Unicode MS"/>
                <a:cs typeface="Arial Unicode MS"/>
              </a:rPr>
              <a:t>我们的声⾳音纵使再⾼高亢也⽆无⼈人知晓。我们惟有亮剑⽆无声处，才能不不合⼤大流，唱出⾃自⼰己  </a:t>
            </a:r>
            <a:r>
              <a:rPr sz="4000" spc="-770" dirty="0">
                <a:latin typeface="Arial Unicode MS"/>
                <a:cs typeface="Arial Unicode MS"/>
              </a:rPr>
              <a:t>的旋律律。</a:t>
            </a:r>
            <a:endParaRPr sz="4000">
              <a:latin typeface="Arial Unicode MS"/>
              <a:cs typeface="Arial Unicode MS"/>
            </a:endParaRPr>
          </a:p>
          <a:p>
            <a:pPr marL="12700" marR="262255" indent="1025525">
              <a:lnSpc>
                <a:spcPct val="132400"/>
              </a:lnSpc>
            </a:pPr>
            <a:r>
              <a:rPr sz="4000" spc="40" dirty="0">
                <a:latin typeface="Arial Unicode MS"/>
                <a:cs typeface="Arial Unicode MS"/>
              </a:rPr>
              <a:t>②</a:t>
            </a:r>
            <a:r>
              <a:rPr sz="4000" b="1" spc="-275" dirty="0">
                <a:latin typeface="Microsoft YaHei UI"/>
                <a:cs typeface="Microsoft YaHei UI"/>
              </a:rPr>
              <a:t>范仲淹的⼀一篇《岳阳楼记》</a:t>
            </a:r>
            <a:r>
              <a:rPr sz="4000" spc="-555" dirty="0">
                <a:latin typeface="Arial Unicode MS"/>
                <a:cs typeface="Arial Unicode MS"/>
              </a:rPr>
              <a:t>历来为⽂文⼈人墨墨客推崇赞赏。然⽽而细想，倘若没有那  </a:t>
            </a:r>
            <a:r>
              <a:rPr sz="4000" spc="-555" dirty="0">
                <a:latin typeface="Arial"/>
                <a:cs typeface="Arial"/>
              </a:rPr>
              <a:t>“</a:t>
            </a:r>
            <a:r>
              <a:rPr sz="4000" spc="-555" dirty="0">
                <a:latin typeface="Arial Unicode MS"/>
                <a:cs typeface="Arial Unicode MS"/>
              </a:rPr>
              <a:t>前⼈人之述备矣</a:t>
            </a:r>
            <a:r>
              <a:rPr sz="4000" spc="-555" dirty="0">
                <a:latin typeface="Arial"/>
                <a:cs typeface="Arial"/>
              </a:rPr>
              <a:t>”</a:t>
            </a:r>
            <a:r>
              <a:rPr sz="4000" spc="-555" dirty="0">
                <a:latin typeface="Arial Unicode MS"/>
                <a:cs typeface="Arial Unicode MS"/>
              </a:rPr>
              <a:t>的⾛走出⼤大流，⽽而仅仅徘徊于</a:t>
            </a:r>
            <a:r>
              <a:rPr sz="4000" spc="-555" dirty="0">
                <a:latin typeface="Arial"/>
                <a:cs typeface="Arial"/>
              </a:rPr>
              <a:t>“</a:t>
            </a:r>
            <a:r>
              <a:rPr sz="4000" spc="-555" dirty="0">
                <a:latin typeface="Arial Unicode MS"/>
                <a:cs typeface="Arial Unicode MS"/>
              </a:rPr>
              <a:t>春和景明</a:t>
            </a:r>
            <a:r>
              <a:rPr sz="4000" spc="-555" dirty="0">
                <a:latin typeface="Arial"/>
                <a:cs typeface="Arial"/>
              </a:rPr>
              <a:t>”“</a:t>
            </a:r>
            <a:r>
              <a:rPr sz="4000" spc="-555" dirty="0">
                <a:latin typeface="Arial Unicode MS"/>
                <a:cs typeface="Arial Unicode MS"/>
              </a:rPr>
              <a:t>⼀一碧万顷</a:t>
            </a:r>
            <a:r>
              <a:rPr sz="4000" spc="-555" dirty="0">
                <a:latin typeface="Arial"/>
                <a:cs typeface="Arial"/>
              </a:rPr>
              <a:t>”</a:t>
            </a:r>
            <a:r>
              <a:rPr sz="4000" spc="-555" dirty="0">
                <a:latin typeface="Arial Unicode MS"/>
                <a:cs typeface="Arial Unicode MS"/>
              </a:rPr>
              <a:t>之泛泛⾔言谈，⼜又怎会  </a:t>
            </a:r>
            <a:r>
              <a:rPr sz="4000" spc="-350" dirty="0">
                <a:latin typeface="Arial Unicode MS"/>
                <a:cs typeface="Arial Unicode MS"/>
              </a:rPr>
              <a:t>有《岳阳楼记》的成功。惟有在众⼈人⽆无声处发出</a:t>
            </a:r>
            <a:r>
              <a:rPr sz="4000" spc="-350" dirty="0">
                <a:latin typeface="Arial"/>
                <a:cs typeface="Arial"/>
              </a:rPr>
              <a:t>“</a:t>
            </a:r>
            <a:r>
              <a:rPr sz="4000" spc="-350" dirty="0">
                <a:latin typeface="Arial Unicode MS"/>
                <a:cs typeface="Arial Unicode MS"/>
              </a:rPr>
              <a:t>微斯⼈人，吾谁与归</a:t>
            </a:r>
            <a:r>
              <a:rPr sz="4000" spc="-350" dirty="0">
                <a:latin typeface="Arial"/>
                <a:cs typeface="Arial"/>
              </a:rPr>
              <a:t>”</a:t>
            </a:r>
            <a:r>
              <a:rPr sz="4000" spc="-350" dirty="0">
                <a:latin typeface="Arial Unicode MS"/>
                <a:cs typeface="Arial Unicode MS"/>
              </a:rPr>
              <a:t>的真⼼心慨叹，亮  </a:t>
            </a:r>
            <a:r>
              <a:rPr sz="4000" spc="-1160" dirty="0">
                <a:latin typeface="Arial Unicode MS"/>
                <a:cs typeface="Arial Unicode MS"/>
              </a:rPr>
              <a:t>出⾃自⼰己的真知灼⻅见，⽅方有千年年不不衰的魅⼒力力。</a:t>
            </a:r>
            <a:endParaRPr sz="4000">
              <a:latin typeface="Arial Unicode MS"/>
              <a:cs typeface="Arial Unicode MS"/>
            </a:endParaRPr>
          </a:p>
          <a:p>
            <a:pPr marL="12700" marR="90170" indent="1025525">
              <a:lnSpc>
                <a:spcPct val="132400"/>
              </a:lnSpc>
            </a:pPr>
            <a:r>
              <a:rPr sz="4000" spc="-465" dirty="0">
                <a:latin typeface="Arial Unicode MS"/>
                <a:cs typeface="Arial Unicode MS"/>
              </a:rPr>
              <a:t>③</a:t>
            </a:r>
            <a:r>
              <a:rPr sz="4000" b="1" spc="-465" dirty="0">
                <a:latin typeface="Microsoft YaHei UI"/>
                <a:cs typeface="Microsoft YaHei UI"/>
              </a:rPr>
              <a:t>且看鲁迅先⽣生那激昂的⽂文字，听听那不不朽的声⾳音</a:t>
            </a:r>
            <a:r>
              <a:rPr sz="4000" spc="-465" dirty="0">
                <a:latin typeface="Arial Unicode MS"/>
                <a:cs typeface="Arial Unicode MS"/>
              </a:rPr>
              <a:t>。在万众沉默的恐怖⽓气氛中，  </a:t>
            </a:r>
            <a:r>
              <a:rPr sz="4000" spc="-515" dirty="0">
                <a:latin typeface="Arial Unicode MS"/>
                <a:cs typeface="Arial Unicode MS"/>
              </a:rPr>
              <a:t>鲁迅先⽣生第⼀一个喊出了了他的⼼心声，亮出了了他的思想之剑。</a:t>
            </a:r>
            <a:r>
              <a:rPr sz="4000" spc="-515" dirty="0">
                <a:latin typeface="Arial"/>
                <a:cs typeface="Arial"/>
              </a:rPr>
              <a:t>“</a:t>
            </a:r>
            <a:r>
              <a:rPr sz="4000" spc="-515" dirty="0">
                <a:latin typeface="Arial Unicode MS"/>
                <a:cs typeface="Arial Unicode MS"/>
              </a:rPr>
              <a:t>沉默呵，沉默，不不在沉默中  </a:t>
            </a:r>
            <a:r>
              <a:rPr sz="4000" spc="-350" dirty="0">
                <a:latin typeface="Arial Unicode MS"/>
                <a:cs typeface="Arial Unicode MS"/>
              </a:rPr>
              <a:t>爆发，就在沉默中灭亡！</a:t>
            </a:r>
            <a:r>
              <a:rPr sz="4000" spc="-350" dirty="0">
                <a:latin typeface="Arial"/>
                <a:cs typeface="Arial"/>
              </a:rPr>
              <a:t>”</a:t>
            </a:r>
            <a:r>
              <a:rPr sz="4000" spc="-350" dirty="0">
                <a:latin typeface="Arial Unicode MS"/>
                <a:cs typeface="Arial Unicode MS"/>
              </a:rPr>
              <a:t>这是他在⺠民族的沉寂中亮出的声⾳音，宛如警钟般唤醒了了麻⽊木</a:t>
            </a:r>
            <a:endParaRPr sz="4000">
              <a:latin typeface="Arial Unicode MS"/>
              <a:cs typeface="Arial Unicode MS"/>
            </a:endParaRPr>
          </a:p>
          <a:p>
            <a:pPr marL="12700">
              <a:lnSpc>
                <a:spcPct val="100000"/>
              </a:lnSpc>
              <a:spcBef>
                <a:spcPts val="1880"/>
              </a:spcBef>
            </a:pPr>
            <a:r>
              <a:rPr sz="4000" spc="-540" dirty="0">
                <a:latin typeface="Arial Unicode MS"/>
                <a:cs typeface="Arial Unicode MS"/>
              </a:rPr>
              <a:t>不不仁的世界。</a:t>
            </a:r>
            <a:endParaRPr sz="4000">
              <a:latin typeface="Arial Unicode MS"/>
              <a:cs typeface="Arial Unicode MS"/>
            </a:endParaRPr>
          </a:p>
        </p:txBody>
      </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107642" y="10267234"/>
            <a:ext cx="900810" cy="879554"/>
          </a:xfrm>
          <a:prstGeom prst="rect">
            <a:avLst/>
          </a:prstGeom>
          <a:blipFill>
            <a:blip r:embed="rId2" cstate="print"/>
            <a:stretch>
              <a:fillRect/>
            </a:stretch>
          </a:blipFill>
        </p:spPr>
        <p:txBody>
          <a:bodyPr wrap="square" lIns="0" tIns="0" rIns="0" bIns="0" rtlCol="0"/>
          <a:lstStyle/>
          <a:p>
            <a:endParaRPr/>
          </a:p>
        </p:txBody>
      </p:sp>
      <p:sp>
        <p:nvSpPr>
          <p:cNvPr id="3" name="object 3"/>
          <p:cNvSpPr/>
          <p:nvPr/>
        </p:nvSpPr>
        <p:spPr>
          <a:xfrm>
            <a:off x="19071283" y="110614"/>
            <a:ext cx="900810" cy="879554"/>
          </a:xfrm>
          <a:prstGeom prst="rect">
            <a:avLst/>
          </a:prstGeom>
          <a:blipFill>
            <a:blip r:embed="rId3" cstate="print"/>
            <a:stretch>
              <a:fillRect/>
            </a:stretch>
          </a:blipFill>
        </p:spPr>
        <p:txBody>
          <a:bodyPr wrap="square" lIns="0" tIns="0" rIns="0" bIns="0" rtlCol="0"/>
          <a:lstStyle/>
          <a:p>
            <a:endParaRPr/>
          </a:p>
        </p:txBody>
      </p:sp>
      <p:sp>
        <p:nvSpPr>
          <p:cNvPr id="4" name="object 4"/>
          <p:cNvSpPr/>
          <p:nvPr/>
        </p:nvSpPr>
        <p:spPr>
          <a:xfrm>
            <a:off x="19082371" y="10256433"/>
            <a:ext cx="879583" cy="900496"/>
          </a:xfrm>
          <a:prstGeom prst="rect">
            <a:avLst/>
          </a:prstGeom>
          <a:blipFill>
            <a:blip r:embed="rId4" cstate="print"/>
            <a:stretch>
              <a:fillRect/>
            </a:stretch>
          </a:blipFill>
        </p:spPr>
        <p:txBody>
          <a:bodyPr wrap="square" lIns="0" tIns="0" rIns="0" bIns="0" rtlCol="0"/>
          <a:lstStyle/>
          <a:p>
            <a:endParaRPr/>
          </a:p>
        </p:txBody>
      </p:sp>
      <p:sp>
        <p:nvSpPr>
          <p:cNvPr id="5" name="object 5"/>
          <p:cNvSpPr txBox="1"/>
          <p:nvPr/>
        </p:nvSpPr>
        <p:spPr>
          <a:xfrm>
            <a:off x="448018" y="661262"/>
            <a:ext cx="19180175" cy="9681210"/>
          </a:xfrm>
          <a:prstGeom prst="rect">
            <a:avLst/>
          </a:prstGeom>
        </p:spPr>
        <p:txBody>
          <a:bodyPr vert="horz" wrap="square" lIns="0" tIns="0" rIns="0" bIns="0" rtlCol="0">
            <a:spAutoFit/>
          </a:bodyPr>
          <a:lstStyle/>
          <a:p>
            <a:pPr marL="12700" marR="175895" indent="1025525">
              <a:lnSpc>
                <a:spcPct val="131600"/>
              </a:lnSpc>
            </a:pPr>
            <a:r>
              <a:rPr sz="4000" spc="40" dirty="0">
                <a:latin typeface="Arial Unicode MS"/>
                <a:cs typeface="Arial Unicode MS"/>
              </a:rPr>
              <a:t>④</a:t>
            </a:r>
            <a:r>
              <a:rPr sz="4000" b="1" spc="-560" dirty="0">
                <a:latin typeface="Microsoft YaHei UI"/>
                <a:cs typeface="Microsoft YaHei UI"/>
              </a:rPr>
              <a:t>亮剑的背后，往往是⼀一颗不不拘于时、独⽴立于世的⼼心。</a:t>
            </a:r>
            <a:r>
              <a:rPr sz="4000" spc="-270" dirty="0">
                <a:latin typeface="Arial Unicode MS"/>
                <a:cs typeface="Arial Unicode MS"/>
              </a:rPr>
              <a:t>陈寅恪悼念王国维的那句句  </a:t>
            </a:r>
            <a:r>
              <a:rPr sz="4000" spc="-650" dirty="0">
                <a:latin typeface="Arial"/>
                <a:cs typeface="Arial"/>
              </a:rPr>
              <a:t>“</a:t>
            </a:r>
            <a:r>
              <a:rPr sz="4000" spc="-650" dirty="0">
                <a:latin typeface="Arial Unicode MS"/>
                <a:cs typeface="Arial Unicode MS"/>
              </a:rPr>
              <a:t>独⽴立之精神，⾃自由之思想</a:t>
            </a:r>
            <a:r>
              <a:rPr sz="4000" spc="-650" dirty="0">
                <a:latin typeface="Arial"/>
                <a:cs typeface="Arial"/>
              </a:rPr>
              <a:t>”</a:t>
            </a:r>
            <a:r>
              <a:rPr sz="4000" spc="-650" dirty="0">
                <a:latin typeface="Arial Unicode MS"/>
                <a:cs typeface="Arial Unicode MS"/>
              </a:rPr>
              <a:t>仍在今⼈人⽿耳畔回响；</a:t>
            </a:r>
            <a:r>
              <a:rPr sz="4000" spc="-650" dirty="0">
                <a:latin typeface="Arial"/>
                <a:cs typeface="Arial"/>
              </a:rPr>
              <a:t>“</a:t>
            </a:r>
            <a:r>
              <a:rPr sz="4000" spc="-650" dirty="0">
                <a:latin typeface="Arial Unicode MS"/>
                <a:cs typeface="Arial Unicode MS"/>
              </a:rPr>
              <a:t>⻛风⾬雨如晦，鸡鸣不不已</a:t>
            </a:r>
            <a:r>
              <a:rPr sz="4000" spc="-650" dirty="0">
                <a:latin typeface="Arial"/>
                <a:cs typeface="Arial"/>
              </a:rPr>
              <a:t>”</a:t>
            </a:r>
            <a:r>
              <a:rPr sz="4000" spc="-650" dirty="0">
                <a:latin typeface="Arial Unicode MS"/>
                <a:cs typeface="Arial Unicode MS"/>
              </a:rPr>
              <a:t>的声⾳音未曾消  </a:t>
            </a:r>
            <a:r>
              <a:rPr sz="4000" spc="-480" dirty="0">
                <a:latin typeface="Arial Unicode MS"/>
                <a:cs typeface="Arial Unicode MS"/>
              </a:rPr>
              <a:t>逝。别⼈人已说处，⾃自然不不必再附和；别⼈人⽆无声处，需要的是我们的亮剑精神！</a:t>
            </a:r>
            <a:endParaRPr sz="4000">
              <a:latin typeface="Arial Unicode MS"/>
              <a:cs typeface="Arial Unicode MS"/>
            </a:endParaRPr>
          </a:p>
          <a:p>
            <a:pPr marL="12700" marR="175895" indent="1025525">
              <a:lnSpc>
                <a:spcPct val="131600"/>
              </a:lnSpc>
            </a:pPr>
            <a:r>
              <a:rPr sz="4000" spc="-555" dirty="0">
                <a:latin typeface="Arial Unicode MS"/>
                <a:cs typeface="Arial Unicode MS"/>
              </a:rPr>
              <a:t>⑤</a:t>
            </a:r>
            <a:r>
              <a:rPr sz="4000" b="1" spc="-555" dirty="0">
                <a:latin typeface="Microsoft YaHei UI"/>
                <a:cs typeface="Microsoft YaHei UI"/>
              </a:rPr>
              <a:t>然⽽而，现实中的我们，真的做到亮剑⽆无声处的⼜又有⼏几⼈人？</a:t>
            </a:r>
            <a:r>
              <a:rPr sz="4000" spc="-555" dirty="0">
                <a:latin typeface="Arial Unicode MS"/>
                <a:cs typeface="Arial Unicode MS"/>
              </a:rPr>
              <a:t>王开岭先⽣生在《古典  </a:t>
            </a:r>
            <a:r>
              <a:rPr sz="4000" spc="-665" dirty="0">
                <a:latin typeface="Arial Unicode MS"/>
                <a:cs typeface="Arial Unicode MS"/>
              </a:rPr>
              <a:t>之殇》中曾⽆无奈奈地感慨：</a:t>
            </a:r>
            <a:r>
              <a:rPr sz="4000" spc="-665" dirty="0">
                <a:latin typeface="Arial"/>
                <a:cs typeface="Arial"/>
              </a:rPr>
              <a:t>“</a:t>
            </a:r>
            <a:r>
              <a:rPr sz="4000" spc="-665" dirty="0">
                <a:latin typeface="Arial Unicode MS"/>
                <a:cs typeface="Arial Unicode MS"/>
              </a:rPr>
              <a:t>我们唱了了⼀一路路，却发现⽆无词⽆无句句。</a:t>
            </a:r>
            <a:r>
              <a:rPr sz="4000" spc="-665" dirty="0">
                <a:latin typeface="Arial"/>
                <a:cs typeface="Arial"/>
              </a:rPr>
              <a:t>”</a:t>
            </a:r>
            <a:r>
              <a:rPr sz="4000" spc="-665" dirty="0">
                <a:latin typeface="Arial Unicode MS"/>
                <a:cs typeface="Arial Unicode MS"/>
              </a:rPr>
              <a:t>喧嚣匆忙的社会中，我  </a:t>
            </a:r>
            <a:r>
              <a:rPr sz="4000" spc="-520" dirty="0">
                <a:latin typeface="Arial Unicode MS"/>
                <a:cs typeface="Arial Unicode MS"/>
              </a:rPr>
              <a:t>们歌咏的究竟是什什么？能唱出⾃自⼰己的歌词与⼼心声的，究竟能有⼏几⼈人？社会在发展，但 </a:t>
            </a:r>
            <a:r>
              <a:rPr sz="4000" spc="-150" dirty="0">
                <a:latin typeface="Arial Unicode MS"/>
                <a:cs typeface="Arial Unicode MS"/>
              </a:rPr>
              <a:t> </a:t>
            </a:r>
            <a:r>
              <a:rPr sz="4000" spc="-890" dirty="0">
                <a:latin typeface="Arial Unicode MS"/>
                <a:cs typeface="Arial Unicode MS"/>
              </a:rPr>
              <a:t>我们不不能失去了了⾃自⼰己的声⾳音。何不不在众⼈人袖⼿手旁观之际打破冷漠的沉寂，⽤用⾏行行动诠释</a:t>
            </a:r>
            <a:endParaRPr sz="4000">
              <a:latin typeface="Arial Unicode MS"/>
              <a:cs typeface="Arial Unicode MS"/>
            </a:endParaRPr>
          </a:p>
          <a:p>
            <a:pPr marL="12700">
              <a:lnSpc>
                <a:spcPct val="100000"/>
              </a:lnSpc>
              <a:spcBef>
                <a:spcPts val="1515"/>
              </a:spcBef>
            </a:pPr>
            <a:r>
              <a:rPr sz="4000" spc="-910" dirty="0">
                <a:latin typeface="Arial Unicode MS"/>
                <a:cs typeface="Arial Unicode MS"/>
              </a:rPr>
              <a:t>⾃自⼰己内⼼心的声⾳音？何不不在众⼈人⼝口⼝口声声、模仿作秀的⽹网络世界，亮出⾃自⼰己的真知灼</a:t>
            </a:r>
            <a:endParaRPr sz="4000">
              <a:latin typeface="Arial Unicode MS"/>
              <a:cs typeface="Arial Unicode MS"/>
            </a:endParaRPr>
          </a:p>
          <a:p>
            <a:pPr marL="12700" marR="5080">
              <a:lnSpc>
                <a:spcPct val="131600"/>
              </a:lnSpc>
            </a:pPr>
            <a:r>
              <a:rPr sz="4000" spc="-580" dirty="0">
                <a:latin typeface="Arial Unicode MS"/>
                <a:cs typeface="Arial Unicode MS"/>
              </a:rPr>
              <a:t>⻅见？在新时代中，亮剑⽆无声处需要的是</a:t>
            </a:r>
            <a:r>
              <a:rPr sz="4000" spc="-580" dirty="0">
                <a:latin typeface="Arial"/>
                <a:cs typeface="Arial"/>
              </a:rPr>
              <a:t>“</a:t>
            </a:r>
            <a:r>
              <a:rPr sz="4000" spc="-580" dirty="0">
                <a:latin typeface="Arial Unicode MS"/>
                <a:cs typeface="Arial Unicode MS"/>
              </a:rPr>
              <a:t>虽千万⼈人吾往矣</a:t>
            </a:r>
            <a:r>
              <a:rPr sz="4000" spc="-580" dirty="0">
                <a:latin typeface="Arial"/>
                <a:cs typeface="Arial"/>
              </a:rPr>
              <a:t>”</a:t>
            </a:r>
            <a:r>
              <a:rPr sz="4000" spc="-580" dirty="0">
                <a:latin typeface="Arial Unicode MS"/>
                <a:cs typeface="Arial Unicode MS"/>
              </a:rPr>
              <a:t>的</a:t>
            </a:r>
            <a:r>
              <a:rPr sz="4000" b="1" spc="-580" dirty="0">
                <a:latin typeface="Microsoft YaHei UI"/>
                <a:cs typeface="Microsoft YaHei UI"/>
              </a:rPr>
              <a:t>勇⽓气</a:t>
            </a:r>
            <a:r>
              <a:rPr sz="4000" spc="-580" dirty="0">
                <a:latin typeface="Arial Unicode MS"/>
                <a:cs typeface="Arial Unicode MS"/>
              </a:rPr>
              <a:t>，是海海⼦子那份</a:t>
            </a:r>
            <a:r>
              <a:rPr sz="4000" spc="-580" dirty="0">
                <a:latin typeface="Arial"/>
                <a:cs typeface="Arial"/>
              </a:rPr>
              <a:t>“</a:t>
            </a:r>
            <a:r>
              <a:rPr sz="4000" spc="-580" dirty="0">
                <a:latin typeface="Arial Unicode MS"/>
                <a:cs typeface="Arial Unicode MS"/>
              </a:rPr>
              <a:t>众⼈人都  </a:t>
            </a:r>
            <a:r>
              <a:rPr sz="4000" spc="-925" dirty="0">
                <a:latin typeface="Arial Unicode MS"/>
                <a:cs typeface="Arial Unicode MS"/>
              </a:rPr>
              <a:t>要将⽕火熄灭，⽽而我独将此⽕火⾼高⾼高举起</a:t>
            </a:r>
            <a:r>
              <a:rPr sz="4000" spc="10" dirty="0">
                <a:latin typeface="Arial"/>
                <a:cs typeface="Arial"/>
              </a:rPr>
              <a:t>”</a:t>
            </a:r>
            <a:r>
              <a:rPr sz="4000" spc="40" dirty="0">
                <a:latin typeface="Arial Unicode MS"/>
                <a:cs typeface="Arial Unicode MS"/>
              </a:rPr>
              <a:t>的</a:t>
            </a:r>
            <a:r>
              <a:rPr sz="4000" b="1" spc="40" dirty="0">
                <a:latin typeface="Microsoft YaHei UI"/>
                <a:cs typeface="Microsoft YaHei UI"/>
              </a:rPr>
              <a:t>坚持</a:t>
            </a:r>
            <a:r>
              <a:rPr sz="4000" spc="-345" dirty="0">
                <a:latin typeface="Arial Unicode MS"/>
                <a:cs typeface="Arial Unicode MS"/>
              </a:rPr>
              <a:t>，抑或是斯巴达克斯为⼼心中的太阳城⽽而挣  </a:t>
            </a:r>
            <a:r>
              <a:rPr sz="4000" spc="-695" dirty="0">
                <a:latin typeface="Arial Unicode MS"/>
                <a:cs typeface="Arial Unicode MS"/>
              </a:rPr>
              <a:t>断绳索的</a:t>
            </a:r>
            <a:r>
              <a:rPr sz="4000" b="1" spc="-695" dirty="0">
                <a:latin typeface="Microsoft YaHei UI"/>
                <a:cs typeface="Microsoft YaHei UI"/>
              </a:rPr>
              <a:t>激情</a:t>
            </a:r>
            <a:r>
              <a:rPr sz="4000" spc="-695" dirty="0">
                <a:latin typeface="Arial Unicode MS"/>
                <a:cs typeface="Arial Unicode MS"/>
              </a:rPr>
              <a:t>。惟有亮剑⽆无声处，⽅方能⽆无愧于⼰己，⽆无愧于⼼心。</a:t>
            </a:r>
            <a:endParaRPr sz="4000">
              <a:latin typeface="Arial Unicode MS"/>
              <a:cs typeface="Arial Unicode MS"/>
            </a:endParaRPr>
          </a:p>
          <a:p>
            <a:pPr marL="1038225">
              <a:lnSpc>
                <a:spcPct val="100000"/>
              </a:lnSpc>
              <a:spcBef>
                <a:spcPts val="1839"/>
              </a:spcBef>
            </a:pPr>
            <a:r>
              <a:rPr sz="4000" spc="-1075" dirty="0">
                <a:latin typeface="Arial Unicode MS"/>
                <a:cs typeface="Arial Unicode MS"/>
              </a:rPr>
              <a:t>⑥⼈人⽣生易易逝。</a:t>
            </a:r>
            <a:r>
              <a:rPr sz="4000" b="1" spc="-1075" dirty="0">
                <a:latin typeface="Microsoft YaHei UI"/>
                <a:cs typeface="Microsoft YaHei UI"/>
              </a:rPr>
              <a:t>惟有于众⼈人⽆无声处亮出⾃自⼰己的声⾳音，⽅方能不不枉此⽣生。</a:t>
            </a:r>
            <a:endParaRPr sz="4000">
              <a:latin typeface="Microsoft YaHei UI"/>
              <a:cs typeface="Microsoft YaHei UI"/>
            </a:endParaRPr>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3076211" y="4283749"/>
            <a:ext cx="1386840" cy="692150"/>
          </a:xfrm>
          <a:prstGeom prst="rect">
            <a:avLst/>
          </a:prstGeom>
        </p:spPr>
        <p:txBody>
          <a:bodyPr vert="horz" wrap="square" lIns="0" tIns="0" rIns="0" bIns="0" rtlCol="0">
            <a:spAutoFit/>
          </a:bodyPr>
          <a:lstStyle/>
          <a:p>
            <a:pPr marL="12700">
              <a:lnSpc>
                <a:spcPts val="5450"/>
              </a:lnSpc>
            </a:pPr>
            <a:r>
              <a:rPr sz="5350" spc="5" dirty="0">
                <a:latin typeface="Arial Unicode MS"/>
                <a:cs typeface="Arial Unicode MS"/>
              </a:rPr>
              <a:t>开头</a:t>
            </a:r>
            <a:endParaRPr sz="5350">
              <a:latin typeface="Arial Unicode MS"/>
              <a:cs typeface="Arial Unicode MS"/>
            </a:endParaRPr>
          </a:p>
        </p:txBody>
      </p:sp>
      <p:sp>
        <p:nvSpPr>
          <p:cNvPr id="3" name="object 3"/>
          <p:cNvSpPr txBox="1"/>
          <p:nvPr/>
        </p:nvSpPr>
        <p:spPr>
          <a:xfrm>
            <a:off x="3076211" y="8880572"/>
            <a:ext cx="1386840" cy="692150"/>
          </a:xfrm>
          <a:prstGeom prst="rect">
            <a:avLst/>
          </a:prstGeom>
        </p:spPr>
        <p:txBody>
          <a:bodyPr vert="horz" wrap="square" lIns="0" tIns="0" rIns="0" bIns="0" rtlCol="0">
            <a:spAutoFit/>
          </a:bodyPr>
          <a:lstStyle/>
          <a:p>
            <a:pPr marL="12700">
              <a:lnSpc>
                <a:spcPts val="5450"/>
              </a:lnSpc>
            </a:pPr>
            <a:r>
              <a:rPr sz="5350" spc="5" dirty="0">
                <a:latin typeface="Arial Unicode MS"/>
                <a:cs typeface="Arial Unicode MS"/>
              </a:rPr>
              <a:t>结尾</a:t>
            </a:r>
            <a:endParaRPr sz="5350">
              <a:latin typeface="Arial Unicode MS"/>
              <a:cs typeface="Arial Unicode MS"/>
            </a:endParaRPr>
          </a:p>
        </p:txBody>
      </p:sp>
      <p:sp>
        <p:nvSpPr>
          <p:cNvPr id="4" name="object 4"/>
          <p:cNvSpPr txBox="1"/>
          <p:nvPr/>
        </p:nvSpPr>
        <p:spPr>
          <a:xfrm>
            <a:off x="5118033" y="4262602"/>
            <a:ext cx="528320" cy="611505"/>
          </a:xfrm>
          <a:prstGeom prst="rect">
            <a:avLst/>
          </a:prstGeom>
        </p:spPr>
        <p:txBody>
          <a:bodyPr vert="horz" wrap="square" lIns="0" tIns="0" rIns="0" bIns="0" rtlCol="0">
            <a:spAutoFit/>
          </a:bodyPr>
          <a:lstStyle/>
          <a:p>
            <a:pPr marL="12700">
              <a:lnSpc>
                <a:spcPct val="100000"/>
              </a:lnSpc>
            </a:pPr>
            <a:r>
              <a:rPr sz="3950" spc="5" dirty="0">
                <a:latin typeface="Arial Unicode MS"/>
                <a:cs typeface="Arial Unicode MS"/>
              </a:rPr>
              <a:t>①</a:t>
            </a:r>
            <a:endParaRPr sz="3950">
              <a:latin typeface="Arial Unicode MS"/>
              <a:cs typeface="Arial Unicode MS"/>
            </a:endParaRPr>
          </a:p>
        </p:txBody>
      </p:sp>
      <p:sp>
        <p:nvSpPr>
          <p:cNvPr id="5" name="object 5"/>
          <p:cNvSpPr txBox="1"/>
          <p:nvPr/>
        </p:nvSpPr>
        <p:spPr>
          <a:xfrm>
            <a:off x="7016866" y="4262602"/>
            <a:ext cx="9407525" cy="630555"/>
          </a:xfrm>
          <a:prstGeom prst="rect">
            <a:avLst/>
          </a:prstGeom>
        </p:spPr>
        <p:txBody>
          <a:bodyPr vert="horz" wrap="square" lIns="0" tIns="0" rIns="0" bIns="0" rtlCol="0">
            <a:spAutoFit/>
          </a:bodyPr>
          <a:lstStyle/>
          <a:p>
            <a:pPr marL="12700">
              <a:lnSpc>
                <a:spcPct val="100000"/>
              </a:lnSpc>
            </a:pPr>
            <a:r>
              <a:rPr sz="3950" spc="-655" dirty="0">
                <a:latin typeface="Arial Unicode MS"/>
                <a:cs typeface="Arial Unicode MS"/>
              </a:rPr>
              <a:t>引⽤用名⾔言，提出中⼼心论点：要</a:t>
            </a:r>
            <a:r>
              <a:rPr sz="3950" spc="-655" dirty="0">
                <a:latin typeface="Arial"/>
                <a:cs typeface="Arial"/>
              </a:rPr>
              <a:t>“</a:t>
            </a:r>
            <a:r>
              <a:rPr sz="3950" spc="-655" dirty="0">
                <a:latin typeface="Arial Unicode MS"/>
                <a:cs typeface="Arial Unicode MS"/>
              </a:rPr>
              <a:t>亮剑⽆无声处</a:t>
            </a:r>
            <a:r>
              <a:rPr sz="3950" spc="-655" dirty="0">
                <a:latin typeface="Arial"/>
                <a:cs typeface="Arial"/>
              </a:rPr>
              <a:t>”</a:t>
            </a:r>
            <a:endParaRPr sz="3950">
              <a:latin typeface="Arial"/>
              <a:cs typeface="Arial"/>
            </a:endParaRPr>
          </a:p>
        </p:txBody>
      </p:sp>
      <p:sp>
        <p:nvSpPr>
          <p:cNvPr id="6" name="object 6"/>
          <p:cNvSpPr txBox="1"/>
          <p:nvPr/>
        </p:nvSpPr>
        <p:spPr>
          <a:xfrm>
            <a:off x="5149195" y="8922230"/>
            <a:ext cx="7955280" cy="630555"/>
          </a:xfrm>
          <a:prstGeom prst="rect">
            <a:avLst/>
          </a:prstGeom>
        </p:spPr>
        <p:txBody>
          <a:bodyPr vert="horz" wrap="square" lIns="0" tIns="0" rIns="0" bIns="0" rtlCol="0">
            <a:spAutoFit/>
          </a:bodyPr>
          <a:lstStyle/>
          <a:p>
            <a:pPr marL="12700">
              <a:lnSpc>
                <a:spcPct val="100000"/>
              </a:lnSpc>
              <a:tabLst>
                <a:tab pos="1073150" algn="l"/>
              </a:tabLst>
            </a:pPr>
            <a:r>
              <a:rPr sz="3950" spc="5" dirty="0">
                <a:latin typeface="Arial Unicode MS"/>
                <a:cs typeface="Arial Unicode MS"/>
              </a:rPr>
              <a:t>⑥	</a:t>
            </a:r>
            <a:r>
              <a:rPr sz="3950" spc="-434" dirty="0">
                <a:latin typeface="Arial Unicode MS"/>
                <a:cs typeface="Arial Unicode MS"/>
              </a:rPr>
              <a:t>重申中⼼心论点：要</a:t>
            </a:r>
            <a:r>
              <a:rPr sz="3950" dirty="0">
                <a:latin typeface="Arial"/>
                <a:cs typeface="Arial"/>
              </a:rPr>
              <a:t>“</a:t>
            </a:r>
            <a:r>
              <a:rPr sz="3950" spc="-655" dirty="0">
                <a:latin typeface="Arial Unicode MS"/>
                <a:cs typeface="Arial Unicode MS"/>
              </a:rPr>
              <a:t>亮剑⽆无声处</a:t>
            </a:r>
            <a:r>
              <a:rPr sz="3950" dirty="0">
                <a:latin typeface="Arial"/>
                <a:cs typeface="Arial"/>
              </a:rPr>
              <a:t>”</a:t>
            </a:r>
            <a:endParaRPr sz="3950">
              <a:latin typeface="Arial"/>
              <a:cs typeface="Arial"/>
            </a:endParaRPr>
          </a:p>
        </p:txBody>
      </p:sp>
      <p:sp>
        <p:nvSpPr>
          <p:cNvPr id="7" name="object 7"/>
          <p:cNvSpPr txBox="1">
            <a:spLocks noGrp="1"/>
          </p:cNvSpPr>
          <p:nvPr>
            <p:ph type="title"/>
          </p:nvPr>
        </p:nvSpPr>
        <p:spPr>
          <a:prstGeom prst="rect">
            <a:avLst/>
          </a:prstGeom>
        </p:spPr>
        <p:txBody>
          <a:bodyPr vert="horz" wrap="square" lIns="0" tIns="1200788" rIns="0" bIns="0" rtlCol="0">
            <a:spAutoFit/>
          </a:bodyPr>
          <a:lstStyle/>
          <a:p>
            <a:pPr marL="6888480">
              <a:lnSpc>
                <a:spcPct val="100000"/>
              </a:lnSpc>
            </a:pPr>
            <a:r>
              <a:rPr sz="7150" spc="-1175" dirty="0"/>
              <a:t>亮剑⽆无声处</a:t>
            </a:r>
            <a:endParaRPr sz="7150"/>
          </a:p>
        </p:txBody>
      </p:sp>
      <p:sp>
        <p:nvSpPr>
          <p:cNvPr id="8" name="object 8"/>
          <p:cNvSpPr txBox="1"/>
          <p:nvPr/>
        </p:nvSpPr>
        <p:spPr>
          <a:xfrm>
            <a:off x="3076211" y="6053375"/>
            <a:ext cx="15459710" cy="1310640"/>
          </a:xfrm>
          <a:prstGeom prst="rect">
            <a:avLst/>
          </a:prstGeom>
        </p:spPr>
        <p:txBody>
          <a:bodyPr vert="horz" wrap="square" lIns="0" tIns="0" rIns="0" bIns="0" rtlCol="0">
            <a:spAutoFit/>
          </a:bodyPr>
          <a:lstStyle/>
          <a:p>
            <a:pPr marL="2085339">
              <a:lnSpc>
                <a:spcPct val="100000"/>
              </a:lnSpc>
              <a:tabLst>
                <a:tab pos="4053840" algn="l"/>
              </a:tabLst>
            </a:pPr>
            <a:r>
              <a:rPr sz="3950" spc="5" dirty="0">
                <a:latin typeface="Arial Unicode MS"/>
                <a:cs typeface="Arial Unicode MS"/>
              </a:rPr>
              <a:t>②～③	</a:t>
            </a:r>
            <a:r>
              <a:rPr sz="3950" spc="-434" dirty="0">
                <a:latin typeface="Arial Unicode MS"/>
                <a:cs typeface="Arial Unicode MS"/>
              </a:rPr>
              <a:t>⽤用范仲淹、鲁迅的事例例论证</a:t>
            </a:r>
            <a:r>
              <a:rPr sz="3950" spc="-434" dirty="0">
                <a:latin typeface="Arial"/>
                <a:cs typeface="Arial"/>
              </a:rPr>
              <a:t>“</a:t>
            </a:r>
            <a:r>
              <a:rPr sz="3950" spc="-434" dirty="0">
                <a:latin typeface="Arial Unicode MS"/>
                <a:cs typeface="Arial Unicode MS"/>
              </a:rPr>
              <a:t>亮剑⽆无声处</a:t>
            </a:r>
            <a:r>
              <a:rPr sz="3950" spc="-434" dirty="0">
                <a:latin typeface="Arial"/>
                <a:cs typeface="Arial"/>
              </a:rPr>
              <a:t>”</a:t>
            </a:r>
            <a:r>
              <a:rPr sz="3950" spc="-434" dirty="0">
                <a:latin typeface="Arial Unicode MS"/>
                <a:cs typeface="Arial Unicode MS"/>
              </a:rPr>
              <a:t>的积极意义</a:t>
            </a:r>
            <a:endParaRPr sz="3950">
              <a:latin typeface="Arial Unicode MS"/>
              <a:cs typeface="Arial Unicode MS"/>
            </a:endParaRPr>
          </a:p>
          <a:p>
            <a:pPr marL="12700">
              <a:lnSpc>
                <a:spcPts val="5450"/>
              </a:lnSpc>
              <a:spcBef>
                <a:spcPts val="125"/>
              </a:spcBef>
            </a:pPr>
            <a:r>
              <a:rPr sz="5350" spc="5" dirty="0">
                <a:latin typeface="Arial Unicode MS"/>
                <a:cs typeface="Arial Unicode MS"/>
              </a:rPr>
              <a:t>正文</a:t>
            </a:r>
            <a:endParaRPr sz="5350">
              <a:latin typeface="Arial Unicode MS"/>
              <a:cs typeface="Arial Unicode MS"/>
            </a:endParaRPr>
          </a:p>
        </p:txBody>
      </p:sp>
      <p:sp>
        <p:nvSpPr>
          <p:cNvPr id="9" name="object 9"/>
          <p:cNvSpPr txBox="1"/>
          <p:nvPr/>
        </p:nvSpPr>
        <p:spPr>
          <a:xfrm>
            <a:off x="7149134" y="7309630"/>
            <a:ext cx="10412730" cy="630555"/>
          </a:xfrm>
          <a:prstGeom prst="rect">
            <a:avLst/>
          </a:prstGeom>
        </p:spPr>
        <p:txBody>
          <a:bodyPr vert="horz" wrap="square" lIns="0" tIns="0" rIns="0" bIns="0" rtlCol="0">
            <a:spAutoFit/>
          </a:bodyPr>
          <a:lstStyle/>
          <a:p>
            <a:pPr marL="12700">
              <a:lnSpc>
                <a:spcPct val="100000"/>
              </a:lnSpc>
            </a:pPr>
            <a:r>
              <a:rPr sz="3950" spc="-470" dirty="0">
                <a:latin typeface="Arial Unicode MS"/>
                <a:cs typeface="Arial Unicode MS"/>
              </a:rPr>
              <a:t>论述</a:t>
            </a:r>
            <a:r>
              <a:rPr sz="3950" spc="-470" dirty="0">
                <a:latin typeface="Arial"/>
                <a:cs typeface="Arial"/>
              </a:rPr>
              <a:t>“</a:t>
            </a:r>
            <a:r>
              <a:rPr sz="3950" spc="-470" dirty="0">
                <a:latin typeface="Arial Unicode MS"/>
                <a:cs typeface="Arial Unicode MS"/>
              </a:rPr>
              <a:t>亮剑⽆无声处</a:t>
            </a:r>
            <a:r>
              <a:rPr sz="3950" spc="-470" dirty="0">
                <a:latin typeface="Arial"/>
                <a:cs typeface="Arial"/>
              </a:rPr>
              <a:t>”</a:t>
            </a:r>
            <a:r>
              <a:rPr sz="3950" spc="-470" dirty="0">
                <a:latin typeface="Arial Unicode MS"/>
                <a:cs typeface="Arial Unicode MS"/>
              </a:rPr>
              <a:t>需要独⽴立、勇⽓气、坚持与激情</a:t>
            </a:r>
            <a:endParaRPr sz="3950">
              <a:latin typeface="Arial Unicode MS"/>
              <a:cs typeface="Arial Unicode MS"/>
            </a:endParaRPr>
          </a:p>
        </p:txBody>
      </p:sp>
      <p:sp>
        <p:nvSpPr>
          <p:cNvPr id="10" name="object 10"/>
          <p:cNvSpPr txBox="1"/>
          <p:nvPr/>
        </p:nvSpPr>
        <p:spPr>
          <a:xfrm>
            <a:off x="5149279" y="7288521"/>
            <a:ext cx="1533525" cy="611505"/>
          </a:xfrm>
          <a:prstGeom prst="rect">
            <a:avLst/>
          </a:prstGeom>
        </p:spPr>
        <p:txBody>
          <a:bodyPr vert="horz" wrap="square" lIns="0" tIns="0" rIns="0" bIns="0" rtlCol="0">
            <a:spAutoFit/>
          </a:bodyPr>
          <a:lstStyle/>
          <a:p>
            <a:pPr marL="12700">
              <a:lnSpc>
                <a:spcPct val="100000"/>
              </a:lnSpc>
            </a:pPr>
            <a:r>
              <a:rPr sz="3950" spc="5" dirty="0">
                <a:latin typeface="Arial Unicode MS"/>
                <a:cs typeface="Arial Unicode MS"/>
              </a:rPr>
              <a:t>④～⑤</a:t>
            </a:r>
            <a:endParaRPr sz="3950">
              <a:latin typeface="Arial Unicode MS"/>
              <a:cs typeface="Arial Unicode MS"/>
            </a:endParaRPr>
          </a:p>
        </p:txBody>
      </p:sp>
      <p:sp>
        <p:nvSpPr>
          <p:cNvPr id="11" name="object 11"/>
          <p:cNvSpPr/>
          <p:nvPr/>
        </p:nvSpPr>
        <p:spPr>
          <a:xfrm>
            <a:off x="1527623" y="4154676"/>
            <a:ext cx="931104" cy="865804"/>
          </a:xfrm>
          <a:prstGeom prst="rect">
            <a:avLst/>
          </a:prstGeom>
          <a:blipFill>
            <a:blip r:embed="rId2" cstate="print"/>
            <a:stretch>
              <a:fillRect/>
            </a:stretch>
          </a:blipFill>
        </p:spPr>
        <p:txBody>
          <a:bodyPr wrap="square" lIns="0" tIns="0" rIns="0" bIns="0" rtlCol="0"/>
          <a:lstStyle/>
          <a:p>
            <a:endParaRPr/>
          </a:p>
        </p:txBody>
      </p:sp>
      <p:sp>
        <p:nvSpPr>
          <p:cNvPr id="12" name="object 12"/>
          <p:cNvSpPr/>
          <p:nvPr/>
        </p:nvSpPr>
        <p:spPr>
          <a:xfrm>
            <a:off x="1527623" y="6535408"/>
            <a:ext cx="931104" cy="865804"/>
          </a:xfrm>
          <a:prstGeom prst="rect">
            <a:avLst/>
          </a:prstGeom>
          <a:blipFill>
            <a:blip r:embed="rId2" cstate="print"/>
            <a:stretch>
              <a:fillRect/>
            </a:stretch>
          </a:blipFill>
        </p:spPr>
        <p:txBody>
          <a:bodyPr wrap="square" lIns="0" tIns="0" rIns="0" bIns="0" rtlCol="0"/>
          <a:lstStyle/>
          <a:p>
            <a:endParaRPr/>
          </a:p>
        </p:txBody>
      </p:sp>
      <p:sp>
        <p:nvSpPr>
          <p:cNvPr id="13" name="object 13"/>
          <p:cNvSpPr/>
          <p:nvPr/>
        </p:nvSpPr>
        <p:spPr>
          <a:xfrm>
            <a:off x="1527623" y="8746460"/>
            <a:ext cx="931104" cy="865804"/>
          </a:xfrm>
          <a:prstGeom prst="rect">
            <a:avLst/>
          </a:prstGeom>
          <a:blipFill>
            <a:blip r:embed="rId2" cstate="print"/>
            <a:stretch>
              <a:fillRect/>
            </a:stretch>
          </a:blipFill>
        </p:spPr>
        <p:txBody>
          <a:bodyPr wrap="square" lIns="0" tIns="0" rIns="0" bIns="0" rtlCol="0"/>
          <a:lstStyle/>
          <a:p>
            <a:endParaRPr/>
          </a:p>
        </p:txBody>
      </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8154590" y="3217777"/>
            <a:ext cx="11002645" cy="2023110"/>
          </a:xfrm>
          <a:prstGeom prst="rect">
            <a:avLst/>
          </a:prstGeom>
        </p:spPr>
        <p:txBody>
          <a:bodyPr vert="horz" wrap="square" lIns="0" tIns="0" rIns="0" bIns="0" rtlCol="0">
            <a:spAutoFit/>
          </a:bodyPr>
          <a:lstStyle/>
          <a:p>
            <a:pPr marL="12700" marR="5080">
              <a:lnSpc>
                <a:spcPct val="155200"/>
              </a:lnSpc>
            </a:pPr>
            <a:r>
              <a:rPr sz="4250" spc="35" dirty="0">
                <a:latin typeface="微软雅黑"/>
                <a:cs typeface="微软雅黑"/>
              </a:rPr>
              <a:t>按</a:t>
            </a:r>
            <a:r>
              <a:rPr sz="4250" spc="35" dirty="0">
                <a:solidFill>
                  <a:srgbClr val="945200"/>
                </a:solidFill>
                <a:latin typeface="微软雅黑"/>
                <a:cs typeface="微软雅黑"/>
              </a:rPr>
              <a:t>“提出问题—分析问题—解决问题”</a:t>
            </a:r>
            <a:r>
              <a:rPr sz="4250" spc="30" dirty="0">
                <a:latin typeface="微软雅黑"/>
                <a:cs typeface="微软雅黑"/>
              </a:rPr>
              <a:t>的步骤 </a:t>
            </a:r>
            <a:r>
              <a:rPr sz="4250" spc="10" dirty="0">
                <a:latin typeface="微软雅黑"/>
                <a:cs typeface="微软雅黑"/>
              </a:rPr>
              <a:t> </a:t>
            </a:r>
            <a:r>
              <a:rPr sz="4250" spc="35" dirty="0">
                <a:latin typeface="微软雅黑"/>
                <a:cs typeface="微软雅黑"/>
              </a:rPr>
              <a:t>来写作</a:t>
            </a:r>
            <a:endParaRPr sz="4250">
              <a:latin typeface="微软雅黑"/>
              <a:cs typeface="微软雅黑"/>
            </a:endParaRPr>
          </a:p>
        </p:txBody>
      </p:sp>
      <p:sp>
        <p:nvSpPr>
          <p:cNvPr id="3" name="object 3"/>
          <p:cNvSpPr txBox="1"/>
          <p:nvPr/>
        </p:nvSpPr>
        <p:spPr>
          <a:xfrm>
            <a:off x="8091765" y="6338101"/>
            <a:ext cx="10915650" cy="2023110"/>
          </a:xfrm>
          <a:prstGeom prst="rect">
            <a:avLst/>
          </a:prstGeom>
        </p:spPr>
        <p:txBody>
          <a:bodyPr vert="horz" wrap="square" lIns="0" tIns="0" rIns="0" bIns="0" rtlCol="0">
            <a:spAutoFit/>
          </a:bodyPr>
          <a:lstStyle/>
          <a:p>
            <a:pPr marL="12700" marR="5080">
              <a:lnSpc>
                <a:spcPct val="155200"/>
              </a:lnSpc>
            </a:pPr>
            <a:r>
              <a:rPr sz="4250" spc="35" dirty="0">
                <a:solidFill>
                  <a:srgbClr val="945200"/>
                </a:solidFill>
                <a:latin typeface="微软雅黑"/>
                <a:cs typeface="微软雅黑"/>
              </a:rPr>
              <a:t>观点递进</a:t>
            </a:r>
            <a:r>
              <a:rPr sz="4250" spc="35" dirty="0">
                <a:latin typeface="微软雅黑"/>
                <a:cs typeface="微软雅黑"/>
              </a:rPr>
              <a:t>，由浅入深，简单到复杂，表面到本 </a:t>
            </a:r>
            <a:r>
              <a:rPr sz="4250" spc="10" dirty="0">
                <a:latin typeface="微软雅黑"/>
                <a:cs typeface="微软雅黑"/>
              </a:rPr>
              <a:t> </a:t>
            </a:r>
            <a:r>
              <a:rPr sz="4250" spc="35" dirty="0">
                <a:latin typeface="微软雅黑"/>
                <a:cs typeface="微软雅黑"/>
              </a:rPr>
              <a:t>质，</a:t>
            </a:r>
            <a:r>
              <a:rPr sz="4250" spc="35" dirty="0">
                <a:solidFill>
                  <a:srgbClr val="945200"/>
                </a:solidFill>
                <a:latin typeface="微软雅黑"/>
                <a:cs typeface="微软雅黑"/>
              </a:rPr>
              <a:t>层层深入</a:t>
            </a:r>
            <a:endParaRPr sz="4250">
              <a:latin typeface="微软雅黑"/>
              <a:cs typeface="微软雅黑"/>
            </a:endParaRPr>
          </a:p>
        </p:txBody>
      </p:sp>
      <p:sp>
        <p:nvSpPr>
          <p:cNvPr id="4" name="object 4"/>
          <p:cNvSpPr/>
          <p:nvPr/>
        </p:nvSpPr>
        <p:spPr>
          <a:xfrm>
            <a:off x="1326458" y="0"/>
            <a:ext cx="4988408" cy="11308556"/>
          </a:xfrm>
          <a:prstGeom prst="rect">
            <a:avLst/>
          </a:prstGeom>
          <a:blipFill>
            <a:blip r:embed="rId2" cstate="print"/>
            <a:stretch>
              <a:fillRect/>
            </a:stretch>
          </a:blipFill>
        </p:spPr>
        <p:txBody>
          <a:bodyPr wrap="square" lIns="0" tIns="0" rIns="0" bIns="0" rtlCol="0"/>
          <a:lstStyle/>
          <a:p>
            <a:endParaRPr/>
          </a:p>
        </p:txBody>
      </p:sp>
      <p:sp>
        <p:nvSpPr>
          <p:cNvPr id="5" name="object 5"/>
          <p:cNvSpPr txBox="1"/>
          <p:nvPr/>
        </p:nvSpPr>
        <p:spPr>
          <a:xfrm>
            <a:off x="2961031" y="4526252"/>
            <a:ext cx="926465" cy="4029710"/>
          </a:xfrm>
          <a:prstGeom prst="rect">
            <a:avLst/>
          </a:prstGeom>
        </p:spPr>
        <p:txBody>
          <a:bodyPr vert="horz" wrap="square" lIns="0" tIns="0" rIns="0" bIns="0" rtlCol="0">
            <a:spAutoFit/>
          </a:bodyPr>
          <a:lstStyle/>
          <a:p>
            <a:pPr marL="12700" marR="5080" algn="just">
              <a:lnSpc>
                <a:spcPts val="8320"/>
              </a:lnSpc>
            </a:pPr>
            <a:r>
              <a:rPr sz="7100" spc="-5" dirty="0">
                <a:solidFill>
                  <a:srgbClr val="FFFFFF"/>
                </a:solidFill>
                <a:latin typeface="Arial Unicode MS"/>
                <a:cs typeface="Arial Unicode MS"/>
              </a:rPr>
              <a:t>结  构  </a:t>
            </a:r>
            <a:r>
              <a:rPr sz="7100" spc="-10" dirty="0">
                <a:solidFill>
                  <a:srgbClr val="FFFFFF"/>
                </a:solidFill>
                <a:latin typeface="Arial Unicode MS"/>
                <a:cs typeface="Arial Unicode MS"/>
              </a:rPr>
              <a:t>分  解</a:t>
            </a:r>
            <a:endParaRPr sz="7100">
              <a:latin typeface="Arial Unicode MS"/>
              <a:cs typeface="Arial Unicode MS"/>
            </a:endParaRPr>
          </a:p>
        </p:txBody>
      </p:sp>
      <p:sp>
        <p:nvSpPr>
          <p:cNvPr id="6" name="object 6"/>
          <p:cNvSpPr/>
          <p:nvPr/>
        </p:nvSpPr>
        <p:spPr>
          <a:xfrm>
            <a:off x="6643972" y="3488330"/>
            <a:ext cx="819785" cy="819785"/>
          </a:xfrm>
          <a:custGeom>
            <a:avLst/>
            <a:gdLst/>
            <a:ahLst/>
            <a:cxnLst/>
            <a:rect l="l" t="t" r="r" b="b"/>
            <a:pathLst>
              <a:path w="819784" h="819785">
                <a:moveTo>
                  <a:pt x="819681" y="0"/>
                </a:moveTo>
                <a:lnTo>
                  <a:pt x="409840" y="0"/>
                </a:lnTo>
                <a:lnTo>
                  <a:pt x="370370" y="1876"/>
                </a:lnTo>
                <a:lnTo>
                  <a:pt x="331961" y="7390"/>
                </a:lnTo>
                <a:lnTo>
                  <a:pt x="294785" y="16369"/>
                </a:lnTo>
                <a:lnTo>
                  <a:pt x="224821" y="44040"/>
                </a:lnTo>
                <a:lnTo>
                  <a:pt x="161850" y="83514"/>
                </a:lnTo>
                <a:lnTo>
                  <a:pt x="107248" y="133417"/>
                </a:lnTo>
                <a:lnTo>
                  <a:pt x="62388" y="192376"/>
                </a:lnTo>
                <a:lnTo>
                  <a:pt x="28644" y="259015"/>
                </a:lnTo>
                <a:lnTo>
                  <a:pt x="7390" y="331961"/>
                </a:lnTo>
                <a:lnTo>
                  <a:pt x="1876" y="370370"/>
                </a:lnTo>
                <a:lnTo>
                  <a:pt x="0" y="409840"/>
                </a:lnTo>
                <a:lnTo>
                  <a:pt x="1876" y="449311"/>
                </a:lnTo>
                <a:lnTo>
                  <a:pt x="7390" y="487720"/>
                </a:lnTo>
                <a:lnTo>
                  <a:pt x="16369" y="524895"/>
                </a:lnTo>
                <a:lnTo>
                  <a:pt x="44040" y="594860"/>
                </a:lnTo>
                <a:lnTo>
                  <a:pt x="83514" y="657830"/>
                </a:lnTo>
                <a:lnTo>
                  <a:pt x="133417" y="712433"/>
                </a:lnTo>
                <a:lnTo>
                  <a:pt x="192376" y="757293"/>
                </a:lnTo>
                <a:lnTo>
                  <a:pt x="259015" y="791037"/>
                </a:lnTo>
                <a:lnTo>
                  <a:pt x="331961" y="812291"/>
                </a:lnTo>
                <a:lnTo>
                  <a:pt x="370370" y="817805"/>
                </a:lnTo>
                <a:lnTo>
                  <a:pt x="409840" y="819681"/>
                </a:lnTo>
                <a:lnTo>
                  <a:pt x="449311" y="817805"/>
                </a:lnTo>
                <a:lnTo>
                  <a:pt x="487720" y="812291"/>
                </a:lnTo>
                <a:lnTo>
                  <a:pt x="524895" y="803311"/>
                </a:lnTo>
                <a:lnTo>
                  <a:pt x="594860" y="775640"/>
                </a:lnTo>
                <a:lnTo>
                  <a:pt x="657830" y="736167"/>
                </a:lnTo>
                <a:lnTo>
                  <a:pt x="712433" y="686263"/>
                </a:lnTo>
                <a:lnTo>
                  <a:pt x="757293" y="627305"/>
                </a:lnTo>
                <a:lnTo>
                  <a:pt x="791037" y="560666"/>
                </a:lnTo>
                <a:lnTo>
                  <a:pt x="812291" y="487720"/>
                </a:lnTo>
                <a:lnTo>
                  <a:pt x="817805" y="449311"/>
                </a:lnTo>
                <a:lnTo>
                  <a:pt x="819681" y="409840"/>
                </a:lnTo>
                <a:lnTo>
                  <a:pt x="819681" y="0"/>
                </a:lnTo>
                <a:close/>
              </a:path>
            </a:pathLst>
          </a:custGeom>
          <a:solidFill>
            <a:srgbClr val="231815"/>
          </a:solidFill>
        </p:spPr>
        <p:txBody>
          <a:bodyPr wrap="square" lIns="0" tIns="0" rIns="0" bIns="0" rtlCol="0"/>
          <a:lstStyle/>
          <a:p>
            <a:endParaRPr/>
          </a:p>
        </p:txBody>
      </p:sp>
      <p:sp>
        <p:nvSpPr>
          <p:cNvPr id="7" name="object 7"/>
          <p:cNvSpPr/>
          <p:nvPr/>
        </p:nvSpPr>
        <p:spPr>
          <a:xfrm>
            <a:off x="6755748" y="3600102"/>
            <a:ext cx="596265" cy="596265"/>
          </a:xfrm>
          <a:custGeom>
            <a:avLst/>
            <a:gdLst/>
            <a:ahLst/>
            <a:cxnLst/>
            <a:rect l="l" t="t" r="r" b="b"/>
            <a:pathLst>
              <a:path w="596265" h="596264">
                <a:moveTo>
                  <a:pt x="298062" y="0"/>
                </a:moveTo>
                <a:lnTo>
                  <a:pt x="260005" y="2425"/>
                </a:lnTo>
                <a:lnTo>
                  <a:pt x="222451" y="9700"/>
                </a:lnTo>
                <a:lnTo>
                  <a:pt x="185901" y="21825"/>
                </a:lnTo>
                <a:lnTo>
                  <a:pt x="150858" y="38801"/>
                </a:lnTo>
                <a:lnTo>
                  <a:pt x="117825" y="60627"/>
                </a:lnTo>
                <a:lnTo>
                  <a:pt x="87303" y="87303"/>
                </a:lnTo>
                <a:lnTo>
                  <a:pt x="60627" y="117827"/>
                </a:lnTo>
                <a:lnTo>
                  <a:pt x="38801" y="150863"/>
                </a:lnTo>
                <a:lnTo>
                  <a:pt x="21825" y="185907"/>
                </a:lnTo>
                <a:lnTo>
                  <a:pt x="9700" y="222458"/>
                </a:lnTo>
                <a:lnTo>
                  <a:pt x="2425" y="260013"/>
                </a:lnTo>
                <a:lnTo>
                  <a:pt x="0" y="298070"/>
                </a:lnTo>
                <a:lnTo>
                  <a:pt x="2425" y="336127"/>
                </a:lnTo>
                <a:lnTo>
                  <a:pt x="9700" y="373682"/>
                </a:lnTo>
                <a:lnTo>
                  <a:pt x="21825" y="410232"/>
                </a:lnTo>
                <a:lnTo>
                  <a:pt x="38801" y="445274"/>
                </a:lnTo>
                <a:lnTo>
                  <a:pt x="60627" y="478308"/>
                </a:lnTo>
                <a:lnTo>
                  <a:pt x="87303" y="508830"/>
                </a:lnTo>
                <a:lnTo>
                  <a:pt x="117825" y="535506"/>
                </a:lnTo>
                <a:lnTo>
                  <a:pt x="150858" y="557332"/>
                </a:lnTo>
                <a:lnTo>
                  <a:pt x="185901" y="574307"/>
                </a:lnTo>
                <a:lnTo>
                  <a:pt x="222451" y="586433"/>
                </a:lnTo>
                <a:lnTo>
                  <a:pt x="260005" y="593708"/>
                </a:lnTo>
                <a:lnTo>
                  <a:pt x="298062" y="596133"/>
                </a:lnTo>
                <a:lnTo>
                  <a:pt x="336120" y="593708"/>
                </a:lnTo>
                <a:lnTo>
                  <a:pt x="373675" y="586433"/>
                </a:lnTo>
                <a:lnTo>
                  <a:pt x="410226" y="574307"/>
                </a:lnTo>
                <a:lnTo>
                  <a:pt x="445270" y="557332"/>
                </a:lnTo>
                <a:lnTo>
                  <a:pt x="478305" y="535506"/>
                </a:lnTo>
                <a:lnTo>
                  <a:pt x="508830" y="508830"/>
                </a:lnTo>
                <a:lnTo>
                  <a:pt x="535506" y="478308"/>
                </a:lnTo>
                <a:lnTo>
                  <a:pt x="557332" y="445274"/>
                </a:lnTo>
                <a:lnTo>
                  <a:pt x="574307" y="410232"/>
                </a:lnTo>
                <a:lnTo>
                  <a:pt x="586433" y="373682"/>
                </a:lnTo>
                <a:lnTo>
                  <a:pt x="593708" y="336127"/>
                </a:lnTo>
                <a:lnTo>
                  <a:pt x="596133" y="298070"/>
                </a:lnTo>
                <a:lnTo>
                  <a:pt x="593708" y="260013"/>
                </a:lnTo>
                <a:lnTo>
                  <a:pt x="586433" y="222458"/>
                </a:lnTo>
                <a:lnTo>
                  <a:pt x="574307" y="185907"/>
                </a:lnTo>
                <a:lnTo>
                  <a:pt x="557332" y="150863"/>
                </a:lnTo>
                <a:lnTo>
                  <a:pt x="535506" y="117827"/>
                </a:lnTo>
                <a:lnTo>
                  <a:pt x="508830" y="87303"/>
                </a:lnTo>
                <a:lnTo>
                  <a:pt x="478305" y="60627"/>
                </a:lnTo>
                <a:lnTo>
                  <a:pt x="445270" y="38801"/>
                </a:lnTo>
                <a:lnTo>
                  <a:pt x="410226" y="21825"/>
                </a:lnTo>
                <a:lnTo>
                  <a:pt x="373675" y="9700"/>
                </a:lnTo>
                <a:lnTo>
                  <a:pt x="336120" y="2425"/>
                </a:lnTo>
                <a:lnTo>
                  <a:pt x="298062" y="0"/>
                </a:lnTo>
                <a:close/>
              </a:path>
            </a:pathLst>
          </a:custGeom>
          <a:solidFill>
            <a:srgbClr val="FFFFFF"/>
          </a:solidFill>
        </p:spPr>
        <p:txBody>
          <a:bodyPr wrap="square" lIns="0" tIns="0" rIns="0" bIns="0" rtlCol="0"/>
          <a:lstStyle/>
          <a:p>
            <a:endParaRPr/>
          </a:p>
        </p:txBody>
      </p:sp>
      <p:sp>
        <p:nvSpPr>
          <p:cNvPr id="8" name="object 8"/>
          <p:cNvSpPr/>
          <p:nvPr/>
        </p:nvSpPr>
        <p:spPr>
          <a:xfrm>
            <a:off x="6643972" y="6577075"/>
            <a:ext cx="819785" cy="819785"/>
          </a:xfrm>
          <a:custGeom>
            <a:avLst/>
            <a:gdLst/>
            <a:ahLst/>
            <a:cxnLst/>
            <a:rect l="l" t="t" r="r" b="b"/>
            <a:pathLst>
              <a:path w="819784" h="819784">
                <a:moveTo>
                  <a:pt x="819681" y="0"/>
                </a:moveTo>
                <a:lnTo>
                  <a:pt x="409840" y="0"/>
                </a:lnTo>
                <a:lnTo>
                  <a:pt x="370370" y="1876"/>
                </a:lnTo>
                <a:lnTo>
                  <a:pt x="331961" y="7390"/>
                </a:lnTo>
                <a:lnTo>
                  <a:pt x="294785" y="16369"/>
                </a:lnTo>
                <a:lnTo>
                  <a:pt x="224821" y="44040"/>
                </a:lnTo>
                <a:lnTo>
                  <a:pt x="161850" y="83514"/>
                </a:lnTo>
                <a:lnTo>
                  <a:pt x="107248" y="133417"/>
                </a:lnTo>
                <a:lnTo>
                  <a:pt x="62388" y="192376"/>
                </a:lnTo>
                <a:lnTo>
                  <a:pt x="28644" y="259015"/>
                </a:lnTo>
                <a:lnTo>
                  <a:pt x="7390" y="331961"/>
                </a:lnTo>
                <a:lnTo>
                  <a:pt x="1876" y="370370"/>
                </a:lnTo>
                <a:lnTo>
                  <a:pt x="0" y="409840"/>
                </a:lnTo>
                <a:lnTo>
                  <a:pt x="1876" y="449311"/>
                </a:lnTo>
                <a:lnTo>
                  <a:pt x="7390" y="487720"/>
                </a:lnTo>
                <a:lnTo>
                  <a:pt x="16369" y="524895"/>
                </a:lnTo>
                <a:lnTo>
                  <a:pt x="44040" y="594860"/>
                </a:lnTo>
                <a:lnTo>
                  <a:pt x="83514" y="657830"/>
                </a:lnTo>
                <a:lnTo>
                  <a:pt x="133417" y="712433"/>
                </a:lnTo>
                <a:lnTo>
                  <a:pt x="192376" y="757293"/>
                </a:lnTo>
                <a:lnTo>
                  <a:pt x="259015" y="791037"/>
                </a:lnTo>
                <a:lnTo>
                  <a:pt x="331961" y="812291"/>
                </a:lnTo>
                <a:lnTo>
                  <a:pt x="370370" y="817805"/>
                </a:lnTo>
                <a:lnTo>
                  <a:pt x="409840" y="819681"/>
                </a:lnTo>
                <a:lnTo>
                  <a:pt x="449311" y="817805"/>
                </a:lnTo>
                <a:lnTo>
                  <a:pt x="487720" y="812291"/>
                </a:lnTo>
                <a:lnTo>
                  <a:pt x="524895" y="803311"/>
                </a:lnTo>
                <a:lnTo>
                  <a:pt x="594860" y="775640"/>
                </a:lnTo>
                <a:lnTo>
                  <a:pt x="657830" y="736167"/>
                </a:lnTo>
                <a:lnTo>
                  <a:pt x="712433" y="686263"/>
                </a:lnTo>
                <a:lnTo>
                  <a:pt x="757293" y="627305"/>
                </a:lnTo>
                <a:lnTo>
                  <a:pt x="791037" y="560666"/>
                </a:lnTo>
                <a:lnTo>
                  <a:pt x="812291" y="487720"/>
                </a:lnTo>
                <a:lnTo>
                  <a:pt x="817805" y="449311"/>
                </a:lnTo>
                <a:lnTo>
                  <a:pt x="819681" y="409840"/>
                </a:lnTo>
                <a:lnTo>
                  <a:pt x="819681" y="0"/>
                </a:lnTo>
                <a:close/>
              </a:path>
            </a:pathLst>
          </a:custGeom>
          <a:solidFill>
            <a:srgbClr val="7F7F7F"/>
          </a:solidFill>
        </p:spPr>
        <p:txBody>
          <a:bodyPr wrap="square" lIns="0" tIns="0" rIns="0" bIns="0" rtlCol="0"/>
          <a:lstStyle/>
          <a:p>
            <a:endParaRPr/>
          </a:p>
        </p:txBody>
      </p:sp>
      <p:sp>
        <p:nvSpPr>
          <p:cNvPr id="9" name="object 9"/>
          <p:cNvSpPr/>
          <p:nvPr/>
        </p:nvSpPr>
        <p:spPr>
          <a:xfrm>
            <a:off x="6755748" y="6688849"/>
            <a:ext cx="596265" cy="596265"/>
          </a:xfrm>
          <a:custGeom>
            <a:avLst/>
            <a:gdLst/>
            <a:ahLst/>
            <a:cxnLst/>
            <a:rect l="l" t="t" r="r" b="b"/>
            <a:pathLst>
              <a:path w="596265" h="596265">
                <a:moveTo>
                  <a:pt x="298062" y="0"/>
                </a:moveTo>
                <a:lnTo>
                  <a:pt x="260005" y="2425"/>
                </a:lnTo>
                <a:lnTo>
                  <a:pt x="222451" y="9700"/>
                </a:lnTo>
                <a:lnTo>
                  <a:pt x="185901" y="21825"/>
                </a:lnTo>
                <a:lnTo>
                  <a:pt x="150858" y="38801"/>
                </a:lnTo>
                <a:lnTo>
                  <a:pt x="117825" y="60627"/>
                </a:lnTo>
                <a:lnTo>
                  <a:pt x="87303" y="87303"/>
                </a:lnTo>
                <a:lnTo>
                  <a:pt x="60627" y="117827"/>
                </a:lnTo>
                <a:lnTo>
                  <a:pt x="38801" y="150863"/>
                </a:lnTo>
                <a:lnTo>
                  <a:pt x="21825" y="185907"/>
                </a:lnTo>
                <a:lnTo>
                  <a:pt x="9700" y="222458"/>
                </a:lnTo>
                <a:lnTo>
                  <a:pt x="2425" y="260013"/>
                </a:lnTo>
                <a:lnTo>
                  <a:pt x="0" y="298070"/>
                </a:lnTo>
                <a:lnTo>
                  <a:pt x="2425" y="336127"/>
                </a:lnTo>
                <a:lnTo>
                  <a:pt x="9700" y="373682"/>
                </a:lnTo>
                <a:lnTo>
                  <a:pt x="21825" y="410232"/>
                </a:lnTo>
                <a:lnTo>
                  <a:pt x="38801" y="445274"/>
                </a:lnTo>
                <a:lnTo>
                  <a:pt x="60627" y="478308"/>
                </a:lnTo>
                <a:lnTo>
                  <a:pt x="87303" y="508830"/>
                </a:lnTo>
                <a:lnTo>
                  <a:pt x="117825" y="535506"/>
                </a:lnTo>
                <a:lnTo>
                  <a:pt x="150858" y="557332"/>
                </a:lnTo>
                <a:lnTo>
                  <a:pt x="185901" y="574307"/>
                </a:lnTo>
                <a:lnTo>
                  <a:pt x="222451" y="586433"/>
                </a:lnTo>
                <a:lnTo>
                  <a:pt x="260005" y="593708"/>
                </a:lnTo>
                <a:lnTo>
                  <a:pt x="298062" y="596133"/>
                </a:lnTo>
                <a:lnTo>
                  <a:pt x="336120" y="593708"/>
                </a:lnTo>
                <a:lnTo>
                  <a:pt x="373675" y="586433"/>
                </a:lnTo>
                <a:lnTo>
                  <a:pt x="410226" y="574307"/>
                </a:lnTo>
                <a:lnTo>
                  <a:pt x="445270" y="557332"/>
                </a:lnTo>
                <a:lnTo>
                  <a:pt x="478305" y="535506"/>
                </a:lnTo>
                <a:lnTo>
                  <a:pt x="508830" y="508830"/>
                </a:lnTo>
                <a:lnTo>
                  <a:pt x="535506" y="478308"/>
                </a:lnTo>
                <a:lnTo>
                  <a:pt x="557332" y="445274"/>
                </a:lnTo>
                <a:lnTo>
                  <a:pt x="574307" y="410232"/>
                </a:lnTo>
                <a:lnTo>
                  <a:pt x="586433" y="373682"/>
                </a:lnTo>
                <a:lnTo>
                  <a:pt x="593708" y="336127"/>
                </a:lnTo>
                <a:lnTo>
                  <a:pt x="596133" y="298070"/>
                </a:lnTo>
                <a:lnTo>
                  <a:pt x="593708" y="260013"/>
                </a:lnTo>
                <a:lnTo>
                  <a:pt x="586433" y="222458"/>
                </a:lnTo>
                <a:lnTo>
                  <a:pt x="574307" y="185907"/>
                </a:lnTo>
                <a:lnTo>
                  <a:pt x="557332" y="150863"/>
                </a:lnTo>
                <a:lnTo>
                  <a:pt x="535506" y="117827"/>
                </a:lnTo>
                <a:lnTo>
                  <a:pt x="508830" y="87303"/>
                </a:lnTo>
                <a:lnTo>
                  <a:pt x="478305" y="60627"/>
                </a:lnTo>
                <a:lnTo>
                  <a:pt x="445270" y="38801"/>
                </a:lnTo>
                <a:lnTo>
                  <a:pt x="410226" y="21825"/>
                </a:lnTo>
                <a:lnTo>
                  <a:pt x="373675" y="9700"/>
                </a:lnTo>
                <a:lnTo>
                  <a:pt x="336120" y="2425"/>
                </a:lnTo>
                <a:lnTo>
                  <a:pt x="298062" y="0"/>
                </a:lnTo>
                <a:close/>
              </a:path>
            </a:pathLst>
          </a:custGeom>
          <a:solidFill>
            <a:srgbClr val="FFFFFF"/>
          </a:solidFill>
        </p:spPr>
        <p:txBody>
          <a:bodyPr wrap="square" lIns="0" tIns="0" rIns="0" bIns="0" rtlCol="0"/>
          <a:lstStyle/>
          <a:p>
            <a:endParaRPr/>
          </a:p>
        </p:txBody>
      </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prstGeom prst="rect">
            <a:avLst/>
          </a:prstGeom>
        </p:spPr>
        <p:txBody>
          <a:bodyPr vert="horz" wrap="square" lIns="0" tIns="2508974" rIns="0" bIns="0" rtlCol="0">
            <a:spAutoFit/>
          </a:bodyPr>
          <a:lstStyle/>
          <a:p>
            <a:pPr marL="9537700">
              <a:lnSpc>
                <a:spcPts val="7750"/>
              </a:lnSpc>
            </a:pPr>
            <a:r>
              <a:rPr sz="7650" b="0" spc="15" dirty="0">
                <a:latin typeface="Arial Unicode MS"/>
                <a:cs typeface="Arial Unicode MS"/>
              </a:rPr>
              <a:t>对照式结构</a:t>
            </a:r>
            <a:endParaRPr sz="7650">
              <a:latin typeface="Arial Unicode MS"/>
              <a:cs typeface="Arial Unicode MS"/>
            </a:endParaRPr>
          </a:p>
        </p:txBody>
      </p:sp>
      <p:sp>
        <p:nvSpPr>
          <p:cNvPr id="3" name="object 3"/>
          <p:cNvSpPr txBox="1"/>
          <p:nvPr/>
        </p:nvSpPr>
        <p:spPr>
          <a:xfrm>
            <a:off x="6971380" y="4723719"/>
            <a:ext cx="11753215" cy="3182620"/>
          </a:xfrm>
          <a:prstGeom prst="rect">
            <a:avLst/>
          </a:prstGeom>
        </p:spPr>
        <p:txBody>
          <a:bodyPr vert="horz" wrap="square" lIns="0" tIns="0" rIns="0" bIns="0" rtlCol="0">
            <a:spAutoFit/>
          </a:bodyPr>
          <a:lstStyle/>
          <a:p>
            <a:pPr marL="12700" marR="5080">
              <a:lnSpc>
                <a:spcPct val="150900"/>
              </a:lnSpc>
            </a:pPr>
            <a:r>
              <a:rPr sz="4600" b="1" spc="-380" dirty="0">
                <a:solidFill>
                  <a:srgbClr val="941100"/>
                </a:solidFill>
                <a:latin typeface="Microsoft YaHei UI"/>
                <a:cs typeface="Microsoft YaHei UI"/>
              </a:rPr>
              <a:t>从相对或相反⻆角度对⽐比分析论证，先正说后反  </a:t>
            </a:r>
            <a:r>
              <a:rPr sz="4600" b="1" spc="-204" dirty="0">
                <a:solidFill>
                  <a:srgbClr val="941100"/>
                </a:solidFill>
                <a:latin typeface="Microsoft YaHei UI"/>
                <a:cs typeface="Microsoft YaHei UI"/>
              </a:rPr>
              <a:t>说，或先反说后正说。反⾯面论证常从社会现实</a:t>
            </a:r>
            <a:endParaRPr sz="4600">
              <a:latin typeface="Microsoft YaHei UI"/>
              <a:cs typeface="Microsoft YaHei UI"/>
            </a:endParaRPr>
          </a:p>
          <a:p>
            <a:pPr marL="12700">
              <a:lnSpc>
                <a:spcPct val="100000"/>
              </a:lnSpc>
              <a:spcBef>
                <a:spcPts val="2810"/>
              </a:spcBef>
            </a:pPr>
            <a:r>
              <a:rPr sz="4600" b="1" spc="-1830" dirty="0">
                <a:solidFill>
                  <a:srgbClr val="941100"/>
                </a:solidFill>
                <a:latin typeface="Microsoft YaHei UI"/>
                <a:cs typeface="Microsoft YaHei UI"/>
              </a:rPr>
              <a:t>⼊入⼿手。</a:t>
            </a:r>
            <a:endParaRPr sz="4600">
              <a:latin typeface="Microsoft YaHei UI"/>
              <a:cs typeface="Microsoft YaHei UI"/>
            </a:endParaRPr>
          </a:p>
        </p:txBody>
      </p: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2039593" y="1790341"/>
            <a:ext cx="1386840" cy="2463165"/>
          </a:xfrm>
          <a:prstGeom prst="rect">
            <a:avLst/>
          </a:prstGeom>
        </p:spPr>
        <p:txBody>
          <a:bodyPr vert="horz" wrap="square" lIns="0" tIns="0" rIns="0" bIns="0" rtlCol="0">
            <a:spAutoFit/>
          </a:bodyPr>
          <a:lstStyle/>
          <a:p>
            <a:pPr marL="12700" marR="5080">
              <a:lnSpc>
                <a:spcPts val="10720"/>
              </a:lnSpc>
            </a:pPr>
            <a:r>
              <a:rPr sz="5350" spc="5" dirty="0">
                <a:latin typeface="Arial Unicode MS"/>
                <a:cs typeface="Arial Unicode MS"/>
              </a:rPr>
              <a:t>开</a:t>
            </a:r>
            <a:r>
              <a:rPr sz="5350" dirty="0">
                <a:latin typeface="Arial Unicode MS"/>
                <a:cs typeface="Arial Unicode MS"/>
              </a:rPr>
              <a:t>头  </a:t>
            </a:r>
            <a:r>
              <a:rPr sz="5350" spc="5" dirty="0">
                <a:latin typeface="Arial Unicode MS"/>
                <a:cs typeface="Arial Unicode MS"/>
              </a:rPr>
              <a:t>正文</a:t>
            </a:r>
            <a:endParaRPr sz="5350">
              <a:latin typeface="Arial Unicode MS"/>
              <a:cs typeface="Arial Unicode MS"/>
            </a:endParaRPr>
          </a:p>
        </p:txBody>
      </p:sp>
      <p:sp>
        <p:nvSpPr>
          <p:cNvPr id="3" name="object 3"/>
          <p:cNvSpPr txBox="1"/>
          <p:nvPr/>
        </p:nvSpPr>
        <p:spPr>
          <a:xfrm>
            <a:off x="2039593" y="7184132"/>
            <a:ext cx="1386840" cy="692150"/>
          </a:xfrm>
          <a:prstGeom prst="rect">
            <a:avLst/>
          </a:prstGeom>
        </p:spPr>
        <p:txBody>
          <a:bodyPr vert="horz" wrap="square" lIns="0" tIns="0" rIns="0" bIns="0" rtlCol="0">
            <a:spAutoFit/>
          </a:bodyPr>
          <a:lstStyle/>
          <a:p>
            <a:pPr marL="12700">
              <a:lnSpc>
                <a:spcPts val="5450"/>
              </a:lnSpc>
            </a:pPr>
            <a:r>
              <a:rPr sz="5350" spc="5" dirty="0">
                <a:latin typeface="Arial Unicode MS"/>
                <a:cs typeface="Arial Unicode MS"/>
              </a:rPr>
              <a:t>结尾</a:t>
            </a:r>
            <a:endParaRPr sz="5350">
              <a:latin typeface="Arial Unicode MS"/>
              <a:cs typeface="Arial Unicode MS"/>
            </a:endParaRPr>
          </a:p>
        </p:txBody>
      </p:sp>
      <p:sp>
        <p:nvSpPr>
          <p:cNvPr id="4" name="object 4"/>
          <p:cNvSpPr txBox="1"/>
          <p:nvPr/>
        </p:nvSpPr>
        <p:spPr>
          <a:xfrm>
            <a:off x="4060474" y="2262663"/>
            <a:ext cx="13966190" cy="601980"/>
          </a:xfrm>
          <a:prstGeom prst="rect">
            <a:avLst/>
          </a:prstGeom>
        </p:spPr>
        <p:txBody>
          <a:bodyPr vert="horz" wrap="square" lIns="0" tIns="0" rIns="0" bIns="0" rtlCol="0">
            <a:spAutoFit/>
          </a:bodyPr>
          <a:lstStyle/>
          <a:p>
            <a:pPr marL="12700">
              <a:lnSpc>
                <a:spcPct val="100000"/>
              </a:lnSpc>
              <a:tabLst>
                <a:tab pos="884555" algn="l"/>
              </a:tabLst>
            </a:pPr>
            <a:r>
              <a:rPr sz="3950" spc="5" dirty="0">
                <a:latin typeface="Arial Unicode MS"/>
                <a:cs typeface="Arial Unicode MS"/>
              </a:rPr>
              <a:t>①	</a:t>
            </a:r>
            <a:r>
              <a:rPr sz="3950" spc="-875" dirty="0">
                <a:latin typeface="Arial Unicode MS"/>
                <a:cs typeface="Arial Unicode MS"/>
              </a:rPr>
              <a:t>从两句句诗句句引⼊入，提出中⼼心论点</a:t>
            </a:r>
            <a:r>
              <a:rPr sz="3950" spc="5" dirty="0">
                <a:latin typeface="Arial"/>
                <a:cs typeface="Arial"/>
              </a:rPr>
              <a:t>——</a:t>
            </a:r>
            <a:r>
              <a:rPr sz="3950" spc="-655" dirty="0">
                <a:latin typeface="Arial Unicode MS"/>
                <a:cs typeface="Arial Unicode MS"/>
              </a:rPr>
              <a:t>要拥有⼤大眼界和⼤大格局</a:t>
            </a:r>
            <a:endParaRPr sz="3950">
              <a:latin typeface="Arial Unicode MS"/>
              <a:cs typeface="Arial Unicode MS"/>
            </a:endParaRPr>
          </a:p>
        </p:txBody>
      </p:sp>
      <p:sp>
        <p:nvSpPr>
          <p:cNvPr id="5" name="object 5"/>
          <p:cNvSpPr txBox="1"/>
          <p:nvPr/>
        </p:nvSpPr>
        <p:spPr>
          <a:xfrm>
            <a:off x="3997649" y="3540279"/>
            <a:ext cx="7564755" cy="611505"/>
          </a:xfrm>
          <a:prstGeom prst="rect">
            <a:avLst/>
          </a:prstGeom>
        </p:spPr>
        <p:txBody>
          <a:bodyPr vert="horz" wrap="square" lIns="0" tIns="0" rIns="0" bIns="0" rtlCol="0">
            <a:spAutoFit/>
          </a:bodyPr>
          <a:lstStyle/>
          <a:p>
            <a:pPr marL="12700">
              <a:lnSpc>
                <a:spcPct val="100000"/>
              </a:lnSpc>
            </a:pPr>
            <a:r>
              <a:rPr sz="3950" spc="-655" dirty="0">
                <a:latin typeface="Arial Unicode MS"/>
                <a:cs typeface="Arial Unicode MS"/>
              </a:rPr>
              <a:t>分析为什什么要拥有⼤大眼界和⼤大格局</a:t>
            </a:r>
            <a:endParaRPr sz="3950">
              <a:latin typeface="Arial Unicode MS"/>
              <a:cs typeface="Arial Unicode MS"/>
            </a:endParaRPr>
          </a:p>
        </p:txBody>
      </p:sp>
      <p:sp>
        <p:nvSpPr>
          <p:cNvPr id="6" name="object 6"/>
          <p:cNvSpPr txBox="1">
            <a:spLocks noGrp="1"/>
          </p:cNvSpPr>
          <p:nvPr>
            <p:ph type="body" idx="1"/>
          </p:nvPr>
        </p:nvSpPr>
        <p:spPr>
          <a:prstGeom prst="rect">
            <a:avLst/>
          </a:prstGeom>
        </p:spPr>
        <p:txBody>
          <a:bodyPr vert="horz" wrap="square" lIns="0" tIns="293773" rIns="0" bIns="0" rtlCol="0">
            <a:spAutoFit/>
          </a:bodyPr>
          <a:lstStyle/>
          <a:p>
            <a:pPr marL="2839720">
              <a:lnSpc>
                <a:spcPct val="100000"/>
              </a:lnSpc>
              <a:tabLst>
                <a:tab pos="3761104" algn="l"/>
              </a:tabLst>
            </a:pPr>
            <a:r>
              <a:rPr spc="5" dirty="0"/>
              <a:t>②	</a:t>
            </a:r>
            <a:r>
              <a:rPr spc="-685" dirty="0"/>
              <a:t>正⾯面浅层论证：花⽊木因眼界不不同⽽而境界各异</a:t>
            </a:r>
          </a:p>
          <a:p>
            <a:pPr marL="2839720">
              <a:lnSpc>
                <a:spcPct val="100000"/>
              </a:lnSpc>
              <a:spcBef>
                <a:spcPts val="1855"/>
              </a:spcBef>
              <a:tabLst>
                <a:tab pos="3761104" algn="l"/>
              </a:tabLst>
            </a:pPr>
            <a:r>
              <a:rPr spc="5" dirty="0"/>
              <a:t>③	</a:t>
            </a:r>
            <a:r>
              <a:rPr spc="-755" dirty="0"/>
              <a:t>正⾯面深层论证：⼈人在理理解宇宙的运⾏行行中提升境界</a:t>
            </a:r>
          </a:p>
          <a:p>
            <a:pPr marL="2839720">
              <a:lnSpc>
                <a:spcPct val="100000"/>
              </a:lnSpc>
              <a:spcBef>
                <a:spcPts val="1935"/>
              </a:spcBef>
              <a:tabLst>
                <a:tab pos="3761104" algn="l"/>
              </a:tabLst>
            </a:pPr>
            <a:r>
              <a:rPr spc="5" dirty="0"/>
              <a:t>④	</a:t>
            </a:r>
            <a:r>
              <a:rPr spc="-434" dirty="0"/>
              <a:t>反⾯面论证：眼界格局不不够，使⼈人们眼界狭隘，社会浮躁</a:t>
            </a:r>
          </a:p>
        </p:txBody>
      </p:sp>
      <p:sp>
        <p:nvSpPr>
          <p:cNvPr id="7" name="object 7"/>
          <p:cNvSpPr txBox="1"/>
          <p:nvPr/>
        </p:nvSpPr>
        <p:spPr>
          <a:xfrm>
            <a:off x="3976539" y="7268081"/>
            <a:ext cx="15522575" cy="611505"/>
          </a:xfrm>
          <a:prstGeom prst="rect">
            <a:avLst/>
          </a:prstGeom>
        </p:spPr>
        <p:txBody>
          <a:bodyPr vert="horz" wrap="square" lIns="0" tIns="0" rIns="0" bIns="0" rtlCol="0">
            <a:spAutoFit/>
          </a:bodyPr>
          <a:lstStyle/>
          <a:p>
            <a:pPr marL="12700">
              <a:lnSpc>
                <a:spcPct val="100000"/>
              </a:lnSpc>
              <a:tabLst>
                <a:tab pos="934085" algn="l"/>
              </a:tabLst>
            </a:pPr>
            <a:r>
              <a:rPr sz="3950" spc="5" dirty="0">
                <a:latin typeface="Arial Unicode MS"/>
                <a:cs typeface="Arial Unicode MS"/>
              </a:rPr>
              <a:t>⑤	</a:t>
            </a:r>
            <a:r>
              <a:rPr sz="3950" spc="-575" dirty="0">
                <a:latin typeface="Arial Unicode MS"/>
                <a:cs typeface="Arial Unicode MS"/>
              </a:rPr>
              <a:t>结尾：举苏轼的例例⼦子，再次论证中⼼心论点：要拥有⼤大眼界和⼤大格局</a:t>
            </a:r>
            <a:endParaRPr sz="3950">
              <a:latin typeface="Arial Unicode MS"/>
              <a:cs typeface="Arial Unicode MS"/>
            </a:endParaRPr>
          </a:p>
        </p:txBody>
      </p:sp>
      <p:sp>
        <p:nvSpPr>
          <p:cNvPr id="8" name="object 8"/>
          <p:cNvSpPr txBox="1">
            <a:spLocks noGrp="1"/>
          </p:cNvSpPr>
          <p:nvPr>
            <p:ph type="title"/>
          </p:nvPr>
        </p:nvSpPr>
        <p:spPr>
          <a:prstGeom prst="rect">
            <a:avLst/>
          </a:prstGeom>
        </p:spPr>
        <p:txBody>
          <a:bodyPr vert="horz" wrap="square" lIns="0" tIns="90875" rIns="0" bIns="0" rtlCol="0">
            <a:spAutoFit/>
          </a:bodyPr>
          <a:lstStyle/>
          <a:p>
            <a:pPr marL="5988050">
              <a:lnSpc>
                <a:spcPct val="100000"/>
              </a:lnSpc>
            </a:pPr>
            <a:r>
              <a:rPr sz="7150" spc="-875" dirty="0"/>
              <a:t>眼界⽆无穷世界宽</a:t>
            </a:r>
            <a:endParaRPr sz="7150"/>
          </a:p>
        </p:txBody>
      </p:sp>
      <p:sp>
        <p:nvSpPr>
          <p:cNvPr id="9" name="object 9"/>
          <p:cNvSpPr/>
          <p:nvPr/>
        </p:nvSpPr>
        <p:spPr>
          <a:xfrm>
            <a:off x="0" y="8566117"/>
            <a:ext cx="20104100" cy="2742565"/>
          </a:xfrm>
          <a:custGeom>
            <a:avLst/>
            <a:gdLst/>
            <a:ahLst/>
            <a:cxnLst/>
            <a:rect l="l" t="t" r="r" b="b"/>
            <a:pathLst>
              <a:path w="20104100" h="2742565">
                <a:moveTo>
                  <a:pt x="0" y="2742439"/>
                </a:moveTo>
                <a:lnTo>
                  <a:pt x="0" y="0"/>
                </a:lnTo>
                <a:lnTo>
                  <a:pt x="20104099" y="0"/>
                </a:lnTo>
                <a:lnTo>
                  <a:pt x="20104099" y="2742439"/>
                </a:lnTo>
                <a:lnTo>
                  <a:pt x="0" y="2742439"/>
                </a:lnTo>
                <a:close/>
              </a:path>
            </a:pathLst>
          </a:custGeom>
          <a:solidFill>
            <a:srgbClr val="5F5F5F"/>
          </a:solidFill>
        </p:spPr>
        <p:txBody>
          <a:bodyPr wrap="square" lIns="0" tIns="0" rIns="0" bIns="0" rtlCol="0"/>
          <a:lstStyle/>
          <a:p>
            <a:endParaRPr/>
          </a:p>
        </p:txBody>
      </p:sp>
      <p:sp>
        <p:nvSpPr>
          <p:cNvPr id="10" name="object 10"/>
          <p:cNvSpPr txBox="1"/>
          <p:nvPr/>
        </p:nvSpPr>
        <p:spPr>
          <a:xfrm>
            <a:off x="762145" y="9616539"/>
            <a:ext cx="3952240" cy="793750"/>
          </a:xfrm>
          <a:prstGeom prst="rect">
            <a:avLst/>
          </a:prstGeom>
        </p:spPr>
        <p:txBody>
          <a:bodyPr vert="horz" wrap="square" lIns="0" tIns="0" rIns="0" bIns="0" rtlCol="0">
            <a:spAutoFit/>
          </a:bodyPr>
          <a:lstStyle/>
          <a:p>
            <a:pPr marL="12700">
              <a:lnSpc>
                <a:spcPts val="6250"/>
              </a:lnSpc>
            </a:pPr>
            <a:r>
              <a:rPr sz="6150" spc="30" dirty="0">
                <a:solidFill>
                  <a:srgbClr val="FFFFFF"/>
                </a:solidFill>
                <a:latin typeface="Arial Unicode MS"/>
                <a:cs typeface="Arial Unicode MS"/>
              </a:rPr>
              <a:t>对照式结构</a:t>
            </a:r>
            <a:endParaRPr sz="6150">
              <a:latin typeface="Arial Unicode MS"/>
              <a:cs typeface="Arial Unicode MS"/>
            </a:endParaRPr>
          </a:p>
        </p:txBody>
      </p:sp>
      <p:sp>
        <p:nvSpPr>
          <p:cNvPr id="11" name="object 11"/>
          <p:cNvSpPr txBox="1"/>
          <p:nvPr/>
        </p:nvSpPr>
        <p:spPr>
          <a:xfrm>
            <a:off x="5421689" y="8805415"/>
            <a:ext cx="14161135" cy="1915795"/>
          </a:xfrm>
          <a:prstGeom prst="rect">
            <a:avLst/>
          </a:prstGeom>
        </p:spPr>
        <p:txBody>
          <a:bodyPr vert="horz" wrap="square" lIns="0" tIns="0" rIns="0" bIns="0" rtlCol="0">
            <a:spAutoFit/>
          </a:bodyPr>
          <a:lstStyle/>
          <a:p>
            <a:pPr marL="12700" marR="5080">
              <a:lnSpc>
                <a:spcPct val="152500"/>
              </a:lnSpc>
            </a:pPr>
            <a:r>
              <a:rPr sz="4100" b="1" spc="-250" dirty="0">
                <a:solidFill>
                  <a:srgbClr val="FFFFFF"/>
                </a:solidFill>
                <a:latin typeface="Microsoft YaHei UI"/>
                <a:cs typeface="Microsoft YaHei UI"/>
              </a:rPr>
              <a:t>从相对或相反⻆角度对⽐比分析论证，先正说后反说，或先反说后  </a:t>
            </a:r>
            <a:r>
              <a:rPr sz="4100" b="1" spc="-630" dirty="0">
                <a:solidFill>
                  <a:srgbClr val="FFFFFF"/>
                </a:solidFill>
                <a:latin typeface="Microsoft YaHei UI"/>
                <a:cs typeface="Microsoft YaHei UI"/>
              </a:rPr>
              <a:t>正说。</a:t>
            </a:r>
            <a:r>
              <a:rPr sz="4100" b="1" spc="-630" dirty="0">
                <a:solidFill>
                  <a:srgbClr val="FFFB00"/>
                </a:solidFill>
                <a:latin typeface="Microsoft YaHei UI"/>
                <a:cs typeface="Microsoft YaHei UI"/>
              </a:rPr>
              <a:t>反⾯面论证常从社会现实⼊入⼿手</a:t>
            </a:r>
            <a:r>
              <a:rPr sz="4100" b="1" spc="-630" dirty="0">
                <a:solidFill>
                  <a:srgbClr val="FFFFFF"/>
                </a:solidFill>
                <a:latin typeface="Microsoft YaHei UI"/>
                <a:cs typeface="Microsoft YaHei UI"/>
              </a:rPr>
              <a:t>。</a:t>
            </a:r>
            <a:endParaRPr sz="4100">
              <a:latin typeface="Microsoft YaHei UI"/>
              <a:cs typeface="Microsoft YaHei UI"/>
            </a:endParaRPr>
          </a:p>
        </p:txBody>
      </p:sp>
      <p:sp>
        <p:nvSpPr>
          <p:cNvPr id="12" name="object 12"/>
          <p:cNvSpPr/>
          <p:nvPr/>
        </p:nvSpPr>
        <p:spPr>
          <a:xfrm>
            <a:off x="759927" y="2047926"/>
            <a:ext cx="931104" cy="865804"/>
          </a:xfrm>
          <a:prstGeom prst="rect">
            <a:avLst/>
          </a:prstGeom>
          <a:blipFill>
            <a:blip r:embed="rId2" cstate="print"/>
            <a:stretch>
              <a:fillRect/>
            </a:stretch>
          </a:blipFill>
        </p:spPr>
        <p:txBody>
          <a:bodyPr wrap="square" lIns="0" tIns="0" rIns="0" bIns="0" rtlCol="0"/>
          <a:lstStyle/>
          <a:p>
            <a:endParaRPr/>
          </a:p>
        </p:txBody>
      </p:sp>
      <p:sp>
        <p:nvSpPr>
          <p:cNvPr id="13" name="object 13"/>
          <p:cNvSpPr/>
          <p:nvPr/>
        </p:nvSpPr>
        <p:spPr>
          <a:xfrm>
            <a:off x="759927" y="3429567"/>
            <a:ext cx="931104" cy="865804"/>
          </a:xfrm>
          <a:prstGeom prst="rect">
            <a:avLst/>
          </a:prstGeom>
          <a:blipFill>
            <a:blip r:embed="rId2" cstate="print"/>
            <a:stretch>
              <a:fillRect/>
            </a:stretch>
          </a:blipFill>
        </p:spPr>
        <p:txBody>
          <a:bodyPr wrap="square" lIns="0" tIns="0" rIns="0" bIns="0" rtlCol="0"/>
          <a:lstStyle/>
          <a:p>
            <a:endParaRPr/>
          </a:p>
        </p:txBody>
      </p:sp>
      <p:sp>
        <p:nvSpPr>
          <p:cNvPr id="14" name="object 14"/>
          <p:cNvSpPr/>
          <p:nvPr/>
        </p:nvSpPr>
        <p:spPr>
          <a:xfrm>
            <a:off x="759927" y="7034023"/>
            <a:ext cx="931104" cy="865804"/>
          </a:xfrm>
          <a:prstGeom prst="rect">
            <a:avLst/>
          </a:prstGeom>
          <a:blipFill>
            <a:blip r:embed="rId2" cstate="print"/>
            <a:stretch>
              <a:fillRect/>
            </a:stretch>
          </a:blipFill>
        </p:spPr>
        <p:txBody>
          <a:bodyPr wrap="square" lIns="0" tIns="0" rIns="0" bIns="0" rtlCol="0"/>
          <a:lstStyle/>
          <a:p>
            <a:endParaRPr/>
          </a:p>
        </p:txBody>
      </p:sp>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107642" y="10267234"/>
            <a:ext cx="900810" cy="879554"/>
          </a:xfrm>
          <a:prstGeom prst="rect">
            <a:avLst/>
          </a:prstGeom>
          <a:blipFill>
            <a:blip r:embed="rId2" cstate="print"/>
            <a:stretch>
              <a:fillRect/>
            </a:stretch>
          </a:blipFill>
        </p:spPr>
        <p:txBody>
          <a:bodyPr wrap="square" lIns="0" tIns="0" rIns="0" bIns="0" rtlCol="0"/>
          <a:lstStyle/>
          <a:p>
            <a:endParaRPr/>
          </a:p>
        </p:txBody>
      </p:sp>
      <p:sp>
        <p:nvSpPr>
          <p:cNvPr id="3" name="object 3"/>
          <p:cNvSpPr/>
          <p:nvPr/>
        </p:nvSpPr>
        <p:spPr>
          <a:xfrm>
            <a:off x="19071283" y="110614"/>
            <a:ext cx="900810" cy="879554"/>
          </a:xfrm>
          <a:prstGeom prst="rect">
            <a:avLst/>
          </a:prstGeom>
          <a:blipFill>
            <a:blip r:embed="rId3" cstate="print"/>
            <a:stretch>
              <a:fillRect/>
            </a:stretch>
          </a:blipFill>
        </p:spPr>
        <p:txBody>
          <a:bodyPr wrap="square" lIns="0" tIns="0" rIns="0" bIns="0" rtlCol="0"/>
          <a:lstStyle/>
          <a:p>
            <a:endParaRPr/>
          </a:p>
        </p:txBody>
      </p:sp>
      <p:sp>
        <p:nvSpPr>
          <p:cNvPr id="4" name="object 4"/>
          <p:cNvSpPr/>
          <p:nvPr/>
        </p:nvSpPr>
        <p:spPr>
          <a:xfrm>
            <a:off x="19082371" y="10256433"/>
            <a:ext cx="879583" cy="900496"/>
          </a:xfrm>
          <a:prstGeom prst="rect">
            <a:avLst/>
          </a:prstGeom>
          <a:blipFill>
            <a:blip r:embed="rId4" cstate="print"/>
            <a:stretch>
              <a:fillRect/>
            </a:stretch>
          </a:blipFill>
        </p:spPr>
        <p:txBody>
          <a:bodyPr wrap="square" lIns="0" tIns="0" rIns="0" bIns="0" rtlCol="0"/>
          <a:lstStyle/>
          <a:p>
            <a:endParaRPr/>
          </a:p>
        </p:txBody>
      </p:sp>
      <p:sp>
        <p:nvSpPr>
          <p:cNvPr id="5" name="object 5"/>
          <p:cNvSpPr txBox="1"/>
          <p:nvPr/>
        </p:nvSpPr>
        <p:spPr>
          <a:xfrm>
            <a:off x="7295977" y="1445934"/>
            <a:ext cx="11028045" cy="7762875"/>
          </a:xfrm>
          <a:prstGeom prst="rect">
            <a:avLst/>
          </a:prstGeom>
        </p:spPr>
        <p:txBody>
          <a:bodyPr vert="horz" wrap="square" lIns="0" tIns="0" rIns="0" bIns="0" rtlCol="0">
            <a:spAutoFit/>
          </a:bodyPr>
          <a:lstStyle/>
          <a:p>
            <a:pPr marL="12700">
              <a:lnSpc>
                <a:spcPct val="100000"/>
              </a:lnSpc>
            </a:pPr>
            <a:r>
              <a:rPr sz="3950" spc="-535" dirty="0">
                <a:latin typeface="Arial Unicode MS"/>
                <a:cs typeface="Arial Unicode MS"/>
              </a:rPr>
              <a:t>阅读下⾯面的⽂文字，按要求作⽂文。</a:t>
            </a:r>
            <a:r>
              <a:rPr sz="3950" spc="-535" dirty="0">
                <a:latin typeface="Arial"/>
                <a:cs typeface="Arial"/>
              </a:rPr>
              <a:t>(70</a:t>
            </a:r>
            <a:r>
              <a:rPr sz="3950" spc="-535" dirty="0">
                <a:latin typeface="Arial Unicode MS"/>
                <a:cs typeface="Arial Unicode MS"/>
              </a:rPr>
              <a:t>分</a:t>
            </a:r>
            <a:r>
              <a:rPr sz="3950" spc="-535" dirty="0">
                <a:latin typeface="Arial"/>
                <a:cs typeface="Arial"/>
              </a:rPr>
              <a:t>)</a:t>
            </a:r>
            <a:endParaRPr sz="3950">
              <a:latin typeface="Arial"/>
              <a:cs typeface="Arial"/>
            </a:endParaRPr>
          </a:p>
          <a:p>
            <a:pPr marL="12700" marR="285115" indent="1005205">
              <a:lnSpc>
                <a:spcPts val="9400"/>
              </a:lnSpc>
              <a:spcBef>
                <a:spcPts val="1005"/>
              </a:spcBef>
            </a:pPr>
            <a:r>
              <a:rPr sz="3950" spc="-185" dirty="0">
                <a:latin typeface="Arial Unicode MS"/>
                <a:cs typeface="Arial Unicode MS"/>
              </a:rPr>
              <a:t>当今世界，</a:t>
            </a:r>
            <a:r>
              <a:rPr sz="3950" spc="-185" dirty="0">
                <a:latin typeface="Arial"/>
                <a:cs typeface="Arial"/>
              </a:rPr>
              <a:t>“</a:t>
            </a:r>
            <a:r>
              <a:rPr sz="3950" spc="-185" dirty="0">
                <a:latin typeface="Arial Unicode MS"/>
                <a:cs typeface="Arial Unicode MS"/>
              </a:rPr>
              <a:t>富有</a:t>
            </a:r>
            <a:r>
              <a:rPr sz="3950" spc="-185" dirty="0">
                <a:latin typeface="Arial"/>
                <a:cs typeface="Arial"/>
              </a:rPr>
              <a:t>”</a:t>
            </a:r>
            <a:r>
              <a:rPr sz="3950" spc="-185" dirty="0">
                <a:latin typeface="Arial Unicode MS"/>
                <a:cs typeface="Arial Unicode MS"/>
              </a:rPr>
              <a:t>成为成功的代名词。有⼈人  </a:t>
            </a:r>
            <a:r>
              <a:rPr sz="3950" spc="5" dirty="0">
                <a:latin typeface="Arial Unicode MS"/>
                <a:cs typeface="Arial Unicode MS"/>
              </a:rPr>
              <a:t>说：</a:t>
            </a:r>
            <a:r>
              <a:rPr sz="3950" dirty="0">
                <a:latin typeface="Arial"/>
                <a:cs typeface="Arial"/>
              </a:rPr>
              <a:t>“</a:t>
            </a:r>
            <a:r>
              <a:rPr sz="3950" spc="-180" dirty="0">
                <a:latin typeface="Arial Unicode MS"/>
                <a:cs typeface="Arial Unicode MS"/>
              </a:rPr>
              <a:t>能决定我们是否富有的，不不是我们已经得到  </a:t>
            </a:r>
            <a:r>
              <a:rPr sz="3950" spc="-165" dirty="0">
                <a:latin typeface="Arial Unicode MS"/>
                <a:cs typeface="Arial Unicode MS"/>
              </a:rPr>
              <a:t>的，⽽而是我们尚未拥有的</a:t>
            </a:r>
            <a:r>
              <a:rPr sz="3950" spc="-165" dirty="0">
                <a:latin typeface="Arial"/>
                <a:cs typeface="Arial"/>
              </a:rPr>
              <a:t>;</a:t>
            </a:r>
            <a:r>
              <a:rPr sz="3950" spc="-165" dirty="0">
                <a:latin typeface="Arial Unicode MS"/>
                <a:cs typeface="Arial Unicode MS"/>
              </a:rPr>
              <a:t>关键在于你的眼光和态  </a:t>
            </a:r>
            <a:r>
              <a:rPr sz="3950" spc="-409" dirty="0">
                <a:latin typeface="Arial Unicode MS"/>
                <a:cs typeface="Arial Unicode MS"/>
              </a:rPr>
              <a:t>度。</a:t>
            </a:r>
            <a:r>
              <a:rPr sz="3950" spc="-409" dirty="0">
                <a:latin typeface="Arial"/>
                <a:cs typeface="Arial"/>
              </a:rPr>
              <a:t>”</a:t>
            </a:r>
            <a:r>
              <a:rPr sz="3950" spc="-409" dirty="0">
                <a:latin typeface="Arial Unicode MS"/>
                <a:cs typeface="Arial Unicode MS"/>
              </a:rPr>
              <a:t>请写⼀一篇⽂文章，谈谈你的思考。</a:t>
            </a:r>
            <a:endParaRPr sz="3950">
              <a:latin typeface="Arial Unicode MS"/>
              <a:cs typeface="Arial Unicode MS"/>
            </a:endParaRPr>
          </a:p>
          <a:p>
            <a:pPr marL="12700" marR="5080" indent="1005205">
              <a:lnSpc>
                <a:spcPts val="9400"/>
              </a:lnSpc>
            </a:pPr>
            <a:r>
              <a:rPr sz="3950" spc="5" dirty="0">
                <a:latin typeface="Arial Unicode MS"/>
                <a:cs typeface="Arial Unicode MS"/>
              </a:rPr>
              <a:t>要求：</a:t>
            </a:r>
            <a:r>
              <a:rPr sz="3950" dirty="0">
                <a:latin typeface="Arial"/>
                <a:cs typeface="Arial"/>
              </a:rPr>
              <a:t>(1</a:t>
            </a:r>
            <a:r>
              <a:rPr sz="3950" spc="-5" dirty="0">
                <a:latin typeface="Arial"/>
                <a:cs typeface="Arial"/>
              </a:rPr>
              <a:t>)</a:t>
            </a:r>
            <a:r>
              <a:rPr sz="3950" spc="-1315" dirty="0">
                <a:latin typeface="Arial Unicode MS"/>
                <a:cs typeface="Arial Unicode MS"/>
              </a:rPr>
              <a:t>⾃自拟题⽬目</a:t>
            </a:r>
            <a:r>
              <a:rPr sz="3950" dirty="0">
                <a:latin typeface="Arial"/>
                <a:cs typeface="Arial"/>
              </a:rPr>
              <a:t>;(2</a:t>
            </a:r>
            <a:r>
              <a:rPr sz="3950" spc="-5" dirty="0">
                <a:latin typeface="Arial"/>
                <a:cs typeface="Arial"/>
              </a:rPr>
              <a:t>)</a:t>
            </a:r>
            <a:r>
              <a:rPr sz="3950" spc="-985" dirty="0">
                <a:latin typeface="Arial Unicode MS"/>
                <a:cs typeface="Arial Unicode MS"/>
              </a:rPr>
              <a:t>不不少于</a:t>
            </a:r>
            <a:r>
              <a:rPr sz="3950" dirty="0">
                <a:latin typeface="Arial"/>
                <a:cs typeface="Arial"/>
              </a:rPr>
              <a:t>800</a:t>
            </a:r>
            <a:r>
              <a:rPr sz="3950" spc="5" dirty="0">
                <a:latin typeface="Arial Unicode MS"/>
                <a:cs typeface="Arial Unicode MS"/>
              </a:rPr>
              <a:t>字</a:t>
            </a:r>
            <a:r>
              <a:rPr sz="3950" dirty="0">
                <a:latin typeface="Arial"/>
                <a:cs typeface="Arial"/>
              </a:rPr>
              <a:t>;(3</a:t>
            </a:r>
            <a:r>
              <a:rPr sz="3950" spc="-5" dirty="0">
                <a:latin typeface="Arial"/>
                <a:cs typeface="Arial"/>
              </a:rPr>
              <a:t>)</a:t>
            </a:r>
            <a:r>
              <a:rPr sz="3950" spc="-750" dirty="0">
                <a:latin typeface="Arial Unicode MS"/>
                <a:cs typeface="Arial Unicode MS"/>
              </a:rPr>
              <a:t>不不要写  </a:t>
            </a:r>
            <a:r>
              <a:rPr sz="3950" spc="5" dirty="0">
                <a:latin typeface="Arial Unicode MS"/>
                <a:cs typeface="Arial Unicode MS"/>
              </a:rPr>
              <a:t>成诗歌。</a:t>
            </a:r>
            <a:endParaRPr sz="3950">
              <a:latin typeface="Arial Unicode MS"/>
              <a:cs typeface="Arial Unicode MS"/>
            </a:endParaRPr>
          </a:p>
        </p:txBody>
      </p:sp>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6981851" y="4568150"/>
            <a:ext cx="12067540" cy="5420995"/>
          </a:xfrm>
          <a:prstGeom prst="rect">
            <a:avLst/>
          </a:prstGeom>
        </p:spPr>
        <p:txBody>
          <a:bodyPr vert="horz" wrap="square" lIns="0" tIns="0" rIns="0" bIns="0" rtlCol="0">
            <a:spAutoFit/>
          </a:bodyPr>
          <a:lstStyle/>
          <a:p>
            <a:pPr marL="12700">
              <a:lnSpc>
                <a:spcPct val="100000"/>
              </a:lnSpc>
            </a:pPr>
            <a:r>
              <a:rPr sz="4100" spc="-355" dirty="0">
                <a:latin typeface="Arial Unicode MS"/>
                <a:cs typeface="Arial Unicode MS"/>
              </a:rPr>
              <a:t>第⼆二部分：论述为什什么要</a:t>
            </a:r>
            <a:r>
              <a:rPr sz="4100" spc="-355" dirty="0">
                <a:latin typeface="Arial"/>
                <a:cs typeface="Arial"/>
              </a:rPr>
              <a:t>“</a:t>
            </a:r>
            <a:r>
              <a:rPr sz="4100" spc="-355" dirty="0">
                <a:latin typeface="Arial Unicode MS"/>
                <a:cs typeface="Arial Unicode MS"/>
              </a:rPr>
              <a:t>视吾家之所寡有</a:t>
            </a:r>
            <a:r>
              <a:rPr sz="4100" spc="-355" dirty="0">
                <a:latin typeface="Arial"/>
                <a:cs typeface="Arial"/>
              </a:rPr>
              <a:t>”</a:t>
            </a:r>
            <a:endParaRPr sz="4100">
              <a:latin typeface="Arial"/>
              <a:cs typeface="Arial"/>
            </a:endParaRPr>
          </a:p>
          <a:p>
            <a:pPr marL="12700">
              <a:lnSpc>
                <a:spcPct val="100000"/>
              </a:lnSpc>
              <a:spcBef>
                <a:spcPts val="2830"/>
              </a:spcBef>
            </a:pPr>
            <a:r>
              <a:rPr sz="4100" spc="-730" dirty="0">
                <a:latin typeface="Arial Unicode MS"/>
                <a:cs typeface="Arial Unicode MS"/>
              </a:rPr>
              <a:t>②反⾯面论证：⾦金金钱名利利的富有是过眼云烟</a:t>
            </a:r>
            <a:endParaRPr sz="4100">
              <a:latin typeface="Arial Unicode MS"/>
              <a:cs typeface="Arial Unicode MS"/>
            </a:endParaRPr>
          </a:p>
          <a:p>
            <a:pPr marL="12700">
              <a:lnSpc>
                <a:spcPct val="100000"/>
              </a:lnSpc>
              <a:spcBef>
                <a:spcPts val="2910"/>
              </a:spcBef>
            </a:pPr>
            <a:r>
              <a:rPr sz="4100" spc="-835" dirty="0">
                <a:latin typeface="Arial Unicode MS"/>
                <a:cs typeface="Arial Unicode MS"/>
              </a:rPr>
              <a:t>③正⾯面论证：抛弃⾦金金钱名利利束缚，才能追逐更更⾼高境界</a:t>
            </a:r>
            <a:endParaRPr sz="4100">
              <a:latin typeface="Arial Unicode MS"/>
              <a:cs typeface="Arial Unicode MS"/>
            </a:endParaRPr>
          </a:p>
          <a:p>
            <a:pPr marL="12700">
              <a:lnSpc>
                <a:spcPct val="100000"/>
              </a:lnSpc>
              <a:spcBef>
                <a:spcPts val="2830"/>
              </a:spcBef>
            </a:pPr>
            <a:r>
              <a:rPr sz="4100" spc="-630" dirty="0">
                <a:latin typeface="Arial Unicode MS"/>
                <a:cs typeface="Arial Unicode MS"/>
              </a:rPr>
              <a:t>④正⾯面论证：使我们的⼼心灵富⾜足饱满</a:t>
            </a:r>
            <a:endParaRPr sz="4100">
              <a:latin typeface="Arial Unicode MS"/>
              <a:cs typeface="Arial Unicode MS"/>
            </a:endParaRPr>
          </a:p>
          <a:p>
            <a:pPr marL="12700" marR="179705">
              <a:lnSpc>
                <a:spcPct val="134100"/>
              </a:lnSpc>
              <a:spcBef>
                <a:spcPts val="1235"/>
              </a:spcBef>
            </a:pPr>
            <a:r>
              <a:rPr sz="4100" spc="20" dirty="0">
                <a:latin typeface="Arial Unicode MS"/>
                <a:cs typeface="Arial Unicode MS"/>
              </a:rPr>
              <a:t>第三部分：⑤⑥结尾总结论述</a:t>
            </a:r>
            <a:r>
              <a:rPr sz="4100" spc="5" dirty="0">
                <a:latin typeface="Arial"/>
                <a:cs typeface="Arial"/>
              </a:rPr>
              <a:t>“</a:t>
            </a:r>
            <a:r>
              <a:rPr sz="4100" spc="20" dirty="0">
                <a:latin typeface="Arial Unicode MS"/>
                <a:cs typeface="Arial Unicode MS"/>
              </a:rPr>
              <a:t>视吾家之所寡有</a:t>
            </a:r>
            <a:r>
              <a:rPr sz="4100" spc="5" dirty="0">
                <a:latin typeface="Arial"/>
                <a:cs typeface="Arial"/>
              </a:rPr>
              <a:t>”</a:t>
            </a:r>
            <a:r>
              <a:rPr sz="4100" spc="10" dirty="0">
                <a:latin typeface="Arial Unicode MS"/>
                <a:cs typeface="Arial Unicode MS"/>
              </a:rPr>
              <a:t>的意  </a:t>
            </a:r>
            <a:r>
              <a:rPr sz="4100" spc="20" dirty="0">
                <a:latin typeface="Arial Unicode MS"/>
                <a:cs typeface="Arial Unicode MS"/>
              </a:rPr>
              <a:t>义，重申论点</a:t>
            </a:r>
            <a:endParaRPr sz="4100">
              <a:latin typeface="Arial Unicode MS"/>
              <a:cs typeface="Arial Unicode MS"/>
            </a:endParaRPr>
          </a:p>
        </p:txBody>
      </p:sp>
      <p:sp>
        <p:nvSpPr>
          <p:cNvPr id="3" name="object 3"/>
          <p:cNvSpPr txBox="1">
            <a:spLocks noGrp="1"/>
          </p:cNvSpPr>
          <p:nvPr>
            <p:ph type="title"/>
          </p:nvPr>
        </p:nvSpPr>
        <p:spPr>
          <a:prstGeom prst="rect">
            <a:avLst/>
          </a:prstGeom>
        </p:spPr>
        <p:txBody>
          <a:bodyPr vert="horz" wrap="square" lIns="0" tIns="309245" rIns="0" bIns="0" rtlCol="0">
            <a:spAutoFit/>
          </a:bodyPr>
          <a:lstStyle/>
          <a:p>
            <a:pPr marL="11181080">
              <a:lnSpc>
                <a:spcPct val="100000"/>
              </a:lnSpc>
              <a:spcBef>
                <a:spcPts val="2435"/>
              </a:spcBef>
            </a:pPr>
            <a:r>
              <a:rPr sz="5100" spc="10" dirty="0"/>
              <a:t>结</a:t>
            </a:r>
            <a:r>
              <a:rPr sz="5100" spc="-200" dirty="0"/>
              <a:t> </a:t>
            </a:r>
            <a:r>
              <a:rPr sz="5100" spc="10" dirty="0"/>
              <a:t>构</a:t>
            </a:r>
            <a:endParaRPr sz="5100"/>
          </a:p>
          <a:p>
            <a:pPr marL="6113780" marR="5080">
              <a:lnSpc>
                <a:spcPct val="134900"/>
              </a:lnSpc>
              <a:spcBef>
                <a:spcPts val="1325"/>
              </a:spcBef>
            </a:pPr>
            <a:r>
              <a:rPr b="0" spc="-590" dirty="0">
                <a:latin typeface="Arial Unicode MS"/>
                <a:cs typeface="Arial Unicode MS"/>
              </a:rPr>
              <a:t>第⼀一部分：开头：①引⽤用名句句，提出中⼼心论点</a:t>
            </a:r>
            <a:r>
              <a:rPr b="0" spc="-590" dirty="0">
                <a:latin typeface="Arial"/>
                <a:cs typeface="Arial"/>
              </a:rPr>
              <a:t>——</a:t>
            </a:r>
            <a:r>
              <a:rPr b="0" spc="-590" dirty="0">
                <a:latin typeface="Arial Unicode MS"/>
                <a:cs typeface="Arial Unicode MS"/>
              </a:rPr>
              <a:t>我  </a:t>
            </a:r>
            <a:r>
              <a:rPr b="0" spc="-300" dirty="0">
                <a:latin typeface="Arial Unicode MS"/>
                <a:cs typeface="Arial Unicode MS"/>
              </a:rPr>
              <a:t>们尚未拥有之物决定了了个体⽣生命的富有程度，要</a:t>
            </a:r>
            <a:r>
              <a:rPr b="0" spc="-300" dirty="0">
                <a:latin typeface="Arial"/>
                <a:cs typeface="Arial"/>
              </a:rPr>
              <a:t>“</a:t>
            </a:r>
            <a:r>
              <a:rPr b="0" spc="-300" dirty="0">
                <a:latin typeface="Arial Unicode MS"/>
                <a:cs typeface="Arial Unicode MS"/>
              </a:rPr>
              <a:t>视吾  </a:t>
            </a:r>
            <a:r>
              <a:rPr b="0" spc="15" dirty="0">
                <a:latin typeface="Arial Unicode MS"/>
                <a:cs typeface="Arial Unicode MS"/>
              </a:rPr>
              <a:t>家之所寡有</a:t>
            </a:r>
            <a:r>
              <a:rPr b="0" spc="15" dirty="0">
                <a:latin typeface="Arial"/>
                <a:cs typeface="Arial"/>
              </a:rPr>
              <a:t>”</a:t>
            </a:r>
          </a:p>
        </p:txBody>
      </p:sp>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7107501" y="2015035"/>
            <a:ext cx="12150725" cy="2277745"/>
          </a:xfrm>
          <a:prstGeom prst="rect">
            <a:avLst/>
          </a:prstGeom>
        </p:spPr>
        <p:txBody>
          <a:bodyPr vert="horz" wrap="square" lIns="0" tIns="0" rIns="0" bIns="0" rtlCol="0">
            <a:spAutoFit/>
          </a:bodyPr>
          <a:lstStyle/>
          <a:p>
            <a:pPr marL="12700" marR="5080" algn="just">
              <a:lnSpc>
                <a:spcPct val="121500"/>
              </a:lnSpc>
            </a:pPr>
            <a:r>
              <a:rPr b="0" spc="20" dirty="0">
                <a:latin typeface="微软雅黑"/>
                <a:cs typeface="微软雅黑"/>
              </a:rPr>
              <a:t>第一部分：①②引用名家描写过春节的片段开篇写旧  时节日的仪式感，提出中心论点——唤醒传统节日的  仪式感</a:t>
            </a:r>
          </a:p>
        </p:txBody>
      </p:sp>
      <p:sp>
        <p:nvSpPr>
          <p:cNvPr id="3" name="object 3"/>
          <p:cNvSpPr txBox="1"/>
          <p:nvPr/>
        </p:nvSpPr>
        <p:spPr>
          <a:xfrm>
            <a:off x="7107501" y="4651917"/>
            <a:ext cx="12067540" cy="5305425"/>
          </a:xfrm>
          <a:prstGeom prst="rect">
            <a:avLst/>
          </a:prstGeom>
        </p:spPr>
        <p:txBody>
          <a:bodyPr vert="horz" wrap="square" lIns="0" tIns="0" rIns="0" bIns="0" rtlCol="0">
            <a:spAutoFit/>
          </a:bodyPr>
          <a:lstStyle/>
          <a:p>
            <a:pPr marL="12700">
              <a:lnSpc>
                <a:spcPct val="100000"/>
              </a:lnSpc>
            </a:pPr>
            <a:r>
              <a:rPr sz="4100" spc="20" dirty="0">
                <a:latin typeface="微软雅黑"/>
                <a:cs typeface="微软雅黑"/>
              </a:rPr>
              <a:t>第二部分：论述为什么要唤醒传统节日的仪式感</a:t>
            </a:r>
            <a:endParaRPr sz="4100">
              <a:latin typeface="微软雅黑"/>
              <a:cs typeface="微软雅黑"/>
            </a:endParaRPr>
          </a:p>
          <a:p>
            <a:pPr marL="12700">
              <a:lnSpc>
                <a:spcPct val="100000"/>
              </a:lnSpc>
              <a:spcBef>
                <a:spcPts val="2830"/>
              </a:spcBef>
            </a:pPr>
            <a:r>
              <a:rPr sz="4100" spc="20" dirty="0">
                <a:latin typeface="微软雅黑"/>
                <a:cs typeface="微软雅黑"/>
              </a:rPr>
              <a:t>③正面论证：节日有内涵的仪式感的重要意义</a:t>
            </a:r>
            <a:endParaRPr sz="4100">
              <a:latin typeface="微软雅黑"/>
              <a:cs typeface="微软雅黑"/>
            </a:endParaRPr>
          </a:p>
          <a:p>
            <a:pPr marL="12700">
              <a:lnSpc>
                <a:spcPct val="100000"/>
              </a:lnSpc>
              <a:spcBef>
                <a:spcPts val="2745"/>
              </a:spcBef>
            </a:pPr>
            <a:r>
              <a:rPr sz="4100" spc="20" dirty="0">
                <a:latin typeface="微软雅黑"/>
                <a:cs typeface="微软雅黑"/>
              </a:rPr>
              <a:t>④反面论证：现在节日缺乏有内涵的仪式，节日变味</a:t>
            </a:r>
            <a:endParaRPr sz="4100">
              <a:latin typeface="微软雅黑"/>
              <a:cs typeface="微软雅黑"/>
            </a:endParaRPr>
          </a:p>
          <a:p>
            <a:pPr marL="12700">
              <a:lnSpc>
                <a:spcPct val="100000"/>
              </a:lnSpc>
              <a:spcBef>
                <a:spcPts val="2830"/>
              </a:spcBef>
            </a:pPr>
            <a:r>
              <a:rPr sz="4100" spc="20" dirty="0">
                <a:latin typeface="微软雅黑"/>
                <a:cs typeface="微软雅黑"/>
              </a:rPr>
              <a:t>第三部分：⑤论述怎么唤醒节日有内涵的仪式感</a:t>
            </a:r>
            <a:endParaRPr sz="4100">
              <a:latin typeface="微软雅黑"/>
              <a:cs typeface="微软雅黑"/>
            </a:endParaRPr>
          </a:p>
          <a:p>
            <a:pPr marL="12700" marR="5080">
              <a:lnSpc>
                <a:spcPct val="122300"/>
              </a:lnSpc>
              <a:spcBef>
                <a:spcPts val="1650"/>
              </a:spcBef>
            </a:pPr>
            <a:r>
              <a:rPr sz="4100" spc="20" dirty="0">
                <a:latin typeface="微软雅黑"/>
                <a:cs typeface="微软雅黑"/>
              </a:rPr>
              <a:t>第四部分：结尾：⑥⑦再次强调传统节日的仪式感，  重申中心论点：唤醒传统节日的仪式感</a:t>
            </a:r>
            <a:endParaRPr sz="4100">
              <a:latin typeface="微软雅黑"/>
              <a:cs typeface="微软雅黑"/>
            </a:endParaRPr>
          </a:p>
        </p:txBody>
      </p:sp>
      <p:sp>
        <p:nvSpPr>
          <p:cNvPr id="4" name="object 4"/>
          <p:cNvSpPr txBox="1"/>
          <p:nvPr/>
        </p:nvSpPr>
        <p:spPr>
          <a:xfrm>
            <a:off x="12322002" y="723986"/>
            <a:ext cx="1504315" cy="785495"/>
          </a:xfrm>
          <a:prstGeom prst="rect">
            <a:avLst/>
          </a:prstGeom>
        </p:spPr>
        <p:txBody>
          <a:bodyPr vert="horz" wrap="square" lIns="0" tIns="0" rIns="0" bIns="0" rtlCol="0">
            <a:spAutoFit/>
          </a:bodyPr>
          <a:lstStyle/>
          <a:p>
            <a:pPr marL="12700">
              <a:lnSpc>
                <a:spcPct val="100000"/>
              </a:lnSpc>
            </a:pPr>
            <a:r>
              <a:rPr sz="5100" b="1" spc="10" dirty="0">
                <a:latin typeface="Microsoft YaHei UI"/>
                <a:cs typeface="Microsoft YaHei UI"/>
              </a:rPr>
              <a:t>结</a:t>
            </a:r>
            <a:r>
              <a:rPr sz="5100" b="1" spc="-200" dirty="0">
                <a:latin typeface="Microsoft YaHei UI"/>
                <a:cs typeface="Microsoft YaHei UI"/>
              </a:rPr>
              <a:t> </a:t>
            </a:r>
            <a:r>
              <a:rPr sz="5100" b="1" spc="10" dirty="0">
                <a:latin typeface="Microsoft YaHei UI"/>
                <a:cs typeface="Microsoft YaHei UI"/>
              </a:rPr>
              <a:t>构</a:t>
            </a:r>
            <a:endParaRPr sz="5100">
              <a:latin typeface="Microsoft YaHei UI"/>
              <a:cs typeface="Microsoft YaHei UI"/>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940150" y="3401424"/>
            <a:ext cx="17784445" cy="6534150"/>
          </a:xfrm>
          <a:prstGeom prst="rect">
            <a:avLst/>
          </a:prstGeom>
        </p:spPr>
        <p:txBody>
          <a:bodyPr vert="horz" wrap="square" lIns="0" tIns="0" rIns="0" bIns="0" rtlCol="0">
            <a:spAutoFit/>
          </a:bodyPr>
          <a:lstStyle/>
          <a:p>
            <a:pPr marL="12700" marR="5080" indent="1109345" algn="just">
              <a:lnSpc>
                <a:spcPct val="163800"/>
              </a:lnSpc>
            </a:pPr>
            <a:r>
              <a:rPr sz="4350" spc="-125" dirty="0">
                <a:solidFill>
                  <a:srgbClr val="0096FF"/>
                </a:solidFill>
                <a:latin typeface="Arial Unicode MS"/>
                <a:cs typeface="Arial Unicode MS"/>
              </a:rPr>
              <a:t>我透过橱窗望着你，你带着随身听滑着滑板飘然⽽而过</a:t>
            </a:r>
            <a:r>
              <a:rPr sz="4350" spc="-125" dirty="0">
                <a:solidFill>
                  <a:srgbClr val="494949"/>
                </a:solidFill>
                <a:latin typeface="Arial Unicode MS"/>
                <a:cs typeface="Arial Unicode MS"/>
              </a:rPr>
              <a:t>；</a:t>
            </a:r>
            <a:r>
              <a:rPr sz="4350" spc="-125" dirty="0">
                <a:solidFill>
                  <a:srgbClr val="009193"/>
                </a:solidFill>
                <a:latin typeface="Arial Unicode MS"/>
                <a:cs typeface="Arial Unicode MS"/>
              </a:rPr>
              <a:t>我微笑地看着  </a:t>
            </a:r>
            <a:r>
              <a:rPr sz="4350" spc="-470" dirty="0">
                <a:solidFill>
                  <a:srgbClr val="009193"/>
                </a:solidFill>
                <a:latin typeface="Arial Unicode MS"/>
                <a:cs typeface="Arial Unicode MS"/>
              </a:rPr>
              <a:t>你，你紧紧领带提起公⽂文包隐没在⼈人海海之中</a:t>
            </a:r>
            <a:r>
              <a:rPr sz="4350" spc="-470" dirty="0">
                <a:solidFill>
                  <a:srgbClr val="494949"/>
                </a:solidFill>
                <a:latin typeface="Arial Unicode MS"/>
                <a:cs typeface="Arial Unicode MS"/>
              </a:rPr>
              <a:t>。我问你，可不不可以听听我的  </a:t>
            </a:r>
            <a:r>
              <a:rPr sz="4350" spc="-350" dirty="0">
                <a:solidFill>
                  <a:srgbClr val="494949"/>
                </a:solidFill>
                <a:latin typeface="Arial Unicode MS"/>
                <a:cs typeface="Arial Unicode MS"/>
              </a:rPr>
              <a:t>故事？你摆摆⼿手说，对不不起，我没时间。可是真的如此吗？为什什么我在你 </a:t>
            </a:r>
            <a:r>
              <a:rPr sz="4350" spc="-335" dirty="0">
                <a:solidFill>
                  <a:srgbClr val="494949"/>
                </a:solidFill>
                <a:latin typeface="Arial Unicode MS"/>
                <a:cs typeface="Arial Unicode MS"/>
              </a:rPr>
              <a:t> 的眼中看到昨晚娱乐节⽬目庸俗的搞笑，嗅到酒席上残留留的腥味？请不不要说  </a:t>
            </a:r>
            <a:r>
              <a:rPr sz="4350" spc="-530" dirty="0">
                <a:solidFill>
                  <a:srgbClr val="494949"/>
                </a:solidFill>
                <a:latin typeface="Arial Unicode MS"/>
                <a:cs typeface="Arial Unicode MS"/>
              </a:rPr>
              <a:t>谎，你已将⽣生命浪费给了了空虚。</a:t>
            </a:r>
            <a:endParaRPr sz="4350">
              <a:latin typeface="Arial Unicode MS"/>
              <a:cs typeface="Arial Unicode MS"/>
            </a:endParaRPr>
          </a:p>
          <a:p>
            <a:pPr marL="5445760">
              <a:lnSpc>
                <a:spcPct val="100000"/>
              </a:lnSpc>
              <a:spcBef>
                <a:spcPts val="3465"/>
              </a:spcBef>
            </a:pPr>
            <a:r>
              <a:rPr sz="4350" spc="-555" dirty="0">
                <a:solidFill>
                  <a:srgbClr val="494949"/>
                </a:solidFill>
                <a:latin typeface="Arial"/>
                <a:cs typeface="Arial"/>
              </a:rPr>
              <a:t>——</a:t>
            </a:r>
            <a:r>
              <a:rPr sz="4350" spc="-555" dirty="0">
                <a:solidFill>
                  <a:srgbClr val="494949"/>
                </a:solidFill>
                <a:latin typeface="Arial Unicode MS"/>
                <a:cs typeface="Arial Unicode MS"/>
              </a:rPr>
              <a:t>⾼高考优秀作⽂文《听我的故事，请别⾛走开》</a:t>
            </a:r>
            <a:endParaRPr sz="4350">
              <a:latin typeface="Arial Unicode MS"/>
              <a:cs typeface="Arial Unicode MS"/>
            </a:endParaRPr>
          </a:p>
        </p:txBody>
      </p:sp>
      <p:sp>
        <p:nvSpPr>
          <p:cNvPr id="3" name="object 3"/>
          <p:cNvSpPr txBox="1">
            <a:spLocks noGrp="1"/>
          </p:cNvSpPr>
          <p:nvPr>
            <p:ph type="title"/>
          </p:nvPr>
        </p:nvSpPr>
        <p:spPr>
          <a:prstGeom prst="rect">
            <a:avLst/>
          </a:prstGeom>
        </p:spPr>
        <p:txBody>
          <a:bodyPr vert="horz" wrap="square" lIns="0" tIns="926389" rIns="0" bIns="0" rtlCol="0">
            <a:spAutoFit/>
          </a:bodyPr>
          <a:lstStyle/>
          <a:p>
            <a:pPr marL="6553200">
              <a:lnSpc>
                <a:spcPct val="100000"/>
              </a:lnSpc>
            </a:pPr>
            <a:r>
              <a:rPr sz="10300" b="0" spc="5" dirty="0">
                <a:latin typeface="Arial Unicode MS"/>
                <a:cs typeface="Arial Unicode MS"/>
              </a:rPr>
              <a:t>创设情境</a:t>
            </a:r>
            <a:endParaRPr sz="10300">
              <a:latin typeface="Arial Unicode MS"/>
              <a:cs typeface="Arial Unicode MS"/>
            </a:endParaRPr>
          </a:p>
        </p:txBody>
      </p:sp>
      <p:sp>
        <p:nvSpPr>
          <p:cNvPr id="4" name="object 4"/>
          <p:cNvSpPr/>
          <p:nvPr/>
        </p:nvSpPr>
        <p:spPr>
          <a:xfrm>
            <a:off x="3923011" y="1644372"/>
            <a:ext cx="1319530" cy="487045"/>
          </a:xfrm>
          <a:custGeom>
            <a:avLst/>
            <a:gdLst/>
            <a:ahLst/>
            <a:cxnLst/>
            <a:rect l="l" t="t" r="r" b="b"/>
            <a:pathLst>
              <a:path w="1319529" h="487044">
                <a:moveTo>
                  <a:pt x="747133" y="278474"/>
                </a:moveTo>
                <a:lnTo>
                  <a:pt x="535560" y="278474"/>
                </a:lnTo>
                <a:lnTo>
                  <a:pt x="573120" y="278864"/>
                </a:lnTo>
                <a:lnTo>
                  <a:pt x="610176" y="282914"/>
                </a:lnTo>
                <a:lnTo>
                  <a:pt x="682810" y="301611"/>
                </a:lnTo>
                <a:lnTo>
                  <a:pt x="718404" y="316068"/>
                </a:lnTo>
                <a:lnTo>
                  <a:pt x="753590" y="333842"/>
                </a:lnTo>
                <a:lnTo>
                  <a:pt x="788184" y="354722"/>
                </a:lnTo>
                <a:lnTo>
                  <a:pt x="822387" y="378728"/>
                </a:lnTo>
                <a:lnTo>
                  <a:pt x="856141" y="405725"/>
                </a:lnTo>
                <a:lnTo>
                  <a:pt x="890966" y="432037"/>
                </a:lnTo>
                <a:lnTo>
                  <a:pt x="926677" y="453509"/>
                </a:lnTo>
                <a:lnTo>
                  <a:pt x="963316" y="469908"/>
                </a:lnTo>
                <a:lnTo>
                  <a:pt x="1000925" y="480998"/>
                </a:lnTo>
                <a:lnTo>
                  <a:pt x="1039545" y="486545"/>
                </a:lnTo>
                <a:lnTo>
                  <a:pt x="1079220" y="486314"/>
                </a:lnTo>
                <a:lnTo>
                  <a:pt x="1119991" y="480069"/>
                </a:lnTo>
                <a:lnTo>
                  <a:pt x="1161901" y="467577"/>
                </a:lnTo>
                <a:lnTo>
                  <a:pt x="1194974" y="451197"/>
                </a:lnTo>
                <a:lnTo>
                  <a:pt x="1205254" y="443479"/>
                </a:lnTo>
                <a:lnTo>
                  <a:pt x="1079580" y="443479"/>
                </a:lnTo>
                <a:lnTo>
                  <a:pt x="1041153" y="441453"/>
                </a:lnTo>
                <a:lnTo>
                  <a:pt x="1001822" y="431191"/>
                </a:lnTo>
                <a:lnTo>
                  <a:pt x="965030" y="414437"/>
                </a:lnTo>
                <a:lnTo>
                  <a:pt x="929792" y="393668"/>
                </a:lnTo>
                <a:lnTo>
                  <a:pt x="895504" y="370541"/>
                </a:lnTo>
                <a:lnTo>
                  <a:pt x="861560" y="346713"/>
                </a:lnTo>
                <a:lnTo>
                  <a:pt x="827357" y="323843"/>
                </a:lnTo>
                <a:lnTo>
                  <a:pt x="791148" y="301376"/>
                </a:lnTo>
                <a:lnTo>
                  <a:pt x="754631" y="281840"/>
                </a:lnTo>
                <a:lnTo>
                  <a:pt x="747133" y="278474"/>
                </a:lnTo>
                <a:close/>
              </a:path>
              <a:path w="1319529" h="487044">
                <a:moveTo>
                  <a:pt x="1224921" y="45546"/>
                </a:moveTo>
                <a:lnTo>
                  <a:pt x="1085492" y="45546"/>
                </a:lnTo>
                <a:lnTo>
                  <a:pt x="1118730" y="47307"/>
                </a:lnTo>
                <a:lnTo>
                  <a:pt x="1157755" y="60204"/>
                </a:lnTo>
                <a:lnTo>
                  <a:pt x="1192164" y="79200"/>
                </a:lnTo>
                <a:lnTo>
                  <a:pt x="1244858" y="131905"/>
                </a:lnTo>
                <a:lnTo>
                  <a:pt x="1272260" y="198257"/>
                </a:lnTo>
                <a:lnTo>
                  <a:pt x="1275052" y="234311"/>
                </a:lnTo>
                <a:lnTo>
                  <a:pt x="1269814" y="271091"/>
                </a:lnTo>
                <a:lnTo>
                  <a:pt x="1255533" y="312038"/>
                </a:lnTo>
                <a:lnTo>
                  <a:pt x="1235893" y="348419"/>
                </a:lnTo>
                <a:lnTo>
                  <a:pt x="1211529" y="379709"/>
                </a:lnTo>
                <a:lnTo>
                  <a:pt x="1183080" y="405385"/>
                </a:lnTo>
                <a:lnTo>
                  <a:pt x="1116469" y="437793"/>
                </a:lnTo>
                <a:lnTo>
                  <a:pt x="1079580" y="443479"/>
                </a:lnTo>
                <a:lnTo>
                  <a:pt x="1205254" y="443479"/>
                </a:lnTo>
                <a:lnTo>
                  <a:pt x="1252696" y="400127"/>
                </a:lnTo>
                <a:lnTo>
                  <a:pt x="1276132" y="367801"/>
                </a:lnTo>
                <a:lnTo>
                  <a:pt x="1295141" y="332525"/>
                </a:lnTo>
                <a:lnTo>
                  <a:pt x="1309117" y="295481"/>
                </a:lnTo>
                <a:lnTo>
                  <a:pt x="1317452" y="257853"/>
                </a:lnTo>
                <a:lnTo>
                  <a:pt x="1319541" y="220824"/>
                </a:lnTo>
                <a:lnTo>
                  <a:pt x="1314776" y="185575"/>
                </a:lnTo>
                <a:lnTo>
                  <a:pt x="1300747" y="144321"/>
                </a:lnTo>
                <a:lnTo>
                  <a:pt x="1280774" y="106946"/>
                </a:lnTo>
                <a:lnTo>
                  <a:pt x="1255658" y="74091"/>
                </a:lnTo>
                <a:lnTo>
                  <a:pt x="1226199" y="46395"/>
                </a:lnTo>
                <a:lnTo>
                  <a:pt x="1224921" y="45546"/>
                </a:lnTo>
                <a:close/>
              </a:path>
              <a:path w="1319529" h="487044">
                <a:moveTo>
                  <a:pt x="32628" y="298240"/>
                </a:moveTo>
                <a:lnTo>
                  <a:pt x="23157" y="299519"/>
                </a:lnTo>
                <a:lnTo>
                  <a:pt x="0" y="305655"/>
                </a:lnTo>
                <a:lnTo>
                  <a:pt x="23613" y="332017"/>
                </a:lnTo>
                <a:lnTo>
                  <a:pt x="52134" y="353256"/>
                </a:lnTo>
                <a:lnTo>
                  <a:pt x="84526" y="369147"/>
                </a:lnTo>
                <a:lnTo>
                  <a:pt x="119749" y="379469"/>
                </a:lnTo>
                <a:lnTo>
                  <a:pt x="156765" y="383999"/>
                </a:lnTo>
                <a:lnTo>
                  <a:pt x="194536" y="382515"/>
                </a:lnTo>
                <a:lnTo>
                  <a:pt x="232024" y="374794"/>
                </a:lnTo>
                <a:lnTo>
                  <a:pt x="286652" y="357508"/>
                </a:lnTo>
                <a:lnTo>
                  <a:pt x="332355" y="338348"/>
                </a:lnTo>
                <a:lnTo>
                  <a:pt x="153388" y="338348"/>
                </a:lnTo>
                <a:lnTo>
                  <a:pt x="115786" y="333712"/>
                </a:lnTo>
                <a:lnTo>
                  <a:pt x="77846" y="321358"/>
                </a:lnTo>
                <a:lnTo>
                  <a:pt x="39569" y="300200"/>
                </a:lnTo>
                <a:lnTo>
                  <a:pt x="32628" y="298240"/>
                </a:lnTo>
                <a:close/>
              </a:path>
              <a:path w="1319529" h="487044">
                <a:moveTo>
                  <a:pt x="1080961" y="0"/>
                </a:moveTo>
                <a:lnTo>
                  <a:pt x="1015375" y="21493"/>
                </a:lnTo>
                <a:lnTo>
                  <a:pt x="958847" y="72139"/>
                </a:lnTo>
                <a:lnTo>
                  <a:pt x="939016" y="107757"/>
                </a:lnTo>
                <a:lnTo>
                  <a:pt x="927490" y="149898"/>
                </a:lnTo>
                <a:lnTo>
                  <a:pt x="926285" y="198308"/>
                </a:lnTo>
                <a:lnTo>
                  <a:pt x="933562" y="237746"/>
                </a:lnTo>
                <a:lnTo>
                  <a:pt x="969000" y="299743"/>
                </a:lnTo>
                <a:lnTo>
                  <a:pt x="1029620" y="333842"/>
                </a:lnTo>
                <a:lnTo>
                  <a:pt x="1068375" y="338408"/>
                </a:lnTo>
                <a:lnTo>
                  <a:pt x="1108449" y="333205"/>
                </a:lnTo>
                <a:lnTo>
                  <a:pt x="1139419" y="317254"/>
                </a:lnTo>
                <a:lnTo>
                  <a:pt x="1160948" y="290046"/>
                </a:lnTo>
                <a:lnTo>
                  <a:pt x="1162078" y="286299"/>
                </a:lnTo>
                <a:lnTo>
                  <a:pt x="1056066" y="286299"/>
                </a:lnTo>
                <a:lnTo>
                  <a:pt x="1035999" y="285645"/>
                </a:lnTo>
                <a:lnTo>
                  <a:pt x="1007222" y="269052"/>
                </a:lnTo>
                <a:lnTo>
                  <a:pt x="986214" y="241543"/>
                </a:lnTo>
                <a:lnTo>
                  <a:pt x="973839" y="207048"/>
                </a:lnTo>
                <a:lnTo>
                  <a:pt x="970960" y="169494"/>
                </a:lnTo>
                <a:lnTo>
                  <a:pt x="978441" y="132812"/>
                </a:lnTo>
                <a:lnTo>
                  <a:pt x="996138" y="99642"/>
                </a:lnTo>
                <a:lnTo>
                  <a:pt x="1021606" y="73110"/>
                </a:lnTo>
                <a:lnTo>
                  <a:pt x="1052254" y="54613"/>
                </a:lnTo>
                <a:lnTo>
                  <a:pt x="1085492" y="45546"/>
                </a:lnTo>
                <a:lnTo>
                  <a:pt x="1224921" y="45546"/>
                </a:lnTo>
                <a:lnTo>
                  <a:pt x="1193199" y="24498"/>
                </a:lnTo>
                <a:lnTo>
                  <a:pt x="1157459" y="9039"/>
                </a:lnTo>
                <a:lnTo>
                  <a:pt x="1119780" y="660"/>
                </a:lnTo>
                <a:lnTo>
                  <a:pt x="1080961" y="0"/>
                </a:lnTo>
                <a:close/>
              </a:path>
              <a:path w="1319529" h="487044">
                <a:moveTo>
                  <a:pt x="531088" y="231341"/>
                </a:moveTo>
                <a:lnTo>
                  <a:pt x="492816" y="234633"/>
                </a:lnTo>
                <a:lnTo>
                  <a:pt x="454219" y="241457"/>
                </a:lnTo>
                <a:lnTo>
                  <a:pt x="415284" y="251884"/>
                </a:lnTo>
                <a:lnTo>
                  <a:pt x="375994" y="265983"/>
                </a:lnTo>
                <a:lnTo>
                  <a:pt x="336335" y="283823"/>
                </a:lnTo>
                <a:lnTo>
                  <a:pt x="300422" y="301465"/>
                </a:lnTo>
                <a:lnTo>
                  <a:pt x="264170" y="316825"/>
                </a:lnTo>
                <a:lnTo>
                  <a:pt x="227581" y="328818"/>
                </a:lnTo>
                <a:lnTo>
                  <a:pt x="190653" y="336354"/>
                </a:lnTo>
                <a:lnTo>
                  <a:pt x="153388" y="338348"/>
                </a:lnTo>
                <a:lnTo>
                  <a:pt x="332355" y="338348"/>
                </a:lnTo>
                <a:lnTo>
                  <a:pt x="341933" y="333803"/>
                </a:lnTo>
                <a:lnTo>
                  <a:pt x="380131" y="315423"/>
                </a:lnTo>
                <a:lnTo>
                  <a:pt x="419850" y="300200"/>
                </a:lnTo>
                <a:lnTo>
                  <a:pt x="458900" y="289056"/>
                </a:lnTo>
                <a:lnTo>
                  <a:pt x="497489" y="281840"/>
                </a:lnTo>
                <a:lnTo>
                  <a:pt x="535560" y="278474"/>
                </a:lnTo>
                <a:lnTo>
                  <a:pt x="747133" y="278474"/>
                </a:lnTo>
                <a:lnTo>
                  <a:pt x="718098" y="265441"/>
                </a:lnTo>
                <a:lnTo>
                  <a:pt x="681227" y="252112"/>
                </a:lnTo>
                <a:lnTo>
                  <a:pt x="644105" y="241968"/>
                </a:lnTo>
                <a:lnTo>
                  <a:pt x="606718" y="235079"/>
                </a:lnTo>
                <a:lnTo>
                  <a:pt x="569050" y="231513"/>
                </a:lnTo>
                <a:lnTo>
                  <a:pt x="531088" y="231341"/>
                </a:lnTo>
                <a:close/>
              </a:path>
              <a:path w="1319529" h="487044">
                <a:moveTo>
                  <a:pt x="1094733" y="148622"/>
                </a:moveTo>
                <a:lnTo>
                  <a:pt x="1084559" y="151463"/>
                </a:lnTo>
                <a:lnTo>
                  <a:pt x="1071686" y="156351"/>
                </a:lnTo>
                <a:lnTo>
                  <a:pt x="1055779" y="161921"/>
                </a:lnTo>
                <a:lnTo>
                  <a:pt x="1086386" y="186996"/>
                </a:lnTo>
                <a:lnTo>
                  <a:pt x="1108391" y="227650"/>
                </a:lnTo>
                <a:lnTo>
                  <a:pt x="1122332" y="261992"/>
                </a:lnTo>
                <a:lnTo>
                  <a:pt x="1100245" y="270550"/>
                </a:lnTo>
                <a:lnTo>
                  <a:pt x="1077819" y="279960"/>
                </a:lnTo>
                <a:lnTo>
                  <a:pt x="1056066" y="286299"/>
                </a:lnTo>
                <a:lnTo>
                  <a:pt x="1162078" y="286299"/>
                </a:lnTo>
                <a:lnTo>
                  <a:pt x="1172697" y="251070"/>
                </a:lnTo>
                <a:lnTo>
                  <a:pt x="1173114" y="213662"/>
                </a:lnTo>
                <a:lnTo>
                  <a:pt x="1159875" y="185122"/>
                </a:lnTo>
                <a:lnTo>
                  <a:pt x="1135508" y="164086"/>
                </a:lnTo>
                <a:lnTo>
                  <a:pt x="1102542" y="149189"/>
                </a:lnTo>
                <a:lnTo>
                  <a:pt x="1094733" y="148622"/>
                </a:lnTo>
                <a:close/>
              </a:path>
            </a:pathLst>
          </a:custGeom>
          <a:solidFill>
            <a:srgbClr val="414141"/>
          </a:solidFill>
        </p:spPr>
        <p:txBody>
          <a:bodyPr wrap="square" lIns="0" tIns="0" rIns="0" bIns="0" rtlCol="0"/>
          <a:lstStyle/>
          <a:p>
            <a:endParaRPr/>
          </a:p>
        </p:txBody>
      </p:sp>
      <p:sp>
        <p:nvSpPr>
          <p:cNvPr id="5" name="object 5"/>
          <p:cNvSpPr/>
          <p:nvPr/>
        </p:nvSpPr>
        <p:spPr>
          <a:xfrm>
            <a:off x="5749884" y="1643173"/>
            <a:ext cx="460375" cy="489584"/>
          </a:xfrm>
          <a:custGeom>
            <a:avLst/>
            <a:gdLst/>
            <a:ahLst/>
            <a:cxnLst/>
            <a:rect l="l" t="t" r="r" b="b"/>
            <a:pathLst>
              <a:path w="460375" h="489585">
                <a:moveTo>
                  <a:pt x="14397" y="370301"/>
                </a:moveTo>
                <a:lnTo>
                  <a:pt x="5402" y="379390"/>
                </a:lnTo>
                <a:lnTo>
                  <a:pt x="0" y="383023"/>
                </a:lnTo>
                <a:lnTo>
                  <a:pt x="3545" y="393340"/>
                </a:lnTo>
                <a:lnTo>
                  <a:pt x="47303" y="444598"/>
                </a:lnTo>
                <a:lnTo>
                  <a:pt x="112854" y="476521"/>
                </a:lnTo>
                <a:lnTo>
                  <a:pt x="180421" y="489520"/>
                </a:lnTo>
                <a:lnTo>
                  <a:pt x="214043" y="489242"/>
                </a:lnTo>
                <a:lnTo>
                  <a:pt x="279135" y="475773"/>
                </a:lnTo>
                <a:lnTo>
                  <a:pt x="338913" y="445937"/>
                </a:lnTo>
                <a:lnTo>
                  <a:pt x="343596" y="442339"/>
                </a:lnTo>
                <a:lnTo>
                  <a:pt x="190486" y="442339"/>
                </a:lnTo>
                <a:lnTo>
                  <a:pt x="151378" y="438098"/>
                </a:lnTo>
                <a:lnTo>
                  <a:pt x="113282" y="427465"/>
                </a:lnTo>
                <a:lnTo>
                  <a:pt x="77379" y="410310"/>
                </a:lnTo>
                <a:lnTo>
                  <a:pt x="61466" y="400476"/>
                </a:lnTo>
                <a:lnTo>
                  <a:pt x="30310" y="380129"/>
                </a:lnTo>
                <a:lnTo>
                  <a:pt x="14397" y="370301"/>
                </a:lnTo>
                <a:close/>
              </a:path>
              <a:path w="460375" h="489585">
                <a:moveTo>
                  <a:pt x="366333" y="48154"/>
                </a:moveTo>
                <a:lnTo>
                  <a:pt x="236657" y="48154"/>
                </a:lnTo>
                <a:lnTo>
                  <a:pt x="273061" y="52287"/>
                </a:lnTo>
                <a:lnTo>
                  <a:pt x="308565" y="63846"/>
                </a:lnTo>
                <a:lnTo>
                  <a:pt x="365276" y="106613"/>
                </a:lnTo>
                <a:lnTo>
                  <a:pt x="386979" y="142603"/>
                </a:lnTo>
                <a:lnTo>
                  <a:pt x="401191" y="181200"/>
                </a:lnTo>
                <a:lnTo>
                  <a:pt x="407911" y="221229"/>
                </a:lnTo>
                <a:lnTo>
                  <a:pt x="407140" y="261512"/>
                </a:lnTo>
                <a:lnTo>
                  <a:pt x="398879" y="300871"/>
                </a:lnTo>
                <a:lnTo>
                  <a:pt x="383127" y="338130"/>
                </a:lnTo>
                <a:lnTo>
                  <a:pt x="359884" y="372113"/>
                </a:lnTo>
                <a:lnTo>
                  <a:pt x="302077" y="417977"/>
                </a:lnTo>
                <a:lnTo>
                  <a:pt x="229426" y="440313"/>
                </a:lnTo>
                <a:lnTo>
                  <a:pt x="190486" y="442339"/>
                </a:lnTo>
                <a:lnTo>
                  <a:pt x="343596" y="442339"/>
                </a:lnTo>
                <a:lnTo>
                  <a:pt x="390446" y="400758"/>
                </a:lnTo>
                <a:lnTo>
                  <a:pt x="430804" y="341258"/>
                </a:lnTo>
                <a:lnTo>
                  <a:pt x="457054" y="268461"/>
                </a:lnTo>
                <a:lnTo>
                  <a:pt x="460241" y="235150"/>
                </a:lnTo>
                <a:lnTo>
                  <a:pt x="456347" y="198816"/>
                </a:lnTo>
                <a:lnTo>
                  <a:pt x="446000" y="161337"/>
                </a:lnTo>
                <a:lnTo>
                  <a:pt x="429831" y="124589"/>
                </a:lnTo>
                <a:lnTo>
                  <a:pt x="408468" y="90450"/>
                </a:lnTo>
                <a:lnTo>
                  <a:pt x="382541" y="60796"/>
                </a:lnTo>
                <a:lnTo>
                  <a:pt x="366333" y="48154"/>
                </a:lnTo>
                <a:close/>
              </a:path>
              <a:path w="460375" h="489585">
                <a:moveTo>
                  <a:pt x="246742" y="0"/>
                </a:moveTo>
                <a:lnTo>
                  <a:pt x="173619" y="12375"/>
                </a:lnTo>
                <a:lnTo>
                  <a:pt x="136760" y="32050"/>
                </a:lnTo>
                <a:lnTo>
                  <a:pt x="89108" y="85263"/>
                </a:lnTo>
                <a:lnTo>
                  <a:pt x="73779" y="120252"/>
                </a:lnTo>
                <a:lnTo>
                  <a:pt x="65047" y="158273"/>
                </a:lnTo>
                <a:lnTo>
                  <a:pt x="63612" y="197404"/>
                </a:lnTo>
                <a:lnTo>
                  <a:pt x="70175" y="235729"/>
                </a:lnTo>
                <a:lnTo>
                  <a:pt x="85409" y="271823"/>
                </a:lnTo>
                <a:lnTo>
                  <a:pt x="134183" y="319917"/>
                </a:lnTo>
                <a:lnTo>
                  <a:pt x="203334" y="339381"/>
                </a:lnTo>
                <a:lnTo>
                  <a:pt x="243005" y="336599"/>
                </a:lnTo>
                <a:lnTo>
                  <a:pt x="275085" y="322563"/>
                </a:lnTo>
                <a:lnTo>
                  <a:pt x="298732" y="296934"/>
                </a:lnTo>
                <a:lnTo>
                  <a:pt x="301276" y="290283"/>
                </a:lnTo>
                <a:lnTo>
                  <a:pt x="224925" y="290283"/>
                </a:lnTo>
                <a:lnTo>
                  <a:pt x="198103" y="284741"/>
                </a:lnTo>
                <a:lnTo>
                  <a:pt x="146483" y="263431"/>
                </a:lnTo>
                <a:lnTo>
                  <a:pt x="112596" y="217132"/>
                </a:lnTo>
                <a:lnTo>
                  <a:pt x="107833" y="184542"/>
                </a:lnTo>
                <a:lnTo>
                  <a:pt x="112466" y="150941"/>
                </a:lnTo>
                <a:lnTo>
                  <a:pt x="145923" y="88995"/>
                </a:lnTo>
                <a:lnTo>
                  <a:pt x="202253" y="52104"/>
                </a:lnTo>
                <a:lnTo>
                  <a:pt x="236657" y="48154"/>
                </a:lnTo>
                <a:lnTo>
                  <a:pt x="366333" y="48154"/>
                </a:lnTo>
                <a:lnTo>
                  <a:pt x="352680" y="37505"/>
                </a:lnTo>
                <a:lnTo>
                  <a:pt x="318067" y="18538"/>
                </a:lnTo>
                <a:lnTo>
                  <a:pt x="282704" y="5783"/>
                </a:lnTo>
                <a:lnTo>
                  <a:pt x="246742" y="0"/>
                </a:lnTo>
                <a:close/>
              </a:path>
              <a:path w="460375" h="489585">
                <a:moveTo>
                  <a:pt x="244326" y="155827"/>
                </a:moveTo>
                <a:lnTo>
                  <a:pt x="230320" y="157533"/>
                </a:lnTo>
                <a:lnTo>
                  <a:pt x="216325" y="160600"/>
                </a:lnTo>
                <a:lnTo>
                  <a:pt x="203334" y="162988"/>
                </a:lnTo>
                <a:lnTo>
                  <a:pt x="224084" y="187540"/>
                </a:lnTo>
                <a:lnTo>
                  <a:pt x="242471" y="207998"/>
                </a:lnTo>
                <a:lnTo>
                  <a:pt x="257485" y="226409"/>
                </a:lnTo>
                <a:lnTo>
                  <a:pt x="268117" y="244818"/>
                </a:lnTo>
                <a:lnTo>
                  <a:pt x="264655" y="256017"/>
                </a:lnTo>
                <a:lnTo>
                  <a:pt x="252591" y="271646"/>
                </a:lnTo>
                <a:lnTo>
                  <a:pt x="237493" y="285227"/>
                </a:lnTo>
                <a:lnTo>
                  <a:pt x="224925" y="290283"/>
                </a:lnTo>
                <a:lnTo>
                  <a:pt x="301276" y="290283"/>
                </a:lnTo>
                <a:lnTo>
                  <a:pt x="313100" y="259372"/>
                </a:lnTo>
                <a:lnTo>
                  <a:pt x="315518" y="224023"/>
                </a:lnTo>
                <a:lnTo>
                  <a:pt x="306802" y="194812"/>
                </a:lnTo>
                <a:lnTo>
                  <a:pt x="287288" y="172420"/>
                </a:lnTo>
                <a:lnTo>
                  <a:pt x="257301" y="157531"/>
                </a:lnTo>
                <a:lnTo>
                  <a:pt x="244326" y="155827"/>
                </a:lnTo>
                <a:close/>
              </a:path>
            </a:pathLst>
          </a:custGeom>
          <a:solidFill>
            <a:srgbClr val="414141"/>
          </a:solidFill>
        </p:spPr>
        <p:txBody>
          <a:bodyPr wrap="square" lIns="0" tIns="0" rIns="0" bIns="0" rtlCol="0"/>
          <a:lstStyle/>
          <a:p>
            <a:endParaRPr/>
          </a:p>
        </p:txBody>
      </p:sp>
      <p:sp>
        <p:nvSpPr>
          <p:cNvPr id="6" name="object 6"/>
          <p:cNvSpPr/>
          <p:nvPr/>
        </p:nvSpPr>
        <p:spPr>
          <a:xfrm>
            <a:off x="5272083" y="1644318"/>
            <a:ext cx="447675" cy="487045"/>
          </a:xfrm>
          <a:custGeom>
            <a:avLst/>
            <a:gdLst/>
            <a:ahLst/>
            <a:cxnLst/>
            <a:rect l="l" t="t" r="r" b="b"/>
            <a:pathLst>
              <a:path w="447675" h="487044">
                <a:moveTo>
                  <a:pt x="0" y="383640"/>
                </a:moveTo>
                <a:lnTo>
                  <a:pt x="5953" y="396400"/>
                </a:lnTo>
                <a:lnTo>
                  <a:pt x="11232" y="409335"/>
                </a:lnTo>
                <a:lnTo>
                  <a:pt x="17183" y="421249"/>
                </a:lnTo>
                <a:lnTo>
                  <a:pt x="55722" y="452352"/>
                </a:lnTo>
                <a:lnTo>
                  <a:pt x="126176" y="479617"/>
                </a:lnTo>
                <a:lnTo>
                  <a:pt x="164248" y="485563"/>
                </a:lnTo>
                <a:lnTo>
                  <a:pt x="203010" y="486444"/>
                </a:lnTo>
                <a:lnTo>
                  <a:pt x="241556" y="482303"/>
                </a:lnTo>
                <a:lnTo>
                  <a:pt x="278981" y="473184"/>
                </a:lnTo>
                <a:lnTo>
                  <a:pt x="314380" y="459130"/>
                </a:lnTo>
                <a:lnTo>
                  <a:pt x="342848" y="442518"/>
                </a:lnTo>
                <a:lnTo>
                  <a:pt x="181929" y="442518"/>
                </a:lnTo>
                <a:lnTo>
                  <a:pt x="144347" y="436857"/>
                </a:lnTo>
                <a:lnTo>
                  <a:pt x="107797" y="423670"/>
                </a:lnTo>
                <a:lnTo>
                  <a:pt x="83630" y="411530"/>
                </a:lnTo>
                <a:lnTo>
                  <a:pt x="58618" y="400243"/>
                </a:lnTo>
                <a:lnTo>
                  <a:pt x="31247" y="390662"/>
                </a:lnTo>
                <a:lnTo>
                  <a:pt x="0" y="383640"/>
                </a:lnTo>
                <a:close/>
              </a:path>
              <a:path w="447675" h="487044">
                <a:moveTo>
                  <a:pt x="362124" y="46062"/>
                </a:moveTo>
                <a:lnTo>
                  <a:pt x="246733" y="46062"/>
                </a:lnTo>
                <a:lnTo>
                  <a:pt x="286140" y="53908"/>
                </a:lnTo>
                <a:lnTo>
                  <a:pt x="321581" y="72497"/>
                </a:lnTo>
                <a:lnTo>
                  <a:pt x="351378" y="99131"/>
                </a:lnTo>
                <a:lnTo>
                  <a:pt x="391433" y="159651"/>
                </a:lnTo>
                <a:lnTo>
                  <a:pt x="404877" y="227423"/>
                </a:lnTo>
                <a:lnTo>
                  <a:pt x="401410" y="263122"/>
                </a:lnTo>
                <a:lnTo>
                  <a:pt x="373674" y="336332"/>
                </a:lnTo>
                <a:lnTo>
                  <a:pt x="350681" y="369115"/>
                </a:lnTo>
                <a:lnTo>
                  <a:pt x="322784" y="396291"/>
                </a:lnTo>
                <a:lnTo>
                  <a:pt x="290970" y="417538"/>
                </a:lnTo>
                <a:lnTo>
                  <a:pt x="219553" y="440972"/>
                </a:lnTo>
                <a:lnTo>
                  <a:pt x="181929" y="442518"/>
                </a:lnTo>
                <a:lnTo>
                  <a:pt x="342848" y="442518"/>
                </a:lnTo>
                <a:lnTo>
                  <a:pt x="375475" y="416393"/>
                </a:lnTo>
                <a:lnTo>
                  <a:pt x="418764" y="357624"/>
                </a:lnTo>
                <a:lnTo>
                  <a:pt x="442823" y="289514"/>
                </a:lnTo>
                <a:lnTo>
                  <a:pt x="447560" y="253538"/>
                </a:lnTo>
                <a:lnTo>
                  <a:pt x="447394" y="217125"/>
                </a:lnTo>
                <a:lnTo>
                  <a:pt x="432217" y="145524"/>
                </a:lnTo>
                <a:lnTo>
                  <a:pt x="397035" y="79775"/>
                </a:lnTo>
                <a:lnTo>
                  <a:pt x="370726" y="51890"/>
                </a:lnTo>
                <a:lnTo>
                  <a:pt x="362124" y="46062"/>
                </a:lnTo>
                <a:close/>
              </a:path>
              <a:path w="447675" h="487044">
                <a:moveTo>
                  <a:pt x="219582" y="0"/>
                </a:moveTo>
                <a:lnTo>
                  <a:pt x="144395" y="26594"/>
                </a:lnTo>
                <a:lnTo>
                  <a:pt x="110787" y="52211"/>
                </a:lnTo>
                <a:lnTo>
                  <a:pt x="84663" y="83185"/>
                </a:lnTo>
                <a:lnTo>
                  <a:pt x="66474" y="118859"/>
                </a:lnTo>
                <a:lnTo>
                  <a:pt x="56668" y="158575"/>
                </a:lnTo>
                <a:lnTo>
                  <a:pt x="55694" y="201677"/>
                </a:lnTo>
                <a:lnTo>
                  <a:pt x="64331" y="239394"/>
                </a:lnTo>
                <a:lnTo>
                  <a:pt x="103942" y="297707"/>
                </a:lnTo>
                <a:lnTo>
                  <a:pt x="165282" y="330866"/>
                </a:lnTo>
                <a:lnTo>
                  <a:pt x="193382" y="333227"/>
                </a:lnTo>
                <a:lnTo>
                  <a:pt x="224343" y="327911"/>
                </a:lnTo>
                <a:lnTo>
                  <a:pt x="254968" y="316795"/>
                </a:lnTo>
                <a:lnTo>
                  <a:pt x="282054" y="301757"/>
                </a:lnTo>
                <a:lnTo>
                  <a:pt x="294167" y="289014"/>
                </a:lnTo>
                <a:lnTo>
                  <a:pt x="228160" y="289014"/>
                </a:lnTo>
                <a:lnTo>
                  <a:pt x="200542" y="284069"/>
                </a:lnTo>
                <a:lnTo>
                  <a:pt x="147323" y="265988"/>
                </a:lnTo>
                <a:lnTo>
                  <a:pt x="106203" y="222931"/>
                </a:lnTo>
                <a:lnTo>
                  <a:pt x="98627" y="189379"/>
                </a:lnTo>
                <a:lnTo>
                  <a:pt x="102090" y="153208"/>
                </a:lnTo>
                <a:lnTo>
                  <a:pt x="115644" y="117473"/>
                </a:lnTo>
                <a:lnTo>
                  <a:pt x="138341" y="85230"/>
                </a:lnTo>
                <a:lnTo>
                  <a:pt x="169469" y="61897"/>
                </a:lnTo>
                <a:lnTo>
                  <a:pt x="206721" y="48782"/>
                </a:lnTo>
                <a:lnTo>
                  <a:pt x="246733" y="46062"/>
                </a:lnTo>
                <a:lnTo>
                  <a:pt x="362124" y="46062"/>
                </a:lnTo>
                <a:lnTo>
                  <a:pt x="336882" y="28959"/>
                </a:lnTo>
                <a:lnTo>
                  <a:pt x="298447" y="11994"/>
                </a:lnTo>
                <a:lnTo>
                  <a:pt x="258366" y="2004"/>
                </a:lnTo>
                <a:lnTo>
                  <a:pt x="219582" y="0"/>
                </a:lnTo>
                <a:close/>
              </a:path>
              <a:path w="447675" h="487044">
                <a:moveTo>
                  <a:pt x="208402" y="152558"/>
                </a:moveTo>
                <a:lnTo>
                  <a:pt x="210192" y="158013"/>
                </a:lnTo>
                <a:lnTo>
                  <a:pt x="211993" y="165290"/>
                </a:lnTo>
                <a:lnTo>
                  <a:pt x="211993" y="172568"/>
                </a:lnTo>
                <a:lnTo>
                  <a:pt x="226198" y="190080"/>
                </a:lnTo>
                <a:lnTo>
                  <a:pt x="240738" y="207593"/>
                </a:lnTo>
                <a:lnTo>
                  <a:pt x="253932" y="225788"/>
                </a:lnTo>
                <a:lnTo>
                  <a:pt x="264096" y="245351"/>
                </a:lnTo>
                <a:lnTo>
                  <a:pt x="261260" y="256268"/>
                </a:lnTo>
                <a:lnTo>
                  <a:pt x="250844" y="271278"/>
                </a:lnTo>
                <a:lnTo>
                  <a:pt x="238070" y="284240"/>
                </a:lnTo>
                <a:lnTo>
                  <a:pt x="228160" y="289014"/>
                </a:lnTo>
                <a:lnTo>
                  <a:pt x="294167" y="289014"/>
                </a:lnTo>
                <a:lnTo>
                  <a:pt x="307459" y="275033"/>
                </a:lnTo>
                <a:lnTo>
                  <a:pt x="315516" y="243530"/>
                </a:lnTo>
                <a:lnTo>
                  <a:pt x="309088" y="210663"/>
                </a:lnTo>
                <a:lnTo>
                  <a:pt x="291038" y="179845"/>
                </a:lnTo>
                <a:lnTo>
                  <a:pt x="276107" y="168163"/>
                </a:lnTo>
                <a:lnTo>
                  <a:pt x="255111" y="161427"/>
                </a:lnTo>
                <a:lnTo>
                  <a:pt x="231419" y="157078"/>
                </a:lnTo>
                <a:lnTo>
                  <a:pt x="208402" y="152558"/>
                </a:lnTo>
                <a:close/>
              </a:path>
            </a:pathLst>
          </a:custGeom>
          <a:solidFill>
            <a:srgbClr val="414141"/>
          </a:solidFill>
        </p:spPr>
        <p:txBody>
          <a:bodyPr wrap="square" lIns="0" tIns="0" rIns="0" bIns="0" rtlCol="0"/>
          <a:lstStyle/>
          <a:p>
            <a:endParaRPr/>
          </a:p>
        </p:txBody>
      </p:sp>
      <p:sp>
        <p:nvSpPr>
          <p:cNvPr id="7" name="object 7"/>
          <p:cNvSpPr/>
          <p:nvPr/>
        </p:nvSpPr>
        <p:spPr>
          <a:xfrm>
            <a:off x="13893962" y="1644372"/>
            <a:ext cx="1319530" cy="487045"/>
          </a:xfrm>
          <a:custGeom>
            <a:avLst/>
            <a:gdLst/>
            <a:ahLst/>
            <a:cxnLst/>
            <a:rect l="l" t="t" r="r" b="b"/>
            <a:pathLst>
              <a:path w="1319530" h="487044">
                <a:moveTo>
                  <a:pt x="747133" y="278474"/>
                </a:moveTo>
                <a:lnTo>
                  <a:pt x="535560" y="278474"/>
                </a:lnTo>
                <a:lnTo>
                  <a:pt x="573119" y="278864"/>
                </a:lnTo>
                <a:lnTo>
                  <a:pt x="610175" y="282914"/>
                </a:lnTo>
                <a:lnTo>
                  <a:pt x="682807" y="301611"/>
                </a:lnTo>
                <a:lnTo>
                  <a:pt x="718400" y="316068"/>
                </a:lnTo>
                <a:lnTo>
                  <a:pt x="753585" y="333842"/>
                </a:lnTo>
                <a:lnTo>
                  <a:pt x="788178" y="354722"/>
                </a:lnTo>
                <a:lnTo>
                  <a:pt x="822378" y="378728"/>
                </a:lnTo>
                <a:lnTo>
                  <a:pt x="856131" y="405725"/>
                </a:lnTo>
                <a:lnTo>
                  <a:pt x="890959" y="432037"/>
                </a:lnTo>
                <a:lnTo>
                  <a:pt x="926673" y="453509"/>
                </a:lnTo>
                <a:lnTo>
                  <a:pt x="963313" y="469908"/>
                </a:lnTo>
                <a:lnTo>
                  <a:pt x="1000923" y="480998"/>
                </a:lnTo>
                <a:lnTo>
                  <a:pt x="1039545" y="486545"/>
                </a:lnTo>
                <a:lnTo>
                  <a:pt x="1079220" y="486314"/>
                </a:lnTo>
                <a:lnTo>
                  <a:pt x="1119991" y="480069"/>
                </a:lnTo>
                <a:lnTo>
                  <a:pt x="1161901" y="467577"/>
                </a:lnTo>
                <a:lnTo>
                  <a:pt x="1194974" y="451197"/>
                </a:lnTo>
                <a:lnTo>
                  <a:pt x="1205254" y="443479"/>
                </a:lnTo>
                <a:lnTo>
                  <a:pt x="1079579" y="443479"/>
                </a:lnTo>
                <a:lnTo>
                  <a:pt x="1041152" y="441453"/>
                </a:lnTo>
                <a:lnTo>
                  <a:pt x="1001822" y="431191"/>
                </a:lnTo>
                <a:lnTo>
                  <a:pt x="965030" y="414437"/>
                </a:lnTo>
                <a:lnTo>
                  <a:pt x="929792" y="393668"/>
                </a:lnTo>
                <a:lnTo>
                  <a:pt x="895504" y="370541"/>
                </a:lnTo>
                <a:lnTo>
                  <a:pt x="861560" y="346713"/>
                </a:lnTo>
                <a:lnTo>
                  <a:pt x="827357" y="323843"/>
                </a:lnTo>
                <a:lnTo>
                  <a:pt x="791148" y="301376"/>
                </a:lnTo>
                <a:lnTo>
                  <a:pt x="754631" y="281840"/>
                </a:lnTo>
                <a:lnTo>
                  <a:pt x="747133" y="278474"/>
                </a:lnTo>
                <a:close/>
              </a:path>
              <a:path w="1319530" h="487044">
                <a:moveTo>
                  <a:pt x="1224921" y="45546"/>
                </a:moveTo>
                <a:lnTo>
                  <a:pt x="1085492" y="45546"/>
                </a:lnTo>
                <a:lnTo>
                  <a:pt x="1118730" y="47307"/>
                </a:lnTo>
                <a:lnTo>
                  <a:pt x="1157755" y="60204"/>
                </a:lnTo>
                <a:lnTo>
                  <a:pt x="1192164" y="79200"/>
                </a:lnTo>
                <a:lnTo>
                  <a:pt x="1244858" y="131905"/>
                </a:lnTo>
                <a:lnTo>
                  <a:pt x="1272260" y="198257"/>
                </a:lnTo>
                <a:lnTo>
                  <a:pt x="1275052" y="234311"/>
                </a:lnTo>
                <a:lnTo>
                  <a:pt x="1269814" y="271091"/>
                </a:lnTo>
                <a:lnTo>
                  <a:pt x="1255531" y="312038"/>
                </a:lnTo>
                <a:lnTo>
                  <a:pt x="1235889" y="348419"/>
                </a:lnTo>
                <a:lnTo>
                  <a:pt x="1211525" y="379709"/>
                </a:lnTo>
                <a:lnTo>
                  <a:pt x="1183075" y="405385"/>
                </a:lnTo>
                <a:lnTo>
                  <a:pt x="1116466" y="437793"/>
                </a:lnTo>
                <a:lnTo>
                  <a:pt x="1079579" y="443479"/>
                </a:lnTo>
                <a:lnTo>
                  <a:pt x="1205254" y="443479"/>
                </a:lnTo>
                <a:lnTo>
                  <a:pt x="1252696" y="400127"/>
                </a:lnTo>
                <a:lnTo>
                  <a:pt x="1276132" y="367801"/>
                </a:lnTo>
                <a:lnTo>
                  <a:pt x="1295141" y="332525"/>
                </a:lnTo>
                <a:lnTo>
                  <a:pt x="1309117" y="295481"/>
                </a:lnTo>
                <a:lnTo>
                  <a:pt x="1317452" y="257853"/>
                </a:lnTo>
                <a:lnTo>
                  <a:pt x="1319541" y="220824"/>
                </a:lnTo>
                <a:lnTo>
                  <a:pt x="1314776" y="185575"/>
                </a:lnTo>
                <a:lnTo>
                  <a:pt x="1300747" y="144321"/>
                </a:lnTo>
                <a:lnTo>
                  <a:pt x="1280774" y="106946"/>
                </a:lnTo>
                <a:lnTo>
                  <a:pt x="1255658" y="74091"/>
                </a:lnTo>
                <a:lnTo>
                  <a:pt x="1226199" y="46395"/>
                </a:lnTo>
                <a:lnTo>
                  <a:pt x="1224921" y="45546"/>
                </a:lnTo>
                <a:close/>
              </a:path>
              <a:path w="1319530" h="487044">
                <a:moveTo>
                  <a:pt x="32628" y="298240"/>
                </a:moveTo>
                <a:lnTo>
                  <a:pt x="23157" y="299519"/>
                </a:lnTo>
                <a:lnTo>
                  <a:pt x="0" y="305655"/>
                </a:lnTo>
                <a:lnTo>
                  <a:pt x="23612" y="332017"/>
                </a:lnTo>
                <a:lnTo>
                  <a:pt x="52132" y="353256"/>
                </a:lnTo>
                <a:lnTo>
                  <a:pt x="84522" y="369147"/>
                </a:lnTo>
                <a:lnTo>
                  <a:pt x="119743" y="379469"/>
                </a:lnTo>
                <a:lnTo>
                  <a:pt x="156757" y="383999"/>
                </a:lnTo>
                <a:lnTo>
                  <a:pt x="194526" y="382515"/>
                </a:lnTo>
                <a:lnTo>
                  <a:pt x="232013" y="374794"/>
                </a:lnTo>
                <a:lnTo>
                  <a:pt x="286650" y="357508"/>
                </a:lnTo>
                <a:lnTo>
                  <a:pt x="332355" y="338348"/>
                </a:lnTo>
                <a:lnTo>
                  <a:pt x="153385" y="338348"/>
                </a:lnTo>
                <a:lnTo>
                  <a:pt x="115784" y="333712"/>
                </a:lnTo>
                <a:lnTo>
                  <a:pt x="77845" y="321358"/>
                </a:lnTo>
                <a:lnTo>
                  <a:pt x="39569" y="300200"/>
                </a:lnTo>
                <a:lnTo>
                  <a:pt x="32628" y="298240"/>
                </a:lnTo>
                <a:close/>
              </a:path>
              <a:path w="1319530" h="487044">
                <a:moveTo>
                  <a:pt x="1080961" y="0"/>
                </a:moveTo>
                <a:lnTo>
                  <a:pt x="1015370" y="21493"/>
                </a:lnTo>
                <a:lnTo>
                  <a:pt x="958842" y="72139"/>
                </a:lnTo>
                <a:lnTo>
                  <a:pt x="939010" y="107757"/>
                </a:lnTo>
                <a:lnTo>
                  <a:pt x="927483" y="149898"/>
                </a:lnTo>
                <a:lnTo>
                  <a:pt x="926275" y="198308"/>
                </a:lnTo>
                <a:lnTo>
                  <a:pt x="933556" y="237746"/>
                </a:lnTo>
                <a:lnTo>
                  <a:pt x="968997" y="299743"/>
                </a:lnTo>
                <a:lnTo>
                  <a:pt x="1029614" y="333842"/>
                </a:lnTo>
                <a:lnTo>
                  <a:pt x="1068365" y="338408"/>
                </a:lnTo>
                <a:lnTo>
                  <a:pt x="1108443" y="333205"/>
                </a:lnTo>
                <a:lnTo>
                  <a:pt x="1139412" y="317254"/>
                </a:lnTo>
                <a:lnTo>
                  <a:pt x="1160939" y="290046"/>
                </a:lnTo>
                <a:lnTo>
                  <a:pt x="1162068" y="286299"/>
                </a:lnTo>
                <a:lnTo>
                  <a:pt x="1056060" y="286299"/>
                </a:lnTo>
                <a:lnTo>
                  <a:pt x="1035999" y="285645"/>
                </a:lnTo>
                <a:lnTo>
                  <a:pt x="1007218" y="269052"/>
                </a:lnTo>
                <a:lnTo>
                  <a:pt x="986210" y="241543"/>
                </a:lnTo>
                <a:lnTo>
                  <a:pt x="973836" y="207048"/>
                </a:lnTo>
                <a:lnTo>
                  <a:pt x="970959" y="169494"/>
                </a:lnTo>
                <a:lnTo>
                  <a:pt x="978441" y="132812"/>
                </a:lnTo>
                <a:lnTo>
                  <a:pt x="996138" y="99642"/>
                </a:lnTo>
                <a:lnTo>
                  <a:pt x="1021606" y="73110"/>
                </a:lnTo>
                <a:lnTo>
                  <a:pt x="1052254" y="54613"/>
                </a:lnTo>
                <a:lnTo>
                  <a:pt x="1085492" y="45546"/>
                </a:lnTo>
                <a:lnTo>
                  <a:pt x="1224921" y="45546"/>
                </a:lnTo>
                <a:lnTo>
                  <a:pt x="1193199" y="24498"/>
                </a:lnTo>
                <a:lnTo>
                  <a:pt x="1157459" y="9039"/>
                </a:lnTo>
                <a:lnTo>
                  <a:pt x="1119780" y="660"/>
                </a:lnTo>
                <a:lnTo>
                  <a:pt x="1080961" y="0"/>
                </a:lnTo>
                <a:close/>
              </a:path>
              <a:path w="1319530" h="487044">
                <a:moveTo>
                  <a:pt x="531084" y="231341"/>
                </a:moveTo>
                <a:lnTo>
                  <a:pt x="492811" y="234633"/>
                </a:lnTo>
                <a:lnTo>
                  <a:pt x="454215" y="241457"/>
                </a:lnTo>
                <a:lnTo>
                  <a:pt x="415280" y="251884"/>
                </a:lnTo>
                <a:lnTo>
                  <a:pt x="375992" y="265983"/>
                </a:lnTo>
                <a:lnTo>
                  <a:pt x="336335" y="283823"/>
                </a:lnTo>
                <a:lnTo>
                  <a:pt x="300419" y="301465"/>
                </a:lnTo>
                <a:lnTo>
                  <a:pt x="264166" y="316825"/>
                </a:lnTo>
                <a:lnTo>
                  <a:pt x="227576" y="328818"/>
                </a:lnTo>
                <a:lnTo>
                  <a:pt x="190649" y="336354"/>
                </a:lnTo>
                <a:lnTo>
                  <a:pt x="153385" y="338348"/>
                </a:lnTo>
                <a:lnTo>
                  <a:pt x="332355" y="338348"/>
                </a:lnTo>
                <a:lnTo>
                  <a:pt x="341933" y="333803"/>
                </a:lnTo>
                <a:lnTo>
                  <a:pt x="380131" y="315423"/>
                </a:lnTo>
                <a:lnTo>
                  <a:pt x="419850" y="300200"/>
                </a:lnTo>
                <a:lnTo>
                  <a:pt x="458900" y="289056"/>
                </a:lnTo>
                <a:lnTo>
                  <a:pt x="497489" y="281840"/>
                </a:lnTo>
                <a:lnTo>
                  <a:pt x="535560" y="278474"/>
                </a:lnTo>
                <a:lnTo>
                  <a:pt x="747133" y="278474"/>
                </a:lnTo>
                <a:lnTo>
                  <a:pt x="718097" y="265441"/>
                </a:lnTo>
                <a:lnTo>
                  <a:pt x="681225" y="252112"/>
                </a:lnTo>
                <a:lnTo>
                  <a:pt x="644102" y="241968"/>
                </a:lnTo>
                <a:lnTo>
                  <a:pt x="606714" y="235079"/>
                </a:lnTo>
                <a:lnTo>
                  <a:pt x="569046" y="231513"/>
                </a:lnTo>
                <a:lnTo>
                  <a:pt x="531084" y="231341"/>
                </a:lnTo>
                <a:close/>
              </a:path>
              <a:path w="1319530" h="487044">
                <a:moveTo>
                  <a:pt x="1094729" y="148622"/>
                </a:moveTo>
                <a:lnTo>
                  <a:pt x="1084555" y="151463"/>
                </a:lnTo>
                <a:lnTo>
                  <a:pt x="1071685" y="156351"/>
                </a:lnTo>
                <a:lnTo>
                  <a:pt x="1055779" y="161921"/>
                </a:lnTo>
                <a:lnTo>
                  <a:pt x="1086386" y="186996"/>
                </a:lnTo>
                <a:lnTo>
                  <a:pt x="1108391" y="227650"/>
                </a:lnTo>
                <a:lnTo>
                  <a:pt x="1122332" y="261992"/>
                </a:lnTo>
                <a:lnTo>
                  <a:pt x="1100239" y="270550"/>
                </a:lnTo>
                <a:lnTo>
                  <a:pt x="1077811" y="279960"/>
                </a:lnTo>
                <a:lnTo>
                  <a:pt x="1056060" y="286299"/>
                </a:lnTo>
                <a:lnTo>
                  <a:pt x="1162068" y="286299"/>
                </a:lnTo>
                <a:lnTo>
                  <a:pt x="1172686" y="251070"/>
                </a:lnTo>
                <a:lnTo>
                  <a:pt x="1173110" y="213662"/>
                </a:lnTo>
                <a:lnTo>
                  <a:pt x="1159874" y="185122"/>
                </a:lnTo>
                <a:lnTo>
                  <a:pt x="1135508" y="164086"/>
                </a:lnTo>
                <a:lnTo>
                  <a:pt x="1102542" y="149189"/>
                </a:lnTo>
                <a:lnTo>
                  <a:pt x="1094729" y="148622"/>
                </a:lnTo>
                <a:close/>
              </a:path>
            </a:pathLst>
          </a:custGeom>
          <a:solidFill>
            <a:srgbClr val="414141"/>
          </a:solidFill>
        </p:spPr>
        <p:txBody>
          <a:bodyPr wrap="square" lIns="0" tIns="0" rIns="0" bIns="0" rtlCol="0"/>
          <a:lstStyle/>
          <a:p>
            <a:endParaRPr/>
          </a:p>
        </p:txBody>
      </p:sp>
      <p:sp>
        <p:nvSpPr>
          <p:cNvPr id="8" name="object 8"/>
          <p:cNvSpPr/>
          <p:nvPr/>
        </p:nvSpPr>
        <p:spPr>
          <a:xfrm>
            <a:off x="15720841" y="1643173"/>
            <a:ext cx="460375" cy="489584"/>
          </a:xfrm>
          <a:custGeom>
            <a:avLst/>
            <a:gdLst/>
            <a:ahLst/>
            <a:cxnLst/>
            <a:rect l="l" t="t" r="r" b="b"/>
            <a:pathLst>
              <a:path w="460375" h="489585">
                <a:moveTo>
                  <a:pt x="14397" y="370301"/>
                </a:moveTo>
                <a:lnTo>
                  <a:pt x="5392" y="379390"/>
                </a:lnTo>
                <a:lnTo>
                  <a:pt x="0" y="383023"/>
                </a:lnTo>
                <a:lnTo>
                  <a:pt x="3539" y="393340"/>
                </a:lnTo>
                <a:lnTo>
                  <a:pt x="47294" y="444598"/>
                </a:lnTo>
                <a:lnTo>
                  <a:pt x="112848" y="476521"/>
                </a:lnTo>
                <a:lnTo>
                  <a:pt x="180415" y="489520"/>
                </a:lnTo>
                <a:lnTo>
                  <a:pt x="214037" y="489242"/>
                </a:lnTo>
                <a:lnTo>
                  <a:pt x="279128" y="475773"/>
                </a:lnTo>
                <a:lnTo>
                  <a:pt x="338905" y="445937"/>
                </a:lnTo>
                <a:lnTo>
                  <a:pt x="343588" y="442339"/>
                </a:lnTo>
                <a:lnTo>
                  <a:pt x="190478" y="442339"/>
                </a:lnTo>
                <a:lnTo>
                  <a:pt x="151369" y="438098"/>
                </a:lnTo>
                <a:lnTo>
                  <a:pt x="113272" y="427465"/>
                </a:lnTo>
                <a:lnTo>
                  <a:pt x="77369" y="410310"/>
                </a:lnTo>
                <a:lnTo>
                  <a:pt x="61457" y="400476"/>
                </a:lnTo>
                <a:lnTo>
                  <a:pt x="30309" y="380129"/>
                </a:lnTo>
                <a:lnTo>
                  <a:pt x="14397" y="370301"/>
                </a:lnTo>
                <a:close/>
              </a:path>
              <a:path w="460375" h="489585">
                <a:moveTo>
                  <a:pt x="366333" y="48154"/>
                </a:moveTo>
                <a:lnTo>
                  <a:pt x="236651" y="48154"/>
                </a:lnTo>
                <a:lnTo>
                  <a:pt x="273055" y="52287"/>
                </a:lnTo>
                <a:lnTo>
                  <a:pt x="308560" y="63846"/>
                </a:lnTo>
                <a:lnTo>
                  <a:pt x="365276" y="106613"/>
                </a:lnTo>
                <a:lnTo>
                  <a:pt x="386979" y="142603"/>
                </a:lnTo>
                <a:lnTo>
                  <a:pt x="401191" y="181200"/>
                </a:lnTo>
                <a:lnTo>
                  <a:pt x="407910" y="221229"/>
                </a:lnTo>
                <a:lnTo>
                  <a:pt x="407139" y="261512"/>
                </a:lnTo>
                <a:lnTo>
                  <a:pt x="398875" y="300871"/>
                </a:lnTo>
                <a:lnTo>
                  <a:pt x="383120" y="338130"/>
                </a:lnTo>
                <a:lnTo>
                  <a:pt x="359873" y="372113"/>
                </a:lnTo>
                <a:lnTo>
                  <a:pt x="302070" y="417977"/>
                </a:lnTo>
                <a:lnTo>
                  <a:pt x="229419" y="440313"/>
                </a:lnTo>
                <a:lnTo>
                  <a:pt x="190478" y="442339"/>
                </a:lnTo>
                <a:lnTo>
                  <a:pt x="343588" y="442339"/>
                </a:lnTo>
                <a:lnTo>
                  <a:pt x="390437" y="400758"/>
                </a:lnTo>
                <a:lnTo>
                  <a:pt x="430794" y="341258"/>
                </a:lnTo>
                <a:lnTo>
                  <a:pt x="457043" y="268461"/>
                </a:lnTo>
                <a:lnTo>
                  <a:pt x="460234" y="235150"/>
                </a:lnTo>
                <a:lnTo>
                  <a:pt x="456343" y="198816"/>
                </a:lnTo>
                <a:lnTo>
                  <a:pt x="445998" y="161337"/>
                </a:lnTo>
                <a:lnTo>
                  <a:pt x="429830" y="124589"/>
                </a:lnTo>
                <a:lnTo>
                  <a:pt x="408468" y="90450"/>
                </a:lnTo>
                <a:lnTo>
                  <a:pt x="382541" y="60796"/>
                </a:lnTo>
                <a:lnTo>
                  <a:pt x="366333" y="48154"/>
                </a:lnTo>
                <a:close/>
              </a:path>
              <a:path w="460375" h="489585">
                <a:moveTo>
                  <a:pt x="246741" y="0"/>
                </a:moveTo>
                <a:lnTo>
                  <a:pt x="173613" y="12375"/>
                </a:lnTo>
                <a:lnTo>
                  <a:pt x="136749" y="32050"/>
                </a:lnTo>
                <a:lnTo>
                  <a:pt x="89101" y="85263"/>
                </a:lnTo>
                <a:lnTo>
                  <a:pt x="73773" y="120252"/>
                </a:lnTo>
                <a:lnTo>
                  <a:pt x="65044" y="158273"/>
                </a:lnTo>
                <a:lnTo>
                  <a:pt x="63611" y="197404"/>
                </a:lnTo>
                <a:lnTo>
                  <a:pt x="70175" y="235729"/>
                </a:lnTo>
                <a:lnTo>
                  <a:pt x="85404" y="271823"/>
                </a:lnTo>
                <a:lnTo>
                  <a:pt x="134175" y="319917"/>
                </a:lnTo>
                <a:lnTo>
                  <a:pt x="203334" y="339381"/>
                </a:lnTo>
                <a:lnTo>
                  <a:pt x="243003" y="336599"/>
                </a:lnTo>
                <a:lnTo>
                  <a:pt x="275080" y="322563"/>
                </a:lnTo>
                <a:lnTo>
                  <a:pt x="298723" y="296934"/>
                </a:lnTo>
                <a:lnTo>
                  <a:pt x="301267" y="290283"/>
                </a:lnTo>
                <a:lnTo>
                  <a:pt x="224925" y="290283"/>
                </a:lnTo>
                <a:lnTo>
                  <a:pt x="198102" y="284741"/>
                </a:lnTo>
                <a:lnTo>
                  <a:pt x="146479" y="263431"/>
                </a:lnTo>
                <a:lnTo>
                  <a:pt x="112591" y="217132"/>
                </a:lnTo>
                <a:lnTo>
                  <a:pt x="107825" y="184542"/>
                </a:lnTo>
                <a:lnTo>
                  <a:pt x="112457" y="150941"/>
                </a:lnTo>
                <a:lnTo>
                  <a:pt x="145913" y="88995"/>
                </a:lnTo>
                <a:lnTo>
                  <a:pt x="202246" y="52104"/>
                </a:lnTo>
                <a:lnTo>
                  <a:pt x="236651" y="48154"/>
                </a:lnTo>
                <a:lnTo>
                  <a:pt x="366333" y="48154"/>
                </a:lnTo>
                <a:lnTo>
                  <a:pt x="352680" y="37505"/>
                </a:lnTo>
                <a:lnTo>
                  <a:pt x="318067" y="18538"/>
                </a:lnTo>
                <a:lnTo>
                  <a:pt x="282704" y="5783"/>
                </a:lnTo>
                <a:lnTo>
                  <a:pt x="246741" y="0"/>
                </a:lnTo>
                <a:close/>
              </a:path>
              <a:path w="460375" h="489585">
                <a:moveTo>
                  <a:pt x="244320" y="155827"/>
                </a:moveTo>
                <a:lnTo>
                  <a:pt x="230312" y="157533"/>
                </a:lnTo>
                <a:lnTo>
                  <a:pt x="216319" y="160600"/>
                </a:lnTo>
                <a:lnTo>
                  <a:pt x="203334" y="162988"/>
                </a:lnTo>
                <a:lnTo>
                  <a:pt x="224080" y="187540"/>
                </a:lnTo>
                <a:lnTo>
                  <a:pt x="242466" y="207998"/>
                </a:lnTo>
                <a:lnTo>
                  <a:pt x="257479" y="226409"/>
                </a:lnTo>
                <a:lnTo>
                  <a:pt x="268107" y="244818"/>
                </a:lnTo>
                <a:lnTo>
                  <a:pt x="264650" y="256017"/>
                </a:lnTo>
                <a:lnTo>
                  <a:pt x="252590" y="271646"/>
                </a:lnTo>
                <a:lnTo>
                  <a:pt x="237492" y="285227"/>
                </a:lnTo>
                <a:lnTo>
                  <a:pt x="224925" y="290283"/>
                </a:lnTo>
                <a:lnTo>
                  <a:pt x="301267" y="290283"/>
                </a:lnTo>
                <a:lnTo>
                  <a:pt x="313089" y="259372"/>
                </a:lnTo>
                <a:lnTo>
                  <a:pt x="315507" y="224023"/>
                </a:lnTo>
                <a:lnTo>
                  <a:pt x="306793" y="194812"/>
                </a:lnTo>
                <a:lnTo>
                  <a:pt x="287281" y="172420"/>
                </a:lnTo>
                <a:lnTo>
                  <a:pt x="257301" y="157531"/>
                </a:lnTo>
                <a:lnTo>
                  <a:pt x="244320" y="155827"/>
                </a:lnTo>
                <a:close/>
              </a:path>
            </a:pathLst>
          </a:custGeom>
          <a:solidFill>
            <a:srgbClr val="414141"/>
          </a:solidFill>
        </p:spPr>
        <p:txBody>
          <a:bodyPr wrap="square" lIns="0" tIns="0" rIns="0" bIns="0" rtlCol="0"/>
          <a:lstStyle/>
          <a:p>
            <a:endParaRPr/>
          </a:p>
        </p:txBody>
      </p:sp>
      <p:sp>
        <p:nvSpPr>
          <p:cNvPr id="9" name="object 9"/>
          <p:cNvSpPr/>
          <p:nvPr/>
        </p:nvSpPr>
        <p:spPr>
          <a:xfrm>
            <a:off x="15243043" y="1644318"/>
            <a:ext cx="447675" cy="487045"/>
          </a:xfrm>
          <a:custGeom>
            <a:avLst/>
            <a:gdLst/>
            <a:ahLst/>
            <a:cxnLst/>
            <a:rect l="l" t="t" r="r" b="b"/>
            <a:pathLst>
              <a:path w="447675" h="487044">
                <a:moveTo>
                  <a:pt x="0" y="383640"/>
                </a:moveTo>
                <a:lnTo>
                  <a:pt x="5947" y="396400"/>
                </a:lnTo>
                <a:lnTo>
                  <a:pt x="11224" y="409335"/>
                </a:lnTo>
                <a:lnTo>
                  <a:pt x="17177" y="421249"/>
                </a:lnTo>
                <a:lnTo>
                  <a:pt x="55719" y="452352"/>
                </a:lnTo>
                <a:lnTo>
                  <a:pt x="126169" y="479617"/>
                </a:lnTo>
                <a:lnTo>
                  <a:pt x="164240" y="485563"/>
                </a:lnTo>
                <a:lnTo>
                  <a:pt x="203001" y="486444"/>
                </a:lnTo>
                <a:lnTo>
                  <a:pt x="241547" y="482303"/>
                </a:lnTo>
                <a:lnTo>
                  <a:pt x="278971" y="473184"/>
                </a:lnTo>
                <a:lnTo>
                  <a:pt x="314369" y="459130"/>
                </a:lnTo>
                <a:lnTo>
                  <a:pt x="342837" y="442518"/>
                </a:lnTo>
                <a:lnTo>
                  <a:pt x="181919" y="442518"/>
                </a:lnTo>
                <a:lnTo>
                  <a:pt x="144337" y="436857"/>
                </a:lnTo>
                <a:lnTo>
                  <a:pt x="107787" y="423670"/>
                </a:lnTo>
                <a:lnTo>
                  <a:pt x="83619" y="411530"/>
                </a:lnTo>
                <a:lnTo>
                  <a:pt x="58609" y="400243"/>
                </a:lnTo>
                <a:lnTo>
                  <a:pt x="31241" y="390662"/>
                </a:lnTo>
                <a:lnTo>
                  <a:pt x="0" y="383640"/>
                </a:lnTo>
                <a:close/>
              </a:path>
              <a:path w="447675" h="487044">
                <a:moveTo>
                  <a:pt x="362115" y="46062"/>
                </a:moveTo>
                <a:lnTo>
                  <a:pt x="246722" y="46062"/>
                </a:lnTo>
                <a:lnTo>
                  <a:pt x="286130" y="53908"/>
                </a:lnTo>
                <a:lnTo>
                  <a:pt x="321571" y="72497"/>
                </a:lnTo>
                <a:lnTo>
                  <a:pt x="351367" y="99131"/>
                </a:lnTo>
                <a:lnTo>
                  <a:pt x="391423" y="159651"/>
                </a:lnTo>
                <a:lnTo>
                  <a:pt x="404870" y="227423"/>
                </a:lnTo>
                <a:lnTo>
                  <a:pt x="401404" y="263122"/>
                </a:lnTo>
                <a:lnTo>
                  <a:pt x="373674" y="336332"/>
                </a:lnTo>
                <a:lnTo>
                  <a:pt x="350678" y="369115"/>
                </a:lnTo>
                <a:lnTo>
                  <a:pt x="322777" y="396291"/>
                </a:lnTo>
                <a:lnTo>
                  <a:pt x="290962" y="417538"/>
                </a:lnTo>
                <a:lnTo>
                  <a:pt x="219543" y="440972"/>
                </a:lnTo>
                <a:lnTo>
                  <a:pt x="181919" y="442518"/>
                </a:lnTo>
                <a:lnTo>
                  <a:pt x="342837" y="442518"/>
                </a:lnTo>
                <a:lnTo>
                  <a:pt x="375465" y="416393"/>
                </a:lnTo>
                <a:lnTo>
                  <a:pt x="418753" y="357624"/>
                </a:lnTo>
                <a:lnTo>
                  <a:pt x="442812" y="289514"/>
                </a:lnTo>
                <a:lnTo>
                  <a:pt x="447550" y="253538"/>
                </a:lnTo>
                <a:lnTo>
                  <a:pt x="447383" y="217125"/>
                </a:lnTo>
                <a:lnTo>
                  <a:pt x="432207" y="145524"/>
                </a:lnTo>
                <a:lnTo>
                  <a:pt x="397024" y="79775"/>
                </a:lnTo>
                <a:lnTo>
                  <a:pt x="370716" y="51890"/>
                </a:lnTo>
                <a:lnTo>
                  <a:pt x="362115" y="46062"/>
                </a:lnTo>
                <a:close/>
              </a:path>
              <a:path w="447675" h="487044">
                <a:moveTo>
                  <a:pt x="219582" y="0"/>
                </a:moveTo>
                <a:lnTo>
                  <a:pt x="144391" y="26594"/>
                </a:lnTo>
                <a:lnTo>
                  <a:pt x="110779" y="52211"/>
                </a:lnTo>
                <a:lnTo>
                  <a:pt x="84654" y="83185"/>
                </a:lnTo>
                <a:lnTo>
                  <a:pt x="66464" y="118859"/>
                </a:lnTo>
                <a:lnTo>
                  <a:pt x="56658" y="158575"/>
                </a:lnTo>
                <a:lnTo>
                  <a:pt x="55684" y="201677"/>
                </a:lnTo>
                <a:lnTo>
                  <a:pt x="64325" y="239394"/>
                </a:lnTo>
                <a:lnTo>
                  <a:pt x="103935" y="297707"/>
                </a:lnTo>
                <a:lnTo>
                  <a:pt x="165272" y="330866"/>
                </a:lnTo>
                <a:lnTo>
                  <a:pt x="193371" y="333227"/>
                </a:lnTo>
                <a:lnTo>
                  <a:pt x="224333" y="327911"/>
                </a:lnTo>
                <a:lnTo>
                  <a:pt x="254957" y="316795"/>
                </a:lnTo>
                <a:lnTo>
                  <a:pt x="282043" y="301757"/>
                </a:lnTo>
                <a:lnTo>
                  <a:pt x="294157" y="289014"/>
                </a:lnTo>
                <a:lnTo>
                  <a:pt x="228150" y="289014"/>
                </a:lnTo>
                <a:lnTo>
                  <a:pt x="200531" y="284069"/>
                </a:lnTo>
                <a:lnTo>
                  <a:pt x="147313" y="265988"/>
                </a:lnTo>
                <a:lnTo>
                  <a:pt x="106193" y="222931"/>
                </a:lnTo>
                <a:lnTo>
                  <a:pt x="98617" y="189379"/>
                </a:lnTo>
                <a:lnTo>
                  <a:pt x="102080" y="153208"/>
                </a:lnTo>
                <a:lnTo>
                  <a:pt x="115634" y="117473"/>
                </a:lnTo>
                <a:lnTo>
                  <a:pt x="138330" y="85230"/>
                </a:lnTo>
                <a:lnTo>
                  <a:pt x="169459" y="61897"/>
                </a:lnTo>
                <a:lnTo>
                  <a:pt x="206711" y="48782"/>
                </a:lnTo>
                <a:lnTo>
                  <a:pt x="246722" y="46062"/>
                </a:lnTo>
                <a:lnTo>
                  <a:pt x="362115" y="46062"/>
                </a:lnTo>
                <a:lnTo>
                  <a:pt x="336874" y="28959"/>
                </a:lnTo>
                <a:lnTo>
                  <a:pt x="298442" y="11994"/>
                </a:lnTo>
                <a:lnTo>
                  <a:pt x="258363" y="2004"/>
                </a:lnTo>
                <a:lnTo>
                  <a:pt x="219582" y="0"/>
                </a:lnTo>
                <a:close/>
              </a:path>
              <a:path w="447675" h="487044">
                <a:moveTo>
                  <a:pt x="208391" y="152558"/>
                </a:moveTo>
                <a:lnTo>
                  <a:pt x="210192" y="158013"/>
                </a:lnTo>
                <a:lnTo>
                  <a:pt x="211983" y="165290"/>
                </a:lnTo>
                <a:lnTo>
                  <a:pt x="211983" y="172568"/>
                </a:lnTo>
                <a:lnTo>
                  <a:pt x="226187" y="190080"/>
                </a:lnTo>
                <a:lnTo>
                  <a:pt x="240728" y="207593"/>
                </a:lnTo>
                <a:lnTo>
                  <a:pt x="253921" y="225788"/>
                </a:lnTo>
                <a:lnTo>
                  <a:pt x="264086" y="245351"/>
                </a:lnTo>
                <a:lnTo>
                  <a:pt x="261249" y="256268"/>
                </a:lnTo>
                <a:lnTo>
                  <a:pt x="250833" y="271278"/>
                </a:lnTo>
                <a:lnTo>
                  <a:pt x="238060" y="284240"/>
                </a:lnTo>
                <a:lnTo>
                  <a:pt x="228150" y="289014"/>
                </a:lnTo>
                <a:lnTo>
                  <a:pt x="294157" y="289014"/>
                </a:lnTo>
                <a:lnTo>
                  <a:pt x="307448" y="275033"/>
                </a:lnTo>
                <a:lnTo>
                  <a:pt x="315506" y="243530"/>
                </a:lnTo>
                <a:lnTo>
                  <a:pt x="309078" y="210663"/>
                </a:lnTo>
                <a:lnTo>
                  <a:pt x="291027" y="179845"/>
                </a:lnTo>
                <a:lnTo>
                  <a:pt x="276097" y="168163"/>
                </a:lnTo>
                <a:lnTo>
                  <a:pt x="255100" y="161427"/>
                </a:lnTo>
                <a:lnTo>
                  <a:pt x="231409" y="157078"/>
                </a:lnTo>
                <a:lnTo>
                  <a:pt x="208391" y="152558"/>
                </a:lnTo>
                <a:close/>
              </a:path>
            </a:pathLst>
          </a:custGeom>
          <a:solidFill>
            <a:srgbClr val="414141"/>
          </a:solidFill>
        </p:spPr>
        <p:txBody>
          <a:bodyPr wrap="square" lIns="0" tIns="0" rIns="0" bIns="0" rtlCol="0"/>
          <a:lstStyle/>
          <a:p>
            <a:endParaRPr/>
          </a:p>
        </p:txBody>
      </p:sp>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8531542" y="5119733"/>
            <a:ext cx="9239885" cy="1012825"/>
          </a:xfrm>
          <a:prstGeom prst="rect">
            <a:avLst/>
          </a:prstGeom>
        </p:spPr>
        <p:txBody>
          <a:bodyPr vert="horz" wrap="square" lIns="0" tIns="0" rIns="0" bIns="0" rtlCol="0">
            <a:spAutoFit/>
          </a:bodyPr>
          <a:lstStyle/>
          <a:p>
            <a:pPr marL="12700">
              <a:lnSpc>
                <a:spcPct val="100000"/>
              </a:lnSpc>
            </a:pPr>
            <a:r>
              <a:rPr sz="6600" spc="-1420" dirty="0"/>
              <a:t>余味引⼈人思，⽂文采第⼀一位</a:t>
            </a:r>
            <a:endParaRPr sz="6600"/>
          </a:p>
        </p:txBody>
      </p:sp>
      <p:sp>
        <p:nvSpPr>
          <p:cNvPr id="3" name="object 3"/>
          <p:cNvSpPr txBox="1"/>
          <p:nvPr/>
        </p:nvSpPr>
        <p:spPr>
          <a:xfrm>
            <a:off x="1819705" y="4528052"/>
            <a:ext cx="5470525" cy="2730500"/>
          </a:xfrm>
          <a:prstGeom prst="rect">
            <a:avLst/>
          </a:prstGeom>
        </p:spPr>
        <p:txBody>
          <a:bodyPr vert="horz" wrap="square" lIns="0" tIns="0" rIns="0" bIns="0" rtlCol="0">
            <a:spAutoFit/>
          </a:bodyPr>
          <a:lstStyle/>
          <a:p>
            <a:pPr marL="12700">
              <a:lnSpc>
                <a:spcPts val="21500"/>
              </a:lnSpc>
            </a:pPr>
            <a:r>
              <a:rPr sz="21400" spc="35" dirty="0">
                <a:latin typeface="Arial Unicode MS"/>
                <a:cs typeface="Arial Unicode MS"/>
              </a:rPr>
              <a:t>结尾</a:t>
            </a:r>
            <a:endParaRPr sz="21400">
              <a:latin typeface="Arial Unicode MS"/>
              <a:cs typeface="Arial Unicode MS"/>
            </a:endParaRPr>
          </a:p>
        </p:txBody>
      </p:sp>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1065801" y="3536760"/>
            <a:ext cx="18147030" cy="6269990"/>
          </a:xfrm>
          <a:prstGeom prst="rect">
            <a:avLst/>
          </a:prstGeom>
        </p:spPr>
        <p:txBody>
          <a:bodyPr vert="horz" wrap="square" lIns="0" tIns="0" rIns="0" bIns="0" rtlCol="0">
            <a:spAutoFit/>
          </a:bodyPr>
          <a:lstStyle/>
          <a:p>
            <a:pPr marL="12700" marR="5080">
              <a:lnSpc>
                <a:spcPct val="126899"/>
              </a:lnSpc>
            </a:pPr>
            <a:r>
              <a:rPr sz="3950" spc="-640" dirty="0">
                <a:latin typeface="Arial Unicode MS"/>
                <a:cs typeface="Arial Unicode MS"/>
              </a:rPr>
              <a:t>①超⼈人脱下他的袍⼦子后也只是个会从⻢马背上摔下导致瘫痪的普通⼈人，然⽽而演员克⾥里里  </a:t>
            </a:r>
            <a:r>
              <a:rPr sz="3950" spc="-605" dirty="0">
                <a:latin typeface="Arial Unicode MS"/>
                <a:cs typeface="Arial Unicode MS"/>
              </a:rPr>
              <a:t>斯朵夫</a:t>
            </a:r>
            <a:r>
              <a:rPr sz="3950" spc="-605" dirty="0">
                <a:latin typeface="Arial"/>
                <a:cs typeface="Arial"/>
              </a:rPr>
              <a:t>·</a:t>
            </a:r>
            <a:r>
              <a:rPr sz="3950" spc="-605" dirty="0">
                <a:latin typeface="Arial Unicode MS"/>
                <a:cs typeface="Arial Unicode MS"/>
              </a:rPr>
              <a:t>李李维懂得在消沉的⿊黑暗期中</a:t>
            </a:r>
            <a:r>
              <a:rPr sz="3950" b="1" spc="-605" dirty="0">
                <a:latin typeface="Microsoft YaHei UI"/>
                <a:cs typeface="Microsoft YaHei UI"/>
              </a:rPr>
              <a:t>让思维转弯</a:t>
            </a:r>
            <a:r>
              <a:rPr sz="3950" spc="-605" dirty="0">
                <a:latin typeface="Arial Unicode MS"/>
                <a:cs typeface="Arial Unicode MS"/>
              </a:rPr>
              <a:t>，</a:t>
            </a:r>
            <a:r>
              <a:rPr sz="3950" spc="-605" dirty="0">
                <a:latin typeface="Arial"/>
                <a:cs typeface="Arial"/>
              </a:rPr>
              <a:t>“‘</a:t>
            </a:r>
            <a:r>
              <a:rPr sz="3950" spc="-605" dirty="0">
                <a:latin typeface="Arial Unicode MS"/>
                <a:cs typeface="Arial Unicode MS"/>
              </a:rPr>
              <a:t>禁⽌止通⾏行行</a:t>
            </a:r>
            <a:r>
              <a:rPr sz="3950" spc="-605" dirty="0">
                <a:latin typeface="Arial"/>
                <a:cs typeface="Arial"/>
              </a:rPr>
              <a:t>’</a:t>
            </a:r>
            <a:r>
              <a:rPr sz="3950" spc="-605" dirty="0">
                <a:latin typeface="Arial Unicode MS"/>
                <a:cs typeface="Arial Unicode MS"/>
              </a:rPr>
              <a:t>的路路牌不不是要你停下，</a:t>
            </a:r>
            <a:endParaRPr sz="3950">
              <a:latin typeface="Arial Unicode MS"/>
              <a:cs typeface="Arial Unicode MS"/>
            </a:endParaRPr>
          </a:p>
          <a:p>
            <a:pPr marL="12700" algn="just">
              <a:lnSpc>
                <a:spcPct val="100000"/>
              </a:lnSpc>
              <a:spcBef>
                <a:spcPts val="1445"/>
              </a:spcBef>
            </a:pPr>
            <a:r>
              <a:rPr sz="3950" spc="-560" dirty="0">
                <a:latin typeface="Arial Unicode MS"/>
                <a:cs typeface="Arial Unicode MS"/>
              </a:rPr>
              <a:t>⽽而是在提醒你该转弯了了</a:t>
            </a:r>
            <a:r>
              <a:rPr sz="3950" spc="-560" dirty="0">
                <a:latin typeface="Arial"/>
                <a:cs typeface="Arial"/>
              </a:rPr>
              <a:t>”</a:t>
            </a:r>
            <a:r>
              <a:rPr sz="3950" spc="-560" dirty="0">
                <a:latin typeface="Arial Unicode MS"/>
                <a:cs typeface="Arial Unicode MS"/>
              </a:rPr>
              <a:t>。</a:t>
            </a:r>
            <a:endParaRPr sz="3950">
              <a:latin typeface="Arial Unicode MS"/>
              <a:cs typeface="Arial Unicode MS"/>
            </a:endParaRPr>
          </a:p>
          <a:p>
            <a:pPr>
              <a:lnSpc>
                <a:spcPct val="100000"/>
              </a:lnSpc>
              <a:spcBef>
                <a:spcPts val="0"/>
              </a:spcBef>
            </a:pPr>
            <a:endParaRPr sz="5850">
              <a:latin typeface="Times New Roman"/>
              <a:cs typeface="Times New Roman"/>
            </a:endParaRPr>
          </a:p>
          <a:p>
            <a:pPr marL="43815" marR="531495" algn="just">
              <a:lnSpc>
                <a:spcPct val="129299"/>
              </a:lnSpc>
            </a:pPr>
            <a:r>
              <a:rPr sz="3950" spc="-480" dirty="0">
                <a:latin typeface="Arial Unicode MS"/>
                <a:cs typeface="Arial Unicode MS"/>
              </a:rPr>
              <a:t>⑨须知道，当把⾦金金球奖的</a:t>
            </a:r>
            <a:r>
              <a:rPr sz="3950" spc="-480" dirty="0">
                <a:latin typeface="Arial"/>
                <a:cs typeface="Arial"/>
              </a:rPr>
              <a:t>“</a:t>
            </a:r>
            <a:r>
              <a:rPr sz="3950" spc="-480" dirty="0">
                <a:latin typeface="Arial Unicode MS"/>
                <a:cs typeface="Arial Unicode MS"/>
              </a:rPr>
              <a:t>最佳导演奖</a:t>
            </a:r>
            <a:r>
              <a:rPr sz="3950" spc="-480" dirty="0">
                <a:latin typeface="Arial"/>
                <a:cs typeface="Arial"/>
              </a:rPr>
              <a:t>”</a:t>
            </a:r>
            <a:r>
              <a:rPr sz="3950" spc="-480" dirty="0">
                <a:latin typeface="Arial Unicode MS"/>
                <a:cs typeface="Arial Unicode MS"/>
              </a:rPr>
              <a:t>和世界畅销书排⾏行行榜冠军双双揽⼊入怀中之  </a:t>
            </a:r>
            <a:r>
              <a:rPr sz="3950" spc="-705" dirty="0">
                <a:latin typeface="Arial Unicode MS"/>
                <a:cs typeface="Arial Unicode MS"/>
              </a:rPr>
              <a:t>后，</a:t>
            </a:r>
            <a:r>
              <a:rPr sz="3950" spc="-705" dirty="0">
                <a:latin typeface="Arial"/>
                <a:cs typeface="Arial"/>
              </a:rPr>
              <a:t>“</a:t>
            </a:r>
            <a:r>
              <a:rPr sz="3950" spc="-705" dirty="0">
                <a:latin typeface="Arial Unicode MS"/>
                <a:cs typeface="Arial Unicode MS"/>
              </a:rPr>
              <a:t>超⼈人</a:t>
            </a:r>
            <a:r>
              <a:rPr sz="3950" spc="-705" dirty="0">
                <a:latin typeface="Arial"/>
                <a:cs typeface="Arial"/>
              </a:rPr>
              <a:t>”</a:t>
            </a:r>
            <a:r>
              <a:rPr sz="3950" spc="-705" dirty="0">
                <a:latin typeface="Arial Unicode MS"/>
                <a:cs typeface="Arial Unicode MS"/>
              </a:rPr>
              <a:t>克⾥里里斯朵夫</a:t>
            </a:r>
            <a:r>
              <a:rPr sz="3950" spc="-705" dirty="0">
                <a:latin typeface="Arial"/>
                <a:cs typeface="Arial"/>
              </a:rPr>
              <a:t>·</a:t>
            </a:r>
            <a:r>
              <a:rPr sz="3950" spc="-705" dirty="0">
                <a:latin typeface="Arial Unicode MS"/>
                <a:cs typeface="Arial Unicode MS"/>
              </a:rPr>
              <a:t>李李维，最庆幸的就是在那场不不幸发⽣生之后，</a:t>
            </a:r>
            <a:r>
              <a:rPr sz="3950" b="1" spc="-705" dirty="0">
                <a:latin typeface="Microsoft YaHei UI"/>
                <a:cs typeface="Microsoft YaHei UI"/>
              </a:rPr>
              <a:t>让⾃自⼰己的思维  </a:t>
            </a:r>
            <a:r>
              <a:rPr sz="3950" b="1" spc="-655" dirty="0">
                <a:latin typeface="Microsoft YaHei UI"/>
                <a:cs typeface="Microsoft YaHei UI"/>
              </a:rPr>
              <a:t>转了了个弯。</a:t>
            </a:r>
            <a:endParaRPr sz="3950">
              <a:latin typeface="Microsoft YaHei UI"/>
              <a:cs typeface="Microsoft YaHei UI"/>
            </a:endParaRPr>
          </a:p>
          <a:p>
            <a:pPr marL="43815" algn="just">
              <a:lnSpc>
                <a:spcPct val="100000"/>
              </a:lnSpc>
              <a:spcBef>
                <a:spcPts val="1225"/>
              </a:spcBef>
            </a:pPr>
            <a:r>
              <a:rPr sz="3950" b="1" spc="5" dirty="0">
                <a:latin typeface="Microsoft YaHei UI"/>
                <a:cs typeface="Microsoft YaHei UI"/>
              </a:rPr>
              <a:t>⑩何妨让思维转个弯。</a:t>
            </a:r>
            <a:endParaRPr sz="3950">
              <a:latin typeface="Microsoft YaHei UI"/>
              <a:cs typeface="Microsoft YaHei UI"/>
            </a:endParaRPr>
          </a:p>
        </p:txBody>
      </p:sp>
      <p:sp>
        <p:nvSpPr>
          <p:cNvPr id="3" name="object 3"/>
          <p:cNvSpPr txBox="1">
            <a:spLocks noGrp="1"/>
          </p:cNvSpPr>
          <p:nvPr>
            <p:ph type="title"/>
          </p:nvPr>
        </p:nvSpPr>
        <p:spPr>
          <a:prstGeom prst="rect">
            <a:avLst/>
          </a:prstGeom>
        </p:spPr>
        <p:txBody>
          <a:bodyPr vert="horz" wrap="square" lIns="0" tIns="643675" rIns="0" bIns="0" rtlCol="0">
            <a:spAutoFit/>
          </a:bodyPr>
          <a:lstStyle/>
          <a:p>
            <a:pPr marL="6553200">
              <a:lnSpc>
                <a:spcPts val="10400"/>
              </a:lnSpc>
            </a:pPr>
            <a:r>
              <a:rPr sz="10300" b="0" spc="5" dirty="0">
                <a:latin typeface="Arial Unicode MS"/>
                <a:cs typeface="Arial Unicode MS"/>
              </a:rPr>
              <a:t>首尾呼应</a:t>
            </a:r>
            <a:endParaRPr sz="10300">
              <a:latin typeface="Arial Unicode MS"/>
              <a:cs typeface="Arial Unicode MS"/>
            </a:endParaRPr>
          </a:p>
        </p:txBody>
      </p:sp>
      <p:sp>
        <p:nvSpPr>
          <p:cNvPr id="4" name="object 4"/>
          <p:cNvSpPr/>
          <p:nvPr/>
        </p:nvSpPr>
        <p:spPr>
          <a:xfrm>
            <a:off x="3923011" y="1355986"/>
            <a:ext cx="1319530" cy="487045"/>
          </a:xfrm>
          <a:custGeom>
            <a:avLst/>
            <a:gdLst/>
            <a:ahLst/>
            <a:cxnLst/>
            <a:rect l="l" t="t" r="r" b="b"/>
            <a:pathLst>
              <a:path w="1319529" h="487044">
                <a:moveTo>
                  <a:pt x="747112" y="278474"/>
                </a:moveTo>
                <a:lnTo>
                  <a:pt x="535560" y="278474"/>
                </a:lnTo>
                <a:lnTo>
                  <a:pt x="573120" y="278864"/>
                </a:lnTo>
                <a:lnTo>
                  <a:pt x="610176" y="282914"/>
                </a:lnTo>
                <a:lnTo>
                  <a:pt x="682810" y="301611"/>
                </a:lnTo>
                <a:lnTo>
                  <a:pt x="718404" y="316068"/>
                </a:lnTo>
                <a:lnTo>
                  <a:pt x="753590" y="333842"/>
                </a:lnTo>
                <a:lnTo>
                  <a:pt x="788184" y="354722"/>
                </a:lnTo>
                <a:lnTo>
                  <a:pt x="822387" y="378728"/>
                </a:lnTo>
                <a:lnTo>
                  <a:pt x="856141" y="405725"/>
                </a:lnTo>
                <a:lnTo>
                  <a:pt x="890966" y="432037"/>
                </a:lnTo>
                <a:lnTo>
                  <a:pt x="926677" y="453509"/>
                </a:lnTo>
                <a:lnTo>
                  <a:pt x="963316" y="469908"/>
                </a:lnTo>
                <a:lnTo>
                  <a:pt x="1000925" y="480998"/>
                </a:lnTo>
                <a:lnTo>
                  <a:pt x="1039545" y="486545"/>
                </a:lnTo>
                <a:lnTo>
                  <a:pt x="1079220" y="486314"/>
                </a:lnTo>
                <a:lnTo>
                  <a:pt x="1119991" y="480069"/>
                </a:lnTo>
                <a:lnTo>
                  <a:pt x="1161901" y="467577"/>
                </a:lnTo>
                <a:lnTo>
                  <a:pt x="1194974" y="451197"/>
                </a:lnTo>
                <a:lnTo>
                  <a:pt x="1205254" y="443479"/>
                </a:lnTo>
                <a:lnTo>
                  <a:pt x="1079580" y="443479"/>
                </a:lnTo>
                <a:lnTo>
                  <a:pt x="1041153" y="441453"/>
                </a:lnTo>
                <a:lnTo>
                  <a:pt x="1001822" y="431191"/>
                </a:lnTo>
                <a:lnTo>
                  <a:pt x="965030" y="414438"/>
                </a:lnTo>
                <a:lnTo>
                  <a:pt x="929792" y="393669"/>
                </a:lnTo>
                <a:lnTo>
                  <a:pt x="895504" y="370543"/>
                </a:lnTo>
                <a:lnTo>
                  <a:pt x="861560" y="346718"/>
                </a:lnTo>
                <a:lnTo>
                  <a:pt x="827357" y="323854"/>
                </a:lnTo>
                <a:lnTo>
                  <a:pt x="791148" y="301387"/>
                </a:lnTo>
                <a:lnTo>
                  <a:pt x="754734" y="281896"/>
                </a:lnTo>
                <a:lnTo>
                  <a:pt x="747112" y="278474"/>
                </a:lnTo>
                <a:close/>
              </a:path>
              <a:path w="1319529" h="487044">
                <a:moveTo>
                  <a:pt x="1224921" y="45546"/>
                </a:moveTo>
                <a:lnTo>
                  <a:pt x="1085492" y="45546"/>
                </a:lnTo>
                <a:lnTo>
                  <a:pt x="1118730" y="47307"/>
                </a:lnTo>
                <a:lnTo>
                  <a:pt x="1157755" y="60204"/>
                </a:lnTo>
                <a:lnTo>
                  <a:pt x="1192164" y="79200"/>
                </a:lnTo>
                <a:lnTo>
                  <a:pt x="1244858" y="131905"/>
                </a:lnTo>
                <a:lnTo>
                  <a:pt x="1272260" y="198257"/>
                </a:lnTo>
                <a:lnTo>
                  <a:pt x="1275052" y="234311"/>
                </a:lnTo>
                <a:lnTo>
                  <a:pt x="1269814" y="271091"/>
                </a:lnTo>
                <a:lnTo>
                  <a:pt x="1255533" y="312038"/>
                </a:lnTo>
                <a:lnTo>
                  <a:pt x="1235893" y="348419"/>
                </a:lnTo>
                <a:lnTo>
                  <a:pt x="1211529" y="379709"/>
                </a:lnTo>
                <a:lnTo>
                  <a:pt x="1183080" y="405385"/>
                </a:lnTo>
                <a:lnTo>
                  <a:pt x="1116469" y="437793"/>
                </a:lnTo>
                <a:lnTo>
                  <a:pt x="1079580" y="443479"/>
                </a:lnTo>
                <a:lnTo>
                  <a:pt x="1205254" y="443479"/>
                </a:lnTo>
                <a:lnTo>
                  <a:pt x="1252696" y="400127"/>
                </a:lnTo>
                <a:lnTo>
                  <a:pt x="1276132" y="367801"/>
                </a:lnTo>
                <a:lnTo>
                  <a:pt x="1295141" y="332525"/>
                </a:lnTo>
                <a:lnTo>
                  <a:pt x="1309117" y="295481"/>
                </a:lnTo>
                <a:lnTo>
                  <a:pt x="1317452" y="257853"/>
                </a:lnTo>
                <a:lnTo>
                  <a:pt x="1319541" y="220824"/>
                </a:lnTo>
                <a:lnTo>
                  <a:pt x="1314776" y="185575"/>
                </a:lnTo>
                <a:lnTo>
                  <a:pt x="1300747" y="144321"/>
                </a:lnTo>
                <a:lnTo>
                  <a:pt x="1280774" y="106946"/>
                </a:lnTo>
                <a:lnTo>
                  <a:pt x="1255658" y="74091"/>
                </a:lnTo>
                <a:lnTo>
                  <a:pt x="1226199" y="46395"/>
                </a:lnTo>
                <a:lnTo>
                  <a:pt x="1224921" y="45546"/>
                </a:lnTo>
                <a:close/>
              </a:path>
              <a:path w="1319529" h="487044">
                <a:moveTo>
                  <a:pt x="32628" y="298234"/>
                </a:moveTo>
                <a:lnTo>
                  <a:pt x="23157" y="299511"/>
                </a:lnTo>
                <a:lnTo>
                  <a:pt x="0" y="305655"/>
                </a:lnTo>
                <a:lnTo>
                  <a:pt x="23613" y="332017"/>
                </a:lnTo>
                <a:lnTo>
                  <a:pt x="52134" y="353256"/>
                </a:lnTo>
                <a:lnTo>
                  <a:pt x="84526" y="369147"/>
                </a:lnTo>
                <a:lnTo>
                  <a:pt x="119749" y="379469"/>
                </a:lnTo>
                <a:lnTo>
                  <a:pt x="156765" y="383999"/>
                </a:lnTo>
                <a:lnTo>
                  <a:pt x="194536" y="382515"/>
                </a:lnTo>
                <a:lnTo>
                  <a:pt x="232024" y="374794"/>
                </a:lnTo>
                <a:lnTo>
                  <a:pt x="286652" y="357508"/>
                </a:lnTo>
                <a:lnTo>
                  <a:pt x="332355" y="338348"/>
                </a:lnTo>
                <a:lnTo>
                  <a:pt x="153388" y="338348"/>
                </a:lnTo>
                <a:lnTo>
                  <a:pt x="115786" y="333712"/>
                </a:lnTo>
                <a:lnTo>
                  <a:pt x="77846" y="321358"/>
                </a:lnTo>
                <a:lnTo>
                  <a:pt x="39569" y="300200"/>
                </a:lnTo>
                <a:lnTo>
                  <a:pt x="32628" y="298234"/>
                </a:lnTo>
                <a:close/>
              </a:path>
              <a:path w="1319529" h="487044">
                <a:moveTo>
                  <a:pt x="1080961" y="0"/>
                </a:moveTo>
                <a:lnTo>
                  <a:pt x="1015375" y="21493"/>
                </a:lnTo>
                <a:lnTo>
                  <a:pt x="958847" y="72139"/>
                </a:lnTo>
                <a:lnTo>
                  <a:pt x="939016" y="107757"/>
                </a:lnTo>
                <a:lnTo>
                  <a:pt x="927490" y="149898"/>
                </a:lnTo>
                <a:lnTo>
                  <a:pt x="926285" y="198308"/>
                </a:lnTo>
                <a:lnTo>
                  <a:pt x="933562" y="237746"/>
                </a:lnTo>
                <a:lnTo>
                  <a:pt x="969000" y="299743"/>
                </a:lnTo>
                <a:lnTo>
                  <a:pt x="1029620" y="333842"/>
                </a:lnTo>
                <a:lnTo>
                  <a:pt x="1068375" y="338408"/>
                </a:lnTo>
                <a:lnTo>
                  <a:pt x="1108449" y="333205"/>
                </a:lnTo>
                <a:lnTo>
                  <a:pt x="1139419" y="317254"/>
                </a:lnTo>
                <a:lnTo>
                  <a:pt x="1160948" y="290046"/>
                </a:lnTo>
                <a:lnTo>
                  <a:pt x="1162078" y="286299"/>
                </a:lnTo>
                <a:lnTo>
                  <a:pt x="1056066" y="286299"/>
                </a:lnTo>
                <a:lnTo>
                  <a:pt x="1035999" y="285645"/>
                </a:lnTo>
                <a:lnTo>
                  <a:pt x="1007222" y="269051"/>
                </a:lnTo>
                <a:lnTo>
                  <a:pt x="986214" y="241540"/>
                </a:lnTo>
                <a:lnTo>
                  <a:pt x="973839" y="207043"/>
                </a:lnTo>
                <a:lnTo>
                  <a:pt x="970960" y="169490"/>
                </a:lnTo>
                <a:lnTo>
                  <a:pt x="978441" y="132812"/>
                </a:lnTo>
                <a:lnTo>
                  <a:pt x="996138" y="99642"/>
                </a:lnTo>
                <a:lnTo>
                  <a:pt x="1021606" y="73110"/>
                </a:lnTo>
                <a:lnTo>
                  <a:pt x="1052254" y="54613"/>
                </a:lnTo>
                <a:lnTo>
                  <a:pt x="1085492" y="45546"/>
                </a:lnTo>
                <a:lnTo>
                  <a:pt x="1224921" y="45546"/>
                </a:lnTo>
                <a:lnTo>
                  <a:pt x="1193199" y="24498"/>
                </a:lnTo>
                <a:lnTo>
                  <a:pt x="1157459" y="9039"/>
                </a:lnTo>
                <a:lnTo>
                  <a:pt x="1119780" y="660"/>
                </a:lnTo>
                <a:lnTo>
                  <a:pt x="1080961" y="0"/>
                </a:lnTo>
                <a:close/>
              </a:path>
              <a:path w="1319529" h="487044">
                <a:moveTo>
                  <a:pt x="531088" y="231345"/>
                </a:moveTo>
                <a:lnTo>
                  <a:pt x="492816" y="234635"/>
                </a:lnTo>
                <a:lnTo>
                  <a:pt x="454219" y="241459"/>
                </a:lnTo>
                <a:lnTo>
                  <a:pt x="415284" y="251885"/>
                </a:lnTo>
                <a:lnTo>
                  <a:pt x="375994" y="265983"/>
                </a:lnTo>
                <a:lnTo>
                  <a:pt x="336335" y="283823"/>
                </a:lnTo>
                <a:lnTo>
                  <a:pt x="300422" y="301465"/>
                </a:lnTo>
                <a:lnTo>
                  <a:pt x="264170" y="316825"/>
                </a:lnTo>
                <a:lnTo>
                  <a:pt x="227581" y="328818"/>
                </a:lnTo>
                <a:lnTo>
                  <a:pt x="190653" y="336354"/>
                </a:lnTo>
                <a:lnTo>
                  <a:pt x="153388" y="338348"/>
                </a:lnTo>
                <a:lnTo>
                  <a:pt x="332355" y="338348"/>
                </a:lnTo>
                <a:lnTo>
                  <a:pt x="341933" y="333803"/>
                </a:lnTo>
                <a:lnTo>
                  <a:pt x="380131" y="315423"/>
                </a:lnTo>
                <a:lnTo>
                  <a:pt x="419850" y="300200"/>
                </a:lnTo>
                <a:lnTo>
                  <a:pt x="458900" y="289056"/>
                </a:lnTo>
                <a:lnTo>
                  <a:pt x="497489" y="281840"/>
                </a:lnTo>
                <a:lnTo>
                  <a:pt x="535560" y="278474"/>
                </a:lnTo>
                <a:lnTo>
                  <a:pt x="747112" y="278474"/>
                </a:lnTo>
                <a:lnTo>
                  <a:pt x="718098" y="265450"/>
                </a:lnTo>
                <a:lnTo>
                  <a:pt x="681227" y="252120"/>
                </a:lnTo>
                <a:lnTo>
                  <a:pt x="644105" y="241975"/>
                </a:lnTo>
                <a:lnTo>
                  <a:pt x="606718" y="235084"/>
                </a:lnTo>
                <a:lnTo>
                  <a:pt x="569050" y="231518"/>
                </a:lnTo>
                <a:lnTo>
                  <a:pt x="531088" y="231345"/>
                </a:lnTo>
                <a:close/>
              </a:path>
              <a:path w="1319529" h="487044">
                <a:moveTo>
                  <a:pt x="1094733" y="148622"/>
                </a:moveTo>
                <a:lnTo>
                  <a:pt x="1084559" y="151463"/>
                </a:lnTo>
                <a:lnTo>
                  <a:pt x="1071686" y="156351"/>
                </a:lnTo>
                <a:lnTo>
                  <a:pt x="1055779" y="161921"/>
                </a:lnTo>
                <a:lnTo>
                  <a:pt x="1086386" y="186997"/>
                </a:lnTo>
                <a:lnTo>
                  <a:pt x="1108391" y="227650"/>
                </a:lnTo>
                <a:lnTo>
                  <a:pt x="1122332" y="261992"/>
                </a:lnTo>
                <a:lnTo>
                  <a:pt x="1100245" y="270550"/>
                </a:lnTo>
                <a:lnTo>
                  <a:pt x="1077819" y="279960"/>
                </a:lnTo>
                <a:lnTo>
                  <a:pt x="1056066" y="286299"/>
                </a:lnTo>
                <a:lnTo>
                  <a:pt x="1162078" y="286299"/>
                </a:lnTo>
                <a:lnTo>
                  <a:pt x="1172697" y="251070"/>
                </a:lnTo>
                <a:lnTo>
                  <a:pt x="1173114" y="213662"/>
                </a:lnTo>
                <a:lnTo>
                  <a:pt x="1159875" y="185122"/>
                </a:lnTo>
                <a:lnTo>
                  <a:pt x="1135508" y="164086"/>
                </a:lnTo>
                <a:lnTo>
                  <a:pt x="1102542" y="149189"/>
                </a:lnTo>
                <a:lnTo>
                  <a:pt x="1094733" y="148622"/>
                </a:lnTo>
                <a:close/>
              </a:path>
            </a:pathLst>
          </a:custGeom>
          <a:solidFill>
            <a:srgbClr val="414141"/>
          </a:solidFill>
        </p:spPr>
        <p:txBody>
          <a:bodyPr wrap="square" lIns="0" tIns="0" rIns="0" bIns="0" rtlCol="0"/>
          <a:lstStyle/>
          <a:p>
            <a:endParaRPr/>
          </a:p>
        </p:txBody>
      </p:sp>
      <p:sp>
        <p:nvSpPr>
          <p:cNvPr id="5" name="object 5"/>
          <p:cNvSpPr/>
          <p:nvPr/>
        </p:nvSpPr>
        <p:spPr>
          <a:xfrm>
            <a:off x="5749884" y="1354788"/>
            <a:ext cx="460375" cy="489584"/>
          </a:xfrm>
          <a:custGeom>
            <a:avLst/>
            <a:gdLst/>
            <a:ahLst/>
            <a:cxnLst/>
            <a:rect l="l" t="t" r="r" b="b"/>
            <a:pathLst>
              <a:path w="460375" h="489585">
                <a:moveTo>
                  <a:pt x="14397" y="370300"/>
                </a:moveTo>
                <a:lnTo>
                  <a:pt x="5402" y="379388"/>
                </a:lnTo>
                <a:lnTo>
                  <a:pt x="0" y="383032"/>
                </a:lnTo>
                <a:lnTo>
                  <a:pt x="3545" y="393343"/>
                </a:lnTo>
                <a:lnTo>
                  <a:pt x="47303" y="444597"/>
                </a:lnTo>
                <a:lnTo>
                  <a:pt x="112854" y="476520"/>
                </a:lnTo>
                <a:lnTo>
                  <a:pt x="180421" y="489518"/>
                </a:lnTo>
                <a:lnTo>
                  <a:pt x="214043" y="489241"/>
                </a:lnTo>
                <a:lnTo>
                  <a:pt x="279135" y="475772"/>
                </a:lnTo>
                <a:lnTo>
                  <a:pt x="338913" y="445936"/>
                </a:lnTo>
                <a:lnTo>
                  <a:pt x="343596" y="442337"/>
                </a:lnTo>
                <a:lnTo>
                  <a:pt x="190486" y="442337"/>
                </a:lnTo>
                <a:lnTo>
                  <a:pt x="151378" y="438097"/>
                </a:lnTo>
                <a:lnTo>
                  <a:pt x="113282" y="427463"/>
                </a:lnTo>
                <a:lnTo>
                  <a:pt x="77379" y="410309"/>
                </a:lnTo>
                <a:lnTo>
                  <a:pt x="61466" y="400477"/>
                </a:lnTo>
                <a:lnTo>
                  <a:pt x="30310" y="380132"/>
                </a:lnTo>
                <a:lnTo>
                  <a:pt x="14397" y="370300"/>
                </a:lnTo>
                <a:close/>
              </a:path>
              <a:path w="460375" h="489585">
                <a:moveTo>
                  <a:pt x="366322" y="48153"/>
                </a:moveTo>
                <a:lnTo>
                  <a:pt x="236657" y="48153"/>
                </a:lnTo>
                <a:lnTo>
                  <a:pt x="273061" y="52286"/>
                </a:lnTo>
                <a:lnTo>
                  <a:pt x="308565" y="63844"/>
                </a:lnTo>
                <a:lnTo>
                  <a:pt x="365276" y="106611"/>
                </a:lnTo>
                <a:lnTo>
                  <a:pt x="386979" y="142601"/>
                </a:lnTo>
                <a:lnTo>
                  <a:pt x="401191" y="181199"/>
                </a:lnTo>
                <a:lnTo>
                  <a:pt x="407911" y="221228"/>
                </a:lnTo>
                <a:lnTo>
                  <a:pt x="407140" y="261510"/>
                </a:lnTo>
                <a:lnTo>
                  <a:pt x="398879" y="300870"/>
                </a:lnTo>
                <a:lnTo>
                  <a:pt x="383127" y="338129"/>
                </a:lnTo>
                <a:lnTo>
                  <a:pt x="359884" y="372111"/>
                </a:lnTo>
                <a:lnTo>
                  <a:pt x="302077" y="417976"/>
                </a:lnTo>
                <a:lnTo>
                  <a:pt x="229426" y="440312"/>
                </a:lnTo>
                <a:lnTo>
                  <a:pt x="190486" y="442337"/>
                </a:lnTo>
                <a:lnTo>
                  <a:pt x="343596" y="442337"/>
                </a:lnTo>
                <a:lnTo>
                  <a:pt x="390446" y="400757"/>
                </a:lnTo>
                <a:lnTo>
                  <a:pt x="430804" y="341257"/>
                </a:lnTo>
                <a:lnTo>
                  <a:pt x="457054" y="268460"/>
                </a:lnTo>
                <a:lnTo>
                  <a:pt x="460241" y="235148"/>
                </a:lnTo>
                <a:lnTo>
                  <a:pt x="456347" y="198815"/>
                </a:lnTo>
                <a:lnTo>
                  <a:pt x="446000" y="161336"/>
                </a:lnTo>
                <a:lnTo>
                  <a:pt x="429831" y="124590"/>
                </a:lnTo>
                <a:lnTo>
                  <a:pt x="408468" y="90453"/>
                </a:lnTo>
                <a:lnTo>
                  <a:pt x="382541" y="60802"/>
                </a:lnTo>
                <a:lnTo>
                  <a:pt x="366322" y="48153"/>
                </a:lnTo>
                <a:close/>
              </a:path>
              <a:path w="460375" h="489585">
                <a:moveTo>
                  <a:pt x="246742" y="0"/>
                </a:moveTo>
                <a:lnTo>
                  <a:pt x="173619" y="12374"/>
                </a:lnTo>
                <a:lnTo>
                  <a:pt x="136760" y="32048"/>
                </a:lnTo>
                <a:lnTo>
                  <a:pt x="89108" y="85261"/>
                </a:lnTo>
                <a:lnTo>
                  <a:pt x="73779" y="120251"/>
                </a:lnTo>
                <a:lnTo>
                  <a:pt x="65047" y="158271"/>
                </a:lnTo>
                <a:lnTo>
                  <a:pt x="63612" y="197403"/>
                </a:lnTo>
                <a:lnTo>
                  <a:pt x="70175" y="235728"/>
                </a:lnTo>
                <a:lnTo>
                  <a:pt x="85409" y="271822"/>
                </a:lnTo>
                <a:lnTo>
                  <a:pt x="134183" y="319916"/>
                </a:lnTo>
                <a:lnTo>
                  <a:pt x="203334" y="339379"/>
                </a:lnTo>
                <a:lnTo>
                  <a:pt x="243005" y="336598"/>
                </a:lnTo>
                <a:lnTo>
                  <a:pt x="275085" y="322562"/>
                </a:lnTo>
                <a:lnTo>
                  <a:pt x="298732" y="296932"/>
                </a:lnTo>
                <a:lnTo>
                  <a:pt x="301276" y="290281"/>
                </a:lnTo>
                <a:lnTo>
                  <a:pt x="224925" y="290281"/>
                </a:lnTo>
                <a:lnTo>
                  <a:pt x="198103" y="284740"/>
                </a:lnTo>
                <a:lnTo>
                  <a:pt x="146483" y="263429"/>
                </a:lnTo>
                <a:lnTo>
                  <a:pt x="112596" y="217130"/>
                </a:lnTo>
                <a:lnTo>
                  <a:pt x="107833" y="184540"/>
                </a:lnTo>
                <a:lnTo>
                  <a:pt x="112466" y="150940"/>
                </a:lnTo>
                <a:lnTo>
                  <a:pt x="145923" y="88994"/>
                </a:lnTo>
                <a:lnTo>
                  <a:pt x="202253" y="52102"/>
                </a:lnTo>
                <a:lnTo>
                  <a:pt x="236657" y="48153"/>
                </a:lnTo>
                <a:lnTo>
                  <a:pt x="366322" y="48153"/>
                </a:lnTo>
                <a:lnTo>
                  <a:pt x="352680" y="37514"/>
                </a:lnTo>
                <a:lnTo>
                  <a:pt x="318067" y="18542"/>
                </a:lnTo>
                <a:lnTo>
                  <a:pt x="282704" y="5785"/>
                </a:lnTo>
                <a:lnTo>
                  <a:pt x="246742" y="0"/>
                </a:lnTo>
                <a:close/>
              </a:path>
              <a:path w="460375" h="489585">
                <a:moveTo>
                  <a:pt x="244326" y="155826"/>
                </a:moveTo>
                <a:lnTo>
                  <a:pt x="230320" y="157531"/>
                </a:lnTo>
                <a:lnTo>
                  <a:pt x="216325" y="160599"/>
                </a:lnTo>
                <a:lnTo>
                  <a:pt x="203334" y="162987"/>
                </a:lnTo>
                <a:lnTo>
                  <a:pt x="224084" y="187535"/>
                </a:lnTo>
                <a:lnTo>
                  <a:pt x="242471" y="207993"/>
                </a:lnTo>
                <a:lnTo>
                  <a:pt x="257485" y="226406"/>
                </a:lnTo>
                <a:lnTo>
                  <a:pt x="268117" y="244817"/>
                </a:lnTo>
                <a:lnTo>
                  <a:pt x="264655" y="256015"/>
                </a:lnTo>
                <a:lnTo>
                  <a:pt x="252591" y="271644"/>
                </a:lnTo>
                <a:lnTo>
                  <a:pt x="237493" y="285226"/>
                </a:lnTo>
                <a:lnTo>
                  <a:pt x="224925" y="290281"/>
                </a:lnTo>
                <a:lnTo>
                  <a:pt x="301276" y="290281"/>
                </a:lnTo>
                <a:lnTo>
                  <a:pt x="313100" y="259371"/>
                </a:lnTo>
                <a:lnTo>
                  <a:pt x="315518" y="224022"/>
                </a:lnTo>
                <a:lnTo>
                  <a:pt x="306802" y="194810"/>
                </a:lnTo>
                <a:lnTo>
                  <a:pt x="287288" y="172419"/>
                </a:lnTo>
                <a:lnTo>
                  <a:pt x="257301" y="157530"/>
                </a:lnTo>
                <a:lnTo>
                  <a:pt x="244326" y="155826"/>
                </a:lnTo>
                <a:close/>
              </a:path>
            </a:pathLst>
          </a:custGeom>
          <a:solidFill>
            <a:srgbClr val="414141"/>
          </a:solidFill>
        </p:spPr>
        <p:txBody>
          <a:bodyPr wrap="square" lIns="0" tIns="0" rIns="0" bIns="0" rtlCol="0"/>
          <a:lstStyle/>
          <a:p>
            <a:endParaRPr/>
          </a:p>
        </p:txBody>
      </p:sp>
      <p:sp>
        <p:nvSpPr>
          <p:cNvPr id="6" name="object 6"/>
          <p:cNvSpPr/>
          <p:nvPr/>
        </p:nvSpPr>
        <p:spPr>
          <a:xfrm>
            <a:off x="5272083" y="1355933"/>
            <a:ext cx="447675" cy="487045"/>
          </a:xfrm>
          <a:custGeom>
            <a:avLst/>
            <a:gdLst/>
            <a:ahLst/>
            <a:cxnLst/>
            <a:rect l="l" t="t" r="r" b="b"/>
            <a:pathLst>
              <a:path w="447675" h="487044">
                <a:moveTo>
                  <a:pt x="0" y="383629"/>
                </a:moveTo>
                <a:lnTo>
                  <a:pt x="5953" y="396396"/>
                </a:lnTo>
                <a:lnTo>
                  <a:pt x="11232" y="409334"/>
                </a:lnTo>
                <a:lnTo>
                  <a:pt x="17183" y="421249"/>
                </a:lnTo>
                <a:lnTo>
                  <a:pt x="55722" y="452352"/>
                </a:lnTo>
                <a:lnTo>
                  <a:pt x="126176" y="479615"/>
                </a:lnTo>
                <a:lnTo>
                  <a:pt x="164248" y="485560"/>
                </a:lnTo>
                <a:lnTo>
                  <a:pt x="203010" y="486439"/>
                </a:lnTo>
                <a:lnTo>
                  <a:pt x="241556" y="482296"/>
                </a:lnTo>
                <a:lnTo>
                  <a:pt x="278981" y="473175"/>
                </a:lnTo>
                <a:lnTo>
                  <a:pt x="314380" y="459120"/>
                </a:lnTo>
                <a:lnTo>
                  <a:pt x="342838" y="442513"/>
                </a:lnTo>
                <a:lnTo>
                  <a:pt x="181929" y="442513"/>
                </a:lnTo>
                <a:lnTo>
                  <a:pt x="144347" y="436850"/>
                </a:lnTo>
                <a:lnTo>
                  <a:pt x="107797" y="423659"/>
                </a:lnTo>
                <a:lnTo>
                  <a:pt x="83630" y="411525"/>
                </a:lnTo>
                <a:lnTo>
                  <a:pt x="58618" y="400240"/>
                </a:lnTo>
                <a:lnTo>
                  <a:pt x="31247" y="390657"/>
                </a:lnTo>
                <a:lnTo>
                  <a:pt x="0" y="383629"/>
                </a:lnTo>
                <a:close/>
              </a:path>
              <a:path w="447675" h="487044">
                <a:moveTo>
                  <a:pt x="362124" y="46062"/>
                </a:moveTo>
                <a:lnTo>
                  <a:pt x="246733" y="46062"/>
                </a:lnTo>
                <a:lnTo>
                  <a:pt x="286140" y="53908"/>
                </a:lnTo>
                <a:lnTo>
                  <a:pt x="321581" y="72497"/>
                </a:lnTo>
                <a:lnTo>
                  <a:pt x="351378" y="99131"/>
                </a:lnTo>
                <a:lnTo>
                  <a:pt x="391433" y="159650"/>
                </a:lnTo>
                <a:lnTo>
                  <a:pt x="404877" y="227420"/>
                </a:lnTo>
                <a:lnTo>
                  <a:pt x="401410" y="263117"/>
                </a:lnTo>
                <a:lnTo>
                  <a:pt x="373674" y="336322"/>
                </a:lnTo>
                <a:lnTo>
                  <a:pt x="350681" y="369108"/>
                </a:lnTo>
                <a:lnTo>
                  <a:pt x="322784" y="396286"/>
                </a:lnTo>
                <a:lnTo>
                  <a:pt x="290970" y="417535"/>
                </a:lnTo>
                <a:lnTo>
                  <a:pt x="219553" y="440969"/>
                </a:lnTo>
                <a:lnTo>
                  <a:pt x="181929" y="442513"/>
                </a:lnTo>
                <a:lnTo>
                  <a:pt x="342838" y="442513"/>
                </a:lnTo>
                <a:lnTo>
                  <a:pt x="375475" y="416382"/>
                </a:lnTo>
                <a:lnTo>
                  <a:pt x="418764" y="357619"/>
                </a:lnTo>
                <a:lnTo>
                  <a:pt x="442823" y="289511"/>
                </a:lnTo>
                <a:lnTo>
                  <a:pt x="447560" y="253536"/>
                </a:lnTo>
                <a:lnTo>
                  <a:pt x="447394" y="217125"/>
                </a:lnTo>
                <a:lnTo>
                  <a:pt x="432217" y="145524"/>
                </a:lnTo>
                <a:lnTo>
                  <a:pt x="397035" y="79775"/>
                </a:lnTo>
                <a:lnTo>
                  <a:pt x="370726" y="51890"/>
                </a:lnTo>
                <a:lnTo>
                  <a:pt x="362124" y="46062"/>
                </a:lnTo>
                <a:close/>
              </a:path>
              <a:path w="447675" h="487044">
                <a:moveTo>
                  <a:pt x="219582" y="0"/>
                </a:moveTo>
                <a:lnTo>
                  <a:pt x="144395" y="26594"/>
                </a:lnTo>
                <a:lnTo>
                  <a:pt x="110787" y="52211"/>
                </a:lnTo>
                <a:lnTo>
                  <a:pt x="84663" y="83185"/>
                </a:lnTo>
                <a:lnTo>
                  <a:pt x="66474" y="118859"/>
                </a:lnTo>
                <a:lnTo>
                  <a:pt x="56668" y="158575"/>
                </a:lnTo>
                <a:lnTo>
                  <a:pt x="55694" y="201677"/>
                </a:lnTo>
                <a:lnTo>
                  <a:pt x="64331" y="239394"/>
                </a:lnTo>
                <a:lnTo>
                  <a:pt x="103942" y="297707"/>
                </a:lnTo>
                <a:lnTo>
                  <a:pt x="165282" y="330866"/>
                </a:lnTo>
                <a:lnTo>
                  <a:pt x="193382" y="333227"/>
                </a:lnTo>
                <a:lnTo>
                  <a:pt x="224343" y="327911"/>
                </a:lnTo>
                <a:lnTo>
                  <a:pt x="254968" y="316795"/>
                </a:lnTo>
                <a:lnTo>
                  <a:pt x="282054" y="301757"/>
                </a:lnTo>
                <a:lnTo>
                  <a:pt x="294167" y="289014"/>
                </a:lnTo>
                <a:lnTo>
                  <a:pt x="228160" y="289014"/>
                </a:lnTo>
                <a:lnTo>
                  <a:pt x="200542" y="284069"/>
                </a:lnTo>
                <a:lnTo>
                  <a:pt x="147323" y="265988"/>
                </a:lnTo>
                <a:lnTo>
                  <a:pt x="106203" y="222931"/>
                </a:lnTo>
                <a:lnTo>
                  <a:pt x="98627" y="189379"/>
                </a:lnTo>
                <a:lnTo>
                  <a:pt x="102090" y="153208"/>
                </a:lnTo>
                <a:lnTo>
                  <a:pt x="115644" y="117473"/>
                </a:lnTo>
                <a:lnTo>
                  <a:pt x="138341" y="85230"/>
                </a:lnTo>
                <a:lnTo>
                  <a:pt x="169469" y="61897"/>
                </a:lnTo>
                <a:lnTo>
                  <a:pt x="206721" y="48782"/>
                </a:lnTo>
                <a:lnTo>
                  <a:pt x="246733" y="46062"/>
                </a:lnTo>
                <a:lnTo>
                  <a:pt x="362124" y="46062"/>
                </a:lnTo>
                <a:lnTo>
                  <a:pt x="336882" y="28959"/>
                </a:lnTo>
                <a:lnTo>
                  <a:pt x="298447" y="11994"/>
                </a:lnTo>
                <a:lnTo>
                  <a:pt x="258366" y="2004"/>
                </a:lnTo>
                <a:lnTo>
                  <a:pt x="219582" y="0"/>
                </a:lnTo>
                <a:close/>
              </a:path>
              <a:path w="447675" h="487044">
                <a:moveTo>
                  <a:pt x="208402" y="152558"/>
                </a:moveTo>
                <a:lnTo>
                  <a:pt x="210192" y="158013"/>
                </a:lnTo>
                <a:lnTo>
                  <a:pt x="211993" y="165290"/>
                </a:lnTo>
                <a:lnTo>
                  <a:pt x="211993" y="172568"/>
                </a:lnTo>
                <a:lnTo>
                  <a:pt x="226198" y="190080"/>
                </a:lnTo>
                <a:lnTo>
                  <a:pt x="240738" y="207593"/>
                </a:lnTo>
                <a:lnTo>
                  <a:pt x="253932" y="225788"/>
                </a:lnTo>
                <a:lnTo>
                  <a:pt x="264096" y="245351"/>
                </a:lnTo>
                <a:lnTo>
                  <a:pt x="261260" y="256268"/>
                </a:lnTo>
                <a:lnTo>
                  <a:pt x="250844" y="271278"/>
                </a:lnTo>
                <a:lnTo>
                  <a:pt x="238070" y="284240"/>
                </a:lnTo>
                <a:lnTo>
                  <a:pt x="228160" y="289014"/>
                </a:lnTo>
                <a:lnTo>
                  <a:pt x="294167" y="289014"/>
                </a:lnTo>
                <a:lnTo>
                  <a:pt x="307459" y="275033"/>
                </a:lnTo>
                <a:lnTo>
                  <a:pt x="315516" y="243530"/>
                </a:lnTo>
                <a:lnTo>
                  <a:pt x="309088" y="210663"/>
                </a:lnTo>
                <a:lnTo>
                  <a:pt x="291038" y="179845"/>
                </a:lnTo>
                <a:lnTo>
                  <a:pt x="276107" y="168163"/>
                </a:lnTo>
                <a:lnTo>
                  <a:pt x="255111" y="161427"/>
                </a:lnTo>
                <a:lnTo>
                  <a:pt x="231419" y="157078"/>
                </a:lnTo>
                <a:lnTo>
                  <a:pt x="208402" y="152558"/>
                </a:lnTo>
                <a:close/>
              </a:path>
            </a:pathLst>
          </a:custGeom>
          <a:solidFill>
            <a:srgbClr val="414141"/>
          </a:solidFill>
        </p:spPr>
        <p:txBody>
          <a:bodyPr wrap="square" lIns="0" tIns="0" rIns="0" bIns="0" rtlCol="0"/>
          <a:lstStyle/>
          <a:p>
            <a:endParaRPr/>
          </a:p>
        </p:txBody>
      </p:sp>
      <p:sp>
        <p:nvSpPr>
          <p:cNvPr id="7" name="object 7"/>
          <p:cNvSpPr/>
          <p:nvPr/>
        </p:nvSpPr>
        <p:spPr>
          <a:xfrm>
            <a:off x="13893962" y="1355986"/>
            <a:ext cx="1319530" cy="487045"/>
          </a:xfrm>
          <a:custGeom>
            <a:avLst/>
            <a:gdLst/>
            <a:ahLst/>
            <a:cxnLst/>
            <a:rect l="l" t="t" r="r" b="b"/>
            <a:pathLst>
              <a:path w="1319530" h="487044">
                <a:moveTo>
                  <a:pt x="747111" y="278474"/>
                </a:moveTo>
                <a:lnTo>
                  <a:pt x="535560" y="278474"/>
                </a:lnTo>
                <a:lnTo>
                  <a:pt x="573119" y="278864"/>
                </a:lnTo>
                <a:lnTo>
                  <a:pt x="610175" y="282914"/>
                </a:lnTo>
                <a:lnTo>
                  <a:pt x="682807" y="301611"/>
                </a:lnTo>
                <a:lnTo>
                  <a:pt x="718400" y="316068"/>
                </a:lnTo>
                <a:lnTo>
                  <a:pt x="753585" y="333842"/>
                </a:lnTo>
                <a:lnTo>
                  <a:pt x="788178" y="354722"/>
                </a:lnTo>
                <a:lnTo>
                  <a:pt x="822378" y="378728"/>
                </a:lnTo>
                <a:lnTo>
                  <a:pt x="856131" y="405725"/>
                </a:lnTo>
                <a:lnTo>
                  <a:pt x="890959" y="432037"/>
                </a:lnTo>
                <a:lnTo>
                  <a:pt x="926673" y="453509"/>
                </a:lnTo>
                <a:lnTo>
                  <a:pt x="963313" y="469908"/>
                </a:lnTo>
                <a:lnTo>
                  <a:pt x="1000923" y="480998"/>
                </a:lnTo>
                <a:lnTo>
                  <a:pt x="1039545" y="486545"/>
                </a:lnTo>
                <a:lnTo>
                  <a:pt x="1079220" y="486314"/>
                </a:lnTo>
                <a:lnTo>
                  <a:pt x="1119991" y="480069"/>
                </a:lnTo>
                <a:lnTo>
                  <a:pt x="1161901" y="467577"/>
                </a:lnTo>
                <a:lnTo>
                  <a:pt x="1194974" y="451197"/>
                </a:lnTo>
                <a:lnTo>
                  <a:pt x="1205254" y="443479"/>
                </a:lnTo>
                <a:lnTo>
                  <a:pt x="1079579" y="443479"/>
                </a:lnTo>
                <a:lnTo>
                  <a:pt x="1041152" y="441453"/>
                </a:lnTo>
                <a:lnTo>
                  <a:pt x="1001822" y="431191"/>
                </a:lnTo>
                <a:lnTo>
                  <a:pt x="965030" y="414438"/>
                </a:lnTo>
                <a:lnTo>
                  <a:pt x="929792" y="393669"/>
                </a:lnTo>
                <a:lnTo>
                  <a:pt x="895504" y="370543"/>
                </a:lnTo>
                <a:lnTo>
                  <a:pt x="861560" y="346718"/>
                </a:lnTo>
                <a:lnTo>
                  <a:pt x="827357" y="323854"/>
                </a:lnTo>
                <a:lnTo>
                  <a:pt x="791148" y="301387"/>
                </a:lnTo>
                <a:lnTo>
                  <a:pt x="754733" y="281896"/>
                </a:lnTo>
                <a:lnTo>
                  <a:pt x="747111" y="278474"/>
                </a:lnTo>
                <a:close/>
              </a:path>
              <a:path w="1319530" h="487044">
                <a:moveTo>
                  <a:pt x="1224921" y="45546"/>
                </a:moveTo>
                <a:lnTo>
                  <a:pt x="1085492" y="45546"/>
                </a:lnTo>
                <a:lnTo>
                  <a:pt x="1118730" y="47307"/>
                </a:lnTo>
                <a:lnTo>
                  <a:pt x="1157755" y="60204"/>
                </a:lnTo>
                <a:lnTo>
                  <a:pt x="1192164" y="79200"/>
                </a:lnTo>
                <a:lnTo>
                  <a:pt x="1244858" y="131905"/>
                </a:lnTo>
                <a:lnTo>
                  <a:pt x="1272260" y="198257"/>
                </a:lnTo>
                <a:lnTo>
                  <a:pt x="1275052" y="234311"/>
                </a:lnTo>
                <a:lnTo>
                  <a:pt x="1269814" y="271091"/>
                </a:lnTo>
                <a:lnTo>
                  <a:pt x="1255531" y="312038"/>
                </a:lnTo>
                <a:lnTo>
                  <a:pt x="1235889" y="348419"/>
                </a:lnTo>
                <a:lnTo>
                  <a:pt x="1211525" y="379709"/>
                </a:lnTo>
                <a:lnTo>
                  <a:pt x="1183075" y="405385"/>
                </a:lnTo>
                <a:lnTo>
                  <a:pt x="1116466" y="437793"/>
                </a:lnTo>
                <a:lnTo>
                  <a:pt x="1079579" y="443479"/>
                </a:lnTo>
                <a:lnTo>
                  <a:pt x="1205254" y="443479"/>
                </a:lnTo>
                <a:lnTo>
                  <a:pt x="1252696" y="400127"/>
                </a:lnTo>
                <a:lnTo>
                  <a:pt x="1276132" y="367801"/>
                </a:lnTo>
                <a:lnTo>
                  <a:pt x="1295141" y="332525"/>
                </a:lnTo>
                <a:lnTo>
                  <a:pt x="1309117" y="295481"/>
                </a:lnTo>
                <a:lnTo>
                  <a:pt x="1317452" y="257853"/>
                </a:lnTo>
                <a:lnTo>
                  <a:pt x="1319541" y="220824"/>
                </a:lnTo>
                <a:lnTo>
                  <a:pt x="1314776" y="185575"/>
                </a:lnTo>
                <a:lnTo>
                  <a:pt x="1300747" y="144321"/>
                </a:lnTo>
                <a:lnTo>
                  <a:pt x="1280774" y="106946"/>
                </a:lnTo>
                <a:lnTo>
                  <a:pt x="1255658" y="74091"/>
                </a:lnTo>
                <a:lnTo>
                  <a:pt x="1226199" y="46395"/>
                </a:lnTo>
                <a:lnTo>
                  <a:pt x="1224921" y="45546"/>
                </a:lnTo>
                <a:close/>
              </a:path>
              <a:path w="1319530" h="487044">
                <a:moveTo>
                  <a:pt x="32628" y="298234"/>
                </a:moveTo>
                <a:lnTo>
                  <a:pt x="23157" y="299511"/>
                </a:lnTo>
                <a:lnTo>
                  <a:pt x="0" y="305655"/>
                </a:lnTo>
                <a:lnTo>
                  <a:pt x="23612" y="332017"/>
                </a:lnTo>
                <a:lnTo>
                  <a:pt x="52132" y="353256"/>
                </a:lnTo>
                <a:lnTo>
                  <a:pt x="84522" y="369147"/>
                </a:lnTo>
                <a:lnTo>
                  <a:pt x="119743" y="379469"/>
                </a:lnTo>
                <a:lnTo>
                  <a:pt x="156757" y="383999"/>
                </a:lnTo>
                <a:lnTo>
                  <a:pt x="194526" y="382515"/>
                </a:lnTo>
                <a:lnTo>
                  <a:pt x="232013" y="374794"/>
                </a:lnTo>
                <a:lnTo>
                  <a:pt x="286650" y="357508"/>
                </a:lnTo>
                <a:lnTo>
                  <a:pt x="332355" y="338348"/>
                </a:lnTo>
                <a:lnTo>
                  <a:pt x="153385" y="338348"/>
                </a:lnTo>
                <a:lnTo>
                  <a:pt x="115784" y="333712"/>
                </a:lnTo>
                <a:lnTo>
                  <a:pt x="77845" y="321358"/>
                </a:lnTo>
                <a:lnTo>
                  <a:pt x="39569" y="300200"/>
                </a:lnTo>
                <a:lnTo>
                  <a:pt x="32628" y="298234"/>
                </a:lnTo>
                <a:close/>
              </a:path>
              <a:path w="1319530" h="487044">
                <a:moveTo>
                  <a:pt x="1080961" y="0"/>
                </a:moveTo>
                <a:lnTo>
                  <a:pt x="1015370" y="21493"/>
                </a:lnTo>
                <a:lnTo>
                  <a:pt x="958842" y="72139"/>
                </a:lnTo>
                <a:lnTo>
                  <a:pt x="939010" y="107757"/>
                </a:lnTo>
                <a:lnTo>
                  <a:pt x="927483" y="149898"/>
                </a:lnTo>
                <a:lnTo>
                  <a:pt x="926275" y="198308"/>
                </a:lnTo>
                <a:lnTo>
                  <a:pt x="933556" y="237746"/>
                </a:lnTo>
                <a:lnTo>
                  <a:pt x="968997" y="299743"/>
                </a:lnTo>
                <a:lnTo>
                  <a:pt x="1029614" y="333842"/>
                </a:lnTo>
                <a:lnTo>
                  <a:pt x="1068365" y="338408"/>
                </a:lnTo>
                <a:lnTo>
                  <a:pt x="1108443" y="333205"/>
                </a:lnTo>
                <a:lnTo>
                  <a:pt x="1139412" y="317254"/>
                </a:lnTo>
                <a:lnTo>
                  <a:pt x="1160939" y="290046"/>
                </a:lnTo>
                <a:lnTo>
                  <a:pt x="1162068" y="286299"/>
                </a:lnTo>
                <a:lnTo>
                  <a:pt x="1056060" y="286299"/>
                </a:lnTo>
                <a:lnTo>
                  <a:pt x="1035999" y="285645"/>
                </a:lnTo>
                <a:lnTo>
                  <a:pt x="1007218" y="269051"/>
                </a:lnTo>
                <a:lnTo>
                  <a:pt x="986210" y="241540"/>
                </a:lnTo>
                <a:lnTo>
                  <a:pt x="973836" y="207043"/>
                </a:lnTo>
                <a:lnTo>
                  <a:pt x="970959" y="169490"/>
                </a:lnTo>
                <a:lnTo>
                  <a:pt x="978441" y="132812"/>
                </a:lnTo>
                <a:lnTo>
                  <a:pt x="996138" y="99642"/>
                </a:lnTo>
                <a:lnTo>
                  <a:pt x="1021606" y="73110"/>
                </a:lnTo>
                <a:lnTo>
                  <a:pt x="1052254" y="54613"/>
                </a:lnTo>
                <a:lnTo>
                  <a:pt x="1085492" y="45546"/>
                </a:lnTo>
                <a:lnTo>
                  <a:pt x="1224921" y="45546"/>
                </a:lnTo>
                <a:lnTo>
                  <a:pt x="1193199" y="24498"/>
                </a:lnTo>
                <a:lnTo>
                  <a:pt x="1157459" y="9039"/>
                </a:lnTo>
                <a:lnTo>
                  <a:pt x="1119780" y="660"/>
                </a:lnTo>
                <a:lnTo>
                  <a:pt x="1080961" y="0"/>
                </a:lnTo>
                <a:close/>
              </a:path>
              <a:path w="1319530" h="487044">
                <a:moveTo>
                  <a:pt x="531084" y="231345"/>
                </a:moveTo>
                <a:lnTo>
                  <a:pt x="492811" y="234635"/>
                </a:lnTo>
                <a:lnTo>
                  <a:pt x="454215" y="241459"/>
                </a:lnTo>
                <a:lnTo>
                  <a:pt x="415280" y="251885"/>
                </a:lnTo>
                <a:lnTo>
                  <a:pt x="375992" y="265983"/>
                </a:lnTo>
                <a:lnTo>
                  <a:pt x="336335" y="283823"/>
                </a:lnTo>
                <a:lnTo>
                  <a:pt x="300419" y="301465"/>
                </a:lnTo>
                <a:lnTo>
                  <a:pt x="264166" y="316825"/>
                </a:lnTo>
                <a:lnTo>
                  <a:pt x="227576" y="328818"/>
                </a:lnTo>
                <a:lnTo>
                  <a:pt x="190649" y="336354"/>
                </a:lnTo>
                <a:lnTo>
                  <a:pt x="153385" y="338348"/>
                </a:lnTo>
                <a:lnTo>
                  <a:pt x="332355" y="338348"/>
                </a:lnTo>
                <a:lnTo>
                  <a:pt x="341933" y="333803"/>
                </a:lnTo>
                <a:lnTo>
                  <a:pt x="380131" y="315423"/>
                </a:lnTo>
                <a:lnTo>
                  <a:pt x="419850" y="300200"/>
                </a:lnTo>
                <a:lnTo>
                  <a:pt x="458900" y="289056"/>
                </a:lnTo>
                <a:lnTo>
                  <a:pt x="497489" y="281840"/>
                </a:lnTo>
                <a:lnTo>
                  <a:pt x="535560" y="278474"/>
                </a:lnTo>
                <a:lnTo>
                  <a:pt x="747111" y="278474"/>
                </a:lnTo>
                <a:lnTo>
                  <a:pt x="718097" y="265450"/>
                </a:lnTo>
                <a:lnTo>
                  <a:pt x="681225" y="252120"/>
                </a:lnTo>
                <a:lnTo>
                  <a:pt x="644102" y="241975"/>
                </a:lnTo>
                <a:lnTo>
                  <a:pt x="606714" y="235084"/>
                </a:lnTo>
                <a:lnTo>
                  <a:pt x="569046" y="231518"/>
                </a:lnTo>
                <a:lnTo>
                  <a:pt x="531084" y="231345"/>
                </a:lnTo>
                <a:close/>
              </a:path>
              <a:path w="1319530" h="487044">
                <a:moveTo>
                  <a:pt x="1094729" y="148622"/>
                </a:moveTo>
                <a:lnTo>
                  <a:pt x="1084555" y="151463"/>
                </a:lnTo>
                <a:lnTo>
                  <a:pt x="1071685" y="156351"/>
                </a:lnTo>
                <a:lnTo>
                  <a:pt x="1055779" y="161921"/>
                </a:lnTo>
                <a:lnTo>
                  <a:pt x="1086386" y="186997"/>
                </a:lnTo>
                <a:lnTo>
                  <a:pt x="1108391" y="227650"/>
                </a:lnTo>
                <a:lnTo>
                  <a:pt x="1122332" y="261992"/>
                </a:lnTo>
                <a:lnTo>
                  <a:pt x="1100239" y="270550"/>
                </a:lnTo>
                <a:lnTo>
                  <a:pt x="1077811" y="279960"/>
                </a:lnTo>
                <a:lnTo>
                  <a:pt x="1056060" y="286299"/>
                </a:lnTo>
                <a:lnTo>
                  <a:pt x="1162068" y="286299"/>
                </a:lnTo>
                <a:lnTo>
                  <a:pt x="1172686" y="251070"/>
                </a:lnTo>
                <a:lnTo>
                  <a:pt x="1173110" y="213662"/>
                </a:lnTo>
                <a:lnTo>
                  <a:pt x="1159874" y="185122"/>
                </a:lnTo>
                <a:lnTo>
                  <a:pt x="1135508" y="164086"/>
                </a:lnTo>
                <a:lnTo>
                  <a:pt x="1102542" y="149189"/>
                </a:lnTo>
                <a:lnTo>
                  <a:pt x="1094729" y="148622"/>
                </a:lnTo>
                <a:close/>
              </a:path>
            </a:pathLst>
          </a:custGeom>
          <a:solidFill>
            <a:srgbClr val="414141"/>
          </a:solidFill>
        </p:spPr>
        <p:txBody>
          <a:bodyPr wrap="square" lIns="0" tIns="0" rIns="0" bIns="0" rtlCol="0"/>
          <a:lstStyle/>
          <a:p>
            <a:endParaRPr/>
          </a:p>
        </p:txBody>
      </p:sp>
      <p:sp>
        <p:nvSpPr>
          <p:cNvPr id="8" name="object 8"/>
          <p:cNvSpPr/>
          <p:nvPr/>
        </p:nvSpPr>
        <p:spPr>
          <a:xfrm>
            <a:off x="15720841" y="1354788"/>
            <a:ext cx="460375" cy="489584"/>
          </a:xfrm>
          <a:custGeom>
            <a:avLst/>
            <a:gdLst/>
            <a:ahLst/>
            <a:cxnLst/>
            <a:rect l="l" t="t" r="r" b="b"/>
            <a:pathLst>
              <a:path w="460375" h="489585">
                <a:moveTo>
                  <a:pt x="14397" y="370300"/>
                </a:moveTo>
                <a:lnTo>
                  <a:pt x="5392" y="379388"/>
                </a:lnTo>
                <a:lnTo>
                  <a:pt x="0" y="383032"/>
                </a:lnTo>
                <a:lnTo>
                  <a:pt x="3539" y="393343"/>
                </a:lnTo>
                <a:lnTo>
                  <a:pt x="47294" y="444597"/>
                </a:lnTo>
                <a:lnTo>
                  <a:pt x="112848" y="476520"/>
                </a:lnTo>
                <a:lnTo>
                  <a:pt x="180415" y="489518"/>
                </a:lnTo>
                <a:lnTo>
                  <a:pt x="214037" y="489241"/>
                </a:lnTo>
                <a:lnTo>
                  <a:pt x="279128" y="475772"/>
                </a:lnTo>
                <a:lnTo>
                  <a:pt x="338905" y="445936"/>
                </a:lnTo>
                <a:lnTo>
                  <a:pt x="343588" y="442337"/>
                </a:lnTo>
                <a:lnTo>
                  <a:pt x="190478" y="442337"/>
                </a:lnTo>
                <a:lnTo>
                  <a:pt x="151369" y="438097"/>
                </a:lnTo>
                <a:lnTo>
                  <a:pt x="113272" y="427463"/>
                </a:lnTo>
                <a:lnTo>
                  <a:pt x="77369" y="410309"/>
                </a:lnTo>
                <a:lnTo>
                  <a:pt x="61457" y="400477"/>
                </a:lnTo>
                <a:lnTo>
                  <a:pt x="30309" y="380132"/>
                </a:lnTo>
                <a:lnTo>
                  <a:pt x="14397" y="370300"/>
                </a:lnTo>
                <a:close/>
              </a:path>
              <a:path w="460375" h="489585">
                <a:moveTo>
                  <a:pt x="366322" y="48153"/>
                </a:moveTo>
                <a:lnTo>
                  <a:pt x="236651" y="48153"/>
                </a:lnTo>
                <a:lnTo>
                  <a:pt x="273055" y="52286"/>
                </a:lnTo>
                <a:lnTo>
                  <a:pt x="308560" y="63844"/>
                </a:lnTo>
                <a:lnTo>
                  <a:pt x="365276" y="106611"/>
                </a:lnTo>
                <a:lnTo>
                  <a:pt x="386979" y="142601"/>
                </a:lnTo>
                <a:lnTo>
                  <a:pt x="401191" y="181199"/>
                </a:lnTo>
                <a:lnTo>
                  <a:pt x="407910" y="221228"/>
                </a:lnTo>
                <a:lnTo>
                  <a:pt x="407139" y="261510"/>
                </a:lnTo>
                <a:lnTo>
                  <a:pt x="398875" y="300870"/>
                </a:lnTo>
                <a:lnTo>
                  <a:pt x="383120" y="338129"/>
                </a:lnTo>
                <a:lnTo>
                  <a:pt x="359873" y="372111"/>
                </a:lnTo>
                <a:lnTo>
                  <a:pt x="302070" y="417976"/>
                </a:lnTo>
                <a:lnTo>
                  <a:pt x="229419" y="440312"/>
                </a:lnTo>
                <a:lnTo>
                  <a:pt x="190478" y="442337"/>
                </a:lnTo>
                <a:lnTo>
                  <a:pt x="343588" y="442337"/>
                </a:lnTo>
                <a:lnTo>
                  <a:pt x="390437" y="400757"/>
                </a:lnTo>
                <a:lnTo>
                  <a:pt x="430794" y="341257"/>
                </a:lnTo>
                <a:lnTo>
                  <a:pt x="457043" y="268460"/>
                </a:lnTo>
                <a:lnTo>
                  <a:pt x="460234" y="235148"/>
                </a:lnTo>
                <a:lnTo>
                  <a:pt x="456343" y="198815"/>
                </a:lnTo>
                <a:lnTo>
                  <a:pt x="445998" y="161336"/>
                </a:lnTo>
                <a:lnTo>
                  <a:pt x="429830" y="124590"/>
                </a:lnTo>
                <a:lnTo>
                  <a:pt x="408468" y="90453"/>
                </a:lnTo>
                <a:lnTo>
                  <a:pt x="382541" y="60802"/>
                </a:lnTo>
                <a:lnTo>
                  <a:pt x="366322" y="48153"/>
                </a:lnTo>
                <a:close/>
              </a:path>
              <a:path w="460375" h="489585">
                <a:moveTo>
                  <a:pt x="246741" y="0"/>
                </a:moveTo>
                <a:lnTo>
                  <a:pt x="173613" y="12374"/>
                </a:lnTo>
                <a:lnTo>
                  <a:pt x="136749" y="32048"/>
                </a:lnTo>
                <a:lnTo>
                  <a:pt x="89101" y="85261"/>
                </a:lnTo>
                <a:lnTo>
                  <a:pt x="73773" y="120251"/>
                </a:lnTo>
                <a:lnTo>
                  <a:pt x="65044" y="158271"/>
                </a:lnTo>
                <a:lnTo>
                  <a:pt x="63611" y="197403"/>
                </a:lnTo>
                <a:lnTo>
                  <a:pt x="70175" y="235728"/>
                </a:lnTo>
                <a:lnTo>
                  <a:pt x="85404" y="271822"/>
                </a:lnTo>
                <a:lnTo>
                  <a:pt x="134175" y="319916"/>
                </a:lnTo>
                <a:lnTo>
                  <a:pt x="203334" y="339379"/>
                </a:lnTo>
                <a:lnTo>
                  <a:pt x="243003" y="336598"/>
                </a:lnTo>
                <a:lnTo>
                  <a:pt x="275080" y="322562"/>
                </a:lnTo>
                <a:lnTo>
                  <a:pt x="298723" y="296932"/>
                </a:lnTo>
                <a:lnTo>
                  <a:pt x="301267" y="290281"/>
                </a:lnTo>
                <a:lnTo>
                  <a:pt x="224925" y="290281"/>
                </a:lnTo>
                <a:lnTo>
                  <a:pt x="198102" y="284740"/>
                </a:lnTo>
                <a:lnTo>
                  <a:pt x="146479" y="263429"/>
                </a:lnTo>
                <a:lnTo>
                  <a:pt x="112591" y="217130"/>
                </a:lnTo>
                <a:lnTo>
                  <a:pt x="107825" y="184540"/>
                </a:lnTo>
                <a:lnTo>
                  <a:pt x="112457" y="150940"/>
                </a:lnTo>
                <a:lnTo>
                  <a:pt x="145913" y="88994"/>
                </a:lnTo>
                <a:lnTo>
                  <a:pt x="202246" y="52102"/>
                </a:lnTo>
                <a:lnTo>
                  <a:pt x="236651" y="48153"/>
                </a:lnTo>
                <a:lnTo>
                  <a:pt x="366322" y="48153"/>
                </a:lnTo>
                <a:lnTo>
                  <a:pt x="352680" y="37514"/>
                </a:lnTo>
                <a:lnTo>
                  <a:pt x="318067" y="18542"/>
                </a:lnTo>
                <a:lnTo>
                  <a:pt x="282704" y="5785"/>
                </a:lnTo>
                <a:lnTo>
                  <a:pt x="246741" y="0"/>
                </a:lnTo>
                <a:close/>
              </a:path>
              <a:path w="460375" h="489585">
                <a:moveTo>
                  <a:pt x="244320" y="155826"/>
                </a:moveTo>
                <a:lnTo>
                  <a:pt x="230312" y="157531"/>
                </a:lnTo>
                <a:lnTo>
                  <a:pt x="216319" y="160599"/>
                </a:lnTo>
                <a:lnTo>
                  <a:pt x="203334" y="162987"/>
                </a:lnTo>
                <a:lnTo>
                  <a:pt x="224080" y="187535"/>
                </a:lnTo>
                <a:lnTo>
                  <a:pt x="242466" y="207993"/>
                </a:lnTo>
                <a:lnTo>
                  <a:pt x="257479" y="226406"/>
                </a:lnTo>
                <a:lnTo>
                  <a:pt x="268107" y="244817"/>
                </a:lnTo>
                <a:lnTo>
                  <a:pt x="264650" y="256015"/>
                </a:lnTo>
                <a:lnTo>
                  <a:pt x="252590" y="271644"/>
                </a:lnTo>
                <a:lnTo>
                  <a:pt x="237492" y="285226"/>
                </a:lnTo>
                <a:lnTo>
                  <a:pt x="224925" y="290281"/>
                </a:lnTo>
                <a:lnTo>
                  <a:pt x="301267" y="290281"/>
                </a:lnTo>
                <a:lnTo>
                  <a:pt x="313089" y="259371"/>
                </a:lnTo>
                <a:lnTo>
                  <a:pt x="315507" y="224022"/>
                </a:lnTo>
                <a:lnTo>
                  <a:pt x="306793" y="194810"/>
                </a:lnTo>
                <a:lnTo>
                  <a:pt x="287281" y="172419"/>
                </a:lnTo>
                <a:lnTo>
                  <a:pt x="257301" y="157530"/>
                </a:lnTo>
                <a:lnTo>
                  <a:pt x="244320" y="155826"/>
                </a:lnTo>
                <a:close/>
              </a:path>
            </a:pathLst>
          </a:custGeom>
          <a:solidFill>
            <a:srgbClr val="414141"/>
          </a:solidFill>
        </p:spPr>
        <p:txBody>
          <a:bodyPr wrap="square" lIns="0" tIns="0" rIns="0" bIns="0" rtlCol="0"/>
          <a:lstStyle/>
          <a:p>
            <a:endParaRPr/>
          </a:p>
        </p:txBody>
      </p:sp>
      <p:sp>
        <p:nvSpPr>
          <p:cNvPr id="9" name="object 9"/>
          <p:cNvSpPr/>
          <p:nvPr/>
        </p:nvSpPr>
        <p:spPr>
          <a:xfrm>
            <a:off x="15243043" y="1355933"/>
            <a:ext cx="447675" cy="487045"/>
          </a:xfrm>
          <a:custGeom>
            <a:avLst/>
            <a:gdLst/>
            <a:ahLst/>
            <a:cxnLst/>
            <a:rect l="l" t="t" r="r" b="b"/>
            <a:pathLst>
              <a:path w="447675" h="487044">
                <a:moveTo>
                  <a:pt x="0" y="383629"/>
                </a:moveTo>
                <a:lnTo>
                  <a:pt x="5947" y="396396"/>
                </a:lnTo>
                <a:lnTo>
                  <a:pt x="11224" y="409334"/>
                </a:lnTo>
                <a:lnTo>
                  <a:pt x="17177" y="421249"/>
                </a:lnTo>
                <a:lnTo>
                  <a:pt x="55719" y="452352"/>
                </a:lnTo>
                <a:lnTo>
                  <a:pt x="126169" y="479615"/>
                </a:lnTo>
                <a:lnTo>
                  <a:pt x="164240" y="485560"/>
                </a:lnTo>
                <a:lnTo>
                  <a:pt x="203001" y="486439"/>
                </a:lnTo>
                <a:lnTo>
                  <a:pt x="241547" y="482296"/>
                </a:lnTo>
                <a:lnTo>
                  <a:pt x="278971" y="473175"/>
                </a:lnTo>
                <a:lnTo>
                  <a:pt x="314369" y="459120"/>
                </a:lnTo>
                <a:lnTo>
                  <a:pt x="342828" y="442513"/>
                </a:lnTo>
                <a:lnTo>
                  <a:pt x="181919" y="442513"/>
                </a:lnTo>
                <a:lnTo>
                  <a:pt x="144337" y="436850"/>
                </a:lnTo>
                <a:lnTo>
                  <a:pt x="107787" y="423659"/>
                </a:lnTo>
                <a:lnTo>
                  <a:pt x="83619" y="411525"/>
                </a:lnTo>
                <a:lnTo>
                  <a:pt x="58609" y="400240"/>
                </a:lnTo>
                <a:lnTo>
                  <a:pt x="31241" y="390657"/>
                </a:lnTo>
                <a:lnTo>
                  <a:pt x="0" y="383629"/>
                </a:lnTo>
                <a:close/>
              </a:path>
              <a:path w="447675" h="487044">
                <a:moveTo>
                  <a:pt x="362115" y="46062"/>
                </a:moveTo>
                <a:lnTo>
                  <a:pt x="246722" y="46062"/>
                </a:lnTo>
                <a:lnTo>
                  <a:pt x="286130" y="53908"/>
                </a:lnTo>
                <a:lnTo>
                  <a:pt x="321571" y="72497"/>
                </a:lnTo>
                <a:lnTo>
                  <a:pt x="351367" y="99131"/>
                </a:lnTo>
                <a:lnTo>
                  <a:pt x="391423" y="159650"/>
                </a:lnTo>
                <a:lnTo>
                  <a:pt x="404870" y="227420"/>
                </a:lnTo>
                <a:lnTo>
                  <a:pt x="401404" y="263117"/>
                </a:lnTo>
                <a:lnTo>
                  <a:pt x="373674" y="336322"/>
                </a:lnTo>
                <a:lnTo>
                  <a:pt x="350678" y="369108"/>
                </a:lnTo>
                <a:lnTo>
                  <a:pt x="322777" y="396286"/>
                </a:lnTo>
                <a:lnTo>
                  <a:pt x="290962" y="417535"/>
                </a:lnTo>
                <a:lnTo>
                  <a:pt x="219543" y="440969"/>
                </a:lnTo>
                <a:lnTo>
                  <a:pt x="181919" y="442513"/>
                </a:lnTo>
                <a:lnTo>
                  <a:pt x="342828" y="442513"/>
                </a:lnTo>
                <a:lnTo>
                  <a:pt x="375465" y="416382"/>
                </a:lnTo>
                <a:lnTo>
                  <a:pt x="418753" y="357619"/>
                </a:lnTo>
                <a:lnTo>
                  <a:pt x="442812" y="289511"/>
                </a:lnTo>
                <a:lnTo>
                  <a:pt x="447550" y="253536"/>
                </a:lnTo>
                <a:lnTo>
                  <a:pt x="447383" y="217125"/>
                </a:lnTo>
                <a:lnTo>
                  <a:pt x="432207" y="145524"/>
                </a:lnTo>
                <a:lnTo>
                  <a:pt x="397024" y="79775"/>
                </a:lnTo>
                <a:lnTo>
                  <a:pt x="370716" y="51890"/>
                </a:lnTo>
                <a:lnTo>
                  <a:pt x="362115" y="46062"/>
                </a:lnTo>
                <a:close/>
              </a:path>
              <a:path w="447675" h="487044">
                <a:moveTo>
                  <a:pt x="219582" y="0"/>
                </a:moveTo>
                <a:lnTo>
                  <a:pt x="144391" y="26594"/>
                </a:lnTo>
                <a:lnTo>
                  <a:pt x="110779" y="52211"/>
                </a:lnTo>
                <a:lnTo>
                  <a:pt x="84654" y="83185"/>
                </a:lnTo>
                <a:lnTo>
                  <a:pt x="66464" y="118859"/>
                </a:lnTo>
                <a:lnTo>
                  <a:pt x="56658" y="158575"/>
                </a:lnTo>
                <a:lnTo>
                  <a:pt x="55684" y="201677"/>
                </a:lnTo>
                <a:lnTo>
                  <a:pt x="64325" y="239394"/>
                </a:lnTo>
                <a:lnTo>
                  <a:pt x="103935" y="297707"/>
                </a:lnTo>
                <a:lnTo>
                  <a:pt x="165272" y="330866"/>
                </a:lnTo>
                <a:lnTo>
                  <a:pt x="193371" y="333227"/>
                </a:lnTo>
                <a:lnTo>
                  <a:pt x="224333" y="327911"/>
                </a:lnTo>
                <a:lnTo>
                  <a:pt x="254957" y="316795"/>
                </a:lnTo>
                <a:lnTo>
                  <a:pt x="282043" y="301757"/>
                </a:lnTo>
                <a:lnTo>
                  <a:pt x="294157" y="289014"/>
                </a:lnTo>
                <a:lnTo>
                  <a:pt x="228150" y="289014"/>
                </a:lnTo>
                <a:lnTo>
                  <a:pt x="200531" y="284069"/>
                </a:lnTo>
                <a:lnTo>
                  <a:pt x="147313" y="265988"/>
                </a:lnTo>
                <a:lnTo>
                  <a:pt x="106193" y="222931"/>
                </a:lnTo>
                <a:lnTo>
                  <a:pt x="98617" y="189379"/>
                </a:lnTo>
                <a:lnTo>
                  <a:pt x="102080" y="153208"/>
                </a:lnTo>
                <a:lnTo>
                  <a:pt x="115634" y="117473"/>
                </a:lnTo>
                <a:lnTo>
                  <a:pt x="138330" y="85230"/>
                </a:lnTo>
                <a:lnTo>
                  <a:pt x="169459" y="61897"/>
                </a:lnTo>
                <a:lnTo>
                  <a:pt x="206711" y="48782"/>
                </a:lnTo>
                <a:lnTo>
                  <a:pt x="246722" y="46062"/>
                </a:lnTo>
                <a:lnTo>
                  <a:pt x="362115" y="46062"/>
                </a:lnTo>
                <a:lnTo>
                  <a:pt x="336874" y="28959"/>
                </a:lnTo>
                <a:lnTo>
                  <a:pt x="298442" y="11994"/>
                </a:lnTo>
                <a:lnTo>
                  <a:pt x="258363" y="2004"/>
                </a:lnTo>
                <a:lnTo>
                  <a:pt x="219582" y="0"/>
                </a:lnTo>
                <a:close/>
              </a:path>
              <a:path w="447675" h="487044">
                <a:moveTo>
                  <a:pt x="208391" y="152558"/>
                </a:moveTo>
                <a:lnTo>
                  <a:pt x="210192" y="158013"/>
                </a:lnTo>
                <a:lnTo>
                  <a:pt x="211983" y="165290"/>
                </a:lnTo>
                <a:lnTo>
                  <a:pt x="211983" y="172568"/>
                </a:lnTo>
                <a:lnTo>
                  <a:pt x="226187" y="190080"/>
                </a:lnTo>
                <a:lnTo>
                  <a:pt x="240728" y="207593"/>
                </a:lnTo>
                <a:lnTo>
                  <a:pt x="253921" y="225788"/>
                </a:lnTo>
                <a:lnTo>
                  <a:pt x="264086" y="245351"/>
                </a:lnTo>
                <a:lnTo>
                  <a:pt x="261249" y="256268"/>
                </a:lnTo>
                <a:lnTo>
                  <a:pt x="250833" y="271278"/>
                </a:lnTo>
                <a:lnTo>
                  <a:pt x="238060" y="284240"/>
                </a:lnTo>
                <a:lnTo>
                  <a:pt x="228150" y="289014"/>
                </a:lnTo>
                <a:lnTo>
                  <a:pt x="294157" y="289014"/>
                </a:lnTo>
                <a:lnTo>
                  <a:pt x="307448" y="275033"/>
                </a:lnTo>
                <a:lnTo>
                  <a:pt x="315506" y="243530"/>
                </a:lnTo>
                <a:lnTo>
                  <a:pt x="309078" y="210663"/>
                </a:lnTo>
                <a:lnTo>
                  <a:pt x="291027" y="179845"/>
                </a:lnTo>
                <a:lnTo>
                  <a:pt x="276097" y="168163"/>
                </a:lnTo>
                <a:lnTo>
                  <a:pt x="255100" y="161427"/>
                </a:lnTo>
                <a:lnTo>
                  <a:pt x="231409" y="157078"/>
                </a:lnTo>
                <a:lnTo>
                  <a:pt x="208391" y="152558"/>
                </a:lnTo>
                <a:close/>
              </a:path>
            </a:pathLst>
          </a:custGeom>
          <a:solidFill>
            <a:srgbClr val="414141"/>
          </a:solidFill>
        </p:spPr>
        <p:txBody>
          <a:bodyPr wrap="square" lIns="0" tIns="0" rIns="0" bIns="0" rtlCol="0"/>
          <a:lstStyle/>
          <a:p>
            <a:endParaRPr/>
          </a:p>
        </p:txBody>
      </p:sp>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908737" y="3902790"/>
            <a:ext cx="18234660" cy="6206490"/>
          </a:xfrm>
          <a:prstGeom prst="rect">
            <a:avLst/>
          </a:prstGeom>
        </p:spPr>
        <p:txBody>
          <a:bodyPr vert="horz" wrap="square" lIns="0" tIns="0" rIns="0" bIns="0" rtlCol="0">
            <a:spAutoFit/>
          </a:bodyPr>
          <a:lstStyle/>
          <a:p>
            <a:pPr marL="12700" marR="255904">
              <a:lnSpc>
                <a:spcPct val="130500"/>
              </a:lnSpc>
            </a:pPr>
            <a:r>
              <a:rPr sz="4000" spc="-450" dirty="0">
                <a:latin typeface="Arial Unicode MS"/>
                <a:cs typeface="Arial Unicode MS"/>
              </a:rPr>
              <a:t>中国，这个古⽼老老⽽而崭新的国度，我身处其中。如果有⼈人问我，中国是什什么样的，  </a:t>
            </a:r>
            <a:r>
              <a:rPr sz="4000" spc="-800" dirty="0">
                <a:latin typeface="Arial Unicode MS"/>
                <a:cs typeface="Arial Unicode MS"/>
              </a:rPr>
              <a:t>我⼀一定会毫不不犹豫地回答他：</a:t>
            </a:r>
            <a:r>
              <a:rPr sz="4000" b="1" spc="-800" dirty="0">
                <a:latin typeface="Microsoft YaHei UI"/>
                <a:cs typeface="Microsoft YaHei UI"/>
              </a:rPr>
              <a:t>他是⽼老老⼈人，亦是婴⼉儿</a:t>
            </a:r>
            <a:r>
              <a:rPr sz="4000" spc="-800" dirty="0">
                <a:latin typeface="Arial Unicode MS"/>
                <a:cs typeface="Arial Unicode MS"/>
              </a:rPr>
              <a:t>。</a:t>
            </a:r>
            <a:endParaRPr sz="4000">
              <a:latin typeface="Arial Unicode MS"/>
              <a:cs typeface="Arial Unicode MS"/>
            </a:endParaRPr>
          </a:p>
          <a:p>
            <a:pPr>
              <a:lnSpc>
                <a:spcPct val="100000"/>
              </a:lnSpc>
            </a:pPr>
            <a:endParaRPr sz="4000">
              <a:latin typeface="Times New Roman"/>
              <a:cs typeface="Times New Roman"/>
            </a:endParaRPr>
          </a:p>
          <a:p>
            <a:pPr>
              <a:lnSpc>
                <a:spcPct val="100000"/>
              </a:lnSpc>
              <a:spcBef>
                <a:spcPts val="48"/>
              </a:spcBef>
            </a:pPr>
            <a:endParaRPr sz="3200">
              <a:latin typeface="Times New Roman"/>
              <a:cs typeface="Times New Roman"/>
            </a:endParaRPr>
          </a:p>
          <a:p>
            <a:pPr marL="12700" marR="768985" algn="just">
              <a:lnSpc>
                <a:spcPct val="130500"/>
              </a:lnSpc>
            </a:pPr>
            <a:r>
              <a:rPr sz="4000" spc="-390" dirty="0">
                <a:latin typeface="Arial Unicode MS"/>
                <a:cs typeface="Arial Unicode MS"/>
              </a:rPr>
              <a:t>中国，这个古⽼老老⽽而崭新的国家，我身处其中：</a:t>
            </a:r>
            <a:r>
              <a:rPr sz="4000" b="1" spc="-390" dirty="0">
                <a:latin typeface="Microsoft YaHei UI"/>
                <a:cs typeface="Microsoft YaHei UI"/>
              </a:rPr>
              <a:t>他以五千年年的智慧为世界写下中  国特⾊色的注脚，他以创新探索的精神推动时代发展。⽼老老者与婴⼉儿，这就是我认  </a:t>
            </a:r>
            <a:r>
              <a:rPr sz="4000" b="1" spc="40" dirty="0">
                <a:latin typeface="Microsoft YaHei UI"/>
                <a:cs typeface="Microsoft YaHei UI"/>
              </a:rPr>
              <a:t>识的中国。</a:t>
            </a:r>
            <a:endParaRPr sz="4000">
              <a:latin typeface="Microsoft YaHei UI"/>
              <a:cs typeface="Microsoft YaHei UI"/>
            </a:endParaRPr>
          </a:p>
          <a:p>
            <a:pPr>
              <a:lnSpc>
                <a:spcPct val="100000"/>
              </a:lnSpc>
              <a:spcBef>
                <a:spcPts val="45"/>
              </a:spcBef>
            </a:pPr>
            <a:endParaRPr sz="3600">
              <a:latin typeface="Times New Roman"/>
              <a:cs typeface="Times New Roman"/>
            </a:endParaRPr>
          </a:p>
          <a:p>
            <a:pPr marL="9498965">
              <a:lnSpc>
                <a:spcPct val="100000"/>
              </a:lnSpc>
            </a:pPr>
            <a:r>
              <a:rPr sz="4000" spc="40" dirty="0">
                <a:latin typeface="Arial"/>
                <a:cs typeface="Arial"/>
              </a:rPr>
              <a:t>——</a:t>
            </a:r>
            <a:r>
              <a:rPr sz="4000" spc="-215" dirty="0">
                <a:latin typeface="Arial Unicode MS"/>
                <a:cs typeface="Arial Unicode MS"/>
              </a:rPr>
              <a:t>新课标卷优秀作⽂文《中国，中国》</a:t>
            </a:r>
            <a:endParaRPr sz="4000">
              <a:latin typeface="Arial Unicode MS"/>
              <a:cs typeface="Arial Unicode MS"/>
            </a:endParaRPr>
          </a:p>
        </p:txBody>
      </p:sp>
      <p:sp>
        <p:nvSpPr>
          <p:cNvPr id="3" name="object 3"/>
          <p:cNvSpPr txBox="1">
            <a:spLocks noGrp="1"/>
          </p:cNvSpPr>
          <p:nvPr>
            <p:ph type="title"/>
          </p:nvPr>
        </p:nvSpPr>
        <p:spPr>
          <a:prstGeom prst="rect">
            <a:avLst/>
          </a:prstGeom>
        </p:spPr>
        <p:txBody>
          <a:bodyPr vert="horz" wrap="square" lIns="0" tIns="905447" rIns="0" bIns="0" rtlCol="0">
            <a:spAutoFit/>
          </a:bodyPr>
          <a:lstStyle/>
          <a:p>
            <a:pPr marL="6553200">
              <a:lnSpc>
                <a:spcPts val="10400"/>
              </a:lnSpc>
            </a:pPr>
            <a:r>
              <a:rPr sz="10300" b="0" spc="5" dirty="0">
                <a:latin typeface="Arial Unicode MS"/>
                <a:cs typeface="Arial Unicode MS"/>
              </a:rPr>
              <a:t>首尾呼应</a:t>
            </a:r>
            <a:endParaRPr sz="10300">
              <a:latin typeface="Arial Unicode MS"/>
              <a:cs typeface="Arial Unicode MS"/>
            </a:endParaRPr>
          </a:p>
        </p:txBody>
      </p:sp>
      <p:sp>
        <p:nvSpPr>
          <p:cNvPr id="4" name="object 4"/>
          <p:cNvSpPr/>
          <p:nvPr/>
        </p:nvSpPr>
        <p:spPr>
          <a:xfrm>
            <a:off x="3923011" y="1623645"/>
            <a:ext cx="1319530" cy="487045"/>
          </a:xfrm>
          <a:custGeom>
            <a:avLst/>
            <a:gdLst/>
            <a:ahLst/>
            <a:cxnLst/>
            <a:rect l="l" t="t" r="r" b="b"/>
            <a:pathLst>
              <a:path w="1319529" h="487044">
                <a:moveTo>
                  <a:pt x="747133" y="278474"/>
                </a:moveTo>
                <a:lnTo>
                  <a:pt x="535560" y="278474"/>
                </a:lnTo>
                <a:lnTo>
                  <a:pt x="573120" y="278864"/>
                </a:lnTo>
                <a:lnTo>
                  <a:pt x="610176" y="282914"/>
                </a:lnTo>
                <a:lnTo>
                  <a:pt x="682810" y="301611"/>
                </a:lnTo>
                <a:lnTo>
                  <a:pt x="718404" y="316068"/>
                </a:lnTo>
                <a:lnTo>
                  <a:pt x="753590" y="333842"/>
                </a:lnTo>
                <a:lnTo>
                  <a:pt x="788184" y="354722"/>
                </a:lnTo>
                <a:lnTo>
                  <a:pt x="822387" y="378728"/>
                </a:lnTo>
                <a:lnTo>
                  <a:pt x="856141" y="405725"/>
                </a:lnTo>
                <a:lnTo>
                  <a:pt x="890966" y="432037"/>
                </a:lnTo>
                <a:lnTo>
                  <a:pt x="926677" y="453509"/>
                </a:lnTo>
                <a:lnTo>
                  <a:pt x="963316" y="469908"/>
                </a:lnTo>
                <a:lnTo>
                  <a:pt x="1000925" y="480998"/>
                </a:lnTo>
                <a:lnTo>
                  <a:pt x="1039545" y="486545"/>
                </a:lnTo>
                <a:lnTo>
                  <a:pt x="1079220" y="486314"/>
                </a:lnTo>
                <a:lnTo>
                  <a:pt x="1119991" y="480069"/>
                </a:lnTo>
                <a:lnTo>
                  <a:pt x="1161901" y="467577"/>
                </a:lnTo>
                <a:lnTo>
                  <a:pt x="1194974" y="451197"/>
                </a:lnTo>
                <a:lnTo>
                  <a:pt x="1205253" y="443479"/>
                </a:lnTo>
                <a:lnTo>
                  <a:pt x="1079580" y="443479"/>
                </a:lnTo>
                <a:lnTo>
                  <a:pt x="1041153" y="441453"/>
                </a:lnTo>
                <a:lnTo>
                  <a:pt x="1001822" y="431191"/>
                </a:lnTo>
                <a:lnTo>
                  <a:pt x="965030" y="414437"/>
                </a:lnTo>
                <a:lnTo>
                  <a:pt x="929792" y="393668"/>
                </a:lnTo>
                <a:lnTo>
                  <a:pt x="895504" y="370541"/>
                </a:lnTo>
                <a:lnTo>
                  <a:pt x="861560" y="346713"/>
                </a:lnTo>
                <a:lnTo>
                  <a:pt x="827357" y="323843"/>
                </a:lnTo>
                <a:lnTo>
                  <a:pt x="791148" y="301376"/>
                </a:lnTo>
                <a:lnTo>
                  <a:pt x="754631" y="281840"/>
                </a:lnTo>
                <a:lnTo>
                  <a:pt x="747133" y="278474"/>
                </a:lnTo>
                <a:close/>
              </a:path>
              <a:path w="1319529" h="487044">
                <a:moveTo>
                  <a:pt x="1224921" y="45546"/>
                </a:moveTo>
                <a:lnTo>
                  <a:pt x="1085492" y="45546"/>
                </a:lnTo>
                <a:lnTo>
                  <a:pt x="1118730" y="47307"/>
                </a:lnTo>
                <a:lnTo>
                  <a:pt x="1157755" y="60204"/>
                </a:lnTo>
                <a:lnTo>
                  <a:pt x="1192164" y="79200"/>
                </a:lnTo>
                <a:lnTo>
                  <a:pt x="1244858" y="131905"/>
                </a:lnTo>
                <a:lnTo>
                  <a:pt x="1272260" y="198257"/>
                </a:lnTo>
                <a:lnTo>
                  <a:pt x="1275052" y="234311"/>
                </a:lnTo>
                <a:lnTo>
                  <a:pt x="1269814" y="271091"/>
                </a:lnTo>
                <a:lnTo>
                  <a:pt x="1255533" y="312038"/>
                </a:lnTo>
                <a:lnTo>
                  <a:pt x="1235893" y="348419"/>
                </a:lnTo>
                <a:lnTo>
                  <a:pt x="1211529" y="379709"/>
                </a:lnTo>
                <a:lnTo>
                  <a:pt x="1183080" y="405385"/>
                </a:lnTo>
                <a:lnTo>
                  <a:pt x="1116469" y="437793"/>
                </a:lnTo>
                <a:lnTo>
                  <a:pt x="1079580" y="443479"/>
                </a:lnTo>
                <a:lnTo>
                  <a:pt x="1205253" y="443479"/>
                </a:lnTo>
                <a:lnTo>
                  <a:pt x="1252696" y="400124"/>
                </a:lnTo>
                <a:lnTo>
                  <a:pt x="1276132" y="367797"/>
                </a:lnTo>
                <a:lnTo>
                  <a:pt x="1295141" y="332520"/>
                </a:lnTo>
                <a:lnTo>
                  <a:pt x="1309117" y="295477"/>
                </a:lnTo>
                <a:lnTo>
                  <a:pt x="1317452" y="257849"/>
                </a:lnTo>
                <a:lnTo>
                  <a:pt x="1319541" y="220821"/>
                </a:lnTo>
                <a:lnTo>
                  <a:pt x="1314776" y="185575"/>
                </a:lnTo>
                <a:lnTo>
                  <a:pt x="1300747" y="144321"/>
                </a:lnTo>
                <a:lnTo>
                  <a:pt x="1280774" y="106946"/>
                </a:lnTo>
                <a:lnTo>
                  <a:pt x="1255658" y="74091"/>
                </a:lnTo>
                <a:lnTo>
                  <a:pt x="1226199" y="46395"/>
                </a:lnTo>
                <a:lnTo>
                  <a:pt x="1224921" y="45546"/>
                </a:lnTo>
                <a:close/>
              </a:path>
              <a:path w="1319529" h="487044">
                <a:moveTo>
                  <a:pt x="32628" y="298238"/>
                </a:moveTo>
                <a:lnTo>
                  <a:pt x="23157" y="299515"/>
                </a:lnTo>
                <a:lnTo>
                  <a:pt x="0" y="305655"/>
                </a:lnTo>
                <a:lnTo>
                  <a:pt x="23613" y="332017"/>
                </a:lnTo>
                <a:lnTo>
                  <a:pt x="52134" y="353256"/>
                </a:lnTo>
                <a:lnTo>
                  <a:pt x="84526" y="369147"/>
                </a:lnTo>
                <a:lnTo>
                  <a:pt x="119749" y="379469"/>
                </a:lnTo>
                <a:lnTo>
                  <a:pt x="156765" y="383999"/>
                </a:lnTo>
                <a:lnTo>
                  <a:pt x="194536" y="382515"/>
                </a:lnTo>
                <a:lnTo>
                  <a:pt x="232024" y="374794"/>
                </a:lnTo>
                <a:lnTo>
                  <a:pt x="286652" y="357508"/>
                </a:lnTo>
                <a:lnTo>
                  <a:pt x="332355" y="338348"/>
                </a:lnTo>
                <a:lnTo>
                  <a:pt x="153388" y="338348"/>
                </a:lnTo>
                <a:lnTo>
                  <a:pt x="115786" y="333712"/>
                </a:lnTo>
                <a:lnTo>
                  <a:pt x="77846" y="321358"/>
                </a:lnTo>
                <a:lnTo>
                  <a:pt x="39569" y="300200"/>
                </a:lnTo>
                <a:lnTo>
                  <a:pt x="32628" y="298238"/>
                </a:lnTo>
                <a:close/>
              </a:path>
              <a:path w="1319529" h="487044">
                <a:moveTo>
                  <a:pt x="1080961" y="0"/>
                </a:moveTo>
                <a:lnTo>
                  <a:pt x="1015375" y="21493"/>
                </a:lnTo>
                <a:lnTo>
                  <a:pt x="958847" y="72139"/>
                </a:lnTo>
                <a:lnTo>
                  <a:pt x="939016" y="107757"/>
                </a:lnTo>
                <a:lnTo>
                  <a:pt x="927490" y="149898"/>
                </a:lnTo>
                <a:lnTo>
                  <a:pt x="926285" y="198308"/>
                </a:lnTo>
                <a:lnTo>
                  <a:pt x="933562" y="237746"/>
                </a:lnTo>
                <a:lnTo>
                  <a:pt x="969000" y="299743"/>
                </a:lnTo>
                <a:lnTo>
                  <a:pt x="1029620" y="333842"/>
                </a:lnTo>
                <a:lnTo>
                  <a:pt x="1068375" y="338408"/>
                </a:lnTo>
                <a:lnTo>
                  <a:pt x="1108449" y="333205"/>
                </a:lnTo>
                <a:lnTo>
                  <a:pt x="1139419" y="317254"/>
                </a:lnTo>
                <a:lnTo>
                  <a:pt x="1160948" y="290046"/>
                </a:lnTo>
                <a:lnTo>
                  <a:pt x="1162078" y="286299"/>
                </a:lnTo>
                <a:lnTo>
                  <a:pt x="1056066" y="286299"/>
                </a:lnTo>
                <a:lnTo>
                  <a:pt x="1035999" y="285645"/>
                </a:lnTo>
                <a:lnTo>
                  <a:pt x="1007222" y="269051"/>
                </a:lnTo>
                <a:lnTo>
                  <a:pt x="986214" y="241540"/>
                </a:lnTo>
                <a:lnTo>
                  <a:pt x="973839" y="207043"/>
                </a:lnTo>
                <a:lnTo>
                  <a:pt x="970960" y="169490"/>
                </a:lnTo>
                <a:lnTo>
                  <a:pt x="978441" y="132812"/>
                </a:lnTo>
                <a:lnTo>
                  <a:pt x="996138" y="99642"/>
                </a:lnTo>
                <a:lnTo>
                  <a:pt x="1021606" y="73110"/>
                </a:lnTo>
                <a:lnTo>
                  <a:pt x="1052254" y="54613"/>
                </a:lnTo>
                <a:lnTo>
                  <a:pt x="1085492" y="45546"/>
                </a:lnTo>
                <a:lnTo>
                  <a:pt x="1224921" y="45546"/>
                </a:lnTo>
                <a:lnTo>
                  <a:pt x="1193199" y="24498"/>
                </a:lnTo>
                <a:lnTo>
                  <a:pt x="1157459" y="9039"/>
                </a:lnTo>
                <a:lnTo>
                  <a:pt x="1119780" y="660"/>
                </a:lnTo>
                <a:lnTo>
                  <a:pt x="1080961" y="0"/>
                </a:lnTo>
                <a:close/>
              </a:path>
              <a:path w="1319529" h="487044">
                <a:moveTo>
                  <a:pt x="531088" y="231341"/>
                </a:moveTo>
                <a:lnTo>
                  <a:pt x="492816" y="234633"/>
                </a:lnTo>
                <a:lnTo>
                  <a:pt x="454219" y="241457"/>
                </a:lnTo>
                <a:lnTo>
                  <a:pt x="415284" y="251884"/>
                </a:lnTo>
                <a:lnTo>
                  <a:pt x="375994" y="265983"/>
                </a:lnTo>
                <a:lnTo>
                  <a:pt x="336335" y="283823"/>
                </a:lnTo>
                <a:lnTo>
                  <a:pt x="300422" y="301465"/>
                </a:lnTo>
                <a:lnTo>
                  <a:pt x="264170" y="316825"/>
                </a:lnTo>
                <a:lnTo>
                  <a:pt x="227581" y="328818"/>
                </a:lnTo>
                <a:lnTo>
                  <a:pt x="190653" y="336354"/>
                </a:lnTo>
                <a:lnTo>
                  <a:pt x="153388" y="338348"/>
                </a:lnTo>
                <a:lnTo>
                  <a:pt x="332355" y="338348"/>
                </a:lnTo>
                <a:lnTo>
                  <a:pt x="341933" y="333803"/>
                </a:lnTo>
                <a:lnTo>
                  <a:pt x="380131" y="315423"/>
                </a:lnTo>
                <a:lnTo>
                  <a:pt x="419850" y="300200"/>
                </a:lnTo>
                <a:lnTo>
                  <a:pt x="458900" y="289056"/>
                </a:lnTo>
                <a:lnTo>
                  <a:pt x="497489" y="281840"/>
                </a:lnTo>
                <a:lnTo>
                  <a:pt x="535560" y="278474"/>
                </a:lnTo>
                <a:lnTo>
                  <a:pt x="747133" y="278474"/>
                </a:lnTo>
                <a:lnTo>
                  <a:pt x="718098" y="265441"/>
                </a:lnTo>
                <a:lnTo>
                  <a:pt x="681227" y="252112"/>
                </a:lnTo>
                <a:lnTo>
                  <a:pt x="644105" y="241968"/>
                </a:lnTo>
                <a:lnTo>
                  <a:pt x="606718" y="235079"/>
                </a:lnTo>
                <a:lnTo>
                  <a:pt x="569050" y="231513"/>
                </a:lnTo>
                <a:lnTo>
                  <a:pt x="531088" y="231341"/>
                </a:lnTo>
                <a:close/>
              </a:path>
              <a:path w="1319529" h="487044">
                <a:moveTo>
                  <a:pt x="1094733" y="148622"/>
                </a:moveTo>
                <a:lnTo>
                  <a:pt x="1084559" y="151463"/>
                </a:lnTo>
                <a:lnTo>
                  <a:pt x="1071686" y="156351"/>
                </a:lnTo>
                <a:lnTo>
                  <a:pt x="1055779" y="161921"/>
                </a:lnTo>
                <a:lnTo>
                  <a:pt x="1086386" y="186996"/>
                </a:lnTo>
                <a:lnTo>
                  <a:pt x="1108391" y="227650"/>
                </a:lnTo>
                <a:lnTo>
                  <a:pt x="1122332" y="261992"/>
                </a:lnTo>
                <a:lnTo>
                  <a:pt x="1100245" y="270550"/>
                </a:lnTo>
                <a:lnTo>
                  <a:pt x="1077819" y="279960"/>
                </a:lnTo>
                <a:lnTo>
                  <a:pt x="1056066" y="286299"/>
                </a:lnTo>
                <a:lnTo>
                  <a:pt x="1162078" y="286299"/>
                </a:lnTo>
                <a:lnTo>
                  <a:pt x="1172697" y="251070"/>
                </a:lnTo>
                <a:lnTo>
                  <a:pt x="1173114" y="213662"/>
                </a:lnTo>
                <a:lnTo>
                  <a:pt x="1159875" y="185122"/>
                </a:lnTo>
                <a:lnTo>
                  <a:pt x="1135508" y="164086"/>
                </a:lnTo>
                <a:lnTo>
                  <a:pt x="1102542" y="149189"/>
                </a:lnTo>
                <a:lnTo>
                  <a:pt x="1094733" y="148622"/>
                </a:lnTo>
                <a:close/>
              </a:path>
            </a:pathLst>
          </a:custGeom>
          <a:solidFill>
            <a:srgbClr val="414141"/>
          </a:solidFill>
        </p:spPr>
        <p:txBody>
          <a:bodyPr wrap="square" lIns="0" tIns="0" rIns="0" bIns="0" rtlCol="0"/>
          <a:lstStyle/>
          <a:p>
            <a:endParaRPr/>
          </a:p>
        </p:txBody>
      </p:sp>
      <p:sp>
        <p:nvSpPr>
          <p:cNvPr id="5" name="object 5"/>
          <p:cNvSpPr/>
          <p:nvPr/>
        </p:nvSpPr>
        <p:spPr>
          <a:xfrm>
            <a:off x="5749884" y="1622446"/>
            <a:ext cx="460375" cy="489584"/>
          </a:xfrm>
          <a:custGeom>
            <a:avLst/>
            <a:gdLst/>
            <a:ahLst/>
            <a:cxnLst/>
            <a:rect l="l" t="t" r="r" b="b"/>
            <a:pathLst>
              <a:path w="460375" h="489585">
                <a:moveTo>
                  <a:pt x="14397" y="370301"/>
                </a:moveTo>
                <a:lnTo>
                  <a:pt x="5402" y="379390"/>
                </a:lnTo>
                <a:lnTo>
                  <a:pt x="0" y="383023"/>
                </a:lnTo>
                <a:lnTo>
                  <a:pt x="3545" y="393340"/>
                </a:lnTo>
                <a:lnTo>
                  <a:pt x="47303" y="444598"/>
                </a:lnTo>
                <a:lnTo>
                  <a:pt x="112854" y="476521"/>
                </a:lnTo>
                <a:lnTo>
                  <a:pt x="180421" y="489520"/>
                </a:lnTo>
                <a:lnTo>
                  <a:pt x="214043" y="489242"/>
                </a:lnTo>
                <a:lnTo>
                  <a:pt x="279135" y="475773"/>
                </a:lnTo>
                <a:lnTo>
                  <a:pt x="338913" y="445937"/>
                </a:lnTo>
                <a:lnTo>
                  <a:pt x="343596" y="442339"/>
                </a:lnTo>
                <a:lnTo>
                  <a:pt x="190486" y="442339"/>
                </a:lnTo>
                <a:lnTo>
                  <a:pt x="151378" y="438098"/>
                </a:lnTo>
                <a:lnTo>
                  <a:pt x="113282" y="427465"/>
                </a:lnTo>
                <a:lnTo>
                  <a:pt x="77379" y="410310"/>
                </a:lnTo>
                <a:lnTo>
                  <a:pt x="61466" y="400476"/>
                </a:lnTo>
                <a:lnTo>
                  <a:pt x="30310" y="380129"/>
                </a:lnTo>
                <a:lnTo>
                  <a:pt x="14397" y="370301"/>
                </a:lnTo>
                <a:close/>
              </a:path>
              <a:path w="460375" h="489585">
                <a:moveTo>
                  <a:pt x="366333" y="48154"/>
                </a:moveTo>
                <a:lnTo>
                  <a:pt x="236657" y="48154"/>
                </a:lnTo>
                <a:lnTo>
                  <a:pt x="273061" y="52287"/>
                </a:lnTo>
                <a:lnTo>
                  <a:pt x="308565" y="63846"/>
                </a:lnTo>
                <a:lnTo>
                  <a:pt x="365276" y="106613"/>
                </a:lnTo>
                <a:lnTo>
                  <a:pt x="386979" y="142603"/>
                </a:lnTo>
                <a:lnTo>
                  <a:pt x="401191" y="181200"/>
                </a:lnTo>
                <a:lnTo>
                  <a:pt x="407911" y="221229"/>
                </a:lnTo>
                <a:lnTo>
                  <a:pt x="407140" y="261512"/>
                </a:lnTo>
                <a:lnTo>
                  <a:pt x="398879" y="300871"/>
                </a:lnTo>
                <a:lnTo>
                  <a:pt x="383127" y="338130"/>
                </a:lnTo>
                <a:lnTo>
                  <a:pt x="359884" y="372113"/>
                </a:lnTo>
                <a:lnTo>
                  <a:pt x="302077" y="417977"/>
                </a:lnTo>
                <a:lnTo>
                  <a:pt x="229426" y="440313"/>
                </a:lnTo>
                <a:lnTo>
                  <a:pt x="190486" y="442339"/>
                </a:lnTo>
                <a:lnTo>
                  <a:pt x="343596" y="442339"/>
                </a:lnTo>
                <a:lnTo>
                  <a:pt x="390446" y="400758"/>
                </a:lnTo>
                <a:lnTo>
                  <a:pt x="430804" y="341258"/>
                </a:lnTo>
                <a:lnTo>
                  <a:pt x="457054" y="268461"/>
                </a:lnTo>
                <a:lnTo>
                  <a:pt x="460241" y="235150"/>
                </a:lnTo>
                <a:lnTo>
                  <a:pt x="456347" y="198816"/>
                </a:lnTo>
                <a:lnTo>
                  <a:pt x="446000" y="161337"/>
                </a:lnTo>
                <a:lnTo>
                  <a:pt x="429831" y="124589"/>
                </a:lnTo>
                <a:lnTo>
                  <a:pt x="408468" y="90450"/>
                </a:lnTo>
                <a:lnTo>
                  <a:pt x="382541" y="60796"/>
                </a:lnTo>
                <a:lnTo>
                  <a:pt x="366333" y="48154"/>
                </a:lnTo>
                <a:close/>
              </a:path>
              <a:path w="460375" h="489585">
                <a:moveTo>
                  <a:pt x="246742" y="0"/>
                </a:moveTo>
                <a:lnTo>
                  <a:pt x="173619" y="12375"/>
                </a:lnTo>
                <a:lnTo>
                  <a:pt x="136760" y="32050"/>
                </a:lnTo>
                <a:lnTo>
                  <a:pt x="89108" y="85263"/>
                </a:lnTo>
                <a:lnTo>
                  <a:pt x="73779" y="120252"/>
                </a:lnTo>
                <a:lnTo>
                  <a:pt x="65047" y="158273"/>
                </a:lnTo>
                <a:lnTo>
                  <a:pt x="63612" y="197404"/>
                </a:lnTo>
                <a:lnTo>
                  <a:pt x="70175" y="235729"/>
                </a:lnTo>
                <a:lnTo>
                  <a:pt x="85409" y="271823"/>
                </a:lnTo>
                <a:lnTo>
                  <a:pt x="134183" y="319917"/>
                </a:lnTo>
                <a:lnTo>
                  <a:pt x="203334" y="339381"/>
                </a:lnTo>
                <a:lnTo>
                  <a:pt x="243005" y="336599"/>
                </a:lnTo>
                <a:lnTo>
                  <a:pt x="275085" y="322563"/>
                </a:lnTo>
                <a:lnTo>
                  <a:pt x="298732" y="296934"/>
                </a:lnTo>
                <a:lnTo>
                  <a:pt x="301276" y="290283"/>
                </a:lnTo>
                <a:lnTo>
                  <a:pt x="224925" y="290283"/>
                </a:lnTo>
                <a:lnTo>
                  <a:pt x="198103" y="284741"/>
                </a:lnTo>
                <a:lnTo>
                  <a:pt x="146483" y="263431"/>
                </a:lnTo>
                <a:lnTo>
                  <a:pt x="112596" y="217132"/>
                </a:lnTo>
                <a:lnTo>
                  <a:pt x="107833" y="184542"/>
                </a:lnTo>
                <a:lnTo>
                  <a:pt x="112466" y="150941"/>
                </a:lnTo>
                <a:lnTo>
                  <a:pt x="145923" y="88995"/>
                </a:lnTo>
                <a:lnTo>
                  <a:pt x="202253" y="52104"/>
                </a:lnTo>
                <a:lnTo>
                  <a:pt x="236657" y="48154"/>
                </a:lnTo>
                <a:lnTo>
                  <a:pt x="366333" y="48154"/>
                </a:lnTo>
                <a:lnTo>
                  <a:pt x="352680" y="37505"/>
                </a:lnTo>
                <a:lnTo>
                  <a:pt x="318067" y="18538"/>
                </a:lnTo>
                <a:lnTo>
                  <a:pt x="282704" y="5783"/>
                </a:lnTo>
                <a:lnTo>
                  <a:pt x="246742" y="0"/>
                </a:lnTo>
                <a:close/>
              </a:path>
              <a:path w="460375" h="489585">
                <a:moveTo>
                  <a:pt x="244326" y="155827"/>
                </a:moveTo>
                <a:lnTo>
                  <a:pt x="230320" y="157533"/>
                </a:lnTo>
                <a:lnTo>
                  <a:pt x="216325" y="160600"/>
                </a:lnTo>
                <a:lnTo>
                  <a:pt x="203334" y="162988"/>
                </a:lnTo>
                <a:lnTo>
                  <a:pt x="224084" y="187536"/>
                </a:lnTo>
                <a:lnTo>
                  <a:pt x="242471" y="207994"/>
                </a:lnTo>
                <a:lnTo>
                  <a:pt x="257485" y="226407"/>
                </a:lnTo>
                <a:lnTo>
                  <a:pt x="268117" y="244818"/>
                </a:lnTo>
                <a:lnTo>
                  <a:pt x="264655" y="256017"/>
                </a:lnTo>
                <a:lnTo>
                  <a:pt x="252591" y="271646"/>
                </a:lnTo>
                <a:lnTo>
                  <a:pt x="237493" y="285227"/>
                </a:lnTo>
                <a:lnTo>
                  <a:pt x="224925" y="290283"/>
                </a:lnTo>
                <a:lnTo>
                  <a:pt x="301276" y="290283"/>
                </a:lnTo>
                <a:lnTo>
                  <a:pt x="313100" y="259372"/>
                </a:lnTo>
                <a:lnTo>
                  <a:pt x="315518" y="224023"/>
                </a:lnTo>
                <a:lnTo>
                  <a:pt x="306802" y="194812"/>
                </a:lnTo>
                <a:lnTo>
                  <a:pt x="287288" y="172420"/>
                </a:lnTo>
                <a:lnTo>
                  <a:pt x="257301" y="157531"/>
                </a:lnTo>
                <a:lnTo>
                  <a:pt x="244326" y="155827"/>
                </a:lnTo>
                <a:close/>
              </a:path>
            </a:pathLst>
          </a:custGeom>
          <a:solidFill>
            <a:srgbClr val="414141"/>
          </a:solidFill>
        </p:spPr>
        <p:txBody>
          <a:bodyPr wrap="square" lIns="0" tIns="0" rIns="0" bIns="0" rtlCol="0"/>
          <a:lstStyle/>
          <a:p>
            <a:endParaRPr/>
          </a:p>
        </p:txBody>
      </p:sp>
      <p:sp>
        <p:nvSpPr>
          <p:cNvPr id="6" name="object 6"/>
          <p:cNvSpPr/>
          <p:nvPr/>
        </p:nvSpPr>
        <p:spPr>
          <a:xfrm>
            <a:off x="5272083" y="1623590"/>
            <a:ext cx="447675" cy="487045"/>
          </a:xfrm>
          <a:custGeom>
            <a:avLst/>
            <a:gdLst/>
            <a:ahLst/>
            <a:cxnLst/>
            <a:rect l="l" t="t" r="r" b="b"/>
            <a:pathLst>
              <a:path w="447675" h="487044">
                <a:moveTo>
                  <a:pt x="0" y="383640"/>
                </a:moveTo>
                <a:lnTo>
                  <a:pt x="5953" y="396400"/>
                </a:lnTo>
                <a:lnTo>
                  <a:pt x="11232" y="409335"/>
                </a:lnTo>
                <a:lnTo>
                  <a:pt x="17183" y="421249"/>
                </a:lnTo>
                <a:lnTo>
                  <a:pt x="55722" y="452352"/>
                </a:lnTo>
                <a:lnTo>
                  <a:pt x="126176" y="479617"/>
                </a:lnTo>
                <a:lnTo>
                  <a:pt x="164248" y="485563"/>
                </a:lnTo>
                <a:lnTo>
                  <a:pt x="203010" y="486444"/>
                </a:lnTo>
                <a:lnTo>
                  <a:pt x="241556" y="482303"/>
                </a:lnTo>
                <a:lnTo>
                  <a:pt x="278981" y="473184"/>
                </a:lnTo>
                <a:lnTo>
                  <a:pt x="314380" y="459130"/>
                </a:lnTo>
                <a:lnTo>
                  <a:pt x="342848" y="442518"/>
                </a:lnTo>
                <a:lnTo>
                  <a:pt x="181929" y="442518"/>
                </a:lnTo>
                <a:lnTo>
                  <a:pt x="144347" y="436857"/>
                </a:lnTo>
                <a:lnTo>
                  <a:pt x="107797" y="423670"/>
                </a:lnTo>
                <a:lnTo>
                  <a:pt x="83630" y="411530"/>
                </a:lnTo>
                <a:lnTo>
                  <a:pt x="58618" y="400243"/>
                </a:lnTo>
                <a:lnTo>
                  <a:pt x="31247" y="390662"/>
                </a:lnTo>
                <a:lnTo>
                  <a:pt x="0" y="383640"/>
                </a:lnTo>
                <a:close/>
              </a:path>
              <a:path w="447675" h="487044">
                <a:moveTo>
                  <a:pt x="362124" y="46062"/>
                </a:moveTo>
                <a:lnTo>
                  <a:pt x="246733" y="46062"/>
                </a:lnTo>
                <a:lnTo>
                  <a:pt x="286140" y="53908"/>
                </a:lnTo>
                <a:lnTo>
                  <a:pt x="321581" y="72497"/>
                </a:lnTo>
                <a:lnTo>
                  <a:pt x="351378" y="99131"/>
                </a:lnTo>
                <a:lnTo>
                  <a:pt x="391433" y="159651"/>
                </a:lnTo>
                <a:lnTo>
                  <a:pt x="404877" y="227423"/>
                </a:lnTo>
                <a:lnTo>
                  <a:pt x="401410" y="263122"/>
                </a:lnTo>
                <a:lnTo>
                  <a:pt x="373674" y="336332"/>
                </a:lnTo>
                <a:lnTo>
                  <a:pt x="350681" y="369115"/>
                </a:lnTo>
                <a:lnTo>
                  <a:pt x="322784" y="396291"/>
                </a:lnTo>
                <a:lnTo>
                  <a:pt x="290970" y="417538"/>
                </a:lnTo>
                <a:lnTo>
                  <a:pt x="219553" y="440972"/>
                </a:lnTo>
                <a:lnTo>
                  <a:pt x="181929" y="442518"/>
                </a:lnTo>
                <a:lnTo>
                  <a:pt x="342848" y="442518"/>
                </a:lnTo>
                <a:lnTo>
                  <a:pt x="375475" y="416393"/>
                </a:lnTo>
                <a:lnTo>
                  <a:pt x="418764" y="357624"/>
                </a:lnTo>
                <a:lnTo>
                  <a:pt x="442823" y="289514"/>
                </a:lnTo>
                <a:lnTo>
                  <a:pt x="447560" y="253538"/>
                </a:lnTo>
                <a:lnTo>
                  <a:pt x="447394" y="217125"/>
                </a:lnTo>
                <a:lnTo>
                  <a:pt x="432217" y="145524"/>
                </a:lnTo>
                <a:lnTo>
                  <a:pt x="397035" y="79775"/>
                </a:lnTo>
                <a:lnTo>
                  <a:pt x="370726" y="51890"/>
                </a:lnTo>
                <a:lnTo>
                  <a:pt x="362124" y="46062"/>
                </a:lnTo>
                <a:close/>
              </a:path>
              <a:path w="447675" h="487044">
                <a:moveTo>
                  <a:pt x="219582" y="0"/>
                </a:moveTo>
                <a:lnTo>
                  <a:pt x="144395" y="26594"/>
                </a:lnTo>
                <a:lnTo>
                  <a:pt x="110787" y="52211"/>
                </a:lnTo>
                <a:lnTo>
                  <a:pt x="84663" y="83185"/>
                </a:lnTo>
                <a:lnTo>
                  <a:pt x="66474" y="118859"/>
                </a:lnTo>
                <a:lnTo>
                  <a:pt x="56668" y="158575"/>
                </a:lnTo>
                <a:lnTo>
                  <a:pt x="55694" y="201677"/>
                </a:lnTo>
                <a:lnTo>
                  <a:pt x="64331" y="239394"/>
                </a:lnTo>
                <a:lnTo>
                  <a:pt x="103942" y="297707"/>
                </a:lnTo>
                <a:lnTo>
                  <a:pt x="165282" y="330866"/>
                </a:lnTo>
                <a:lnTo>
                  <a:pt x="193382" y="333227"/>
                </a:lnTo>
                <a:lnTo>
                  <a:pt x="224343" y="327911"/>
                </a:lnTo>
                <a:lnTo>
                  <a:pt x="254968" y="316795"/>
                </a:lnTo>
                <a:lnTo>
                  <a:pt x="282054" y="301757"/>
                </a:lnTo>
                <a:lnTo>
                  <a:pt x="294167" y="289014"/>
                </a:lnTo>
                <a:lnTo>
                  <a:pt x="228160" y="289014"/>
                </a:lnTo>
                <a:lnTo>
                  <a:pt x="200542" y="284069"/>
                </a:lnTo>
                <a:lnTo>
                  <a:pt x="147323" y="265988"/>
                </a:lnTo>
                <a:lnTo>
                  <a:pt x="106203" y="222931"/>
                </a:lnTo>
                <a:lnTo>
                  <a:pt x="98627" y="189379"/>
                </a:lnTo>
                <a:lnTo>
                  <a:pt x="102090" y="153208"/>
                </a:lnTo>
                <a:lnTo>
                  <a:pt x="115644" y="117473"/>
                </a:lnTo>
                <a:lnTo>
                  <a:pt x="138341" y="85230"/>
                </a:lnTo>
                <a:lnTo>
                  <a:pt x="169469" y="61897"/>
                </a:lnTo>
                <a:lnTo>
                  <a:pt x="206721" y="48782"/>
                </a:lnTo>
                <a:lnTo>
                  <a:pt x="246733" y="46062"/>
                </a:lnTo>
                <a:lnTo>
                  <a:pt x="362124" y="46062"/>
                </a:lnTo>
                <a:lnTo>
                  <a:pt x="336882" y="28959"/>
                </a:lnTo>
                <a:lnTo>
                  <a:pt x="298447" y="11994"/>
                </a:lnTo>
                <a:lnTo>
                  <a:pt x="258366" y="2004"/>
                </a:lnTo>
                <a:lnTo>
                  <a:pt x="219582" y="0"/>
                </a:lnTo>
                <a:close/>
              </a:path>
              <a:path w="447675" h="487044">
                <a:moveTo>
                  <a:pt x="208402" y="152558"/>
                </a:moveTo>
                <a:lnTo>
                  <a:pt x="210192" y="158013"/>
                </a:lnTo>
                <a:lnTo>
                  <a:pt x="211993" y="165290"/>
                </a:lnTo>
                <a:lnTo>
                  <a:pt x="211993" y="172568"/>
                </a:lnTo>
                <a:lnTo>
                  <a:pt x="226198" y="190080"/>
                </a:lnTo>
                <a:lnTo>
                  <a:pt x="240738" y="207593"/>
                </a:lnTo>
                <a:lnTo>
                  <a:pt x="253932" y="225788"/>
                </a:lnTo>
                <a:lnTo>
                  <a:pt x="264096" y="245351"/>
                </a:lnTo>
                <a:lnTo>
                  <a:pt x="261260" y="256268"/>
                </a:lnTo>
                <a:lnTo>
                  <a:pt x="250844" y="271278"/>
                </a:lnTo>
                <a:lnTo>
                  <a:pt x="238070" y="284240"/>
                </a:lnTo>
                <a:lnTo>
                  <a:pt x="228160" y="289014"/>
                </a:lnTo>
                <a:lnTo>
                  <a:pt x="294167" y="289014"/>
                </a:lnTo>
                <a:lnTo>
                  <a:pt x="307459" y="275033"/>
                </a:lnTo>
                <a:lnTo>
                  <a:pt x="315516" y="243530"/>
                </a:lnTo>
                <a:lnTo>
                  <a:pt x="309088" y="210663"/>
                </a:lnTo>
                <a:lnTo>
                  <a:pt x="291038" y="179845"/>
                </a:lnTo>
                <a:lnTo>
                  <a:pt x="276107" y="168163"/>
                </a:lnTo>
                <a:lnTo>
                  <a:pt x="255111" y="161427"/>
                </a:lnTo>
                <a:lnTo>
                  <a:pt x="231419" y="157078"/>
                </a:lnTo>
                <a:lnTo>
                  <a:pt x="208402" y="152558"/>
                </a:lnTo>
                <a:close/>
              </a:path>
            </a:pathLst>
          </a:custGeom>
          <a:solidFill>
            <a:srgbClr val="414141"/>
          </a:solidFill>
        </p:spPr>
        <p:txBody>
          <a:bodyPr wrap="square" lIns="0" tIns="0" rIns="0" bIns="0" rtlCol="0"/>
          <a:lstStyle/>
          <a:p>
            <a:endParaRPr/>
          </a:p>
        </p:txBody>
      </p:sp>
      <p:sp>
        <p:nvSpPr>
          <p:cNvPr id="7" name="object 7"/>
          <p:cNvSpPr/>
          <p:nvPr/>
        </p:nvSpPr>
        <p:spPr>
          <a:xfrm>
            <a:off x="13893962" y="1623645"/>
            <a:ext cx="1319530" cy="487045"/>
          </a:xfrm>
          <a:custGeom>
            <a:avLst/>
            <a:gdLst/>
            <a:ahLst/>
            <a:cxnLst/>
            <a:rect l="l" t="t" r="r" b="b"/>
            <a:pathLst>
              <a:path w="1319530" h="487044">
                <a:moveTo>
                  <a:pt x="747133" y="278474"/>
                </a:moveTo>
                <a:lnTo>
                  <a:pt x="535560" y="278474"/>
                </a:lnTo>
                <a:lnTo>
                  <a:pt x="573119" y="278864"/>
                </a:lnTo>
                <a:lnTo>
                  <a:pt x="610175" y="282914"/>
                </a:lnTo>
                <a:lnTo>
                  <a:pt x="682807" y="301611"/>
                </a:lnTo>
                <a:lnTo>
                  <a:pt x="718400" y="316068"/>
                </a:lnTo>
                <a:lnTo>
                  <a:pt x="753585" y="333842"/>
                </a:lnTo>
                <a:lnTo>
                  <a:pt x="788178" y="354722"/>
                </a:lnTo>
                <a:lnTo>
                  <a:pt x="822378" y="378728"/>
                </a:lnTo>
                <a:lnTo>
                  <a:pt x="856131" y="405725"/>
                </a:lnTo>
                <a:lnTo>
                  <a:pt x="890959" y="432037"/>
                </a:lnTo>
                <a:lnTo>
                  <a:pt x="926673" y="453509"/>
                </a:lnTo>
                <a:lnTo>
                  <a:pt x="963313" y="469908"/>
                </a:lnTo>
                <a:lnTo>
                  <a:pt x="1000923" y="480998"/>
                </a:lnTo>
                <a:lnTo>
                  <a:pt x="1039545" y="486545"/>
                </a:lnTo>
                <a:lnTo>
                  <a:pt x="1079220" y="486314"/>
                </a:lnTo>
                <a:lnTo>
                  <a:pt x="1119991" y="480069"/>
                </a:lnTo>
                <a:lnTo>
                  <a:pt x="1161901" y="467577"/>
                </a:lnTo>
                <a:lnTo>
                  <a:pt x="1194974" y="451197"/>
                </a:lnTo>
                <a:lnTo>
                  <a:pt x="1205253" y="443479"/>
                </a:lnTo>
                <a:lnTo>
                  <a:pt x="1079579" y="443479"/>
                </a:lnTo>
                <a:lnTo>
                  <a:pt x="1041152" y="441453"/>
                </a:lnTo>
                <a:lnTo>
                  <a:pt x="1001822" y="431191"/>
                </a:lnTo>
                <a:lnTo>
                  <a:pt x="965030" y="414437"/>
                </a:lnTo>
                <a:lnTo>
                  <a:pt x="929792" y="393668"/>
                </a:lnTo>
                <a:lnTo>
                  <a:pt x="895504" y="370541"/>
                </a:lnTo>
                <a:lnTo>
                  <a:pt x="861560" y="346713"/>
                </a:lnTo>
                <a:lnTo>
                  <a:pt x="827357" y="323843"/>
                </a:lnTo>
                <a:lnTo>
                  <a:pt x="791148" y="301376"/>
                </a:lnTo>
                <a:lnTo>
                  <a:pt x="754631" y="281840"/>
                </a:lnTo>
                <a:lnTo>
                  <a:pt x="747133" y="278474"/>
                </a:lnTo>
                <a:close/>
              </a:path>
              <a:path w="1319530" h="487044">
                <a:moveTo>
                  <a:pt x="1224921" y="45546"/>
                </a:moveTo>
                <a:lnTo>
                  <a:pt x="1085492" y="45546"/>
                </a:lnTo>
                <a:lnTo>
                  <a:pt x="1118730" y="47307"/>
                </a:lnTo>
                <a:lnTo>
                  <a:pt x="1157755" y="60204"/>
                </a:lnTo>
                <a:lnTo>
                  <a:pt x="1192164" y="79200"/>
                </a:lnTo>
                <a:lnTo>
                  <a:pt x="1244858" y="131905"/>
                </a:lnTo>
                <a:lnTo>
                  <a:pt x="1272260" y="198257"/>
                </a:lnTo>
                <a:lnTo>
                  <a:pt x="1275052" y="234311"/>
                </a:lnTo>
                <a:lnTo>
                  <a:pt x="1269814" y="271091"/>
                </a:lnTo>
                <a:lnTo>
                  <a:pt x="1255531" y="312038"/>
                </a:lnTo>
                <a:lnTo>
                  <a:pt x="1235889" y="348419"/>
                </a:lnTo>
                <a:lnTo>
                  <a:pt x="1211525" y="379709"/>
                </a:lnTo>
                <a:lnTo>
                  <a:pt x="1183075" y="405385"/>
                </a:lnTo>
                <a:lnTo>
                  <a:pt x="1116466" y="437793"/>
                </a:lnTo>
                <a:lnTo>
                  <a:pt x="1079579" y="443479"/>
                </a:lnTo>
                <a:lnTo>
                  <a:pt x="1205253" y="443479"/>
                </a:lnTo>
                <a:lnTo>
                  <a:pt x="1252696" y="400124"/>
                </a:lnTo>
                <a:lnTo>
                  <a:pt x="1276132" y="367797"/>
                </a:lnTo>
                <a:lnTo>
                  <a:pt x="1295141" y="332520"/>
                </a:lnTo>
                <a:lnTo>
                  <a:pt x="1309117" y="295477"/>
                </a:lnTo>
                <a:lnTo>
                  <a:pt x="1317452" y="257849"/>
                </a:lnTo>
                <a:lnTo>
                  <a:pt x="1319541" y="220821"/>
                </a:lnTo>
                <a:lnTo>
                  <a:pt x="1314776" y="185575"/>
                </a:lnTo>
                <a:lnTo>
                  <a:pt x="1300747" y="144321"/>
                </a:lnTo>
                <a:lnTo>
                  <a:pt x="1280774" y="106946"/>
                </a:lnTo>
                <a:lnTo>
                  <a:pt x="1255658" y="74091"/>
                </a:lnTo>
                <a:lnTo>
                  <a:pt x="1226199" y="46395"/>
                </a:lnTo>
                <a:lnTo>
                  <a:pt x="1224921" y="45546"/>
                </a:lnTo>
                <a:close/>
              </a:path>
              <a:path w="1319530" h="487044">
                <a:moveTo>
                  <a:pt x="32628" y="298238"/>
                </a:moveTo>
                <a:lnTo>
                  <a:pt x="23157" y="299515"/>
                </a:lnTo>
                <a:lnTo>
                  <a:pt x="0" y="305655"/>
                </a:lnTo>
                <a:lnTo>
                  <a:pt x="23612" y="332017"/>
                </a:lnTo>
                <a:lnTo>
                  <a:pt x="52132" y="353256"/>
                </a:lnTo>
                <a:lnTo>
                  <a:pt x="84522" y="369147"/>
                </a:lnTo>
                <a:lnTo>
                  <a:pt x="119743" y="379469"/>
                </a:lnTo>
                <a:lnTo>
                  <a:pt x="156757" y="383999"/>
                </a:lnTo>
                <a:lnTo>
                  <a:pt x="194526" y="382515"/>
                </a:lnTo>
                <a:lnTo>
                  <a:pt x="232013" y="374794"/>
                </a:lnTo>
                <a:lnTo>
                  <a:pt x="286650" y="357508"/>
                </a:lnTo>
                <a:lnTo>
                  <a:pt x="332355" y="338348"/>
                </a:lnTo>
                <a:lnTo>
                  <a:pt x="153385" y="338348"/>
                </a:lnTo>
                <a:lnTo>
                  <a:pt x="115784" y="333712"/>
                </a:lnTo>
                <a:lnTo>
                  <a:pt x="77845" y="321358"/>
                </a:lnTo>
                <a:lnTo>
                  <a:pt x="39569" y="300200"/>
                </a:lnTo>
                <a:lnTo>
                  <a:pt x="32628" y="298238"/>
                </a:lnTo>
                <a:close/>
              </a:path>
              <a:path w="1319530" h="487044">
                <a:moveTo>
                  <a:pt x="1080961" y="0"/>
                </a:moveTo>
                <a:lnTo>
                  <a:pt x="1015370" y="21493"/>
                </a:lnTo>
                <a:lnTo>
                  <a:pt x="958842" y="72139"/>
                </a:lnTo>
                <a:lnTo>
                  <a:pt x="939010" y="107757"/>
                </a:lnTo>
                <a:lnTo>
                  <a:pt x="927483" y="149898"/>
                </a:lnTo>
                <a:lnTo>
                  <a:pt x="926275" y="198308"/>
                </a:lnTo>
                <a:lnTo>
                  <a:pt x="933556" y="237746"/>
                </a:lnTo>
                <a:lnTo>
                  <a:pt x="968997" y="299743"/>
                </a:lnTo>
                <a:lnTo>
                  <a:pt x="1029614" y="333842"/>
                </a:lnTo>
                <a:lnTo>
                  <a:pt x="1068365" y="338408"/>
                </a:lnTo>
                <a:lnTo>
                  <a:pt x="1108443" y="333205"/>
                </a:lnTo>
                <a:lnTo>
                  <a:pt x="1139412" y="317254"/>
                </a:lnTo>
                <a:lnTo>
                  <a:pt x="1160939" y="290046"/>
                </a:lnTo>
                <a:lnTo>
                  <a:pt x="1162068" y="286299"/>
                </a:lnTo>
                <a:lnTo>
                  <a:pt x="1056060" y="286299"/>
                </a:lnTo>
                <a:lnTo>
                  <a:pt x="1035999" y="285645"/>
                </a:lnTo>
                <a:lnTo>
                  <a:pt x="1007218" y="269051"/>
                </a:lnTo>
                <a:lnTo>
                  <a:pt x="986210" y="241540"/>
                </a:lnTo>
                <a:lnTo>
                  <a:pt x="973836" y="207043"/>
                </a:lnTo>
                <a:lnTo>
                  <a:pt x="970959" y="169490"/>
                </a:lnTo>
                <a:lnTo>
                  <a:pt x="978441" y="132812"/>
                </a:lnTo>
                <a:lnTo>
                  <a:pt x="996138" y="99642"/>
                </a:lnTo>
                <a:lnTo>
                  <a:pt x="1021606" y="73110"/>
                </a:lnTo>
                <a:lnTo>
                  <a:pt x="1052254" y="54613"/>
                </a:lnTo>
                <a:lnTo>
                  <a:pt x="1085492" y="45546"/>
                </a:lnTo>
                <a:lnTo>
                  <a:pt x="1224921" y="45546"/>
                </a:lnTo>
                <a:lnTo>
                  <a:pt x="1193199" y="24498"/>
                </a:lnTo>
                <a:lnTo>
                  <a:pt x="1157459" y="9039"/>
                </a:lnTo>
                <a:lnTo>
                  <a:pt x="1119780" y="660"/>
                </a:lnTo>
                <a:lnTo>
                  <a:pt x="1080961" y="0"/>
                </a:lnTo>
                <a:close/>
              </a:path>
              <a:path w="1319530" h="487044">
                <a:moveTo>
                  <a:pt x="531084" y="231341"/>
                </a:moveTo>
                <a:lnTo>
                  <a:pt x="492811" y="234633"/>
                </a:lnTo>
                <a:lnTo>
                  <a:pt x="454215" y="241457"/>
                </a:lnTo>
                <a:lnTo>
                  <a:pt x="415280" y="251884"/>
                </a:lnTo>
                <a:lnTo>
                  <a:pt x="375992" y="265983"/>
                </a:lnTo>
                <a:lnTo>
                  <a:pt x="336335" y="283823"/>
                </a:lnTo>
                <a:lnTo>
                  <a:pt x="300419" y="301465"/>
                </a:lnTo>
                <a:lnTo>
                  <a:pt x="264166" y="316825"/>
                </a:lnTo>
                <a:lnTo>
                  <a:pt x="227576" y="328818"/>
                </a:lnTo>
                <a:lnTo>
                  <a:pt x="190649" y="336354"/>
                </a:lnTo>
                <a:lnTo>
                  <a:pt x="153385" y="338348"/>
                </a:lnTo>
                <a:lnTo>
                  <a:pt x="332355" y="338348"/>
                </a:lnTo>
                <a:lnTo>
                  <a:pt x="341933" y="333803"/>
                </a:lnTo>
                <a:lnTo>
                  <a:pt x="380131" y="315423"/>
                </a:lnTo>
                <a:lnTo>
                  <a:pt x="419850" y="300200"/>
                </a:lnTo>
                <a:lnTo>
                  <a:pt x="458900" y="289056"/>
                </a:lnTo>
                <a:lnTo>
                  <a:pt x="497489" y="281840"/>
                </a:lnTo>
                <a:lnTo>
                  <a:pt x="535560" y="278474"/>
                </a:lnTo>
                <a:lnTo>
                  <a:pt x="747133" y="278474"/>
                </a:lnTo>
                <a:lnTo>
                  <a:pt x="718097" y="265441"/>
                </a:lnTo>
                <a:lnTo>
                  <a:pt x="681225" y="252112"/>
                </a:lnTo>
                <a:lnTo>
                  <a:pt x="644102" y="241968"/>
                </a:lnTo>
                <a:lnTo>
                  <a:pt x="606714" y="235079"/>
                </a:lnTo>
                <a:lnTo>
                  <a:pt x="569046" y="231513"/>
                </a:lnTo>
                <a:lnTo>
                  <a:pt x="531084" y="231341"/>
                </a:lnTo>
                <a:close/>
              </a:path>
              <a:path w="1319530" h="487044">
                <a:moveTo>
                  <a:pt x="1094729" y="148622"/>
                </a:moveTo>
                <a:lnTo>
                  <a:pt x="1084555" y="151463"/>
                </a:lnTo>
                <a:lnTo>
                  <a:pt x="1071685" y="156351"/>
                </a:lnTo>
                <a:lnTo>
                  <a:pt x="1055779" y="161921"/>
                </a:lnTo>
                <a:lnTo>
                  <a:pt x="1086386" y="186996"/>
                </a:lnTo>
                <a:lnTo>
                  <a:pt x="1108391" y="227650"/>
                </a:lnTo>
                <a:lnTo>
                  <a:pt x="1122332" y="261992"/>
                </a:lnTo>
                <a:lnTo>
                  <a:pt x="1100239" y="270550"/>
                </a:lnTo>
                <a:lnTo>
                  <a:pt x="1077811" y="279960"/>
                </a:lnTo>
                <a:lnTo>
                  <a:pt x="1056060" y="286299"/>
                </a:lnTo>
                <a:lnTo>
                  <a:pt x="1162068" y="286299"/>
                </a:lnTo>
                <a:lnTo>
                  <a:pt x="1172686" y="251070"/>
                </a:lnTo>
                <a:lnTo>
                  <a:pt x="1173110" y="213662"/>
                </a:lnTo>
                <a:lnTo>
                  <a:pt x="1159874" y="185122"/>
                </a:lnTo>
                <a:lnTo>
                  <a:pt x="1135508" y="164086"/>
                </a:lnTo>
                <a:lnTo>
                  <a:pt x="1102542" y="149189"/>
                </a:lnTo>
                <a:lnTo>
                  <a:pt x="1094729" y="148622"/>
                </a:lnTo>
                <a:close/>
              </a:path>
            </a:pathLst>
          </a:custGeom>
          <a:solidFill>
            <a:srgbClr val="414141"/>
          </a:solidFill>
        </p:spPr>
        <p:txBody>
          <a:bodyPr wrap="square" lIns="0" tIns="0" rIns="0" bIns="0" rtlCol="0"/>
          <a:lstStyle/>
          <a:p>
            <a:endParaRPr/>
          </a:p>
        </p:txBody>
      </p:sp>
      <p:sp>
        <p:nvSpPr>
          <p:cNvPr id="8" name="object 8"/>
          <p:cNvSpPr/>
          <p:nvPr/>
        </p:nvSpPr>
        <p:spPr>
          <a:xfrm>
            <a:off x="15720841" y="1622446"/>
            <a:ext cx="460375" cy="489584"/>
          </a:xfrm>
          <a:custGeom>
            <a:avLst/>
            <a:gdLst/>
            <a:ahLst/>
            <a:cxnLst/>
            <a:rect l="l" t="t" r="r" b="b"/>
            <a:pathLst>
              <a:path w="460375" h="489585">
                <a:moveTo>
                  <a:pt x="14397" y="370301"/>
                </a:moveTo>
                <a:lnTo>
                  <a:pt x="5392" y="379390"/>
                </a:lnTo>
                <a:lnTo>
                  <a:pt x="0" y="383023"/>
                </a:lnTo>
                <a:lnTo>
                  <a:pt x="3539" y="393340"/>
                </a:lnTo>
                <a:lnTo>
                  <a:pt x="47294" y="444598"/>
                </a:lnTo>
                <a:lnTo>
                  <a:pt x="112848" y="476521"/>
                </a:lnTo>
                <a:lnTo>
                  <a:pt x="180415" y="489520"/>
                </a:lnTo>
                <a:lnTo>
                  <a:pt x="214037" y="489242"/>
                </a:lnTo>
                <a:lnTo>
                  <a:pt x="279128" y="475773"/>
                </a:lnTo>
                <a:lnTo>
                  <a:pt x="338905" y="445937"/>
                </a:lnTo>
                <a:lnTo>
                  <a:pt x="343588" y="442339"/>
                </a:lnTo>
                <a:lnTo>
                  <a:pt x="190478" y="442339"/>
                </a:lnTo>
                <a:lnTo>
                  <a:pt x="151369" y="438098"/>
                </a:lnTo>
                <a:lnTo>
                  <a:pt x="113272" y="427465"/>
                </a:lnTo>
                <a:lnTo>
                  <a:pt x="77369" y="410310"/>
                </a:lnTo>
                <a:lnTo>
                  <a:pt x="61457" y="400476"/>
                </a:lnTo>
                <a:lnTo>
                  <a:pt x="30309" y="380129"/>
                </a:lnTo>
                <a:lnTo>
                  <a:pt x="14397" y="370301"/>
                </a:lnTo>
                <a:close/>
              </a:path>
              <a:path w="460375" h="489585">
                <a:moveTo>
                  <a:pt x="366333" y="48154"/>
                </a:moveTo>
                <a:lnTo>
                  <a:pt x="236651" y="48154"/>
                </a:lnTo>
                <a:lnTo>
                  <a:pt x="273055" y="52287"/>
                </a:lnTo>
                <a:lnTo>
                  <a:pt x="308560" y="63846"/>
                </a:lnTo>
                <a:lnTo>
                  <a:pt x="365276" y="106613"/>
                </a:lnTo>
                <a:lnTo>
                  <a:pt x="386979" y="142603"/>
                </a:lnTo>
                <a:lnTo>
                  <a:pt x="401191" y="181200"/>
                </a:lnTo>
                <a:lnTo>
                  <a:pt x="407910" y="221229"/>
                </a:lnTo>
                <a:lnTo>
                  <a:pt x="407139" y="261512"/>
                </a:lnTo>
                <a:lnTo>
                  <a:pt x="398875" y="300871"/>
                </a:lnTo>
                <a:lnTo>
                  <a:pt x="383120" y="338130"/>
                </a:lnTo>
                <a:lnTo>
                  <a:pt x="359873" y="372113"/>
                </a:lnTo>
                <a:lnTo>
                  <a:pt x="302070" y="417977"/>
                </a:lnTo>
                <a:lnTo>
                  <a:pt x="229419" y="440313"/>
                </a:lnTo>
                <a:lnTo>
                  <a:pt x="190478" y="442339"/>
                </a:lnTo>
                <a:lnTo>
                  <a:pt x="343588" y="442339"/>
                </a:lnTo>
                <a:lnTo>
                  <a:pt x="390437" y="400758"/>
                </a:lnTo>
                <a:lnTo>
                  <a:pt x="430794" y="341258"/>
                </a:lnTo>
                <a:lnTo>
                  <a:pt x="457043" y="268461"/>
                </a:lnTo>
                <a:lnTo>
                  <a:pt x="460234" y="235150"/>
                </a:lnTo>
                <a:lnTo>
                  <a:pt x="456343" y="198816"/>
                </a:lnTo>
                <a:lnTo>
                  <a:pt x="445998" y="161337"/>
                </a:lnTo>
                <a:lnTo>
                  <a:pt x="429830" y="124589"/>
                </a:lnTo>
                <a:lnTo>
                  <a:pt x="408468" y="90450"/>
                </a:lnTo>
                <a:lnTo>
                  <a:pt x="382541" y="60796"/>
                </a:lnTo>
                <a:lnTo>
                  <a:pt x="366333" y="48154"/>
                </a:lnTo>
                <a:close/>
              </a:path>
              <a:path w="460375" h="489585">
                <a:moveTo>
                  <a:pt x="246741" y="0"/>
                </a:moveTo>
                <a:lnTo>
                  <a:pt x="173613" y="12375"/>
                </a:lnTo>
                <a:lnTo>
                  <a:pt x="136749" y="32050"/>
                </a:lnTo>
                <a:lnTo>
                  <a:pt x="89101" y="85263"/>
                </a:lnTo>
                <a:lnTo>
                  <a:pt x="73773" y="120252"/>
                </a:lnTo>
                <a:lnTo>
                  <a:pt x="65044" y="158273"/>
                </a:lnTo>
                <a:lnTo>
                  <a:pt x="63611" y="197404"/>
                </a:lnTo>
                <a:lnTo>
                  <a:pt x="70175" y="235729"/>
                </a:lnTo>
                <a:lnTo>
                  <a:pt x="85404" y="271823"/>
                </a:lnTo>
                <a:lnTo>
                  <a:pt x="134175" y="319917"/>
                </a:lnTo>
                <a:lnTo>
                  <a:pt x="203334" y="339381"/>
                </a:lnTo>
                <a:lnTo>
                  <a:pt x="243003" y="336599"/>
                </a:lnTo>
                <a:lnTo>
                  <a:pt x="275080" y="322563"/>
                </a:lnTo>
                <a:lnTo>
                  <a:pt x="298723" y="296934"/>
                </a:lnTo>
                <a:lnTo>
                  <a:pt x="301267" y="290283"/>
                </a:lnTo>
                <a:lnTo>
                  <a:pt x="224925" y="290283"/>
                </a:lnTo>
                <a:lnTo>
                  <a:pt x="198102" y="284741"/>
                </a:lnTo>
                <a:lnTo>
                  <a:pt x="146479" y="263431"/>
                </a:lnTo>
                <a:lnTo>
                  <a:pt x="112591" y="217132"/>
                </a:lnTo>
                <a:lnTo>
                  <a:pt x="107825" y="184542"/>
                </a:lnTo>
                <a:lnTo>
                  <a:pt x="112457" y="150941"/>
                </a:lnTo>
                <a:lnTo>
                  <a:pt x="145913" y="88995"/>
                </a:lnTo>
                <a:lnTo>
                  <a:pt x="202246" y="52104"/>
                </a:lnTo>
                <a:lnTo>
                  <a:pt x="236651" y="48154"/>
                </a:lnTo>
                <a:lnTo>
                  <a:pt x="366333" y="48154"/>
                </a:lnTo>
                <a:lnTo>
                  <a:pt x="352680" y="37505"/>
                </a:lnTo>
                <a:lnTo>
                  <a:pt x="318067" y="18538"/>
                </a:lnTo>
                <a:lnTo>
                  <a:pt x="282704" y="5783"/>
                </a:lnTo>
                <a:lnTo>
                  <a:pt x="246741" y="0"/>
                </a:lnTo>
                <a:close/>
              </a:path>
              <a:path w="460375" h="489585">
                <a:moveTo>
                  <a:pt x="244320" y="155827"/>
                </a:moveTo>
                <a:lnTo>
                  <a:pt x="230312" y="157533"/>
                </a:lnTo>
                <a:lnTo>
                  <a:pt x="216319" y="160600"/>
                </a:lnTo>
                <a:lnTo>
                  <a:pt x="203334" y="162988"/>
                </a:lnTo>
                <a:lnTo>
                  <a:pt x="224080" y="187536"/>
                </a:lnTo>
                <a:lnTo>
                  <a:pt x="242466" y="207994"/>
                </a:lnTo>
                <a:lnTo>
                  <a:pt x="257479" y="226407"/>
                </a:lnTo>
                <a:lnTo>
                  <a:pt x="268107" y="244818"/>
                </a:lnTo>
                <a:lnTo>
                  <a:pt x="264650" y="256017"/>
                </a:lnTo>
                <a:lnTo>
                  <a:pt x="252590" y="271646"/>
                </a:lnTo>
                <a:lnTo>
                  <a:pt x="237492" y="285227"/>
                </a:lnTo>
                <a:lnTo>
                  <a:pt x="224925" y="290283"/>
                </a:lnTo>
                <a:lnTo>
                  <a:pt x="301267" y="290283"/>
                </a:lnTo>
                <a:lnTo>
                  <a:pt x="313089" y="259372"/>
                </a:lnTo>
                <a:lnTo>
                  <a:pt x="315507" y="224023"/>
                </a:lnTo>
                <a:lnTo>
                  <a:pt x="306793" y="194812"/>
                </a:lnTo>
                <a:lnTo>
                  <a:pt x="287281" y="172420"/>
                </a:lnTo>
                <a:lnTo>
                  <a:pt x="257301" y="157531"/>
                </a:lnTo>
                <a:lnTo>
                  <a:pt x="244320" y="155827"/>
                </a:lnTo>
                <a:close/>
              </a:path>
            </a:pathLst>
          </a:custGeom>
          <a:solidFill>
            <a:srgbClr val="414141"/>
          </a:solidFill>
        </p:spPr>
        <p:txBody>
          <a:bodyPr wrap="square" lIns="0" tIns="0" rIns="0" bIns="0" rtlCol="0"/>
          <a:lstStyle/>
          <a:p>
            <a:endParaRPr/>
          </a:p>
        </p:txBody>
      </p:sp>
      <p:sp>
        <p:nvSpPr>
          <p:cNvPr id="9" name="object 9"/>
          <p:cNvSpPr/>
          <p:nvPr/>
        </p:nvSpPr>
        <p:spPr>
          <a:xfrm>
            <a:off x="15243043" y="1623590"/>
            <a:ext cx="447675" cy="487045"/>
          </a:xfrm>
          <a:custGeom>
            <a:avLst/>
            <a:gdLst/>
            <a:ahLst/>
            <a:cxnLst/>
            <a:rect l="l" t="t" r="r" b="b"/>
            <a:pathLst>
              <a:path w="447675" h="487044">
                <a:moveTo>
                  <a:pt x="0" y="383640"/>
                </a:moveTo>
                <a:lnTo>
                  <a:pt x="5947" y="396400"/>
                </a:lnTo>
                <a:lnTo>
                  <a:pt x="11224" y="409335"/>
                </a:lnTo>
                <a:lnTo>
                  <a:pt x="17177" y="421249"/>
                </a:lnTo>
                <a:lnTo>
                  <a:pt x="55719" y="452352"/>
                </a:lnTo>
                <a:lnTo>
                  <a:pt x="126169" y="479617"/>
                </a:lnTo>
                <a:lnTo>
                  <a:pt x="164240" y="485563"/>
                </a:lnTo>
                <a:lnTo>
                  <a:pt x="203001" y="486444"/>
                </a:lnTo>
                <a:lnTo>
                  <a:pt x="241547" y="482303"/>
                </a:lnTo>
                <a:lnTo>
                  <a:pt x="278971" y="473184"/>
                </a:lnTo>
                <a:lnTo>
                  <a:pt x="314369" y="459130"/>
                </a:lnTo>
                <a:lnTo>
                  <a:pt x="342837" y="442518"/>
                </a:lnTo>
                <a:lnTo>
                  <a:pt x="181919" y="442518"/>
                </a:lnTo>
                <a:lnTo>
                  <a:pt x="144337" y="436857"/>
                </a:lnTo>
                <a:lnTo>
                  <a:pt x="107787" y="423670"/>
                </a:lnTo>
                <a:lnTo>
                  <a:pt x="83619" y="411530"/>
                </a:lnTo>
                <a:lnTo>
                  <a:pt x="58609" y="400243"/>
                </a:lnTo>
                <a:lnTo>
                  <a:pt x="31241" y="390662"/>
                </a:lnTo>
                <a:lnTo>
                  <a:pt x="0" y="383640"/>
                </a:lnTo>
                <a:close/>
              </a:path>
              <a:path w="447675" h="487044">
                <a:moveTo>
                  <a:pt x="362115" y="46062"/>
                </a:moveTo>
                <a:lnTo>
                  <a:pt x="246722" y="46062"/>
                </a:lnTo>
                <a:lnTo>
                  <a:pt x="286130" y="53908"/>
                </a:lnTo>
                <a:lnTo>
                  <a:pt x="321571" y="72497"/>
                </a:lnTo>
                <a:lnTo>
                  <a:pt x="351367" y="99131"/>
                </a:lnTo>
                <a:lnTo>
                  <a:pt x="391423" y="159651"/>
                </a:lnTo>
                <a:lnTo>
                  <a:pt x="404870" y="227423"/>
                </a:lnTo>
                <a:lnTo>
                  <a:pt x="401404" y="263122"/>
                </a:lnTo>
                <a:lnTo>
                  <a:pt x="373674" y="336332"/>
                </a:lnTo>
                <a:lnTo>
                  <a:pt x="350678" y="369115"/>
                </a:lnTo>
                <a:lnTo>
                  <a:pt x="322777" y="396291"/>
                </a:lnTo>
                <a:lnTo>
                  <a:pt x="290962" y="417538"/>
                </a:lnTo>
                <a:lnTo>
                  <a:pt x="219543" y="440972"/>
                </a:lnTo>
                <a:lnTo>
                  <a:pt x="181919" y="442518"/>
                </a:lnTo>
                <a:lnTo>
                  <a:pt x="342837" y="442518"/>
                </a:lnTo>
                <a:lnTo>
                  <a:pt x="375465" y="416393"/>
                </a:lnTo>
                <a:lnTo>
                  <a:pt x="418753" y="357624"/>
                </a:lnTo>
                <a:lnTo>
                  <a:pt x="442812" y="289514"/>
                </a:lnTo>
                <a:lnTo>
                  <a:pt x="447550" y="253538"/>
                </a:lnTo>
                <a:lnTo>
                  <a:pt x="447383" y="217125"/>
                </a:lnTo>
                <a:lnTo>
                  <a:pt x="432207" y="145524"/>
                </a:lnTo>
                <a:lnTo>
                  <a:pt x="397024" y="79775"/>
                </a:lnTo>
                <a:lnTo>
                  <a:pt x="370716" y="51890"/>
                </a:lnTo>
                <a:lnTo>
                  <a:pt x="362115" y="46062"/>
                </a:lnTo>
                <a:close/>
              </a:path>
              <a:path w="447675" h="487044">
                <a:moveTo>
                  <a:pt x="219582" y="0"/>
                </a:moveTo>
                <a:lnTo>
                  <a:pt x="144391" y="26594"/>
                </a:lnTo>
                <a:lnTo>
                  <a:pt x="110779" y="52211"/>
                </a:lnTo>
                <a:lnTo>
                  <a:pt x="84654" y="83185"/>
                </a:lnTo>
                <a:lnTo>
                  <a:pt x="66464" y="118859"/>
                </a:lnTo>
                <a:lnTo>
                  <a:pt x="56658" y="158575"/>
                </a:lnTo>
                <a:lnTo>
                  <a:pt x="55684" y="201677"/>
                </a:lnTo>
                <a:lnTo>
                  <a:pt x="64325" y="239394"/>
                </a:lnTo>
                <a:lnTo>
                  <a:pt x="103935" y="297707"/>
                </a:lnTo>
                <a:lnTo>
                  <a:pt x="165272" y="330866"/>
                </a:lnTo>
                <a:lnTo>
                  <a:pt x="193371" y="333227"/>
                </a:lnTo>
                <a:lnTo>
                  <a:pt x="224333" y="327911"/>
                </a:lnTo>
                <a:lnTo>
                  <a:pt x="254957" y="316795"/>
                </a:lnTo>
                <a:lnTo>
                  <a:pt x="282043" y="301757"/>
                </a:lnTo>
                <a:lnTo>
                  <a:pt x="294157" y="289014"/>
                </a:lnTo>
                <a:lnTo>
                  <a:pt x="228150" y="289014"/>
                </a:lnTo>
                <a:lnTo>
                  <a:pt x="200531" y="284069"/>
                </a:lnTo>
                <a:lnTo>
                  <a:pt x="147313" y="265988"/>
                </a:lnTo>
                <a:lnTo>
                  <a:pt x="106193" y="222931"/>
                </a:lnTo>
                <a:lnTo>
                  <a:pt x="98617" y="189379"/>
                </a:lnTo>
                <a:lnTo>
                  <a:pt x="102080" y="153208"/>
                </a:lnTo>
                <a:lnTo>
                  <a:pt x="115634" y="117473"/>
                </a:lnTo>
                <a:lnTo>
                  <a:pt x="138330" y="85230"/>
                </a:lnTo>
                <a:lnTo>
                  <a:pt x="169459" y="61897"/>
                </a:lnTo>
                <a:lnTo>
                  <a:pt x="206711" y="48782"/>
                </a:lnTo>
                <a:lnTo>
                  <a:pt x="246722" y="46062"/>
                </a:lnTo>
                <a:lnTo>
                  <a:pt x="362115" y="46062"/>
                </a:lnTo>
                <a:lnTo>
                  <a:pt x="336874" y="28959"/>
                </a:lnTo>
                <a:lnTo>
                  <a:pt x="298442" y="11994"/>
                </a:lnTo>
                <a:lnTo>
                  <a:pt x="258363" y="2004"/>
                </a:lnTo>
                <a:lnTo>
                  <a:pt x="219582" y="0"/>
                </a:lnTo>
                <a:close/>
              </a:path>
              <a:path w="447675" h="487044">
                <a:moveTo>
                  <a:pt x="208391" y="152558"/>
                </a:moveTo>
                <a:lnTo>
                  <a:pt x="210192" y="158013"/>
                </a:lnTo>
                <a:lnTo>
                  <a:pt x="211983" y="165290"/>
                </a:lnTo>
                <a:lnTo>
                  <a:pt x="211983" y="172568"/>
                </a:lnTo>
                <a:lnTo>
                  <a:pt x="226187" y="190080"/>
                </a:lnTo>
                <a:lnTo>
                  <a:pt x="240728" y="207593"/>
                </a:lnTo>
                <a:lnTo>
                  <a:pt x="253921" y="225788"/>
                </a:lnTo>
                <a:lnTo>
                  <a:pt x="264086" y="245351"/>
                </a:lnTo>
                <a:lnTo>
                  <a:pt x="261249" y="256268"/>
                </a:lnTo>
                <a:lnTo>
                  <a:pt x="250833" y="271278"/>
                </a:lnTo>
                <a:lnTo>
                  <a:pt x="238060" y="284240"/>
                </a:lnTo>
                <a:lnTo>
                  <a:pt x="228150" y="289014"/>
                </a:lnTo>
                <a:lnTo>
                  <a:pt x="294157" y="289014"/>
                </a:lnTo>
                <a:lnTo>
                  <a:pt x="307448" y="275033"/>
                </a:lnTo>
                <a:lnTo>
                  <a:pt x="315506" y="243530"/>
                </a:lnTo>
                <a:lnTo>
                  <a:pt x="309078" y="210663"/>
                </a:lnTo>
                <a:lnTo>
                  <a:pt x="291027" y="179845"/>
                </a:lnTo>
                <a:lnTo>
                  <a:pt x="276097" y="168163"/>
                </a:lnTo>
                <a:lnTo>
                  <a:pt x="255100" y="161427"/>
                </a:lnTo>
                <a:lnTo>
                  <a:pt x="231409" y="157078"/>
                </a:lnTo>
                <a:lnTo>
                  <a:pt x="208391" y="152558"/>
                </a:lnTo>
                <a:close/>
              </a:path>
            </a:pathLst>
          </a:custGeom>
          <a:solidFill>
            <a:srgbClr val="414141"/>
          </a:solidFill>
        </p:spPr>
        <p:txBody>
          <a:bodyPr wrap="square" lIns="0" tIns="0" rIns="0" bIns="0" rtlCol="0"/>
          <a:lstStyle/>
          <a:p>
            <a:endParaRPr/>
          </a:p>
        </p:txBody>
      </p:sp>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1055445" y="3798081"/>
            <a:ext cx="18391505" cy="6363970"/>
          </a:xfrm>
          <a:prstGeom prst="rect">
            <a:avLst/>
          </a:prstGeom>
        </p:spPr>
        <p:txBody>
          <a:bodyPr vert="horz" wrap="square" lIns="0" tIns="0" rIns="0" bIns="0" rtlCol="0">
            <a:spAutoFit/>
          </a:bodyPr>
          <a:lstStyle/>
          <a:p>
            <a:pPr marL="12700" marR="381635" indent="31115" algn="just">
              <a:lnSpc>
                <a:spcPct val="130500"/>
              </a:lnSpc>
            </a:pPr>
            <a:r>
              <a:rPr sz="4000" spc="-555" dirty="0">
                <a:latin typeface="Arial Unicode MS"/>
                <a:cs typeface="Arial Unicode MS"/>
              </a:rPr>
              <a:t>⼏几场⼤大雪，⼏几次降温后，⽴立春近在眼前，年年味越来越浓。</a:t>
            </a:r>
            <a:r>
              <a:rPr sz="4000" b="1" spc="-555" dirty="0">
                <a:latin typeface="Microsoft YaHei UI"/>
                <a:cs typeface="Microsoft YaHei UI"/>
              </a:rPr>
              <a:t>我的君⼦子兰终于蓓蕾初  </a:t>
            </a:r>
            <a:r>
              <a:rPr sz="4000" b="1" spc="-250" dirty="0">
                <a:latin typeface="Microsoft YaHei UI"/>
                <a:cs typeface="Microsoft YaHei UI"/>
              </a:rPr>
              <a:t>放，这是兰的语⾔言</a:t>
            </a:r>
            <a:r>
              <a:rPr sz="4000" spc="-250" dirty="0">
                <a:latin typeface="Arial Unicode MS"/>
                <a:cs typeface="Arial Unicode MS"/>
              </a:rPr>
              <a:t>，好应景。</a:t>
            </a:r>
            <a:endParaRPr sz="4000">
              <a:latin typeface="Arial Unicode MS"/>
              <a:cs typeface="Arial Unicode MS"/>
            </a:endParaRPr>
          </a:p>
          <a:p>
            <a:pPr>
              <a:lnSpc>
                <a:spcPct val="100000"/>
              </a:lnSpc>
            </a:pPr>
            <a:endParaRPr sz="4000">
              <a:latin typeface="Times New Roman"/>
              <a:cs typeface="Times New Roman"/>
            </a:endParaRPr>
          </a:p>
          <a:p>
            <a:pPr marL="12700" marR="413384" algn="just">
              <a:lnSpc>
                <a:spcPct val="130500"/>
              </a:lnSpc>
              <a:spcBef>
                <a:spcPts val="2735"/>
              </a:spcBef>
            </a:pPr>
            <a:r>
              <a:rPr sz="4000" spc="-615" dirty="0">
                <a:latin typeface="Arial Unicode MS"/>
                <a:cs typeface="Arial Unicode MS"/>
              </a:rPr>
              <a:t>抒⼀一笔清远前⾏行行，盈⼀一怀阳光灿烂，采⼀一串串故乡的烟云送给你，⼀一指苍茫处，淡  </a:t>
            </a:r>
            <a:r>
              <a:rPr sz="4000" spc="-715" dirty="0">
                <a:latin typeface="Arial Unicode MS"/>
                <a:cs typeface="Arial Unicode MS"/>
              </a:rPr>
              <a:t>淡流年年⾹香。</a:t>
            </a:r>
            <a:r>
              <a:rPr sz="4000" b="1" spc="-715" dirty="0">
                <a:latin typeface="Microsoft YaHei UI"/>
                <a:cs typeface="Microsoft YaHei UI"/>
              </a:rPr>
              <a:t>书房⾥里里的君⼦子兰正艳，鲜嫩的茎蕊沾满了了年年的味道，围炉夜话，醉了了  </a:t>
            </a:r>
            <a:r>
              <a:rPr sz="4000" b="1" spc="-330" dirty="0">
                <a:latin typeface="Microsoft YaHei UI"/>
                <a:cs typeface="Microsoft YaHei UI"/>
              </a:rPr>
              <a:t>欢喜，也美了了忧伤</a:t>
            </a:r>
            <a:r>
              <a:rPr sz="4000" b="1" spc="-330" dirty="0">
                <a:latin typeface="Arial"/>
                <a:cs typeface="Arial"/>
              </a:rPr>
              <a:t>……</a:t>
            </a:r>
            <a:endParaRPr sz="4000">
              <a:latin typeface="Arial"/>
              <a:cs typeface="Arial"/>
            </a:endParaRPr>
          </a:p>
          <a:p>
            <a:pPr>
              <a:lnSpc>
                <a:spcPct val="100000"/>
              </a:lnSpc>
              <a:spcBef>
                <a:spcPts val="32"/>
              </a:spcBef>
            </a:pPr>
            <a:endParaRPr sz="5550">
              <a:latin typeface="Times New Roman"/>
              <a:cs typeface="Times New Roman"/>
            </a:endParaRPr>
          </a:p>
          <a:p>
            <a:pPr marL="11708130">
              <a:lnSpc>
                <a:spcPct val="100000"/>
              </a:lnSpc>
            </a:pPr>
            <a:r>
              <a:rPr sz="4000" spc="40" dirty="0">
                <a:latin typeface="Arial"/>
                <a:cs typeface="Arial"/>
              </a:rPr>
              <a:t>——</a:t>
            </a:r>
            <a:r>
              <a:rPr sz="4000" spc="-585" dirty="0">
                <a:latin typeface="Arial Unicode MS"/>
                <a:cs typeface="Arial Unicode MS"/>
              </a:rPr>
              <a:t>江苏卷优秀作⽂文《语⾔言》</a:t>
            </a:r>
            <a:endParaRPr sz="4000">
              <a:latin typeface="Arial Unicode MS"/>
              <a:cs typeface="Arial Unicode MS"/>
            </a:endParaRPr>
          </a:p>
        </p:txBody>
      </p:sp>
      <p:sp>
        <p:nvSpPr>
          <p:cNvPr id="3" name="object 3"/>
          <p:cNvSpPr txBox="1">
            <a:spLocks noGrp="1"/>
          </p:cNvSpPr>
          <p:nvPr>
            <p:ph type="title"/>
          </p:nvPr>
        </p:nvSpPr>
        <p:spPr>
          <a:prstGeom prst="rect">
            <a:avLst/>
          </a:prstGeom>
        </p:spPr>
        <p:txBody>
          <a:bodyPr vert="horz" wrap="square" lIns="0" tIns="643675" rIns="0" bIns="0" rtlCol="0">
            <a:spAutoFit/>
          </a:bodyPr>
          <a:lstStyle/>
          <a:p>
            <a:pPr marL="6553200">
              <a:lnSpc>
                <a:spcPts val="10400"/>
              </a:lnSpc>
            </a:pPr>
            <a:r>
              <a:rPr sz="10300" b="0" spc="5" dirty="0">
                <a:latin typeface="Arial Unicode MS"/>
                <a:cs typeface="Arial Unicode MS"/>
              </a:rPr>
              <a:t>首尾呼应</a:t>
            </a:r>
            <a:endParaRPr sz="10300">
              <a:latin typeface="Arial Unicode MS"/>
              <a:cs typeface="Arial Unicode MS"/>
            </a:endParaRPr>
          </a:p>
        </p:txBody>
      </p:sp>
      <p:sp>
        <p:nvSpPr>
          <p:cNvPr id="4" name="object 4"/>
          <p:cNvSpPr/>
          <p:nvPr/>
        </p:nvSpPr>
        <p:spPr>
          <a:xfrm>
            <a:off x="3923011" y="1355986"/>
            <a:ext cx="1319530" cy="487045"/>
          </a:xfrm>
          <a:custGeom>
            <a:avLst/>
            <a:gdLst/>
            <a:ahLst/>
            <a:cxnLst/>
            <a:rect l="l" t="t" r="r" b="b"/>
            <a:pathLst>
              <a:path w="1319529" h="487044">
                <a:moveTo>
                  <a:pt x="747112" y="278474"/>
                </a:moveTo>
                <a:lnTo>
                  <a:pt x="535560" y="278474"/>
                </a:lnTo>
                <a:lnTo>
                  <a:pt x="573120" y="278864"/>
                </a:lnTo>
                <a:lnTo>
                  <a:pt x="610176" y="282914"/>
                </a:lnTo>
                <a:lnTo>
                  <a:pt x="682810" y="301611"/>
                </a:lnTo>
                <a:lnTo>
                  <a:pt x="718404" y="316068"/>
                </a:lnTo>
                <a:lnTo>
                  <a:pt x="753590" y="333842"/>
                </a:lnTo>
                <a:lnTo>
                  <a:pt x="788184" y="354722"/>
                </a:lnTo>
                <a:lnTo>
                  <a:pt x="822387" y="378728"/>
                </a:lnTo>
                <a:lnTo>
                  <a:pt x="856141" y="405725"/>
                </a:lnTo>
                <a:lnTo>
                  <a:pt x="890966" y="432037"/>
                </a:lnTo>
                <a:lnTo>
                  <a:pt x="926677" y="453509"/>
                </a:lnTo>
                <a:lnTo>
                  <a:pt x="963316" y="469908"/>
                </a:lnTo>
                <a:lnTo>
                  <a:pt x="1000925" y="480998"/>
                </a:lnTo>
                <a:lnTo>
                  <a:pt x="1039545" y="486545"/>
                </a:lnTo>
                <a:lnTo>
                  <a:pt x="1079220" y="486314"/>
                </a:lnTo>
                <a:lnTo>
                  <a:pt x="1119991" y="480069"/>
                </a:lnTo>
                <a:lnTo>
                  <a:pt x="1161901" y="467577"/>
                </a:lnTo>
                <a:lnTo>
                  <a:pt x="1194974" y="451197"/>
                </a:lnTo>
                <a:lnTo>
                  <a:pt x="1205254" y="443479"/>
                </a:lnTo>
                <a:lnTo>
                  <a:pt x="1079580" y="443479"/>
                </a:lnTo>
                <a:lnTo>
                  <a:pt x="1041153" y="441453"/>
                </a:lnTo>
                <a:lnTo>
                  <a:pt x="1001822" y="431191"/>
                </a:lnTo>
                <a:lnTo>
                  <a:pt x="965030" y="414438"/>
                </a:lnTo>
                <a:lnTo>
                  <a:pt x="929792" y="393669"/>
                </a:lnTo>
                <a:lnTo>
                  <a:pt x="895504" y="370543"/>
                </a:lnTo>
                <a:lnTo>
                  <a:pt x="861560" y="346718"/>
                </a:lnTo>
                <a:lnTo>
                  <a:pt x="827357" y="323854"/>
                </a:lnTo>
                <a:lnTo>
                  <a:pt x="791148" y="301387"/>
                </a:lnTo>
                <a:lnTo>
                  <a:pt x="754734" y="281896"/>
                </a:lnTo>
                <a:lnTo>
                  <a:pt x="747112" y="278474"/>
                </a:lnTo>
                <a:close/>
              </a:path>
              <a:path w="1319529" h="487044">
                <a:moveTo>
                  <a:pt x="1224921" y="45546"/>
                </a:moveTo>
                <a:lnTo>
                  <a:pt x="1085492" y="45546"/>
                </a:lnTo>
                <a:lnTo>
                  <a:pt x="1118730" y="47307"/>
                </a:lnTo>
                <a:lnTo>
                  <a:pt x="1157755" y="60204"/>
                </a:lnTo>
                <a:lnTo>
                  <a:pt x="1192164" y="79200"/>
                </a:lnTo>
                <a:lnTo>
                  <a:pt x="1244858" y="131905"/>
                </a:lnTo>
                <a:lnTo>
                  <a:pt x="1272260" y="198257"/>
                </a:lnTo>
                <a:lnTo>
                  <a:pt x="1275052" y="234311"/>
                </a:lnTo>
                <a:lnTo>
                  <a:pt x="1269814" y="271091"/>
                </a:lnTo>
                <a:lnTo>
                  <a:pt x="1255533" y="312038"/>
                </a:lnTo>
                <a:lnTo>
                  <a:pt x="1235893" y="348419"/>
                </a:lnTo>
                <a:lnTo>
                  <a:pt x="1211529" y="379709"/>
                </a:lnTo>
                <a:lnTo>
                  <a:pt x="1183080" y="405385"/>
                </a:lnTo>
                <a:lnTo>
                  <a:pt x="1116469" y="437793"/>
                </a:lnTo>
                <a:lnTo>
                  <a:pt x="1079580" y="443479"/>
                </a:lnTo>
                <a:lnTo>
                  <a:pt x="1205254" y="443479"/>
                </a:lnTo>
                <a:lnTo>
                  <a:pt x="1252696" y="400127"/>
                </a:lnTo>
                <a:lnTo>
                  <a:pt x="1276132" y="367801"/>
                </a:lnTo>
                <a:lnTo>
                  <a:pt x="1295141" y="332525"/>
                </a:lnTo>
                <a:lnTo>
                  <a:pt x="1309117" y="295481"/>
                </a:lnTo>
                <a:lnTo>
                  <a:pt x="1317452" y="257853"/>
                </a:lnTo>
                <a:lnTo>
                  <a:pt x="1319541" y="220824"/>
                </a:lnTo>
                <a:lnTo>
                  <a:pt x="1314776" y="185575"/>
                </a:lnTo>
                <a:lnTo>
                  <a:pt x="1300747" y="144321"/>
                </a:lnTo>
                <a:lnTo>
                  <a:pt x="1280774" y="106946"/>
                </a:lnTo>
                <a:lnTo>
                  <a:pt x="1255658" y="74091"/>
                </a:lnTo>
                <a:lnTo>
                  <a:pt x="1226199" y="46395"/>
                </a:lnTo>
                <a:lnTo>
                  <a:pt x="1224921" y="45546"/>
                </a:lnTo>
                <a:close/>
              </a:path>
              <a:path w="1319529" h="487044">
                <a:moveTo>
                  <a:pt x="32628" y="298234"/>
                </a:moveTo>
                <a:lnTo>
                  <a:pt x="23157" y="299511"/>
                </a:lnTo>
                <a:lnTo>
                  <a:pt x="0" y="305655"/>
                </a:lnTo>
                <a:lnTo>
                  <a:pt x="23613" y="332017"/>
                </a:lnTo>
                <a:lnTo>
                  <a:pt x="52134" y="353256"/>
                </a:lnTo>
                <a:lnTo>
                  <a:pt x="84526" y="369147"/>
                </a:lnTo>
                <a:lnTo>
                  <a:pt x="119749" y="379469"/>
                </a:lnTo>
                <a:lnTo>
                  <a:pt x="156765" y="383999"/>
                </a:lnTo>
                <a:lnTo>
                  <a:pt x="194536" y="382515"/>
                </a:lnTo>
                <a:lnTo>
                  <a:pt x="232024" y="374794"/>
                </a:lnTo>
                <a:lnTo>
                  <a:pt x="286652" y="357508"/>
                </a:lnTo>
                <a:lnTo>
                  <a:pt x="332355" y="338348"/>
                </a:lnTo>
                <a:lnTo>
                  <a:pt x="153388" y="338348"/>
                </a:lnTo>
                <a:lnTo>
                  <a:pt x="115786" y="333712"/>
                </a:lnTo>
                <a:lnTo>
                  <a:pt x="77846" y="321358"/>
                </a:lnTo>
                <a:lnTo>
                  <a:pt x="39569" y="300200"/>
                </a:lnTo>
                <a:lnTo>
                  <a:pt x="32628" y="298234"/>
                </a:lnTo>
                <a:close/>
              </a:path>
              <a:path w="1319529" h="487044">
                <a:moveTo>
                  <a:pt x="1080961" y="0"/>
                </a:moveTo>
                <a:lnTo>
                  <a:pt x="1015375" y="21493"/>
                </a:lnTo>
                <a:lnTo>
                  <a:pt x="958847" y="72139"/>
                </a:lnTo>
                <a:lnTo>
                  <a:pt x="939016" y="107757"/>
                </a:lnTo>
                <a:lnTo>
                  <a:pt x="927490" y="149898"/>
                </a:lnTo>
                <a:lnTo>
                  <a:pt x="926285" y="198308"/>
                </a:lnTo>
                <a:lnTo>
                  <a:pt x="933562" y="237746"/>
                </a:lnTo>
                <a:lnTo>
                  <a:pt x="969000" y="299743"/>
                </a:lnTo>
                <a:lnTo>
                  <a:pt x="1029620" y="333842"/>
                </a:lnTo>
                <a:lnTo>
                  <a:pt x="1068375" y="338408"/>
                </a:lnTo>
                <a:lnTo>
                  <a:pt x="1108449" y="333205"/>
                </a:lnTo>
                <a:lnTo>
                  <a:pt x="1139419" y="317254"/>
                </a:lnTo>
                <a:lnTo>
                  <a:pt x="1160948" y="290046"/>
                </a:lnTo>
                <a:lnTo>
                  <a:pt x="1162078" y="286299"/>
                </a:lnTo>
                <a:lnTo>
                  <a:pt x="1056066" y="286299"/>
                </a:lnTo>
                <a:lnTo>
                  <a:pt x="1035999" y="285645"/>
                </a:lnTo>
                <a:lnTo>
                  <a:pt x="1007222" y="269051"/>
                </a:lnTo>
                <a:lnTo>
                  <a:pt x="986214" y="241540"/>
                </a:lnTo>
                <a:lnTo>
                  <a:pt x="973839" y="207043"/>
                </a:lnTo>
                <a:lnTo>
                  <a:pt x="970960" y="169490"/>
                </a:lnTo>
                <a:lnTo>
                  <a:pt x="978441" y="132812"/>
                </a:lnTo>
                <a:lnTo>
                  <a:pt x="996138" y="99642"/>
                </a:lnTo>
                <a:lnTo>
                  <a:pt x="1021606" y="73110"/>
                </a:lnTo>
                <a:lnTo>
                  <a:pt x="1052254" y="54613"/>
                </a:lnTo>
                <a:lnTo>
                  <a:pt x="1085492" y="45546"/>
                </a:lnTo>
                <a:lnTo>
                  <a:pt x="1224921" y="45546"/>
                </a:lnTo>
                <a:lnTo>
                  <a:pt x="1193199" y="24498"/>
                </a:lnTo>
                <a:lnTo>
                  <a:pt x="1157459" y="9039"/>
                </a:lnTo>
                <a:lnTo>
                  <a:pt x="1119780" y="660"/>
                </a:lnTo>
                <a:lnTo>
                  <a:pt x="1080961" y="0"/>
                </a:lnTo>
                <a:close/>
              </a:path>
              <a:path w="1319529" h="487044">
                <a:moveTo>
                  <a:pt x="531088" y="231345"/>
                </a:moveTo>
                <a:lnTo>
                  <a:pt x="492816" y="234635"/>
                </a:lnTo>
                <a:lnTo>
                  <a:pt x="454219" y="241459"/>
                </a:lnTo>
                <a:lnTo>
                  <a:pt x="415284" y="251885"/>
                </a:lnTo>
                <a:lnTo>
                  <a:pt x="375994" y="265983"/>
                </a:lnTo>
                <a:lnTo>
                  <a:pt x="336335" y="283823"/>
                </a:lnTo>
                <a:lnTo>
                  <a:pt x="300422" y="301465"/>
                </a:lnTo>
                <a:lnTo>
                  <a:pt x="264170" y="316825"/>
                </a:lnTo>
                <a:lnTo>
                  <a:pt x="227581" y="328818"/>
                </a:lnTo>
                <a:lnTo>
                  <a:pt x="190653" y="336354"/>
                </a:lnTo>
                <a:lnTo>
                  <a:pt x="153388" y="338348"/>
                </a:lnTo>
                <a:lnTo>
                  <a:pt x="332355" y="338348"/>
                </a:lnTo>
                <a:lnTo>
                  <a:pt x="341933" y="333803"/>
                </a:lnTo>
                <a:lnTo>
                  <a:pt x="380131" y="315423"/>
                </a:lnTo>
                <a:lnTo>
                  <a:pt x="419850" y="300200"/>
                </a:lnTo>
                <a:lnTo>
                  <a:pt x="458900" y="289056"/>
                </a:lnTo>
                <a:lnTo>
                  <a:pt x="497489" y="281840"/>
                </a:lnTo>
                <a:lnTo>
                  <a:pt x="535560" y="278474"/>
                </a:lnTo>
                <a:lnTo>
                  <a:pt x="747112" y="278474"/>
                </a:lnTo>
                <a:lnTo>
                  <a:pt x="718098" y="265450"/>
                </a:lnTo>
                <a:lnTo>
                  <a:pt x="681227" y="252120"/>
                </a:lnTo>
                <a:lnTo>
                  <a:pt x="644105" y="241975"/>
                </a:lnTo>
                <a:lnTo>
                  <a:pt x="606718" y="235084"/>
                </a:lnTo>
                <a:lnTo>
                  <a:pt x="569050" y="231518"/>
                </a:lnTo>
                <a:lnTo>
                  <a:pt x="531088" y="231345"/>
                </a:lnTo>
                <a:close/>
              </a:path>
              <a:path w="1319529" h="487044">
                <a:moveTo>
                  <a:pt x="1094733" y="148622"/>
                </a:moveTo>
                <a:lnTo>
                  <a:pt x="1084559" y="151463"/>
                </a:lnTo>
                <a:lnTo>
                  <a:pt x="1071686" y="156351"/>
                </a:lnTo>
                <a:lnTo>
                  <a:pt x="1055779" y="161921"/>
                </a:lnTo>
                <a:lnTo>
                  <a:pt x="1086386" y="186997"/>
                </a:lnTo>
                <a:lnTo>
                  <a:pt x="1108391" y="227650"/>
                </a:lnTo>
                <a:lnTo>
                  <a:pt x="1122332" y="261992"/>
                </a:lnTo>
                <a:lnTo>
                  <a:pt x="1100245" y="270550"/>
                </a:lnTo>
                <a:lnTo>
                  <a:pt x="1077819" y="279960"/>
                </a:lnTo>
                <a:lnTo>
                  <a:pt x="1056066" y="286299"/>
                </a:lnTo>
                <a:lnTo>
                  <a:pt x="1162078" y="286299"/>
                </a:lnTo>
                <a:lnTo>
                  <a:pt x="1172697" y="251070"/>
                </a:lnTo>
                <a:lnTo>
                  <a:pt x="1173114" y="213662"/>
                </a:lnTo>
                <a:lnTo>
                  <a:pt x="1159875" y="185122"/>
                </a:lnTo>
                <a:lnTo>
                  <a:pt x="1135508" y="164086"/>
                </a:lnTo>
                <a:lnTo>
                  <a:pt x="1102542" y="149189"/>
                </a:lnTo>
                <a:lnTo>
                  <a:pt x="1094733" y="148622"/>
                </a:lnTo>
                <a:close/>
              </a:path>
            </a:pathLst>
          </a:custGeom>
          <a:solidFill>
            <a:srgbClr val="414141"/>
          </a:solidFill>
        </p:spPr>
        <p:txBody>
          <a:bodyPr wrap="square" lIns="0" tIns="0" rIns="0" bIns="0" rtlCol="0"/>
          <a:lstStyle/>
          <a:p>
            <a:endParaRPr/>
          </a:p>
        </p:txBody>
      </p:sp>
      <p:sp>
        <p:nvSpPr>
          <p:cNvPr id="5" name="object 5"/>
          <p:cNvSpPr/>
          <p:nvPr/>
        </p:nvSpPr>
        <p:spPr>
          <a:xfrm>
            <a:off x="5749884" y="1354788"/>
            <a:ext cx="460375" cy="489584"/>
          </a:xfrm>
          <a:custGeom>
            <a:avLst/>
            <a:gdLst/>
            <a:ahLst/>
            <a:cxnLst/>
            <a:rect l="l" t="t" r="r" b="b"/>
            <a:pathLst>
              <a:path w="460375" h="489585">
                <a:moveTo>
                  <a:pt x="14397" y="370300"/>
                </a:moveTo>
                <a:lnTo>
                  <a:pt x="5402" y="379388"/>
                </a:lnTo>
                <a:lnTo>
                  <a:pt x="0" y="383032"/>
                </a:lnTo>
                <a:lnTo>
                  <a:pt x="3545" y="393343"/>
                </a:lnTo>
                <a:lnTo>
                  <a:pt x="47303" y="444597"/>
                </a:lnTo>
                <a:lnTo>
                  <a:pt x="112854" y="476520"/>
                </a:lnTo>
                <a:lnTo>
                  <a:pt x="180421" y="489518"/>
                </a:lnTo>
                <a:lnTo>
                  <a:pt x="214043" y="489241"/>
                </a:lnTo>
                <a:lnTo>
                  <a:pt x="279135" y="475772"/>
                </a:lnTo>
                <a:lnTo>
                  <a:pt x="338913" y="445936"/>
                </a:lnTo>
                <a:lnTo>
                  <a:pt x="343596" y="442337"/>
                </a:lnTo>
                <a:lnTo>
                  <a:pt x="190486" y="442337"/>
                </a:lnTo>
                <a:lnTo>
                  <a:pt x="151378" y="438097"/>
                </a:lnTo>
                <a:lnTo>
                  <a:pt x="113282" y="427463"/>
                </a:lnTo>
                <a:lnTo>
                  <a:pt x="77379" y="410309"/>
                </a:lnTo>
                <a:lnTo>
                  <a:pt x="61466" y="400477"/>
                </a:lnTo>
                <a:lnTo>
                  <a:pt x="30310" y="380132"/>
                </a:lnTo>
                <a:lnTo>
                  <a:pt x="14397" y="370300"/>
                </a:lnTo>
                <a:close/>
              </a:path>
              <a:path w="460375" h="489585">
                <a:moveTo>
                  <a:pt x="366322" y="48153"/>
                </a:moveTo>
                <a:lnTo>
                  <a:pt x="236657" y="48153"/>
                </a:lnTo>
                <a:lnTo>
                  <a:pt x="273061" y="52286"/>
                </a:lnTo>
                <a:lnTo>
                  <a:pt x="308565" y="63844"/>
                </a:lnTo>
                <a:lnTo>
                  <a:pt x="365276" y="106611"/>
                </a:lnTo>
                <a:lnTo>
                  <a:pt x="386979" y="142601"/>
                </a:lnTo>
                <a:lnTo>
                  <a:pt x="401191" y="181199"/>
                </a:lnTo>
                <a:lnTo>
                  <a:pt x="407911" y="221228"/>
                </a:lnTo>
                <a:lnTo>
                  <a:pt x="407140" y="261510"/>
                </a:lnTo>
                <a:lnTo>
                  <a:pt x="398879" y="300870"/>
                </a:lnTo>
                <a:lnTo>
                  <a:pt x="383127" y="338129"/>
                </a:lnTo>
                <a:lnTo>
                  <a:pt x="359884" y="372111"/>
                </a:lnTo>
                <a:lnTo>
                  <a:pt x="302077" y="417976"/>
                </a:lnTo>
                <a:lnTo>
                  <a:pt x="229426" y="440312"/>
                </a:lnTo>
                <a:lnTo>
                  <a:pt x="190486" y="442337"/>
                </a:lnTo>
                <a:lnTo>
                  <a:pt x="343596" y="442337"/>
                </a:lnTo>
                <a:lnTo>
                  <a:pt x="390446" y="400757"/>
                </a:lnTo>
                <a:lnTo>
                  <a:pt x="430804" y="341257"/>
                </a:lnTo>
                <a:lnTo>
                  <a:pt x="457054" y="268460"/>
                </a:lnTo>
                <a:lnTo>
                  <a:pt x="460241" y="235148"/>
                </a:lnTo>
                <a:lnTo>
                  <a:pt x="456347" y="198815"/>
                </a:lnTo>
                <a:lnTo>
                  <a:pt x="446000" y="161336"/>
                </a:lnTo>
                <a:lnTo>
                  <a:pt x="429831" y="124590"/>
                </a:lnTo>
                <a:lnTo>
                  <a:pt x="408468" y="90453"/>
                </a:lnTo>
                <a:lnTo>
                  <a:pt x="382541" y="60802"/>
                </a:lnTo>
                <a:lnTo>
                  <a:pt x="366322" y="48153"/>
                </a:lnTo>
                <a:close/>
              </a:path>
              <a:path w="460375" h="489585">
                <a:moveTo>
                  <a:pt x="246742" y="0"/>
                </a:moveTo>
                <a:lnTo>
                  <a:pt x="173619" y="12374"/>
                </a:lnTo>
                <a:lnTo>
                  <a:pt x="136760" y="32048"/>
                </a:lnTo>
                <a:lnTo>
                  <a:pt x="89108" y="85261"/>
                </a:lnTo>
                <a:lnTo>
                  <a:pt x="73779" y="120251"/>
                </a:lnTo>
                <a:lnTo>
                  <a:pt x="65047" y="158271"/>
                </a:lnTo>
                <a:lnTo>
                  <a:pt x="63612" y="197403"/>
                </a:lnTo>
                <a:lnTo>
                  <a:pt x="70175" y="235728"/>
                </a:lnTo>
                <a:lnTo>
                  <a:pt x="85409" y="271822"/>
                </a:lnTo>
                <a:lnTo>
                  <a:pt x="134183" y="319916"/>
                </a:lnTo>
                <a:lnTo>
                  <a:pt x="203334" y="339379"/>
                </a:lnTo>
                <a:lnTo>
                  <a:pt x="243005" y="336598"/>
                </a:lnTo>
                <a:lnTo>
                  <a:pt x="275085" y="322562"/>
                </a:lnTo>
                <a:lnTo>
                  <a:pt x="298732" y="296932"/>
                </a:lnTo>
                <a:lnTo>
                  <a:pt x="301276" y="290281"/>
                </a:lnTo>
                <a:lnTo>
                  <a:pt x="224925" y="290281"/>
                </a:lnTo>
                <a:lnTo>
                  <a:pt x="198103" y="284740"/>
                </a:lnTo>
                <a:lnTo>
                  <a:pt x="146483" y="263429"/>
                </a:lnTo>
                <a:lnTo>
                  <a:pt x="112596" y="217130"/>
                </a:lnTo>
                <a:lnTo>
                  <a:pt x="107833" y="184540"/>
                </a:lnTo>
                <a:lnTo>
                  <a:pt x="112466" y="150940"/>
                </a:lnTo>
                <a:lnTo>
                  <a:pt x="145923" y="88994"/>
                </a:lnTo>
                <a:lnTo>
                  <a:pt x="202253" y="52102"/>
                </a:lnTo>
                <a:lnTo>
                  <a:pt x="236657" y="48153"/>
                </a:lnTo>
                <a:lnTo>
                  <a:pt x="366322" y="48153"/>
                </a:lnTo>
                <a:lnTo>
                  <a:pt x="352680" y="37514"/>
                </a:lnTo>
                <a:lnTo>
                  <a:pt x="318067" y="18542"/>
                </a:lnTo>
                <a:lnTo>
                  <a:pt x="282704" y="5785"/>
                </a:lnTo>
                <a:lnTo>
                  <a:pt x="246742" y="0"/>
                </a:lnTo>
                <a:close/>
              </a:path>
              <a:path w="460375" h="489585">
                <a:moveTo>
                  <a:pt x="244326" y="155826"/>
                </a:moveTo>
                <a:lnTo>
                  <a:pt x="230320" y="157531"/>
                </a:lnTo>
                <a:lnTo>
                  <a:pt x="216325" y="160599"/>
                </a:lnTo>
                <a:lnTo>
                  <a:pt x="203334" y="162987"/>
                </a:lnTo>
                <a:lnTo>
                  <a:pt x="224084" y="187535"/>
                </a:lnTo>
                <a:lnTo>
                  <a:pt x="242471" y="207993"/>
                </a:lnTo>
                <a:lnTo>
                  <a:pt x="257485" y="226406"/>
                </a:lnTo>
                <a:lnTo>
                  <a:pt x="268117" y="244817"/>
                </a:lnTo>
                <a:lnTo>
                  <a:pt x="264655" y="256015"/>
                </a:lnTo>
                <a:lnTo>
                  <a:pt x="252591" y="271644"/>
                </a:lnTo>
                <a:lnTo>
                  <a:pt x="237493" y="285226"/>
                </a:lnTo>
                <a:lnTo>
                  <a:pt x="224925" y="290281"/>
                </a:lnTo>
                <a:lnTo>
                  <a:pt x="301276" y="290281"/>
                </a:lnTo>
                <a:lnTo>
                  <a:pt x="313100" y="259371"/>
                </a:lnTo>
                <a:lnTo>
                  <a:pt x="315518" y="224022"/>
                </a:lnTo>
                <a:lnTo>
                  <a:pt x="306802" y="194810"/>
                </a:lnTo>
                <a:lnTo>
                  <a:pt x="287288" y="172419"/>
                </a:lnTo>
                <a:lnTo>
                  <a:pt x="257301" y="157530"/>
                </a:lnTo>
                <a:lnTo>
                  <a:pt x="244326" y="155826"/>
                </a:lnTo>
                <a:close/>
              </a:path>
            </a:pathLst>
          </a:custGeom>
          <a:solidFill>
            <a:srgbClr val="414141"/>
          </a:solidFill>
        </p:spPr>
        <p:txBody>
          <a:bodyPr wrap="square" lIns="0" tIns="0" rIns="0" bIns="0" rtlCol="0"/>
          <a:lstStyle/>
          <a:p>
            <a:endParaRPr/>
          </a:p>
        </p:txBody>
      </p:sp>
      <p:sp>
        <p:nvSpPr>
          <p:cNvPr id="6" name="object 6"/>
          <p:cNvSpPr/>
          <p:nvPr/>
        </p:nvSpPr>
        <p:spPr>
          <a:xfrm>
            <a:off x="5272083" y="1355933"/>
            <a:ext cx="447675" cy="487045"/>
          </a:xfrm>
          <a:custGeom>
            <a:avLst/>
            <a:gdLst/>
            <a:ahLst/>
            <a:cxnLst/>
            <a:rect l="l" t="t" r="r" b="b"/>
            <a:pathLst>
              <a:path w="447675" h="487044">
                <a:moveTo>
                  <a:pt x="0" y="383629"/>
                </a:moveTo>
                <a:lnTo>
                  <a:pt x="5953" y="396396"/>
                </a:lnTo>
                <a:lnTo>
                  <a:pt x="11232" y="409334"/>
                </a:lnTo>
                <a:lnTo>
                  <a:pt x="17183" y="421249"/>
                </a:lnTo>
                <a:lnTo>
                  <a:pt x="55722" y="452352"/>
                </a:lnTo>
                <a:lnTo>
                  <a:pt x="126176" y="479615"/>
                </a:lnTo>
                <a:lnTo>
                  <a:pt x="164248" y="485560"/>
                </a:lnTo>
                <a:lnTo>
                  <a:pt x="203010" y="486439"/>
                </a:lnTo>
                <a:lnTo>
                  <a:pt x="241556" y="482296"/>
                </a:lnTo>
                <a:lnTo>
                  <a:pt x="278981" y="473175"/>
                </a:lnTo>
                <a:lnTo>
                  <a:pt x="314380" y="459120"/>
                </a:lnTo>
                <a:lnTo>
                  <a:pt x="342838" y="442513"/>
                </a:lnTo>
                <a:lnTo>
                  <a:pt x="181929" y="442513"/>
                </a:lnTo>
                <a:lnTo>
                  <a:pt x="144347" y="436850"/>
                </a:lnTo>
                <a:lnTo>
                  <a:pt x="107797" y="423659"/>
                </a:lnTo>
                <a:lnTo>
                  <a:pt x="83630" y="411525"/>
                </a:lnTo>
                <a:lnTo>
                  <a:pt x="58618" y="400240"/>
                </a:lnTo>
                <a:lnTo>
                  <a:pt x="31247" y="390657"/>
                </a:lnTo>
                <a:lnTo>
                  <a:pt x="0" y="383629"/>
                </a:lnTo>
                <a:close/>
              </a:path>
              <a:path w="447675" h="487044">
                <a:moveTo>
                  <a:pt x="362124" y="46062"/>
                </a:moveTo>
                <a:lnTo>
                  <a:pt x="246733" y="46062"/>
                </a:lnTo>
                <a:lnTo>
                  <a:pt x="286140" y="53908"/>
                </a:lnTo>
                <a:lnTo>
                  <a:pt x="321581" y="72497"/>
                </a:lnTo>
                <a:lnTo>
                  <a:pt x="351378" y="99131"/>
                </a:lnTo>
                <a:lnTo>
                  <a:pt x="391433" y="159650"/>
                </a:lnTo>
                <a:lnTo>
                  <a:pt x="404877" y="227420"/>
                </a:lnTo>
                <a:lnTo>
                  <a:pt x="401410" y="263117"/>
                </a:lnTo>
                <a:lnTo>
                  <a:pt x="373674" y="336322"/>
                </a:lnTo>
                <a:lnTo>
                  <a:pt x="350681" y="369108"/>
                </a:lnTo>
                <a:lnTo>
                  <a:pt x="322784" y="396286"/>
                </a:lnTo>
                <a:lnTo>
                  <a:pt x="290970" y="417535"/>
                </a:lnTo>
                <a:lnTo>
                  <a:pt x="219553" y="440969"/>
                </a:lnTo>
                <a:lnTo>
                  <a:pt x="181929" y="442513"/>
                </a:lnTo>
                <a:lnTo>
                  <a:pt x="342838" y="442513"/>
                </a:lnTo>
                <a:lnTo>
                  <a:pt x="375475" y="416382"/>
                </a:lnTo>
                <a:lnTo>
                  <a:pt x="418764" y="357619"/>
                </a:lnTo>
                <a:lnTo>
                  <a:pt x="442823" y="289511"/>
                </a:lnTo>
                <a:lnTo>
                  <a:pt x="447560" y="253536"/>
                </a:lnTo>
                <a:lnTo>
                  <a:pt x="447394" y="217125"/>
                </a:lnTo>
                <a:lnTo>
                  <a:pt x="432217" y="145524"/>
                </a:lnTo>
                <a:lnTo>
                  <a:pt x="397035" y="79775"/>
                </a:lnTo>
                <a:lnTo>
                  <a:pt x="370726" y="51890"/>
                </a:lnTo>
                <a:lnTo>
                  <a:pt x="362124" y="46062"/>
                </a:lnTo>
                <a:close/>
              </a:path>
              <a:path w="447675" h="487044">
                <a:moveTo>
                  <a:pt x="219582" y="0"/>
                </a:moveTo>
                <a:lnTo>
                  <a:pt x="144395" y="26594"/>
                </a:lnTo>
                <a:lnTo>
                  <a:pt x="110787" y="52211"/>
                </a:lnTo>
                <a:lnTo>
                  <a:pt x="84663" y="83185"/>
                </a:lnTo>
                <a:lnTo>
                  <a:pt x="66474" y="118859"/>
                </a:lnTo>
                <a:lnTo>
                  <a:pt x="56668" y="158575"/>
                </a:lnTo>
                <a:lnTo>
                  <a:pt x="55694" y="201677"/>
                </a:lnTo>
                <a:lnTo>
                  <a:pt x="64331" y="239394"/>
                </a:lnTo>
                <a:lnTo>
                  <a:pt x="103942" y="297707"/>
                </a:lnTo>
                <a:lnTo>
                  <a:pt x="165282" y="330866"/>
                </a:lnTo>
                <a:lnTo>
                  <a:pt x="193382" y="333227"/>
                </a:lnTo>
                <a:lnTo>
                  <a:pt x="224343" y="327911"/>
                </a:lnTo>
                <a:lnTo>
                  <a:pt x="254968" y="316795"/>
                </a:lnTo>
                <a:lnTo>
                  <a:pt x="282054" y="301757"/>
                </a:lnTo>
                <a:lnTo>
                  <a:pt x="294167" y="289014"/>
                </a:lnTo>
                <a:lnTo>
                  <a:pt x="228160" y="289014"/>
                </a:lnTo>
                <a:lnTo>
                  <a:pt x="200542" y="284069"/>
                </a:lnTo>
                <a:lnTo>
                  <a:pt x="147323" y="265988"/>
                </a:lnTo>
                <a:lnTo>
                  <a:pt x="106203" y="222931"/>
                </a:lnTo>
                <a:lnTo>
                  <a:pt x="98627" y="189379"/>
                </a:lnTo>
                <a:lnTo>
                  <a:pt x="102090" y="153208"/>
                </a:lnTo>
                <a:lnTo>
                  <a:pt x="115644" y="117473"/>
                </a:lnTo>
                <a:lnTo>
                  <a:pt x="138341" y="85230"/>
                </a:lnTo>
                <a:lnTo>
                  <a:pt x="169469" y="61897"/>
                </a:lnTo>
                <a:lnTo>
                  <a:pt x="206721" y="48782"/>
                </a:lnTo>
                <a:lnTo>
                  <a:pt x="246733" y="46062"/>
                </a:lnTo>
                <a:lnTo>
                  <a:pt x="362124" y="46062"/>
                </a:lnTo>
                <a:lnTo>
                  <a:pt x="336882" y="28959"/>
                </a:lnTo>
                <a:lnTo>
                  <a:pt x="298447" y="11994"/>
                </a:lnTo>
                <a:lnTo>
                  <a:pt x="258366" y="2004"/>
                </a:lnTo>
                <a:lnTo>
                  <a:pt x="219582" y="0"/>
                </a:lnTo>
                <a:close/>
              </a:path>
              <a:path w="447675" h="487044">
                <a:moveTo>
                  <a:pt x="208402" y="152558"/>
                </a:moveTo>
                <a:lnTo>
                  <a:pt x="210192" y="158013"/>
                </a:lnTo>
                <a:lnTo>
                  <a:pt x="211993" y="165290"/>
                </a:lnTo>
                <a:lnTo>
                  <a:pt x="211993" y="172568"/>
                </a:lnTo>
                <a:lnTo>
                  <a:pt x="226198" y="190080"/>
                </a:lnTo>
                <a:lnTo>
                  <a:pt x="240738" y="207593"/>
                </a:lnTo>
                <a:lnTo>
                  <a:pt x="253932" y="225788"/>
                </a:lnTo>
                <a:lnTo>
                  <a:pt x="264096" y="245351"/>
                </a:lnTo>
                <a:lnTo>
                  <a:pt x="261260" y="256268"/>
                </a:lnTo>
                <a:lnTo>
                  <a:pt x="250844" y="271278"/>
                </a:lnTo>
                <a:lnTo>
                  <a:pt x="238070" y="284240"/>
                </a:lnTo>
                <a:lnTo>
                  <a:pt x="228160" y="289014"/>
                </a:lnTo>
                <a:lnTo>
                  <a:pt x="294167" y="289014"/>
                </a:lnTo>
                <a:lnTo>
                  <a:pt x="307459" y="275033"/>
                </a:lnTo>
                <a:lnTo>
                  <a:pt x="315516" y="243530"/>
                </a:lnTo>
                <a:lnTo>
                  <a:pt x="309088" y="210663"/>
                </a:lnTo>
                <a:lnTo>
                  <a:pt x="291038" y="179845"/>
                </a:lnTo>
                <a:lnTo>
                  <a:pt x="276107" y="168163"/>
                </a:lnTo>
                <a:lnTo>
                  <a:pt x="255111" y="161427"/>
                </a:lnTo>
                <a:lnTo>
                  <a:pt x="231419" y="157078"/>
                </a:lnTo>
                <a:lnTo>
                  <a:pt x="208402" y="152558"/>
                </a:lnTo>
                <a:close/>
              </a:path>
            </a:pathLst>
          </a:custGeom>
          <a:solidFill>
            <a:srgbClr val="414141"/>
          </a:solidFill>
        </p:spPr>
        <p:txBody>
          <a:bodyPr wrap="square" lIns="0" tIns="0" rIns="0" bIns="0" rtlCol="0"/>
          <a:lstStyle/>
          <a:p>
            <a:endParaRPr/>
          </a:p>
        </p:txBody>
      </p:sp>
      <p:sp>
        <p:nvSpPr>
          <p:cNvPr id="7" name="object 7"/>
          <p:cNvSpPr/>
          <p:nvPr/>
        </p:nvSpPr>
        <p:spPr>
          <a:xfrm>
            <a:off x="13893962" y="1355986"/>
            <a:ext cx="1319530" cy="487045"/>
          </a:xfrm>
          <a:custGeom>
            <a:avLst/>
            <a:gdLst/>
            <a:ahLst/>
            <a:cxnLst/>
            <a:rect l="l" t="t" r="r" b="b"/>
            <a:pathLst>
              <a:path w="1319530" h="487044">
                <a:moveTo>
                  <a:pt x="747111" y="278474"/>
                </a:moveTo>
                <a:lnTo>
                  <a:pt x="535560" y="278474"/>
                </a:lnTo>
                <a:lnTo>
                  <a:pt x="573119" y="278864"/>
                </a:lnTo>
                <a:lnTo>
                  <a:pt x="610175" y="282914"/>
                </a:lnTo>
                <a:lnTo>
                  <a:pt x="682807" y="301611"/>
                </a:lnTo>
                <a:lnTo>
                  <a:pt x="718400" y="316068"/>
                </a:lnTo>
                <a:lnTo>
                  <a:pt x="753585" y="333842"/>
                </a:lnTo>
                <a:lnTo>
                  <a:pt x="788178" y="354722"/>
                </a:lnTo>
                <a:lnTo>
                  <a:pt x="822378" y="378728"/>
                </a:lnTo>
                <a:lnTo>
                  <a:pt x="856131" y="405725"/>
                </a:lnTo>
                <a:lnTo>
                  <a:pt x="890959" y="432037"/>
                </a:lnTo>
                <a:lnTo>
                  <a:pt x="926673" y="453509"/>
                </a:lnTo>
                <a:lnTo>
                  <a:pt x="963313" y="469908"/>
                </a:lnTo>
                <a:lnTo>
                  <a:pt x="1000923" y="480998"/>
                </a:lnTo>
                <a:lnTo>
                  <a:pt x="1039545" y="486545"/>
                </a:lnTo>
                <a:lnTo>
                  <a:pt x="1079220" y="486314"/>
                </a:lnTo>
                <a:lnTo>
                  <a:pt x="1119991" y="480069"/>
                </a:lnTo>
                <a:lnTo>
                  <a:pt x="1161901" y="467577"/>
                </a:lnTo>
                <a:lnTo>
                  <a:pt x="1194974" y="451197"/>
                </a:lnTo>
                <a:lnTo>
                  <a:pt x="1205254" y="443479"/>
                </a:lnTo>
                <a:lnTo>
                  <a:pt x="1079579" y="443479"/>
                </a:lnTo>
                <a:lnTo>
                  <a:pt x="1041152" y="441453"/>
                </a:lnTo>
                <a:lnTo>
                  <a:pt x="1001822" y="431191"/>
                </a:lnTo>
                <a:lnTo>
                  <a:pt x="965030" y="414438"/>
                </a:lnTo>
                <a:lnTo>
                  <a:pt x="929792" y="393669"/>
                </a:lnTo>
                <a:lnTo>
                  <a:pt x="895504" y="370543"/>
                </a:lnTo>
                <a:lnTo>
                  <a:pt x="861560" y="346718"/>
                </a:lnTo>
                <a:lnTo>
                  <a:pt x="827357" y="323854"/>
                </a:lnTo>
                <a:lnTo>
                  <a:pt x="791148" y="301387"/>
                </a:lnTo>
                <a:lnTo>
                  <a:pt x="754733" y="281896"/>
                </a:lnTo>
                <a:lnTo>
                  <a:pt x="747111" y="278474"/>
                </a:lnTo>
                <a:close/>
              </a:path>
              <a:path w="1319530" h="487044">
                <a:moveTo>
                  <a:pt x="1224921" y="45546"/>
                </a:moveTo>
                <a:lnTo>
                  <a:pt x="1085492" y="45546"/>
                </a:lnTo>
                <a:lnTo>
                  <a:pt x="1118730" y="47307"/>
                </a:lnTo>
                <a:lnTo>
                  <a:pt x="1157755" y="60204"/>
                </a:lnTo>
                <a:lnTo>
                  <a:pt x="1192164" y="79200"/>
                </a:lnTo>
                <a:lnTo>
                  <a:pt x="1244858" y="131905"/>
                </a:lnTo>
                <a:lnTo>
                  <a:pt x="1272260" y="198257"/>
                </a:lnTo>
                <a:lnTo>
                  <a:pt x="1275052" y="234311"/>
                </a:lnTo>
                <a:lnTo>
                  <a:pt x="1269814" y="271091"/>
                </a:lnTo>
                <a:lnTo>
                  <a:pt x="1255531" y="312038"/>
                </a:lnTo>
                <a:lnTo>
                  <a:pt x="1235889" y="348419"/>
                </a:lnTo>
                <a:lnTo>
                  <a:pt x="1211525" y="379709"/>
                </a:lnTo>
                <a:lnTo>
                  <a:pt x="1183075" y="405385"/>
                </a:lnTo>
                <a:lnTo>
                  <a:pt x="1116466" y="437793"/>
                </a:lnTo>
                <a:lnTo>
                  <a:pt x="1079579" y="443479"/>
                </a:lnTo>
                <a:lnTo>
                  <a:pt x="1205254" y="443479"/>
                </a:lnTo>
                <a:lnTo>
                  <a:pt x="1252696" y="400127"/>
                </a:lnTo>
                <a:lnTo>
                  <a:pt x="1276132" y="367801"/>
                </a:lnTo>
                <a:lnTo>
                  <a:pt x="1295141" y="332525"/>
                </a:lnTo>
                <a:lnTo>
                  <a:pt x="1309117" y="295481"/>
                </a:lnTo>
                <a:lnTo>
                  <a:pt x="1317452" y="257853"/>
                </a:lnTo>
                <a:lnTo>
                  <a:pt x="1319541" y="220824"/>
                </a:lnTo>
                <a:lnTo>
                  <a:pt x="1314776" y="185575"/>
                </a:lnTo>
                <a:lnTo>
                  <a:pt x="1300747" y="144321"/>
                </a:lnTo>
                <a:lnTo>
                  <a:pt x="1280774" y="106946"/>
                </a:lnTo>
                <a:lnTo>
                  <a:pt x="1255658" y="74091"/>
                </a:lnTo>
                <a:lnTo>
                  <a:pt x="1226199" y="46395"/>
                </a:lnTo>
                <a:lnTo>
                  <a:pt x="1224921" y="45546"/>
                </a:lnTo>
                <a:close/>
              </a:path>
              <a:path w="1319530" h="487044">
                <a:moveTo>
                  <a:pt x="32628" y="298234"/>
                </a:moveTo>
                <a:lnTo>
                  <a:pt x="23157" y="299511"/>
                </a:lnTo>
                <a:lnTo>
                  <a:pt x="0" y="305655"/>
                </a:lnTo>
                <a:lnTo>
                  <a:pt x="23612" y="332017"/>
                </a:lnTo>
                <a:lnTo>
                  <a:pt x="52132" y="353256"/>
                </a:lnTo>
                <a:lnTo>
                  <a:pt x="84522" y="369147"/>
                </a:lnTo>
                <a:lnTo>
                  <a:pt x="119743" y="379469"/>
                </a:lnTo>
                <a:lnTo>
                  <a:pt x="156757" y="383999"/>
                </a:lnTo>
                <a:lnTo>
                  <a:pt x="194526" y="382515"/>
                </a:lnTo>
                <a:lnTo>
                  <a:pt x="232013" y="374794"/>
                </a:lnTo>
                <a:lnTo>
                  <a:pt x="286650" y="357508"/>
                </a:lnTo>
                <a:lnTo>
                  <a:pt x="332355" y="338348"/>
                </a:lnTo>
                <a:lnTo>
                  <a:pt x="153385" y="338348"/>
                </a:lnTo>
                <a:lnTo>
                  <a:pt x="115784" y="333712"/>
                </a:lnTo>
                <a:lnTo>
                  <a:pt x="77845" y="321358"/>
                </a:lnTo>
                <a:lnTo>
                  <a:pt x="39569" y="300200"/>
                </a:lnTo>
                <a:lnTo>
                  <a:pt x="32628" y="298234"/>
                </a:lnTo>
                <a:close/>
              </a:path>
              <a:path w="1319530" h="487044">
                <a:moveTo>
                  <a:pt x="1080961" y="0"/>
                </a:moveTo>
                <a:lnTo>
                  <a:pt x="1015370" y="21493"/>
                </a:lnTo>
                <a:lnTo>
                  <a:pt x="958842" y="72139"/>
                </a:lnTo>
                <a:lnTo>
                  <a:pt x="939010" y="107757"/>
                </a:lnTo>
                <a:lnTo>
                  <a:pt x="927483" y="149898"/>
                </a:lnTo>
                <a:lnTo>
                  <a:pt x="926275" y="198308"/>
                </a:lnTo>
                <a:lnTo>
                  <a:pt x="933556" y="237746"/>
                </a:lnTo>
                <a:lnTo>
                  <a:pt x="968997" y="299743"/>
                </a:lnTo>
                <a:lnTo>
                  <a:pt x="1029614" y="333842"/>
                </a:lnTo>
                <a:lnTo>
                  <a:pt x="1068365" y="338408"/>
                </a:lnTo>
                <a:lnTo>
                  <a:pt x="1108443" y="333205"/>
                </a:lnTo>
                <a:lnTo>
                  <a:pt x="1139412" y="317254"/>
                </a:lnTo>
                <a:lnTo>
                  <a:pt x="1160939" y="290046"/>
                </a:lnTo>
                <a:lnTo>
                  <a:pt x="1162068" y="286299"/>
                </a:lnTo>
                <a:lnTo>
                  <a:pt x="1056060" y="286299"/>
                </a:lnTo>
                <a:lnTo>
                  <a:pt x="1035999" y="285645"/>
                </a:lnTo>
                <a:lnTo>
                  <a:pt x="1007218" y="269051"/>
                </a:lnTo>
                <a:lnTo>
                  <a:pt x="986210" y="241540"/>
                </a:lnTo>
                <a:lnTo>
                  <a:pt x="973836" y="207043"/>
                </a:lnTo>
                <a:lnTo>
                  <a:pt x="970959" y="169490"/>
                </a:lnTo>
                <a:lnTo>
                  <a:pt x="978441" y="132812"/>
                </a:lnTo>
                <a:lnTo>
                  <a:pt x="996138" y="99642"/>
                </a:lnTo>
                <a:lnTo>
                  <a:pt x="1021606" y="73110"/>
                </a:lnTo>
                <a:lnTo>
                  <a:pt x="1052254" y="54613"/>
                </a:lnTo>
                <a:lnTo>
                  <a:pt x="1085492" y="45546"/>
                </a:lnTo>
                <a:lnTo>
                  <a:pt x="1224921" y="45546"/>
                </a:lnTo>
                <a:lnTo>
                  <a:pt x="1193199" y="24498"/>
                </a:lnTo>
                <a:lnTo>
                  <a:pt x="1157459" y="9039"/>
                </a:lnTo>
                <a:lnTo>
                  <a:pt x="1119780" y="660"/>
                </a:lnTo>
                <a:lnTo>
                  <a:pt x="1080961" y="0"/>
                </a:lnTo>
                <a:close/>
              </a:path>
              <a:path w="1319530" h="487044">
                <a:moveTo>
                  <a:pt x="531084" y="231345"/>
                </a:moveTo>
                <a:lnTo>
                  <a:pt x="492811" y="234635"/>
                </a:lnTo>
                <a:lnTo>
                  <a:pt x="454215" y="241459"/>
                </a:lnTo>
                <a:lnTo>
                  <a:pt x="415280" y="251885"/>
                </a:lnTo>
                <a:lnTo>
                  <a:pt x="375992" y="265983"/>
                </a:lnTo>
                <a:lnTo>
                  <a:pt x="336335" y="283823"/>
                </a:lnTo>
                <a:lnTo>
                  <a:pt x="300419" y="301465"/>
                </a:lnTo>
                <a:lnTo>
                  <a:pt x="264166" y="316825"/>
                </a:lnTo>
                <a:lnTo>
                  <a:pt x="227576" y="328818"/>
                </a:lnTo>
                <a:lnTo>
                  <a:pt x="190649" y="336354"/>
                </a:lnTo>
                <a:lnTo>
                  <a:pt x="153385" y="338348"/>
                </a:lnTo>
                <a:lnTo>
                  <a:pt x="332355" y="338348"/>
                </a:lnTo>
                <a:lnTo>
                  <a:pt x="341933" y="333803"/>
                </a:lnTo>
                <a:lnTo>
                  <a:pt x="380131" y="315423"/>
                </a:lnTo>
                <a:lnTo>
                  <a:pt x="419850" y="300200"/>
                </a:lnTo>
                <a:lnTo>
                  <a:pt x="458900" y="289056"/>
                </a:lnTo>
                <a:lnTo>
                  <a:pt x="497489" y="281840"/>
                </a:lnTo>
                <a:lnTo>
                  <a:pt x="535560" y="278474"/>
                </a:lnTo>
                <a:lnTo>
                  <a:pt x="747111" y="278474"/>
                </a:lnTo>
                <a:lnTo>
                  <a:pt x="718097" y="265450"/>
                </a:lnTo>
                <a:lnTo>
                  <a:pt x="681225" y="252120"/>
                </a:lnTo>
                <a:lnTo>
                  <a:pt x="644102" y="241975"/>
                </a:lnTo>
                <a:lnTo>
                  <a:pt x="606714" y="235084"/>
                </a:lnTo>
                <a:lnTo>
                  <a:pt x="569046" y="231518"/>
                </a:lnTo>
                <a:lnTo>
                  <a:pt x="531084" y="231345"/>
                </a:lnTo>
                <a:close/>
              </a:path>
              <a:path w="1319530" h="487044">
                <a:moveTo>
                  <a:pt x="1094729" y="148622"/>
                </a:moveTo>
                <a:lnTo>
                  <a:pt x="1084555" y="151463"/>
                </a:lnTo>
                <a:lnTo>
                  <a:pt x="1071685" y="156351"/>
                </a:lnTo>
                <a:lnTo>
                  <a:pt x="1055779" y="161921"/>
                </a:lnTo>
                <a:lnTo>
                  <a:pt x="1086386" y="186997"/>
                </a:lnTo>
                <a:lnTo>
                  <a:pt x="1108391" y="227650"/>
                </a:lnTo>
                <a:lnTo>
                  <a:pt x="1122332" y="261992"/>
                </a:lnTo>
                <a:lnTo>
                  <a:pt x="1100239" y="270550"/>
                </a:lnTo>
                <a:lnTo>
                  <a:pt x="1077811" y="279960"/>
                </a:lnTo>
                <a:lnTo>
                  <a:pt x="1056060" y="286299"/>
                </a:lnTo>
                <a:lnTo>
                  <a:pt x="1162068" y="286299"/>
                </a:lnTo>
                <a:lnTo>
                  <a:pt x="1172686" y="251070"/>
                </a:lnTo>
                <a:lnTo>
                  <a:pt x="1173110" y="213662"/>
                </a:lnTo>
                <a:lnTo>
                  <a:pt x="1159874" y="185122"/>
                </a:lnTo>
                <a:lnTo>
                  <a:pt x="1135508" y="164086"/>
                </a:lnTo>
                <a:lnTo>
                  <a:pt x="1102542" y="149189"/>
                </a:lnTo>
                <a:lnTo>
                  <a:pt x="1094729" y="148622"/>
                </a:lnTo>
                <a:close/>
              </a:path>
            </a:pathLst>
          </a:custGeom>
          <a:solidFill>
            <a:srgbClr val="414141"/>
          </a:solidFill>
        </p:spPr>
        <p:txBody>
          <a:bodyPr wrap="square" lIns="0" tIns="0" rIns="0" bIns="0" rtlCol="0"/>
          <a:lstStyle/>
          <a:p>
            <a:endParaRPr/>
          </a:p>
        </p:txBody>
      </p:sp>
      <p:sp>
        <p:nvSpPr>
          <p:cNvPr id="8" name="object 8"/>
          <p:cNvSpPr/>
          <p:nvPr/>
        </p:nvSpPr>
        <p:spPr>
          <a:xfrm>
            <a:off x="15720841" y="1354788"/>
            <a:ext cx="460375" cy="489584"/>
          </a:xfrm>
          <a:custGeom>
            <a:avLst/>
            <a:gdLst/>
            <a:ahLst/>
            <a:cxnLst/>
            <a:rect l="l" t="t" r="r" b="b"/>
            <a:pathLst>
              <a:path w="460375" h="489585">
                <a:moveTo>
                  <a:pt x="14397" y="370300"/>
                </a:moveTo>
                <a:lnTo>
                  <a:pt x="5392" y="379388"/>
                </a:lnTo>
                <a:lnTo>
                  <a:pt x="0" y="383032"/>
                </a:lnTo>
                <a:lnTo>
                  <a:pt x="3539" y="393343"/>
                </a:lnTo>
                <a:lnTo>
                  <a:pt x="47294" y="444597"/>
                </a:lnTo>
                <a:lnTo>
                  <a:pt x="112848" y="476520"/>
                </a:lnTo>
                <a:lnTo>
                  <a:pt x="180415" y="489518"/>
                </a:lnTo>
                <a:lnTo>
                  <a:pt x="214037" y="489241"/>
                </a:lnTo>
                <a:lnTo>
                  <a:pt x="279128" y="475772"/>
                </a:lnTo>
                <a:lnTo>
                  <a:pt x="338905" y="445936"/>
                </a:lnTo>
                <a:lnTo>
                  <a:pt x="343588" y="442337"/>
                </a:lnTo>
                <a:lnTo>
                  <a:pt x="190478" y="442337"/>
                </a:lnTo>
                <a:lnTo>
                  <a:pt x="151369" y="438097"/>
                </a:lnTo>
                <a:lnTo>
                  <a:pt x="113272" y="427463"/>
                </a:lnTo>
                <a:lnTo>
                  <a:pt x="77369" y="410309"/>
                </a:lnTo>
                <a:lnTo>
                  <a:pt x="61457" y="400477"/>
                </a:lnTo>
                <a:lnTo>
                  <a:pt x="30309" y="380132"/>
                </a:lnTo>
                <a:lnTo>
                  <a:pt x="14397" y="370300"/>
                </a:lnTo>
                <a:close/>
              </a:path>
              <a:path w="460375" h="489585">
                <a:moveTo>
                  <a:pt x="366322" y="48153"/>
                </a:moveTo>
                <a:lnTo>
                  <a:pt x="236651" y="48153"/>
                </a:lnTo>
                <a:lnTo>
                  <a:pt x="273055" y="52286"/>
                </a:lnTo>
                <a:lnTo>
                  <a:pt x="308560" y="63844"/>
                </a:lnTo>
                <a:lnTo>
                  <a:pt x="365276" y="106611"/>
                </a:lnTo>
                <a:lnTo>
                  <a:pt x="386979" y="142601"/>
                </a:lnTo>
                <a:lnTo>
                  <a:pt x="401191" y="181199"/>
                </a:lnTo>
                <a:lnTo>
                  <a:pt x="407910" y="221228"/>
                </a:lnTo>
                <a:lnTo>
                  <a:pt x="407139" y="261510"/>
                </a:lnTo>
                <a:lnTo>
                  <a:pt x="398875" y="300870"/>
                </a:lnTo>
                <a:lnTo>
                  <a:pt x="383120" y="338129"/>
                </a:lnTo>
                <a:lnTo>
                  <a:pt x="359873" y="372111"/>
                </a:lnTo>
                <a:lnTo>
                  <a:pt x="302070" y="417976"/>
                </a:lnTo>
                <a:lnTo>
                  <a:pt x="229419" y="440312"/>
                </a:lnTo>
                <a:lnTo>
                  <a:pt x="190478" y="442337"/>
                </a:lnTo>
                <a:lnTo>
                  <a:pt x="343588" y="442337"/>
                </a:lnTo>
                <a:lnTo>
                  <a:pt x="390437" y="400757"/>
                </a:lnTo>
                <a:lnTo>
                  <a:pt x="430794" y="341257"/>
                </a:lnTo>
                <a:lnTo>
                  <a:pt x="457043" y="268460"/>
                </a:lnTo>
                <a:lnTo>
                  <a:pt x="460234" y="235148"/>
                </a:lnTo>
                <a:lnTo>
                  <a:pt x="456343" y="198815"/>
                </a:lnTo>
                <a:lnTo>
                  <a:pt x="445998" y="161336"/>
                </a:lnTo>
                <a:lnTo>
                  <a:pt x="429830" y="124590"/>
                </a:lnTo>
                <a:lnTo>
                  <a:pt x="408468" y="90453"/>
                </a:lnTo>
                <a:lnTo>
                  <a:pt x="382541" y="60802"/>
                </a:lnTo>
                <a:lnTo>
                  <a:pt x="366322" y="48153"/>
                </a:lnTo>
                <a:close/>
              </a:path>
              <a:path w="460375" h="489585">
                <a:moveTo>
                  <a:pt x="246741" y="0"/>
                </a:moveTo>
                <a:lnTo>
                  <a:pt x="173613" y="12374"/>
                </a:lnTo>
                <a:lnTo>
                  <a:pt x="136749" y="32048"/>
                </a:lnTo>
                <a:lnTo>
                  <a:pt x="89101" y="85261"/>
                </a:lnTo>
                <a:lnTo>
                  <a:pt x="73773" y="120251"/>
                </a:lnTo>
                <a:lnTo>
                  <a:pt x="65044" y="158271"/>
                </a:lnTo>
                <a:lnTo>
                  <a:pt x="63611" y="197403"/>
                </a:lnTo>
                <a:lnTo>
                  <a:pt x="70175" y="235728"/>
                </a:lnTo>
                <a:lnTo>
                  <a:pt x="85404" y="271822"/>
                </a:lnTo>
                <a:lnTo>
                  <a:pt x="134175" y="319916"/>
                </a:lnTo>
                <a:lnTo>
                  <a:pt x="203334" y="339379"/>
                </a:lnTo>
                <a:lnTo>
                  <a:pt x="243003" y="336598"/>
                </a:lnTo>
                <a:lnTo>
                  <a:pt x="275080" y="322562"/>
                </a:lnTo>
                <a:lnTo>
                  <a:pt x="298723" y="296932"/>
                </a:lnTo>
                <a:lnTo>
                  <a:pt x="301267" y="290281"/>
                </a:lnTo>
                <a:lnTo>
                  <a:pt x="224925" y="290281"/>
                </a:lnTo>
                <a:lnTo>
                  <a:pt x="198102" y="284740"/>
                </a:lnTo>
                <a:lnTo>
                  <a:pt x="146479" y="263429"/>
                </a:lnTo>
                <a:lnTo>
                  <a:pt x="112591" y="217130"/>
                </a:lnTo>
                <a:lnTo>
                  <a:pt x="107825" y="184540"/>
                </a:lnTo>
                <a:lnTo>
                  <a:pt x="112457" y="150940"/>
                </a:lnTo>
                <a:lnTo>
                  <a:pt x="145913" y="88994"/>
                </a:lnTo>
                <a:lnTo>
                  <a:pt x="202246" y="52102"/>
                </a:lnTo>
                <a:lnTo>
                  <a:pt x="236651" y="48153"/>
                </a:lnTo>
                <a:lnTo>
                  <a:pt x="366322" y="48153"/>
                </a:lnTo>
                <a:lnTo>
                  <a:pt x="352680" y="37514"/>
                </a:lnTo>
                <a:lnTo>
                  <a:pt x="318067" y="18542"/>
                </a:lnTo>
                <a:lnTo>
                  <a:pt x="282704" y="5785"/>
                </a:lnTo>
                <a:lnTo>
                  <a:pt x="246741" y="0"/>
                </a:lnTo>
                <a:close/>
              </a:path>
              <a:path w="460375" h="489585">
                <a:moveTo>
                  <a:pt x="244320" y="155826"/>
                </a:moveTo>
                <a:lnTo>
                  <a:pt x="230312" y="157531"/>
                </a:lnTo>
                <a:lnTo>
                  <a:pt x="216319" y="160599"/>
                </a:lnTo>
                <a:lnTo>
                  <a:pt x="203334" y="162987"/>
                </a:lnTo>
                <a:lnTo>
                  <a:pt x="224080" y="187535"/>
                </a:lnTo>
                <a:lnTo>
                  <a:pt x="242466" y="207993"/>
                </a:lnTo>
                <a:lnTo>
                  <a:pt x="257479" y="226406"/>
                </a:lnTo>
                <a:lnTo>
                  <a:pt x="268107" y="244817"/>
                </a:lnTo>
                <a:lnTo>
                  <a:pt x="264650" y="256015"/>
                </a:lnTo>
                <a:lnTo>
                  <a:pt x="252590" y="271644"/>
                </a:lnTo>
                <a:lnTo>
                  <a:pt x="237492" y="285226"/>
                </a:lnTo>
                <a:lnTo>
                  <a:pt x="224925" y="290281"/>
                </a:lnTo>
                <a:lnTo>
                  <a:pt x="301267" y="290281"/>
                </a:lnTo>
                <a:lnTo>
                  <a:pt x="313089" y="259371"/>
                </a:lnTo>
                <a:lnTo>
                  <a:pt x="315507" y="224022"/>
                </a:lnTo>
                <a:lnTo>
                  <a:pt x="306793" y="194810"/>
                </a:lnTo>
                <a:lnTo>
                  <a:pt x="287281" y="172419"/>
                </a:lnTo>
                <a:lnTo>
                  <a:pt x="257301" y="157530"/>
                </a:lnTo>
                <a:lnTo>
                  <a:pt x="244320" y="155826"/>
                </a:lnTo>
                <a:close/>
              </a:path>
            </a:pathLst>
          </a:custGeom>
          <a:solidFill>
            <a:srgbClr val="414141"/>
          </a:solidFill>
        </p:spPr>
        <p:txBody>
          <a:bodyPr wrap="square" lIns="0" tIns="0" rIns="0" bIns="0" rtlCol="0"/>
          <a:lstStyle/>
          <a:p>
            <a:endParaRPr/>
          </a:p>
        </p:txBody>
      </p:sp>
      <p:sp>
        <p:nvSpPr>
          <p:cNvPr id="9" name="object 9"/>
          <p:cNvSpPr/>
          <p:nvPr/>
        </p:nvSpPr>
        <p:spPr>
          <a:xfrm>
            <a:off x="15243043" y="1355933"/>
            <a:ext cx="447675" cy="487045"/>
          </a:xfrm>
          <a:custGeom>
            <a:avLst/>
            <a:gdLst/>
            <a:ahLst/>
            <a:cxnLst/>
            <a:rect l="l" t="t" r="r" b="b"/>
            <a:pathLst>
              <a:path w="447675" h="487044">
                <a:moveTo>
                  <a:pt x="0" y="383629"/>
                </a:moveTo>
                <a:lnTo>
                  <a:pt x="5947" y="396396"/>
                </a:lnTo>
                <a:lnTo>
                  <a:pt x="11224" y="409334"/>
                </a:lnTo>
                <a:lnTo>
                  <a:pt x="17177" y="421249"/>
                </a:lnTo>
                <a:lnTo>
                  <a:pt x="55719" y="452352"/>
                </a:lnTo>
                <a:lnTo>
                  <a:pt x="126169" y="479615"/>
                </a:lnTo>
                <a:lnTo>
                  <a:pt x="164240" y="485560"/>
                </a:lnTo>
                <a:lnTo>
                  <a:pt x="203001" y="486439"/>
                </a:lnTo>
                <a:lnTo>
                  <a:pt x="241547" y="482296"/>
                </a:lnTo>
                <a:lnTo>
                  <a:pt x="278971" y="473175"/>
                </a:lnTo>
                <a:lnTo>
                  <a:pt x="314369" y="459120"/>
                </a:lnTo>
                <a:lnTo>
                  <a:pt x="342828" y="442513"/>
                </a:lnTo>
                <a:lnTo>
                  <a:pt x="181919" y="442513"/>
                </a:lnTo>
                <a:lnTo>
                  <a:pt x="144337" y="436850"/>
                </a:lnTo>
                <a:lnTo>
                  <a:pt x="107787" y="423659"/>
                </a:lnTo>
                <a:lnTo>
                  <a:pt x="83619" y="411525"/>
                </a:lnTo>
                <a:lnTo>
                  <a:pt x="58609" y="400240"/>
                </a:lnTo>
                <a:lnTo>
                  <a:pt x="31241" y="390657"/>
                </a:lnTo>
                <a:lnTo>
                  <a:pt x="0" y="383629"/>
                </a:lnTo>
                <a:close/>
              </a:path>
              <a:path w="447675" h="487044">
                <a:moveTo>
                  <a:pt x="362115" y="46062"/>
                </a:moveTo>
                <a:lnTo>
                  <a:pt x="246722" y="46062"/>
                </a:lnTo>
                <a:lnTo>
                  <a:pt x="286130" y="53908"/>
                </a:lnTo>
                <a:lnTo>
                  <a:pt x="321571" y="72497"/>
                </a:lnTo>
                <a:lnTo>
                  <a:pt x="351367" y="99131"/>
                </a:lnTo>
                <a:lnTo>
                  <a:pt x="391423" y="159650"/>
                </a:lnTo>
                <a:lnTo>
                  <a:pt x="404870" y="227420"/>
                </a:lnTo>
                <a:lnTo>
                  <a:pt x="401404" y="263117"/>
                </a:lnTo>
                <a:lnTo>
                  <a:pt x="373674" y="336322"/>
                </a:lnTo>
                <a:lnTo>
                  <a:pt x="350678" y="369108"/>
                </a:lnTo>
                <a:lnTo>
                  <a:pt x="322777" y="396286"/>
                </a:lnTo>
                <a:lnTo>
                  <a:pt x="290962" y="417535"/>
                </a:lnTo>
                <a:lnTo>
                  <a:pt x="219543" y="440969"/>
                </a:lnTo>
                <a:lnTo>
                  <a:pt x="181919" y="442513"/>
                </a:lnTo>
                <a:lnTo>
                  <a:pt x="342828" y="442513"/>
                </a:lnTo>
                <a:lnTo>
                  <a:pt x="375465" y="416382"/>
                </a:lnTo>
                <a:lnTo>
                  <a:pt x="418753" y="357619"/>
                </a:lnTo>
                <a:lnTo>
                  <a:pt x="442812" y="289511"/>
                </a:lnTo>
                <a:lnTo>
                  <a:pt x="447550" y="253536"/>
                </a:lnTo>
                <a:lnTo>
                  <a:pt x="447383" y="217125"/>
                </a:lnTo>
                <a:lnTo>
                  <a:pt x="432207" y="145524"/>
                </a:lnTo>
                <a:lnTo>
                  <a:pt x="397024" y="79775"/>
                </a:lnTo>
                <a:lnTo>
                  <a:pt x="370716" y="51890"/>
                </a:lnTo>
                <a:lnTo>
                  <a:pt x="362115" y="46062"/>
                </a:lnTo>
                <a:close/>
              </a:path>
              <a:path w="447675" h="487044">
                <a:moveTo>
                  <a:pt x="219582" y="0"/>
                </a:moveTo>
                <a:lnTo>
                  <a:pt x="144391" y="26594"/>
                </a:lnTo>
                <a:lnTo>
                  <a:pt x="110779" y="52211"/>
                </a:lnTo>
                <a:lnTo>
                  <a:pt x="84654" y="83185"/>
                </a:lnTo>
                <a:lnTo>
                  <a:pt x="66464" y="118859"/>
                </a:lnTo>
                <a:lnTo>
                  <a:pt x="56658" y="158575"/>
                </a:lnTo>
                <a:lnTo>
                  <a:pt x="55684" y="201677"/>
                </a:lnTo>
                <a:lnTo>
                  <a:pt x="64325" y="239394"/>
                </a:lnTo>
                <a:lnTo>
                  <a:pt x="103935" y="297707"/>
                </a:lnTo>
                <a:lnTo>
                  <a:pt x="165272" y="330866"/>
                </a:lnTo>
                <a:lnTo>
                  <a:pt x="193371" y="333227"/>
                </a:lnTo>
                <a:lnTo>
                  <a:pt x="224333" y="327911"/>
                </a:lnTo>
                <a:lnTo>
                  <a:pt x="254957" y="316795"/>
                </a:lnTo>
                <a:lnTo>
                  <a:pt x="282043" y="301757"/>
                </a:lnTo>
                <a:lnTo>
                  <a:pt x="294157" y="289014"/>
                </a:lnTo>
                <a:lnTo>
                  <a:pt x="228150" y="289014"/>
                </a:lnTo>
                <a:lnTo>
                  <a:pt x="200531" y="284069"/>
                </a:lnTo>
                <a:lnTo>
                  <a:pt x="147313" y="265988"/>
                </a:lnTo>
                <a:lnTo>
                  <a:pt x="106193" y="222931"/>
                </a:lnTo>
                <a:lnTo>
                  <a:pt x="98617" y="189379"/>
                </a:lnTo>
                <a:lnTo>
                  <a:pt x="102080" y="153208"/>
                </a:lnTo>
                <a:lnTo>
                  <a:pt x="115634" y="117473"/>
                </a:lnTo>
                <a:lnTo>
                  <a:pt x="138330" y="85230"/>
                </a:lnTo>
                <a:lnTo>
                  <a:pt x="169459" y="61897"/>
                </a:lnTo>
                <a:lnTo>
                  <a:pt x="206711" y="48782"/>
                </a:lnTo>
                <a:lnTo>
                  <a:pt x="246722" y="46062"/>
                </a:lnTo>
                <a:lnTo>
                  <a:pt x="362115" y="46062"/>
                </a:lnTo>
                <a:lnTo>
                  <a:pt x="336874" y="28959"/>
                </a:lnTo>
                <a:lnTo>
                  <a:pt x="298442" y="11994"/>
                </a:lnTo>
                <a:lnTo>
                  <a:pt x="258363" y="2004"/>
                </a:lnTo>
                <a:lnTo>
                  <a:pt x="219582" y="0"/>
                </a:lnTo>
                <a:close/>
              </a:path>
              <a:path w="447675" h="487044">
                <a:moveTo>
                  <a:pt x="208391" y="152558"/>
                </a:moveTo>
                <a:lnTo>
                  <a:pt x="210192" y="158013"/>
                </a:lnTo>
                <a:lnTo>
                  <a:pt x="211983" y="165290"/>
                </a:lnTo>
                <a:lnTo>
                  <a:pt x="211983" y="172568"/>
                </a:lnTo>
                <a:lnTo>
                  <a:pt x="226187" y="190080"/>
                </a:lnTo>
                <a:lnTo>
                  <a:pt x="240728" y="207593"/>
                </a:lnTo>
                <a:lnTo>
                  <a:pt x="253921" y="225788"/>
                </a:lnTo>
                <a:lnTo>
                  <a:pt x="264086" y="245351"/>
                </a:lnTo>
                <a:lnTo>
                  <a:pt x="261249" y="256268"/>
                </a:lnTo>
                <a:lnTo>
                  <a:pt x="250833" y="271278"/>
                </a:lnTo>
                <a:lnTo>
                  <a:pt x="238060" y="284240"/>
                </a:lnTo>
                <a:lnTo>
                  <a:pt x="228150" y="289014"/>
                </a:lnTo>
                <a:lnTo>
                  <a:pt x="294157" y="289014"/>
                </a:lnTo>
                <a:lnTo>
                  <a:pt x="307448" y="275033"/>
                </a:lnTo>
                <a:lnTo>
                  <a:pt x="315506" y="243530"/>
                </a:lnTo>
                <a:lnTo>
                  <a:pt x="309078" y="210663"/>
                </a:lnTo>
                <a:lnTo>
                  <a:pt x="291027" y="179845"/>
                </a:lnTo>
                <a:lnTo>
                  <a:pt x="276097" y="168163"/>
                </a:lnTo>
                <a:lnTo>
                  <a:pt x="255100" y="161427"/>
                </a:lnTo>
                <a:lnTo>
                  <a:pt x="231409" y="157078"/>
                </a:lnTo>
                <a:lnTo>
                  <a:pt x="208391" y="152558"/>
                </a:lnTo>
                <a:close/>
              </a:path>
            </a:pathLst>
          </a:custGeom>
          <a:solidFill>
            <a:srgbClr val="414141"/>
          </a:solidFill>
        </p:spPr>
        <p:txBody>
          <a:bodyPr wrap="square" lIns="0" tIns="0" rIns="0" bIns="0" rtlCol="0"/>
          <a:lstStyle/>
          <a:p>
            <a:endParaRPr/>
          </a:p>
        </p:txBody>
      </p:sp>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720261" y="3697175"/>
            <a:ext cx="18244820" cy="6122670"/>
          </a:xfrm>
          <a:prstGeom prst="rect">
            <a:avLst/>
          </a:prstGeom>
        </p:spPr>
        <p:txBody>
          <a:bodyPr vert="horz" wrap="square" lIns="0" tIns="0" rIns="0" bIns="0" rtlCol="0">
            <a:spAutoFit/>
          </a:bodyPr>
          <a:lstStyle/>
          <a:p>
            <a:pPr marL="989965">
              <a:lnSpc>
                <a:spcPct val="100000"/>
              </a:lnSpc>
            </a:pPr>
            <a:r>
              <a:rPr sz="3950" b="1" spc="-500" dirty="0">
                <a:latin typeface="Microsoft YaHei UI"/>
                <a:cs typeface="Microsoft YaHei UI"/>
              </a:rPr>
              <a:t>卡尔维诺说：</a:t>
            </a:r>
            <a:r>
              <a:rPr sz="3950" b="1" spc="-500" dirty="0">
                <a:latin typeface="Arial"/>
                <a:cs typeface="Arial"/>
              </a:rPr>
              <a:t>“</a:t>
            </a:r>
            <a:r>
              <a:rPr sz="3950" b="1" spc="-500" dirty="0">
                <a:latin typeface="Microsoft YaHei UI"/>
                <a:cs typeface="Microsoft YaHei UI"/>
              </a:rPr>
              <a:t>⿊黑暗，便便也只是夏⽇日的⻩黄昏缓缓坠落；朝阳，也不不过是温暖的</a:t>
            </a:r>
            <a:endParaRPr sz="3950">
              <a:latin typeface="Microsoft YaHei UI"/>
              <a:cs typeface="Microsoft YaHei UI"/>
            </a:endParaRPr>
          </a:p>
          <a:p>
            <a:pPr marL="12700" marR="130175">
              <a:lnSpc>
                <a:spcPct val="151300"/>
              </a:lnSpc>
            </a:pPr>
            <a:r>
              <a:rPr sz="3950" b="1" spc="-640" dirty="0">
                <a:latin typeface="Microsoft YaHei UI"/>
                <a:cs typeface="Microsoft YaHei UI"/>
              </a:rPr>
              <a:t>⾬雨⽔水倾倒深渊之中。</a:t>
            </a:r>
            <a:r>
              <a:rPr sz="3950" b="1" spc="-640" dirty="0">
                <a:latin typeface="Arial"/>
                <a:cs typeface="Arial"/>
              </a:rPr>
              <a:t>”</a:t>
            </a:r>
            <a:r>
              <a:rPr sz="3950" spc="-640" dirty="0">
                <a:latin typeface="Arial Unicode MS"/>
                <a:cs typeface="Arial Unicode MS"/>
              </a:rPr>
              <a:t>⼀一颗平静观照的⼼心，是⾃自得的、从不不慌乱，幸，不不恐惧其失  </a:t>
            </a:r>
            <a:r>
              <a:rPr sz="3950" spc="-625" dirty="0">
                <a:latin typeface="Arial Unicode MS"/>
                <a:cs typeface="Arial Unicode MS"/>
              </a:rPr>
              <a:t>去；厄，便便也藏有希望，⼭山⾼高⽔水⻓长。</a:t>
            </a:r>
            <a:r>
              <a:rPr sz="3950" b="1" spc="-625" dirty="0">
                <a:latin typeface="Microsoft YaHei UI"/>
                <a:cs typeface="Microsoft YaHei UI"/>
              </a:rPr>
              <a:t>哈姆雷雷特问霍拉沃：</a:t>
            </a:r>
            <a:r>
              <a:rPr sz="3950" b="1" spc="-625" dirty="0">
                <a:latin typeface="Arial"/>
                <a:cs typeface="Arial"/>
              </a:rPr>
              <a:t>“</a:t>
            </a:r>
            <a:r>
              <a:rPr sz="3950" b="1" spc="-625" dirty="0">
                <a:latin typeface="Microsoft YaHei UI"/>
                <a:cs typeface="Microsoft YaHei UI"/>
              </a:rPr>
              <a:t>我是幸还是不不幸？</a:t>
            </a:r>
            <a:r>
              <a:rPr sz="3950" b="1" spc="-625" dirty="0">
                <a:latin typeface="Arial"/>
                <a:cs typeface="Arial"/>
              </a:rPr>
              <a:t>”</a:t>
            </a:r>
            <a:r>
              <a:rPr sz="3950" b="1" spc="-625" dirty="0">
                <a:latin typeface="Microsoft YaHei UI"/>
                <a:cs typeface="Microsoft YaHei UI"/>
              </a:rPr>
              <a:t>霍拉  沃机警：</a:t>
            </a:r>
            <a:r>
              <a:rPr sz="3950" b="1" spc="-625" dirty="0">
                <a:latin typeface="Arial"/>
                <a:cs typeface="Arial"/>
              </a:rPr>
              <a:t>“</a:t>
            </a:r>
            <a:r>
              <a:rPr sz="3950" b="1" spc="-625" dirty="0">
                <a:latin typeface="Microsoft YaHei UI"/>
                <a:cs typeface="Microsoft YaHei UI"/>
              </a:rPr>
              <a:t>⼀一切均在⼼心牢笼中⾃自我抗争，平静乃容，那前路路便便有光。</a:t>
            </a:r>
            <a:r>
              <a:rPr sz="3950" b="1" spc="-625" dirty="0">
                <a:latin typeface="Arial"/>
                <a:cs typeface="Arial"/>
              </a:rPr>
              <a:t>”</a:t>
            </a:r>
            <a:r>
              <a:rPr sz="3950" spc="-625" dirty="0">
                <a:latin typeface="Arial Unicode MS"/>
                <a:cs typeface="Arial Unicode MS"/>
              </a:rPr>
              <a:t>幸与不不幸，不不  </a:t>
            </a:r>
            <a:r>
              <a:rPr sz="3950" spc="-515" dirty="0">
                <a:latin typeface="Arial Unicode MS"/>
                <a:cs typeface="Arial Unicode MS"/>
              </a:rPr>
              <a:t>恐不不惧，永葆清醒，永葆希冀，那，便便如霍拉沃所⾔言：</a:t>
            </a:r>
            <a:r>
              <a:rPr sz="3950" spc="-515" dirty="0">
                <a:latin typeface="Arial"/>
                <a:cs typeface="Arial"/>
              </a:rPr>
              <a:t>“</a:t>
            </a:r>
            <a:r>
              <a:rPr sz="3950" spc="-515" dirty="0">
                <a:latin typeface="Arial Unicode MS"/>
                <a:cs typeface="Arial Unicode MS"/>
              </a:rPr>
              <a:t>前路路，便便有光。</a:t>
            </a:r>
            <a:r>
              <a:rPr sz="3950" spc="-515" dirty="0">
                <a:latin typeface="Arial"/>
                <a:cs typeface="Arial"/>
              </a:rPr>
              <a:t>”</a:t>
            </a:r>
            <a:endParaRPr sz="3950">
              <a:latin typeface="Arial"/>
              <a:cs typeface="Arial"/>
            </a:endParaRPr>
          </a:p>
          <a:p>
            <a:pPr marL="989965">
              <a:lnSpc>
                <a:spcPct val="100000"/>
              </a:lnSpc>
              <a:spcBef>
                <a:spcPts val="2430"/>
              </a:spcBef>
            </a:pPr>
            <a:r>
              <a:rPr sz="3950" spc="5" dirty="0">
                <a:latin typeface="Arial Unicode MS"/>
                <a:cs typeface="Arial Unicode MS"/>
              </a:rPr>
              <a:t>是为真智慧，君以为可？</a:t>
            </a:r>
            <a:endParaRPr sz="3950">
              <a:latin typeface="Arial Unicode MS"/>
              <a:cs typeface="Arial Unicode MS"/>
            </a:endParaRPr>
          </a:p>
          <a:p>
            <a:pPr marR="5080" algn="r">
              <a:lnSpc>
                <a:spcPct val="100000"/>
              </a:lnSpc>
              <a:spcBef>
                <a:spcPts val="2840"/>
              </a:spcBef>
            </a:pPr>
            <a:r>
              <a:rPr sz="3800" spc="-10" dirty="0">
                <a:latin typeface="Arial"/>
                <a:cs typeface="Arial"/>
              </a:rPr>
              <a:t>——</a:t>
            </a:r>
            <a:r>
              <a:rPr sz="3800" spc="-640" dirty="0">
                <a:latin typeface="Arial Unicode MS"/>
                <a:cs typeface="Arial Unicode MS"/>
              </a:rPr>
              <a:t>优秀作⽂文《夜⾊色温柔》</a:t>
            </a:r>
            <a:endParaRPr sz="3800">
              <a:latin typeface="Arial Unicode MS"/>
              <a:cs typeface="Arial Unicode MS"/>
            </a:endParaRPr>
          </a:p>
        </p:txBody>
      </p:sp>
      <p:sp>
        <p:nvSpPr>
          <p:cNvPr id="3" name="object 3"/>
          <p:cNvSpPr txBox="1">
            <a:spLocks noGrp="1"/>
          </p:cNvSpPr>
          <p:nvPr>
            <p:ph type="title"/>
          </p:nvPr>
        </p:nvSpPr>
        <p:spPr>
          <a:prstGeom prst="rect">
            <a:avLst/>
          </a:prstGeom>
        </p:spPr>
        <p:txBody>
          <a:bodyPr vert="horz" wrap="square" lIns="0" tIns="643675" rIns="0" bIns="0" rtlCol="0">
            <a:spAutoFit/>
          </a:bodyPr>
          <a:lstStyle/>
          <a:p>
            <a:pPr marL="6553200">
              <a:lnSpc>
                <a:spcPts val="10400"/>
              </a:lnSpc>
            </a:pPr>
            <a:r>
              <a:rPr sz="10300" b="0" spc="5" dirty="0">
                <a:latin typeface="Arial Unicode MS"/>
                <a:cs typeface="Arial Unicode MS"/>
              </a:rPr>
              <a:t>名句作结</a:t>
            </a:r>
            <a:endParaRPr sz="10300">
              <a:latin typeface="Arial Unicode MS"/>
              <a:cs typeface="Arial Unicode MS"/>
            </a:endParaRPr>
          </a:p>
        </p:txBody>
      </p:sp>
      <p:sp>
        <p:nvSpPr>
          <p:cNvPr id="4" name="object 4"/>
          <p:cNvSpPr/>
          <p:nvPr/>
        </p:nvSpPr>
        <p:spPr>
          <a:xfrm>
            <a:off x="3923011" y="1355986"/>
            <a:ext cx="1319530" cy="487045"/>
          </a:xfrm>
          <a:custGeom>
            <a:avLst/>
            <a:gdLst/>
            <a:ahLst/>
            <a:cxnLst/>
            <a:rect l="l" t="t" r="r" b="b"/>
            <a:pathLst>
              <a:path w="1319529" h="487044">
                <a:moveTo>
                  <a:pt x="747112" y="278474"/>
                </a:moveTo>
                <a:lnTo>
                  <a:pt x="535560" y="278474"/>
                </a:lnTo>
                <a:lnTo>
                  <a:pt x="573120" y="278864"/>
                </a:lnTo>
                <a:lnTo>
                  <a:pt x="610176" y="282914"/>
                </a:lnTo>
                <a:lnTo>
                  <a:pt x="682810" y="301611"/>
                </a:lnTo>
                <a:lnTo>
                  <a:pt x="718404" y="316068"/>
                </a:lnTo>
                <a:lnTo>
                  <a:pt x="753590" y="333842"/>
                </a:lnTo>
                <a:lnTo>
                  <a:pt x="788184" y="354722"/>
                </a:lnTo>
                <a:lnTo>
                  <a:pt x="822387" y="378728"/>
                </a:lnTo>
                <a:lnTo>
                  <a:pt x="856141" y="405725"/>
                </a:lnTo>
                <a:lnTo>
                  <a:pt x="890966" y="432037"/>
                </a:lnTo>
                <a:lnTo>
                  <a:pt x="926677" y="453509"/>
                </a:lnTo>
                <a:lnTo>
                  <a:pt x="963316" y="469908"/>
                </a:lnTo>
                <a:lnTo>
                  <a:pt x="1000925" y="480998"/>
                </a:lnTo>
                <a:lnTo>
                  <a:pt x="1039545" y="486545"/>
                </a:lnTo>
                <a:lnTo>
                  <a:pt x="1079220" y="486314"/>
                </a:lnTo>
                <a:lnTo>
                  <a:pt x="1119991" y="480069"/>
                </a:lnTo>
                <a:lnTo>
                  <a:pt x="1161901" y="467577"/>
                </a:lnTo>
                <a:lnTo>
                  <a:pt x="1194974" y="451197"/>
                </a:lnTo>
                <a:lnTo>
                  <a:pt x="1205254" y="443479"/>
                </a:lnTo>
                <a:lnTo>
                  <a:pt x="1079580" y="443479"/>
                </a:lnTo>
                <a:lnTo>
                  <a:pt x="1041153" y="441453"/>
                </a:lnTo>
                <a:lnTo>
                  <a:pt x="1001822" y="431191"/>
                </a:lnTo>
                <a:lnTo>
                  <a:pt x="965030" y="414438"/>
                </a:lnTo>
                <a:lnTo>
                  <a:pt x="929792" y="393669"/>
                </a:lnTo>
                <a:lnTo>
                  <a:pt x="895504" y="370543"/>
                </a:lnTo>
                <a:lnTo>
                  <a:pt x="861560" y="346718"/>
                </a:lnTo>
                <a:lnTo>
                  <a:pt x="827357" y="323854"/>
                </a:lnTo>
                <a:lnTo>
                  <a:pt x="791148" y="301387"/>
                </a:lnTo>
                <a:lnTo>
                  <a:pt x="754734" y="281896"/>
                </a:lnTo>
                <a:lnTo>
                  <a:pt x="747112" y="278474"/>
                </a:lnTo>
                <a:close/>
              </a:path>
              <a:path w="1319529" h="487044">
                <a:moveTo>
                  <a:pt x="1224921" y="45546"/>
                </a:moveTo>
                <a:lnTo>
                  <a:pt x="1085492" y="45546"/>
                </a:lnTo>
                <a:lnTo>
                  <a:pt x="1118730" y="47307"/>
                </a:lnTo>
                <a:lnTo>
                  <a:pt x="1157755" y="60204"/>
                </a:lnTo>
                <a:lnTo>
                  <a:pt x="1192164" y="79200"/>
                </a:lnTo>
                <a:lnTo>
                  <a:pt x="1244858" y="131905"/>
                </a:lnTo>
                <a:lnTo>
                  <a:pt x="1272260" y="198257"/>
                </a:lnTo>
                <a:lnTo>
                  <a:pt x="1275052" y="234311"/>
                </a:lnTo>
                <a:lnTo>
                  <a:pt x="1269814" y="271091"/>
                </a:lnTo>
                <a:lnTo>
                  <a:pt x="1255533" y="312038"/>
                </a:lnTo>
                <a:lnTo>
                  <a:pt x="1235893" y="348419"/>
                </a:lnTo>
                <a:lnTo>
                  <a:pt x="1211529" y="379709"/>
                </a:lnTo>
                <a:lnTo>
                  <a:pt x="1183080" y="405385"/>
                </a:lnTo>
                <a:lnTo>
                  <a:pt x="1116469" y="437793"/>
                </a:lnTo>
                <a:lnTo>
                  <a:pt x="1079580" y="443479"/>
                </a:lnTo>
                <a:lnTo>
                  <a:pt x="1205254" y="443479"/>
                </a:lnTo>
                <a:lnTo>
                  <a:pt x="1252696" y="400127"/>
                </a:lnTo>
                <a:lnTo>
                  <a:pt x="1276132" y="367801"/>
                </a:lnTo>
                <a:lnTo>
                  <a:pt x="1295141" y="332525"/>
                </a:lnTo>
                <a:lnTo>
                  <a:pt x="1309117" y="295481"/>
                </a:lnTo>
                <a:lnTo>
                  <a:pt x="1317452" y="257853"/>
                </a:lnTo>
                <a:lnTo>
                  <a:pt x="1319541" y="220824"/>
                </a:lnTo>
                <a:lnTo>
                  <a:pt x="1314776" y="185575"/>
                </a:lnTo>
                <a:lnTo>
                  <a:pt x="1300747" y="144321"/>
                </a:lnTo>
                <a:lnTo>
                  <a:pt x="1280774" y="106946"/>
                </a:lnTo>
                <a:lnTo>
                  <a:pt x="1255658" y="74091"/>
                </a:lnTo>
                <a:lnTo>
                  <a:pt x="1226199" y="46395"/>
                </a:lnTo>
                <a:lnTo>
                  <a:pt x="1224921" y="45546"/>
                </a:lnTo>
                <a:close/>
              </a:path>
              <a:path w="1319529" h="487044">
                <a:moveTo>
                  <a:pt x="32628" y="298234"/>
                </a:moveTo>
                <a:lnTo>
                  <a:pt x="23157" y="299511"/>
                </a:lnTo>
                <a:lnTo>
                  <a:pt x="0" y="305655"/>
                </a:lnTo>
                <a:lnTo>
                  <a:pt x="23613" y="332017"/>
                </a:lnTo>
                <a:lnTo>
                  <a:pt x="52134" y="353256"/>
                </a:lnTo>
                <a:lnTo>
                  <a:pt x="84526" y="369147"/>
                </a:lnTo>
                <a:lnTo>
                  <a:pt x="119749" y="379469"/>
                </a:lnTo>
                <a:lnTo>
                  <a:pt x="156765" y="383999"/>
                </a:lnTo>
                <a:lnTo>
                  <a:pt x="194536" y="382515"/>
                </a:lnTo>
                <a:lnTo>
                  <a:pt x="232024" y="374794"/>
                </a:lnTo>
                <a:lnTo>
                  <a:pt x="286652" y="357508"/>
                </a:lnTo>
                <a:lnTo>
                  <a:pt x="332355" y="338348"/>
                </a:lnTo>
                <a:lnTo>
                  <a:pt x="153388" y="338348"/>
                </a:lnTo>
                <a:lnTo>
                  <a:pt x="115786" y="333712"/>
                </a:lnTo>
                <a:lnTo>
                  <a:pt x="77846" y="321358"/>
                </a:lnTo>
                <a:lnTo>
                  <a:pt x="39569" y="300200"/>
                </a:lnTo>
                <a:lnTo>
                  <a:pt x="32628" y="298234"/>
                </a:lnTo>
                <a:close/>
              </a:path>
              <a:path w="1319529" h="487044">
                <a:moveTo>
                  <a:pt x="1080961" y="0"/>
                </a:moveTo>
                <a:lnTo>
                  <a:pt x="1015375" y="21493"/>
                </a:lnTo>
                <a:lnTo>
                  <a:pt x="958847" y="72139"/>
                </a:lnTo>
                <a:lnTo>
                  <a:pt x="939016" y="107757"/>
                </a:lnTo>
                <a:lnTo>
                  <a:pt x="927490" y="149898"/>
                </a:lnTo>
                <a:lnTo>
                  <a:pt x="926285" y="198308"/>
                </a:lnTo>
                <a:lnTo>
                  <a:pt x="933562" y="237746"/>
                </a:lnTo>
                <a:lnTo>
                  <a:pt x="969000" y="299743"/>
                </a:lnTo>
                <a:lnTo>
                  <a:pt x="1029620" y="333842"/>
                </a:lnTo>
                <a:lnTo>
                  <a:pt x="1068375" y="338408"/>
                </a:lnTo>
                <a:lnTo>
                  <a:pt x="1108449" y="333205"/>
                </a:lnTo>
                <a:lnTo>
                  <a:pt x="1139419" y="317254"/>
                </a:lnTo>
                <a:lnTo>
                  <a:pt x="1160948" y="290046"/>
                </a:lnTo>
                <a:lnTo>
                  <a:pt x="1162078" y="286299"/>
                </a:lnTo>
                <a:lnTo>
                  <a:pt x="1056066" y="286299"/>
                </a:lnTo>
                <a:lnTo>
                  <a:pt x="1035999" y="285645"/>
                </a:lnTo>
                <a:lnTo>
                  <a:pt x="1007222" y="269051"/>
                </a:lnTo>
                <a:lnTo>
                  <a:pt x="986214" y="241540"/>
                </a:lnTo>
                <a:lnTo>
                  <a:pt x="973839" y="207043"/>
                </a:lnTo>
                <a:lnTo>
                  <a:pt x="970960" y="169490"/>
                </a:lnTo>
                <a:lnTo>
                  <a:pt x="978441" y="132812"/>
                </a:lnTo>
                <a:lnTo>
                  <a:pt x="996138" y="99642"/>
                </a:lnTo>
                <a:lnTo>
                  <a:pt x="1021606" y="73110"/>
                </a:lnTo>
                <a:lnTo>
                  <a:pt x="1052254" y="54613"/>
                </a:lnTo>
                <a:lnTo>
                  <a:pt x="1085492" y="45546"/>
                </a:lnTo>
                <a:lnTo>
                  <a:pt x="1224921" y="45546"/>
                </a:lnTo>
                <a:lnTo>
                  <a:pt x="1193199" y="24498"/>
                </a:lnTo>
                <a:lnTo>
                  <a:pt x="1157459" y="9039"/>
                </a:lnTo>
                <a:lnTo>
                  <a:pt x="1119780" y="660"/>
                </a:lnTo>
                <a:lnTo>
                  <a:pt x="1080961" y="0"/>
                </a:lnTo>
                <a:close/>
              </a:path>
              <a:path w="1319529" h="487044">
                <a:moveTo>
                  <a:pt x="531088" y="231345"/>
                </a:moveTo>
                <a:lnTo>
                  <a:pt x="492816" y="234635"/>
                </a:lnTo>
                <a:lnTo>
                  <a:pt x="454219" y="241459"/>
                </a:lnTo>
                <a:lnTo>
                  <a:pt x="415284" y="251885"/>
                </a:lnTo>
                <a:lnTo>
                  <a:pt x="375994" y="265983"/>
                </a:lnTo>
                <a:lnTo>
                  <a:pt x="336335" y="283823"/>
                </a:lnTo>
                <a:lnTo>
                  <a:pt x="300422" y="301465"/>
                </a:lnTo>
                <a:lnTo>
                  <a:pt x="264170" y="316825"/>
                </a:lnTo>
                <a:lnTo>
                  <a:pt x="227581" y="328818"/>
                </a:lnTo>
                <a:lnTo>
                  <a:pt x="190653" y="336354"/>
                </a:lnTo>
                <a:lnTo>
                  <a:pt x="153388" y="338348"/>
                </a:lnTo>
                <a:lnTo>
                  <a:pt x="332355" y="338348"/>
                </a:lnTo>
                <a:lnTo>
                  <a:pt x="341933" y="333803"/>
                </a:lnTo>
                <a:lnTo>
                  <a:pt x="380131" y="315423"/>
                </a:lnTo>
                <a:lnTo>
                  <a:pt x="419850" y="300200"/>
                </a:lnTo>
                <a:lnTo>
                  <a:pt x="458900" y="289056"/>
                </a:lnTo>
                <a:lnTo>
                  <a:pt x="497489" y="281840"/>
                </a:lnTo>
                <a:lnTo>
                  <a:pt x="535560" y="278474"/>
                </a:lnTo>
                <a:lnTo>
                  <a:pt x="747112" y="278474"/>
                </a:lnTo>
                <a:lnTo>
                  <a:pt x="718098" y="265450"/>
                </a:lnTo>
                <a:lnTo>
                  <a:pt x="681227" y="252120"/>
                </a:lnTo>
                <a:lnTo>
                  <a:pt x="644105" y="241975"/>
                </a:lnTo>
                <a:lnTo>
                  <a:pt x="606718" y="235084"/>
                </a:lnTo>
                <a:lnTo>
                  <a:pt x="569050" y="231518"/>
                </a:lnTo>
                <a:lnTo>
                  <a:pt x="531088" y="231345"/>
                </a:lnTo>
                <a:close/>
              </a:path>
              <a:path w="1319529" h="487044">
                <a:moveTo>
                  <a:pt x="1094733" y="148622"/>
                </a:moveTo>
                <a:lnTo>
                  <a:pt x="1084559" y="151463"/>
                </a:lnTo>
                <a:lnTo>
                  <a:pt x="1071686" y="156351"/>
                </a:lnTo>
                <a:lnTo>
                  <a:pt x="1055779" y="161921"/>
                </a:lnTo>
                <a:lnTo>
                  <a:pt x="1086386" y="186997"/>
                </a:lnTo>
                <a:lnTo>
                  <a:pt x="1108391" y="227650"/>
                </a:lnTo>
                <a:lnTo>
                  <a:pt x="1122332" y="261992"/>
                </a:lnTo>
                <a:lnTo>
                  <a:pt x="1100245" y="270550"/>
                </a:lnTo>
                <a:lnTo>
                  <a:pt x="1077819" y="279960"/>
                </a:lnTo>
                <a:lnTo>
                  <a:pt x="1056066" y="286299"/>
                </a:lnTo>
                <a:lnTo>
                  <a:pt x="1162078" y="286299"/>
                </a:lnTo>
                <a:lnTo>
                  <a:pt x="1172697" y="251070"/>
                </a:lnTo>
                <a:lnTo>
                  <a:pt x="1173114" y="213662"/>
                </a:lnTo>
                <a:lnTo>
                  <a:pt x="1159875" y="185122"/>
                </a:lnTo>
                <a:lnTo>
                  <a:pt x="1135508" y="164086"/>
                </a:lnTo>
                <a:lnTo>
                  <a:pt x="1102542" y="149189"/>
                </a:lnTo>
                <a:lnTo>
                  <a:pt x="1094733" y="148622"/>
                </a:lnTo>
                <a:close/>
              </a:path>
            </a:pathLst>
          </a:custGeom>
          <a:solidFill>
            <a:srgbClr val="414141"/>
          </a:solidFill>
        </p:spPr>
        <p:txBody>
          <a:bodyPr wrap="square" lIns="0" tIns="0" rIns="0" bIns="0" rtlCol="0"/>
          <a:lstStyle/>
          <a:p>
            <a:endParaRPr/>
          </a:p>
        </p:txBody>
      </p:sp>
      <p:sp>
        <p:nvSpPr>
          <p:cNvPr id="5" name="object 5"/>
          <p:cNvSpPr/>
          <p:nvPr/>
        </p:nvSpPr>
        <p:spPr>
          <a:xfrm>
            <a:off x="5749884" y="1354788"/>
            <a:ext cx="460375" cy="489584"/>
          </a:xfrm>
          <a:custGeom>
            <a:avLst/>
            <a:gdLst/>
            <a:ahLst/>
            <a:cxnLst/>
            <a:rect l="l" t="t" r="r" b="b"/>
            <a:pathLst>
              <a:path w="460375" h="489585">
                <a:moveTo>
                  <a:pt x="14397" y="370300"/>
                </a:moveTo>
                <a:lnTo>
                  <a:pt x="5402" y="379388"/>
                </a:lnTo>
                <a:lnTo>
                  <a:pt x="0" y="383032"/>
                </a:lnTo>
                <a:lnTo>
                  <a:pt x="3545" y="393343"/>
                </a:lnTo>
                <a:lnTo>
                  <a:pt x="47303" y="444597"/>
                </a:lnTo>
                <a:lnTo>
                  <a:pt x="112854" y="476520"/>
                </a:lnTo>
                <a:lnTo>
                  <a:pt x="180421" y="489518"/>
                </a:lnTo>
                <a:lnTo>
                  <a:pt x="214043" y="489241"/>
                </a:lnTo>
                <a:lnTo>
                  <a:pt x="279135" y="475772"/>
                </a:lnTo>
                <a:lnTo>
                  <a:pt x="338913" y="445936"/>
                </a:lnTo>
                <a:lnTo>
                  <a:pt x="343596" y="442337"/>
                </a:lnTo>
                <a:lnTo>
                  <a:pt x="190486" y="442337"/>
                </a:lnTo>
                <a:lnTo>
                  <a:pt x="151378" y="438097"/>
                </a:lnTo>
                <a:lnTo>
                  <a:pt x="113282" y="427463"/>
                </a:lnTo>
                <a:lnTo>
                  <a:pt x="77379" y="410309"/>
                </a:lnTo>
                <a:lnTo>
                  <a:pt x="61466" y="400477"/>
                </a:lnTo>
                <a:lnTo>
                  <a:pt x="30310" y="380132"/>
                </a:lnTo>
                <a:lnTo>
                  <a:pt x="14397" y="370300"/>
                </a:lnTo>
                <a:close/>
              </a:path>
              <a:path w="460375" h="489585">
                <a:moveTo>
                  <a:pt x="366322" y="48153"/>
                </a:moveTo>
                <a:lnTo>
                  <a:pt x="236657" y="48153"/>
                </a:lnTo>
                <a:lnTo>
                  <a:pt x="273061" y="52286"/>
                </a:lnTo>
                <a:lnTo>
                  <a:pt x="308565" y="63844"/>
                </a:lnTo>
                <a:lnTo>
                  <a:pt x="365276" y="106611"/>
                </a:lnTo>
                <a:lnTo>
                  <a:pt x="386979" y="142601"/>
                </a:lnTo>
                <a:lnTo>
                  <a:pt x="401191" y="181199"/>
                </a:lnTo>
                <a:lnTo>
                  <a:pt x="407911" y="221228"/>
                </a:lnTo>
                <a:lnTo>
                  <a:pt x="407140" y="261510"/>
                </a:lnTo>
                <a:lnTo>
                  <a:pt x="398879" y="300870"/>
                </a:lnTo>
                <a:lnTo>
                  <a:pt x="383127" y="338129"/>
                </a:lnTo>
                <a:lnTo>
                  <a:pt x="359884" y="372111"/>
                </a:lnTo>
                <a:lnTo>
                  <a:pt x="302077" y="417976"/>
                </a:lnTo>
                <a:lnTo>
                  <a:pt x="229426" y="440312"/>
                </a:lnTo>
                <a:lnTo>
                  <a:pt x="190486" y="442337"/>
                </a:lnTo>
                <a:lnTo>
                  <a:pt x="343596" y="442337"/>
                </a:lnTo>
                <a:lnTo>
                  <a:pt x="390446" y="400757"/>
                </a:lnTo>
                <a:lnTo>
                  <a:pt x="430804" y="341257"/>
                </a:lnTo>
                <a:lnTo>
                  <a:pt x="457054" y="268460"/>
                </a:lnTo>
                <a:lnTo>
                  <a:pt x="460241" y="235148"/>
                </a:lnTo>
                <a:lnTo>
                  <a:pt x="456347" y="198815"/>
                </a:lnTo>
                <a:lnTo>
                  <a:pt x="446000" y="161336"/>
                </a:lnTo>
                <a:lnTo>
                  <a:pt x="429831" y="124590"/>
                </a:lnTo>
                <a:lnTo>
                  <a:pt x="408468" y="90453"/>
                </a:lnTo>
                <a:lnTo>
                  <a:pt x="382541" y="60802"/>
                </a:lnTo>
                <a:lnTo>
                  <a:pt x="366322" y="48153"/>
                </a:lnTo>
                <a:close/>
              </a:path>
              <a:path w="460375" h="489585">
                <a:moveTo>
                  <a:pt x="246742" y="0"/>
                </a:moveTo>
                <a:lnTo>
                  <a:pt x="173619" y="12374"/>
                </a:lnTo>
                <a:lnTo>
                  <a:pt x="136760" y="32048"/>
                </a:lnTo>
                <a:lnTo>
                  <a:pt x="89108" y="85261"/>
                </a:lnTo>
                <a:lnTo>
                  <a:pt x="73779" y="120251"/>
                </a:lnTo>
                <a:lnTo>
                  <a:pt x="65047" y="158271"/>
                </a:lnTo>
                <a:lnTo>
                  <a:pt x="63612" y="197403"/>
                </a:lnTo>
                <a:lnTo>
                  <a:pt x="70175" y="235728"/>
                </a:lnTo>
                <a:lnTo>
                  <a:pt x="85409" y="271822"/>
                </a:lnTo>
                <a:lnTo>
                  <a:pt x="134183" y="319916"/>
                </a:lnTo>
                <a:lnTo>
                  <a:pt x="203334" y="339379"/>
                </a:lnTo>
                <a:lnTo>
                  <a:pt x="243005" y="336598"/>
                </a:lnTo>
                <a:lnTo>
                  <a:pt x="275085" y="322562"/>
                </a:lnTo>
                <a:lnTo>
                  <a:pt x="298732" y="296932"/>
                </a:lnTo>
                <a:lnTo>
                  <a:pt x="301276" y="290281"/>
                </a:lnTo>
                <a:lnTo>
                  <a:pt x="224925" y="290281"/>
                </a:lnTo>
                <a:lnTo>
                  <a:pt x="198103" y="284740"/>
                </a:lnTo>
                <a:lnTo>
                  <a:pt x="146483" y="263429"/>
                </a:lnTo>
                <a:lnTo>
                  <a:pt x="112596" y="217130"/>
                </a:lnTo>
                <a:lnTo>
                  <a:pt x="107833" y="184540"/>
                </a:lnTo>
                <a:lnTo>
                  <a:pt x="112466" y="150940"/>
                </a:lnTo>
                <a:lnTo>
                  <a:pt x="145923" y="88994"/>
                </a:lnTo>
                <a:lnTo>
                  <a:pt x="202253" y="52102"/>
                </a:lnTo>
                <a:lnTo>
                  <a:pt x="236657" y="48153"/>
                </a:lnTo>
                <a:lnTo>
                  <a:pt x="366322" y="48153"/>
                </a:lnTo>
                <a:lnTo>
                  <a:pt x="352680" y="37514"/>
                </a:lnTo>
                <a:lnTo>
                  <a:pt x="318067" y="18542"/>
                </a:lnTo>
                <a:lnTo>
                  <a:pt x="282704" y="5785"/>
                </a:lnTo>
                <a:lnTo>
                  <a:pt x="246742" y="0"/>
                </a:lnTo>
                <a:close/>
              </a:path>
              <a:path w="460375" h="489585">
                <a:moveTo>
                  <a:pt x="244326" y="155826"/>
                </a:moveTo>
                <a:lnTo>
                  <a:pt x="230320" y="157531"/>
                </a:lnTo>
                <a:lnTo>
                  <a:pt x="216325" y="160599"/>
                </a:lnTo>
                <a:lnTo>
                  <a:pt x="203334" y="162987"/>
                </a:lnTo>
                <a:lnTo>
                  <a:pt x="224084" y="187535"/>
                </a:lnTo>
                <a:lnTo>
                  <a:pt x="242471" y="207993"/>
                </a:lnTo>
                <a:lnTo>
                  <a:pt x="257485" y="226406"/>
                </a:lnTo>
                <a:lnTo>
                  <a:pt x="268117" y="244817"/>
                </a:lnTo>
                <a:lnTo>
                  <a:pt x="264655" y="256015"/>
                </a:lnTo>
                <a:lnTo>
                  <a:pt x="252591" y="271644"/>
                </a:lnTo>
                <a:lnTo>
                  <a:pt x="237493" y="285226"/>
                </a:lnTo>
                <a:lnTo>
                  <a:pt x="224925" y="290281"/>
                </a:lnTo>
                <a:lnTo>
                  <a:pt x="301276" y="290281"/>
                </a:lnTo>
                <a:lnTo>
                  <a:pt x="313100" y="259371"/>
                </a:lnTo>
                <a:lnTo>
                  <a:pt x="315518" y="224022"/>
                </a:lnTo>
                <a:lnTo>
                  <a:pt x="306802" y="194810"/>
                </a:lnTo>
                <a:lnTo>
                  <a:pt x="287288" y="172419"/>
                </a:lnTo>
                <a:lnTo>
                  <a:pt x="257301" y="157530"/>
                </a:lnTo>
                <a:lnTo>
                  <a:pt x="244326" y="155826"/>
                </a:lnTo>
                <a:close/>
              </a:path>
            </a:pathLst>
          </a:custGeom>
          <a:solidFill>
            <a:srgbClr val="414141"/>
          </a:solidFill>
        </p:spPr>
        <p:txBody>
          <a:bodyPr wrap="square" lIns="0" tIns="0" rIns="0" bIns="0" rtlCol="0"/>
          <a:lstStyle/>
          <a:p>
            <a:endParaRPr/>
          </a:p>
        </p:txBody>
      </p:sp>
      <p:sp>
        <p:nvSpPr>
          <p:cNvPr id="6" name="object 6"/>
          <p:cNvSpPr/>
          <p:nvPr/>
        </p:nvSpPr>
        <p:spPr>
          <a:xfrm>
            <a:off x="5272083" y="1355933"/>
            <a:ext cx="447675" cy="487045"/>
          </a:xfrm>
          <a:custGeom>
            <a:avLst/>
            <a:gdLst/>
            <a:ahLst/>
            <a:cxnLst/>
            <a:rect l="l" t="t" r="r" b="b"/>
            <a:pathLst>
              <a:path w="447675" h="487044">
                <a:moveTo>
                  <a:pt x="0" y="383629"/>
                </a:moveTo>
                <a:lnTo>
                  <a:pt x="5953" y="396396"/>
                </a:lnTo>
                <a:lnTo>
                  <a:pt x="11232" y="409334"/>
                </a:lnTo>
                <a:lnTo>
                  <a:pt x="17183" y="421249"/>
                </a:lnTo>
                <a:lnTo>
                  <a:pt x="55722" y="452352"/>
                </a:lnTo>
                <a:lnTo>
                  <a:pt x="126176" y="479615"/>
                </a:lnTo>
                <a:lnTo>
                  <a:pt x="164248" y="485560"/>
                </a:lnTo>
                <a:lnTo>
                  <a:pt x="203010" y="486439"/>
                </a:lnTo>
                <a:lnTo>
                  <a:pt x="241556" y="482296"/>
                </a:lnTo>
                <a:lnTo>
                  <a:pt x="278981" y="473175"/>
                </a:lnTo>
                <a:lnTo>
                  <a:pt x="314380" y="459120"/>
                </a:lnTo>
                <a:lnTo>
                  <a:pt x="342838" y="442513"/>
                </a:lnTo>
                <a:lnTo>
                  <a:pt x="181929" y="442513"/>
                </a:lnTo>
                <a:lnTo>
                  <a:pt x="144347" y="436850"/>
                </a:lnTo>
                <a:lnTo>
                  <a:pt x="107797" y="423659"/>
                </a:lnTo>
                <a:lnTo>
                  <a:pt x="83630" y="411525"/>
                </a:lnTo>
                <a:lnTo>
                  <a:pt x="58618" y="400240"/>
                </a:lnTo>
                <a:lnTo>
                  <a:pt x="31247" y="390657"/>
                </a:lnTo>
                <a:lnTo>
                  <a:pt x="0" y="383629"/>
                </a:lnTo>
                <a:close/>
              </a:path>
              <a:path w="447675" h="487044">
                <a:moveTo>
                  <a:pt x="362124" y="46062"/>
                </a:moveTo>
                <a:lnTo>
                  <a:pt x="246733" y="46062"/>
                </a:lnTo>
                <a:lnTo>
                  <a:pt x="286140" y="53908"/>
                </a:lnTo>
                <a:lnTo>
                  <a:pt x="321581" y="72497"/>
                </a:lnTo>
                <a:lnTo>
                  <a:pt x="351378" y="99131"/>
                </a:lnTo>
                <a:lnTo>
                  <a:pt x="391433" y="159650"/>
                </a:lnTo>
                <a:lnTo>
                  <a:pt x="404877" y="227420"/>
                </a:lnTo>
                <a:lnTo>
                  <a:pt x="401410" y="263117"/>
                </a:lnTo>
                <a:lnTo>
                  <a:pt x="373674" y="336322"/>
                </a:lnTo>
                <a:lnTo>
                  <a:pt x="350681" y="369108"/>
                </a:lnTo>
                <a:lnTo>
                  <a:pt x="322784" y="396286"/>
                </a:lnTo>
                <a:lnTo>
                  <a:pt x="290970" y="417535"/>
                </a:lnTo>
                <a:lnTo>
                  <a:pt x="219553" y="440969"/>
                </a:lnTo>
                <a:lnTo>
                  <a:pt x="181929" y="442513"/>
                </a:lnTo>
                <a:lnTo>
                  <a:pt x="342838" y="442513"/>
                </a:lnTo>
                <a:lnTo>
                  <a:pt x="375475" y="416382"/>
                </a:lnTo>
                <a:lnTo>
                  <a:pt x="418764" y="357619"/>
                </a:lnTo>
                <a:lnTo>
                  <a:pt x="442823" y="289511"/>
                </a:lnTo>
                <a:lnTo>
                  <a:pt x="447560" y="253536"/>
                </a:lnTo>
                <a:lnTo>
                  <a:pt x="447394" y="217125"/>
                </a:lnTo>
                <a:lnTo>
                  <a:pt x="432217" y="145524"/>
                </a:lnTo>
                <a:lnTo>
                  <a:pt x="397035" y="79775"/>
                </a:lnTo>
                <a:lnTo>
                  <a:pt x="370726" y="51890"/>
                </a:lnTo>
                <a:lnTo>
                  <a:pt x="362124" y="46062"/>
                </a:lnTo>
                <a:close/>
              </a:path>
              <a:path w="447675" h="487044">
                <a:moveTo>
                  <a:pt x="219582" y="0"/>
                </a:moveTo>
                <a:lnTo>
                  <a:pt x="144395" y="26594"/>
                </a:lnTo>
                <a:lnTo>
                  <a:pt x="110787" y="52211"/>
                </a:lnTo>
                <a:lnTo>
                  <a:pt x="84663" y="83185"/>
                </a:lnTo>
                <a:lnTo>
                  <a:pt x="66474" y="118859"/>
                </a:lnTo>
                <a:lnTo>
                  <a:pt x="56668" y="158575"/>
                </a:lnTo>
                <a:lnTo>
                  <a:pt x="55694" y="201677"/>
                </a:lnTo>
                <a:lnTo>
                  <a:pt x="64331" y="239394"/>
                </a:lnTo>
                <a:lnTo>
                  <a:pt x="103942" y="297707"/>
                </a:lnTo>
                <a:lnTo>
                  <a:pt x="165282" y="330866"/>
                </a:lnTo>
                <a:lnTo>
                  <a:pt x="193382" y="333227"/>
                </a:lnTo>
                <a:lnTo>
                  <a:pt x="224343" y="327911"/>
                </a:lnTo>
                <a:lnTo>
                  <a:pt x="254968" y="316795"/>
                </a:lnTo>
                <a:lnTo>
                  <a:pt x="282054" y="301757"/>
                </a:lnTo>
                <a:lnTo>
                  <a:pt x="294167" y="289014"/>
                </a:lnTo>
                <a:lnTo>
                  <a:pt x="228160" y="289014"/>
                </a:lnTo>
                <a:lnTo>
                  <a:pt x="200542" y="284069"/>
                </a:lnTo>
                <a:lnTo>
                  <a:pt x="147323" y="265988"/>
                </a:lnTo>
                <a:lnTo>
                  <a:pt x="106203" y="222931"/>
                </a:lnTo>
                <a:lnTo>
                  <a:pt x="98627" y="189379"/>
                </a:lnTo>
                <a:lnTo>
                  <a:pt x="102090" y="153208"/>
                </a:lnTo>
                <a:lnTo>
                  <a:pt x="115644" y="117473"/>
                </a:lnTo>
                <a:lnTo>
                  <a:pt x="138341" y="85230"/>
                </a:lnTo>
                <a:lnTo>
                  <a:pt x="169469" y="61897"/>
                </a:lnTo>
                <a:lnTo>
                  <a:pt x="206721" y="48782"/>
                </a:lnTo>
                <a:lnTo>
                  <a:pt x="246733" y="46062"/>
                </a:lnTo>
                <a:lnTo>
                  <a:pt x="362124" y="46062"/>
                </a:lnTo>
                <a:lnTo>
                  <a:pt x="336882" y="28959"/>
                </a:lnTo>
                <a:lnTo>
                  <a:pt x="298447" y="11994"/>
                </a:lnTo>
                <a:lnTo>
                  <a:pt x="258366" y="2004"/>
                </a:lnTo>
                <a:lnTo>
                  <a:pt x="219582" y="0"/>
                </a:lnTo>
                <a:close/>
              </a:path>
              <a:path w="447675" h="487044">
                <a:moveTo>
                  <a:pt x="208402" y="152558"/>
                </a:moveTo>
                <a:lnTo>
                  <a:pt x="210192" y="158013"/>
                </a:lnTo>
                <a:lnTo>
                  <a:pt x="211993" y="165290"/>
                </a:lnTo>
                <a:lnTo>
                  <a:pt x="211993" y="172568"/>
                </a:lnTo>
                <a:lnTo>
                  <a:pt x="226198" y="190080"/>
                </a:lnTo>
                <a:lnTo>
                  <a:pt x="240738" y="207593"/>
                </a:lnTo>
                <a:lnTo>
                  <a:pt x="253932" y="225788"/>
                </a:lnTo>
                <a:lnTo>
                  <a:pt x="264096" y="245351"/>
                </a:lnTo>
                <a:lnTo>
                  <a:pt x="261260" y="256268"/>
                </a:lnTo>
                <a:lnTo>
                  <a:pt x="250844" y="271278"/>
                </a:lnTo>
                <a:lnTo>
                  <a:pt x="238070" y="284240"/>
                </a:lnTo>
                <a:lnTo>
                  <a:pt x="228160" y="289014"/>
                </a:lnTo>
                <a:lnTo>
                  <a:pt x="294167" y="289014"/>
                </a:lnTo>
                <a:lnTo>
                  <a:pt x="307459" y="275033"/>
                </a:lnTo>
                <a:lnTo>
                  <a:pt x="315516" y="243530"/>
                </a:lnTo>
                <a:lnTo>
                  <a:pt x="309088" y="210663"/>
                </a:lnTo>
                <a:lnTo>
                  <a:pt x="291038" y="179845"/>
                </a:lnTo>
                <a:lnTo>
                  <a:pt x="276107" y="168163"/>
                </a:lnTo>
                <a:lnTo>
                  <a:pt x="255111" y="161427"/>
                </a:lnTo>
                <a:lnTo>
                  <a:pt x="231419" y="157078"/>
                </a:lnTo>
                <a:lnTo>
                  <a:pt x="208402" y="152558"/>
                </a:lnTo>
                <a:close/>
              </a:path>
            </a:pathLst>
          </a:custGeom>
          <a:solidFill>
            <a:srgbClr val="414141"/>
          </a:solidFill>
        </p:spPr>
        <p:txBody>
          <a:bodyPr wrap="square" lIns="0" tIns="0" rIns="0" bIns="0" rtlCol="0"/>
          <a:lstStyle/>
          <a:p>
            <a:endParaRPr/>
          </a:p>
        </p:txBody>
      </p:sp>
      <p:sp>
        <p:nvSpPr>
          <p:cNvPr id="7" name="object 7"/>
          <p:cNvSpPr/>
          <p:nvPr/>
        </p:nvSpPr>
        <p:spPr>
          <a:xfrm>
            <a:off x="13893962" y="1355986"/>
            <a:ext cx="1319530" cy="487045"/>
          </a:xfrm>
          <a:custGeom>
            <a:avLst/>
            <a:gdLst/>
            <a:ahLst/>
            <a:cxnLst/>
            <a:rect l="l" t="t" r="r" b="b"/>
            <a:pathLst>
              <a:path w="1319530" h="487044">
                <a:moveTo>
                  <a:pt x="747111" y="278474"/>
                </a:moveTo>
                <a:lnTo>
                  <a:pt x="535560" y="278474"/>
                </a:lnTo>
                <a:lnTo>
                  <a:pt x="573119" y="278864"/>
                </a:lnTo>
                <a:lnTo>
                  <a:pt x="610175" y="282914"/>
                </a:lnTo>
                <a:lnTo>
                  <a:pt x="682807" y="301611"/>
                </a:lnTo>
                <a:lnTo>
                  <a:pt x="718400" y="316068"/>
                </a:lnTo>
                <a:lnTo>
                  <a:pt x="753585" y="333842"/>
                </a:lnTo>
                <a:lnTo>
                  <a:pt x="788178" y="354722"/>
                </a:lnTo>
                <a:lnTo>
                  <a:pt x="822378" y="378728"/>
                </a:lnTo>
                <a:lnTo>
                  <a:pt x="856131" y="405725"/>
                </a:lnTo>
                <a:lnTo>
                  <a:pt x="890959" y="432037"/>
                </a:lnTo>
                <a:lnTo>
                  <a:pt x="926673" y="453509"/>
                </a:lnTo>
                <a:lnTo>
                  <a:pt x="963313" y="469908"/>
                </a:lnTo>
                <a:lnTo>
                  <a:pt x="1000923" y="480998"/>
                </a:lnTo>
                <a:lnTo>
                  <a:pt x="1039545" y="486545"/>
                </a:lnTo>
                <a:lnTo>
                  <a:pt x="1079220" y="486314"/>
                </a:lnTo>
                <a:lnTo>
                  <a:pt x="1119991" y="480069"/>
                </a:lnTo>
                <a:lnTo>
                  <a:pt x="1161901" y="467577"/>
                </a:lnTo>
                <a:lnTo>
                  <a:pt x="1194974" y="451197"/>
                </a:lnTo>
                <a:lnTo>
                  <a:pt x="1205254" y="443479"/>
                </a:lnTo>
                <a:lnTo>
                  <a:pt x="1079579" y="443479"/>
                </a:lnTo>
                <a:lnTo>
                  <a:pt x="1041152" y="441453"/>
                </a:lnTo>
                <a:lnTo>
                  <a:pt x="1001822" y="431191"/>
                </a:lnTo>
                <a:lnTo>
                  <a:pt x="965030" y="414438"/>
                </a:lnTo>
                <a:lnTo>
                  <a:pt x="929792" y="393669"/>
                </a:lnTo>
                <a:lnTo>
                  <a:pt x="895504" y="370543"/>
                </a:lnTo>
                <a:lnTo>
                  <a:pt x="861560" y="346718"/>
                </a:lnTo>
                <a:lnTo>
                  <a:pt x="827357" y="323854"/>
                </a:lnTo>
                <a:lnTo>
                  <a:pt x="791148" y="301387"/>
                </a:lnTo>
                <a:lnTo>
                  <a:pt x="754733" y="281896"/>
                </a:lnTo>
                <a:lnTo>
                  <a:pt x="747111" y="278474"/>
                </a:lnTo>
                <a:close/>
              </a:path>
              <a:path w="1319530" h="487044">
                <a:moveTo>
                  <a:pt x="1224921" y="45546"/>
                </a:moveTo>
                <a:lnTo>
                  <a:pt x="1085492" y="45546"/>
                </a:lnTo>
                <a:lnTo>
                  <a:pt x="1118730" y="47307"/>
                </a:lnTo>
                <a:lnTo>
                  <a:pt x="1157755" y="60204"/>
                </a:lnTo>
                <a:lnTo>
                  <a:pt x="1192164" y="79200"/>
                </a:lnTo>
                <a:lnTo>
                  <a:pt x="1244858" y="131905"/>
                </a:lnTo>
                <a:lnTo>
                  <a:pt x="1272260" y="198257"/>
                </a:lnTo>
                <a:lnTo>
                  <a:pt x="1275052" y="234311"/>
                </a:lnTo>
                <a:lnTo>
                  <a:pt x="1269814" y="271091"/>
                </a:lnTo>
                <a:lnTo>
                  <a:pt x="1255531" y="312038"/>
                </a:lnTo>
                <a:lnTo>
                  <a:pt x="1235889" y="348419"/>
                </a:lnTo>
                <a:lnTo>
                  <a:pt x="1211525" y="379709"/>
                </a:lnTo>
                <a:lnTo>
                  <a:pt x="1183075" y="405385"/>
                </a:lnTo>
                <a:lnTo>
                  <a:pt x="1116466" y="437793"/>
                </a:lnTo>
                <a:lnTo>
                  <a:pt x="1079579" y="443479"/>
                </a:lnTo>
                <a:lnTo>
                  <a:pt x="1205254" y="443479"/>
                </a:lnTo>
                <a:lnTo>
                  <a:pt x="1252696" y="400127"/>
                </a:lnTo>
                <a:lnTo>
                  <a:pt x="1276132" y="367801"/>
                </a:lnTo>
                <a:lnTo>
                  <a:pt x="1295141" y="332525"/>
                </a:lnTo>
                <a:lnTo>
                  <a:pt x="1309117" y="295481"/>
                </a:lnTo>
                <a:lnTo>
                  <a:pt x="1317452" y="257853"/>
                </a:lnTo>
                <a:lnTo>
                  <a:pt x="1319541" y="220824"/>
                </a:lnTo>
                <a:lnTo>
                  <a:pt x="1314776" y="185575"/>
                </a:lnTo>
                <a:lnTo>
                  <a:pt x="1300747" y="144321"/>
                </a:lnTo>
                <a:lnTo>
                  <a:pt x="1280774" y="106946"/>
                </a:lnTo>
                <a:lnTo>
                  <a:pt x="1255658" y="74091"/>
                </a:lnTo>
                <a:lnTo>
                  <a:pt x="1226199" y="46395"/>
                </a:lnTo>
                <a:lnTo>
                  <a:pt x="1224921" y="45546"/>
                </a:lnTo>
                <a:close/>
              </a:path>
              <a:path w="1319530" h="487044">
                <a:moveTo>
                  <a:pt x="32628" y="298234"/>
                </a:moveTo>
                <a:lnTo>
                  <a:pt x="23157" y="299511"/>
                </a:lnTo>
                <a:lnTo>
                  <a:pt x="0" y="305655"/>
                </a:lnTo>
                <a:lnTo>
                  <a:pt x="23612" y="332017"/>
                </a:lnTo>
                <a:lnTo>
                  <a:pt x="52132" y="353256"/>
                </a:lnTo>
                <a:lnTo>
                  <a:pt x="84522" y="369147"/>
                </a:lnTo>
                <a:lnTo>
                  <a:pt x="119743" y="379469"/>
                </a:lnTo>
                <a:lnTo>
                  <a:pt x="156757" y="383999"/>
                </a:lnTo>
                <a:lnTo>
                  <a:pt x="194526" y="382515"/>
                </a:lnTo>
                <a:lnTo>
                  <a:pt x="232013" y="374794"/>
                </a:lnTo>
                <a:lnTo>
                  <a:pt x="286650" y="357508"/>
                </a:lnTo>
                <a:lnTo>
                  <a:pt x="332355" y="338348"/>
                </a:lnTo>
                <a:lnTo>
                  <a:pt x="153385" y="338348"/>
                </a:lnTo>
                <a:lnTo>
                  <a:pt x="115784" y="333712"/>
                </a:lnTo>
                <a:lnTo>
                  <a:pt x="77845" y="321358"/>
                </a:lnTo>
                <a:lnTo>
                  <a:pt x="39569" y="300200"/>
                </a:lnTo>
                <a:lnTo>
                  <a:pt x="32628" y="298234"/>
                </a:lnTo>
                <a:close/>
              </a:path>
              <a:path w="1319530" h="487044">
                <a:moveTo>
                  <a:pt x="1080961" y="0"/>
                </a:moveTo>
                <a:lnTo>
                  <a:pt x="1015370" y="21493"/>
                </a:lnTo>
                <a:lnTo>
                  <a:pt x="958842" y="72139"/>
                </a:lnTo>
                <a:lnTo>
                  <a:pt x="939010" y="107757"/>
                </a:lnTo>
                <a:lnTo>
                  <a:pt x="927483" y="149898"/>
                </a:lnTo>
                <a:lnTo>
                  <a:pt x="926275" y="198308"/>
                </a:lnTo>
                <a:lnTo>
                  <a:pt x="933556" y="237746"/>
                </a:lnTo>
                <a:lnTo>
                  <a:pt x="968997" y="299743"/>
                </a:lnTo>
                <a:lnTo>
                  <a:pt x="1029614" y="333842"/>
                </a:lnTo>
                <a:lnTo>
                  <a:pt x="1068365" y="338408"/>
                </a:lnTo>
                <a:lnTo>
                  <a:pt x="1108443" y="333205"/>
                </a:lnTo>
                <a:lnTo>
                  <a:pt x="1139412" y="317254"/>
                </a:lnTo>
                <a:lnTo>
                  <a:pt x="1160939" y="290046"/>
                </a:lnTo>
                <a:lnTo>
                  <a:pt x="1162068" y="286299"/>
                </a:lnTo>
                <a:lnTo>
                  <a:pt x="1056060" y="286299"/>
                </a:lnTo>
                <a:lnTo>
                  <a:pt x="1035999" y="285645"/>
                </a:lnTo>
                <a:lnTo>
                  <a:pt x="1007218" y="269051"/>
                </a:lnTo>
                <a:lnTo>
                  <a:pt x="986210" y="241540"/>
                </a:lnTo>
                <a:lnTo>
                  <a:pt x="973836" y="207043"/>
                </a:lnTo>
                <a:lnTo>
                  <a:pt x="970959" y="169490"/>
                </a:lnTo>
                <a:lnTo>
                  <a:pt x="978441" y="132812"/>
                </a:lnTo>
                <a:lnTo>
                  <a:pt x="996138" y="99642"/>
                </a:lnTo>
                <a:lnTo>
                  <a:pt x="1021606" y="73110"/>
                </a:lnTo>
                <a:lnTo>
                  <a:pt x="1052254" y="54613"/>
                </a:lnTo>
                <a:lnTo>
                  <a:pt x="1085492" y="45546"/>
                </a:lnTo>
                <a:lnTo>
                  <a:pt x="1224921" y="45546"/>
                </a:lnTo>
                <a:lnTo>
                  <a:pt x="1193199" y="24498"/>
                </a:lnTo>
                <a:lnTo>
                  <a:pt x="1157459" y="9039"/>
                </a:lnTo>
                <a:lnTo>
                  <a:pt x="1119780" y="660"/>
                </a:lnTo>
                <a:lnTo>
                  <a:pt x="1080961" y="0"/>
                </a:lnTo>
                <a:close/>
              </a:path>
              <a:path w="1319530" h="487044">
                <a:moveTo>
                  <a:pt x="531084" y="231345"/>
                </a:moveTo>
                <a:lnTo>
                  <a:pt x="492811" y="234635"/>
                </a:lnTo>
                <a:lnTo>
                  <a:pt x="454215" y="241459"/>
                </a:lnTo>
                <a:lnTo>
                  <a:pt x="415280" y="251885"/>
                </a:lnTo>
                <a:lnTo>
                  <a:pt x="375992" y="265983"/>
                </a:lnTo>
                <a:lnTo>
                  <a:pt x="336335" y="283823"/>
                </a:lnTo>
                <a:lnTo>
                  <a:pt x="300419" y="301465"/>
                </a:lnTo>
                <a:lnTo>
                  <a:pt x="264166" y="316825"/>
                </a:lnTo>
                <a:lnTo>
                  <a:pt x="227576" y="328818"/>
                </a:lnTo>
                <a:lnTo>
                  <a:pt x="190649" y="336354"/>
                </a:lnTo>
                <a:lnTo>
                  <a:pt x="153385" y="338348"/>
                </a:lnTo>
                <a:lnTo>
                  <a:pt x="332355" y="338348"/>
                </a:lnTo>
                <a:lnTo>
                  <a:pt x="341933" y="333803"/>
                </a:lnTo>
                <a:lnTo>
                  <a:pt x="380131" y="315423"/>
                </a:lnTo>
                <a:lnTo>
                  <a:pt x="419850" y="300200"/>
                </a:lnTo>
                <a:lnTo>
                  <a:pt x="458900" y="289056"/>
                </a:lnTo>
                <a:lnTo>
                  <a:pt x="497489" y="281840"/>
                </a:lnTo>
                <a:lnTo>
                  <a:pt x="535560" y="278474"/>
                </a:lnTo>
                <a:lnTo>
                  <a:pt x="747111" y="278474"/>
                </a:lnTo>
                <a:lnTo>
                  <a:pt x="718097" y="265450"/>
                </a:lnTo>
                <a:lnTo>
                  <a:pt x="681225" y="252120"/>
                </a:lnTo>
                <a:lnTo>
                  <a:pt x="644102" y="241975"/>
                </a:lnTo>
                <a:lnTo>
                  <a:pt x="606714" y="235084"/>
                </a:lnTo>
                <a:lnTo>
                  <a:pt x="569046" y="231518"/>
                </a:lnTo>
                <a:lnTo>
                  <a:pt x="531084" y="231345"/>
                </a:lnTo>
                <a:close/>
              </a:path>
              <a:path w="1319530" h="487044">
                <a:moveTo>
                  <a:pt x="1094729" y="148622"/>
                </a:moveTo>
                <a:lnTo>
                  <a:pt x="1084555" y="151463"/>
                </a:lnTo>
                <a:lnTo>
                  <a:pt x="1071685" y="156351"/>
                </a:lnTo>
                <a:lnTo>
                  <a:pt x="1055779" y="161921"/>
                </a:lnTo>
                <a:lnTo>
                  <a:pt x="1086386" y="186997"/>
                </a:lnTo>
                <a:lnTo>
                  <a:pt x="1108391" y="227650"/>
                </a:lnTo>
                <a:lnTo>
                  <a:pt x="1122332" y="261992"/>
                </a:lnTo>
                <a:lnTo>
                  <a:pt x="1100239" y="270550"/>
                </a:lnTo>
                <a:lnTo>
                  <a:pt x="1077811" y="279960"/>
                </a:lnTo>
                <a:lnTo>
                  <a:pt x="1056060" y="286299"/>
                </a:lnTo>
                <a:lnTo>
                  <a:pt x="1162068" y="286299"/>
                </a:lnTo>
                <a:lnTo>
                  <a:pt x="1172686" y="251070"/>
                </a:lnTo>
                <a:lnTo>
                  <a:pt x="1173110" y="213662"/>
                </a:lnTo>
                <a:lnTo>
                  <a:pt x="1159874" y="185122"/>
                </a:lnTo>
                <a:lnTo>
                  <a:pt x="1135508" y="164086"/>
                </a:lnTo>
                <a:lnTo>
                  <a:pt x="1102542" y="149189"/>
                </a:lnTo>
                <a:lnTo>
                  <a:pt x="1094729" y="148622"/>
                </a:lnTo>
                <a:close/>
              </a:path>
            </a:pathLst>
          </a:custGeom>
          <a:solidFill>
            <a:srgbClr val="414141"/>
          </a:solidFill>
        </p:spPr>
        <p:txBody>
          <a:bodyPr wrap="square" lIns="0" tIns="0" rIns="0" bIns="0" rtlCol="0"/>
          <a:lstStyle/>
          <a:p>
            <a:endParaRPr/>
          </a:p>
        </p:txBody>
      </p:sp>
      <p:sp>
        <p:nvSpPr>
          <p:cNvPr id="8" name="object 8"/>
          <p:cNvSpPr/>
          <p:nvPr/>
        </p:nvSpPr>
        <p:spPr>
          <a:xfrm>
            <a:off x="15720841" y="1354788"/>
            <a:ext cx="460375" cy="489584"/>
          </a:xfrm>
          <a:custGeom>
            <a:avLst/>
            <a:gdLst/>
            <a:ahLst/>
            <a:cxnLst/>
            <a:rect l="l" t="t" r="r" b="b"/>
            <a:pathLst>
              <a:path w="460375" h="489585">
                <a:moveTo>
                  <a:pt x="14397" y="370300"/>
                </a:moveTo>
                <a:lnTo>
                  <a:pt x="5392" y="379388"/>
                </a:lnTo>
                <a:lnTo>
                  <a:pt x="0" y="383032"/>
                </a:lnTo>
                <a:lnTo>
                  <a:pt x="3539" y="393343"/>
                </a:lnTo>
                <a:lnTo>
                  <a:pt x="47294" y="444597"/>
                </a:lnTo>
                <a:lnTo>
                  <a:pt x="112848" y="476520"/>
                </a:lnTo>
                <a:lnTo>
                  <a:pt x="180415" y="489518"/>
                </a:lnTo>
                <a:lnTo>
                  <a:pt x="214037" y="489241"/>
                </a:lnTo>
                <a:lnTo>
                  <a:pt x="279128" y="475772"/>
                </a:lnTo>
                <a:lnTo>
                  <a:pt x="338905" y="445936"/>
                </a:lnTo>
                <a:lnTo>
                  <a:pt x="343588" y="442337"/>
                </a:lnTo>
                <a:lnTo>
                  <a:pt x="190478" y="442337"/>
                </a:lnTo>
                <a:lnTo>
                  <a:pt x="151369" y="438097"/>
                </a:lnTo>
                <a:lnTo>
                  <a:pt x="113272" y="427463"/>
                </a:lnTo>
                <a:lnTo>
                  <a:pt x="77369" y="410309"/>
                </a:lnTo>
                <a:lnTo>
                  <a:pt x="61457" y="400477"/>
                </a:lnTo>
                <a:lnTo>
                  <a:pt x="30309" y="380132"/>
                </a:lnTo>
                <a:lnTo>
                  <a:pt x="14397" y="370300"/>
                </a:lnTo>
                <a:close/>
              </a:path>
              <a:path w="460375" h="489585">
                <a:moveTo>
                  <a:pt x="366322" y="48153"/>
                </a:moveTo>
                <a:lnTo>
                  <a:pt x="236651" y="48153"/>
                </a:lnTo>
                <a:lnTo>
                  <a:pt x="273055" y="52286"/>
                </a:lnTo>
                <a:lnTo>
                  <a:pt x="308560" y="63844"/>
                </a:lnTo>
                <a:lnTo>
                  <a:pt x="365276" y="106611"/>
                </a:lnTo>
                <a:lnTo>
                  <a:pt x="386979" y="142601"/>
                </a:lnTo>
                <a:lnTo>
                  <a:pt x="401191" y="181199"/>
                </a:lnTo>
                <a:lnTo>
                  <a:pt x="407910" y="221228"/>
                </a:lnTo>
                <a:lnTo>
                  <a:pt x="407139" y="261510"/>
                </a:lnTo>
                <a:lnTo>
                  <a:pt x="398875" y="300870"/>
                </a:lnTo>
                <a:lnTo>
                  <a:pt x="383120" y="338129"/>
                </a:lnTo>
                <a:lnTo>
                  <a:pt x="359873" y="372111"/>
                </a:lnTo>
                <a:lnTo>
                  <a:pt x="302070" y="417976"/>
                </a:lnTo>
                <a:lnTo>
                  <a:pt x="229419" y="440312"/>
                </a:lnTo>
                <a:lnTo>
                  <a:pt x="190478" y="442337"/>
                </a:lnTo>
                <a:lnTo>
                  <a:pt x="343588" y="442337"/>
                </a:lnTo>
                <a:lnTo>
                  <a:pt x="390437" y="400757"/>
                </a:lnTo>
                <a:lnTo>
                  <a:pt x="430794" y="341257"/>
                </a:lnTo>
                <a:lnTo>
                  <a:pt x="457043" y="268460"/>
                </a:lnTo>
                <a:lnTo>
                  <a:pt x="460234" y="235148"/>
                </a:lnTo>
                <a:lnTo>
                  <a:pt x="456343" y="198815"/>
                </a:lnTo>
                <a:lnTo>
                  <a:pt x="445998" y="161336"/>
                </a:lnTo>
                <a:lnTo>
                  <a:pt x="429830" y="124590"/>
                </a:lnTo>
                <a:lnTo>
                  <a:pt x="408468" y="90453"/>
                </a:lnTo>
                <a:lnTo>
                  <a:pt x="382541" y="60802"/>
                </a:lnTo>
                <a:lnTo>
                  <a:pt x="366322" y="48153"/>
                </a:lnTo>
                <a:close/>
              </a:path>
              <a:path w="460375" h="489585">
                <a:moveTo>
                  <a:pt x="246741" y="0"/>
                </a:moveTo>
                <a:lnTo>
                  <a:pt x="173613" y="12374"/>
                </a:lnTo>
                <a:lnTo>
                  <a:pt x="136749" y="32048"/>
                </a:lnTo>
                <a:lnTo>
                  <a:pt x="89101" y="85261"/>
                </a:lnTo>
                <a:lnTo>
                  <a:pt x="73773" y="120251"/>
                </a:lnTo>
                <a:lnTo>
                  <a:pt x="65044" y="158271"/>
                </a:lnTo>
                <a:lnTo>
                  <a:pt x="63611" y="197403"/>
                </a:lnTo>
                <a:lnTo>
                  <a:pt x="70175" y="235728"/>
                </a:lnTo>
                <a:lnTo>
                  <a:pt x="85404" y="271822"/>
                </a:lnTo>
                <a:lnTo>
                  <a:pt x="134175" y="319916"/>
                </a:lnTo>
                <a:lnTo>
                  <a:pt x="203334" y="339379"/>
                </a:lnTo>
                <a:lnTo>
                  <a:pt x="243003" y="336598"/>
                </a:lnTo>
                <a:lnTo>
                  <a:pt x="275080" y="322562"/>
                </a:lnTo>
                <a:lnTo>
                  <a:pt x="298723" y="296932"/>
                </a:lnTo>
                <a:lnTo>
                  <a:pt x="301267" y="290281"/>
                </a:lnTo>
                <a:lnTo>
                  <a:pt x="224925" y="290281"/>
                </a:lnTo>
                <a:lnTo>
                  <a:pt x="198102" y="284740"/>
                </a:lnTo>
                <a:lnTo>
                  <a:pt x="146479" y="263429"/>
                </a:lnTo>
                <a:lnTo>
                  <a:pt x="112591" y="217130"/>
                </a:lnTo>
                <a:lnTo>
                  <a:pt x="107825" y="184540"/>
                </a:lnTo>
                <a:lnTo>
                  <a:pt x="112457" y="150940"/>
                </a:lnTo>
                <a:lnTo>
                  <a:pt x="145913" y="88994"/>
                </a:lnTo>
                <a:lnTo>
                  <a:pt x="202246" y="52102"/>
                </a:lnTo>
                <a:lnTo>
                  <a:pt x="236651" y="48153"/>
                </a:lnTo>
                <a:lnTo>
                  <a:pt x="366322" y="48153"/>
                </a:lnTo>
                <a:lnTo>
                  <a:pt x="352680" y="37514"/>
                </a:lnTo>
                <a:lnTo>
                  <a:pt x="318067" y="18542"/>
                </a:lnTo>
                <a:lnTo>
                  <a:pt x="282704" y="5785"/>
                </a:lnTo>
                <a:lnTo>
                  <a:pt x="246741" y="0"/>
                </a:lnTo>
                <a:close/>
              </a:path>
              <a:path w="460375" h="489585">
                <a:moveTo>
                  <a:pt x="244320" y="155826"/>
                </a:moveTo>
                <a:lnTo>
                  <a:pt x="230312" y="157531"/>
                </a:lnTo>
                <a:lnTo>
                  <a:pt x="216319" y="160599"/>
                </a:lnTo>
                <a:lnTo>
                  <a:pt x="203334" y="162987"/>
                </a:lnTo>
                <a:lnTo>
                  <a:pt x="224080" y="187535"/>
                </a:lnTo>
                <a:lnTo>
                  <a:pt x="242466" y="207993"/>
                </a:lnTo>
                <a:lnTo>
                  <a:pt x="257479" y="226406"/>
                </a:lnTo>
                <a:lnTo>
                  <a:pt x="268107" y="244817"/>
                </a:lnTo>
                <a:lnTo>
                  <a:pt x="264650" y="256015"/>
                </a:lnTo>
                <a:lnTo>
                  <a:pt x="252590" y="271644"/>
                </a:lnTo>
                <a:lnTo>
                  <a:pt x="237492" y="285226"/>
                </a:lnTo>
                <a:lnTo>
                  <a:pt x="224925" y="290281"/>
                </a:lnTo>
                <a:lnTo>
                  <a:pt x="301267" y="290281"/>
                </a:lnTo>
                <a:lnTo>
                  <a:pt x="313089" y="259371"/>
                </a:lnTo>
                <a:lnTo>
                  <a:pt x="315507" y="224022"/>
                </a:lnTo>
                <a:lnTo>
                  <a:pt x="306793" y="194810"/>
                </a:lnTo>
                <a:lnTo>
                  <a:pt x="287281" y="172419"/>
                </a:lnTo>
                <a:lnTo>
                  <a:pt x="257301" y="157530"/>
                </a:lnTo>
                <a:lnTo>
                  <a:pt x="244320" y="155826"/>
                </a:lnTo>
                <a:close/>
              </a:path>
            </a:pathLst>
          </a:custGeom>
          <a:solidFill>
            <a:srgbClr val="414141"/>
          </a:solidFill>
        </p:spPr>
        <p:txBody>
          <a:bodyPr wrap="square" lIns="0" tIns="0" rIns="0" bIns="0" rtlCol="0"/>
          <a:lstStyle/>
          <a:p>
            <a:endParaRPr/>
          </a:p>
        </p:txBody>
      </p:sp>
      <p:sp>
        <p:nvSpPr>
          <p:cNvPr id="9" name="object 9"/>
          <p:cNvSpPr/>
          <p:nvPr/>
        </p:nvSpPr>
        <p:spPr>
          <a:xfrm>
            <a:off x="15243043" y="1355933"/>
            <a:ext cx="447675" cy="487045"/>
          </a:xfrm>
          <a:custGeom>
            <a:avLst/>
            <a:gdLst/>
            <a:ahLst/>
            <a:cxnLst/>
            <a:rect l="l" t="t" r="r" b="b"/>
            <a:pathLst>
              <a:path w="447675" h="487044">
                <a:moveTo>
                  <a:pt x="0" y="383629"/>
                </a:moveTo>
                <a:lnTo>
                  <a:pt x="5947" y="396396"/>
                </a:lnTo>
                <a:lnTo>
                  <a:pt x="11224" y="409334"/>
                </a:lnTo>
                <a:lnTo>
                  <a:pt x="17177" y="421249"/>
                </a:lnTo>
                <a:lnTo>
                  <a:pt x="55719" y="452352"/>
                </a:lnTo>
                <a:lnTo>
                  <a:pt x="126169" y="479615"/>
                </a:lnTo>
                <a:lnTo>
                  <a:pt x="164240" y="485560"/>
                </a:lnTo>
                <a:lnTo>
                  <a:pt x="203001" y="486439"/>
                </a:lnTo>
                <a:lnTo>
                  <a:pt x="241547" y="482296"/>
                </a:lnTo>
                <a:lnTo>
                  <a:pt x="278971" y="473175"/>
                </a:lnTo>
                <a:lnTo>
                  <a:pt x="314369" y="459120"/>
                </a:lnTo>
                <a:lnTo>
                  <a:pt x="342828" y="442513"/>
                </a:lnTo>
                <a:lnTo>
                  <a:pt x="181919" y="442513"/>
                </a:lnTo>
                <a:lnTo>
                  <a:pt x="144337" y="436850"/>
                </a:lnTo>
                <a:lnTo>
                  <a:pt x="107787" y="423659"/>
                </a:lnTo>
                <a:lnTo>
                  <a:pt x="83619" y="411525"/>
                </a:lnTo>
                <a:lnTo>
                  <a:pt x="58609" y="400240"/>
                </a:lnTo>
                <a:lnTo>
                  <a:pt x="31241" y="390657"/>
                </a:lnTo>
                <a:lnTo>
                  <a:pt x="0" y="383629"/>
                </a:lnTo>
                <a:close/>
              </a:path>
              <a:path w="447675" h="487044">
                <a:moveTo>
                  <a:pt x="362115" y="46062"/>
                </a:moveTo>
                <a:lnTo>
                  <a:pt x="246722" y="46062"/>
                </a:lnTo>
                <a:lnTo>
                  <a:pt x="286130" y="53908"/>
                </a:lnTo>
                <a:lnTo>
                  <a:pt x="321571" y="72497"/>
                </a:lnTo>
                <a:lnTo>
                  <a:pt x="351367" y="99131"/>
                </a:lnTo>
                <a:lnTo>
                  <a:pt x="391423" y="159650"/>
                </a:lnTo>
                <a:lnTo>
                  <a:pt x="404870" y="227420"/>
                </a:lnTo>
                <a:lnTo>
                  <a:pt x="401404" y="263117"/>
                </a:lnTo>
                <a:lnTo>
                  <a:pt x="373674" y="336322"/>
                </a:lnTo>
                <a:lnTo>
                  <a:pt x="350678" y="369108"/>
                </a:lnTo>
                <a:lnTo>
                  <a:pt x="322777" y="396286"/>
                </a:lnTo>
                <a:lnTo>
                  <a:pt x="290962" y="417535"/>
                </a:lnTo>
                <a:lnTo>
                  <a:pt x="219543" y="440969"/>
                </a:lnTo>
                <a:lnTo>
                  <a:pt x="181919" y="442513"/>
                </a:lnTo>
                <a:lnTo>
                  <a:pt x="342828" y="442513"/>
                </a:lnTo>
                <a:lnTo>
                  <a:pt x="375465" y="416382"/>
                </a:lnTo>
                <a:lnTo>
                  <a:pt x="418753" y="357619"/>
                </a:lnTo>
                <a:lnTo>
                  <a:pt x="442812" y="289511"/>
                </a:lnTo>
                <a:lnTo>
                  <a:pt x="447550" y="253536"/>
                </a:lnTo>
                <a:lnTo>
                  <a:pt x="447383" y="217125"/>
                </a:lnTo>
                <a:lnTo>
                  <a:pt x="432207" y="145524"/>
                </a:lnTo>
                <a:lnTo>
                  <a:pt x="397024" y="79775"/>
                </a:lnTo>
                <a:lnTo>
                  <a:pt x="370716" y="51890"/>
                </a:lnTo>
                <a:lnTo>
                  <a:pt x="362115" y="46062"/>
                </a:lnTo>
                <a:close/>
              </a:path>
              <a:path w="447675" h="487044">
                <a:moveTo>
                  <a:pt x="219582" y="0"/>
                </a:moveTo>
                <a:lnTo>
                  <a:pt x="144391" y="26594"/>
                </a:lnTo>
                <a:lnTo>
                  <a:pt x="110779" y="52211"/>
                </a:lnTo>
                <a:lnTo>
                  <a:pt x="84654" y="83185"/>
                </a:lnTo>
                <a:lnTo>
                  <a:pt x="66464" y="118859"/>
                </a:lnTo>
                <a:lnTo>
                  <a:pt x="56658" y="158575"/>
                </a:lnTo>
                <a:lnTo>
                  <a:pt x="55684" y="201677"/>
                </a:lnTo>
                <a:lnTo>
                  <a:pt x="64325" y="239394"/>
                </a:lnTo>
                <a:lnTo>
                  <a:pt x="103935" y="297707"/>
                </a:lnTo>
                <a:lnTo>
                  <a:pt x="165272" y="330866"/>
                </a:lnTo>
                <a:lnTo>
                  <a:pt x="193371" y="333227"/>
                </a:lnTo>
                <a:lnTo>
                  <a:pt x="224333" y="327911"/>
                </a:lnTo>
                <a:lnTo>
                  <a:pt x="254957" y="316795"/>
                </a:lnTo>
                <a:lnTo>
                  <a:pt x="282043" y="301757"/>
                </a:lnTo>
                <a:lnTo>
                  <a:pt x="294157" y="289014"/>
                </a:lnTo>
                <a:lnTo>
                  <a:pt x="228150" y="289014"/>
                </a:lnTo>
                <a:lnTo>
                  <a:pt x="200531" y="284069"/>
                </a:lnTo>
                <a:lnTo>
                  <a:pt x="147313" y="265988"/>
                </a:lnTo>
                <a:lnTo>
                  <a:pt x="106193" y="222931"/>
                </a:lnTo>
                <a:lnTo>
                  <a:pt x="98617" y="189379"/>
                </a:lnTo>
                <a:lnTo>
                  <a:pt x="102080" y="153208"/>
                </a:lnTo>
                <a:lnTo>
                  <a:pt x="115634" y="117473"/>
                </a:lnTo>
                <a:lnTo>
                  <a:pt x="138330" y="85230"/>
                </a:lnTo>
                <a:lnTo>
                  <a:pt x="169459" y="61897"/>
                </a:lnTo>
                <a:lnTo>
                  <a:pt x="206711" y="48782"/>
                </a:lnTo>
                <a:lnTo>
                  <a:pt x="246722" y="46062"/>
                </a:lnTo>
                <a:lnTo>
                  <a:pt x="362115" y="46062"/>
                </a:lnTo>
                <a:lnTo>
                  <a:pt x="336874" y="28959"/>
                </a:lnTo>
                <a:lnTo>
                  <a:pt x="298442" y="11994"/>
                </a:lnTo>
                <a:lnTo>
                  <a:pt x="258363" y="2004"/>
                </a:lnTo>
                <a:lnTo>
                  <a:pt x="219582" y="0"/>
                </a:lnTo>
                <a:close/>
              </a:path>
              <a:path w="447675" h="487044">
                <a:moveTo>
                  <a:pt x="208391" y="152558"/>
                </a:moveTo>
                <a:lnTo>
                  <a:pt x="210192" y="158013"/>
                </a:lnTo>
                <a:lnTo>
                  <a:pt x="211983" y="165290"/>
                </a:lnTo>
                <a:lnTo>
                  <a:pt x="211983" y="172568"/>
                </a:lnTo>
                <a:lnTo>
                  <a:pt x="226187" y="190080"/>
                </a:lnTo>
                <a:lnTo>
                  <a:pt x="240728" y="207593"/>
                </a:lnTo>
                <a:lnTo>
                  <a:pt x="253921" y="225788"/>
                </a:lnTo>
                <a:lnTo>
                  <a:pt x="264086" y="245351"/>
                </a:lnTo>
                <a:lnTo>
                  <a:pt x="261249" y="256268"/>
                </a:lnTo>
                <a:lnTo>
                  <a:pt x="250833" y="271278"/>
                </a:lnTo>
                <a:lnTo>
                  <a:pt x="238060" y="284240"/>
                </a:lnTo>
                <a:lnTo>
                  <a:pt x="228150" y="289014"/>
                </a:lnTo>
                <a:lnTo>
                  <a:pt x="294157" y="289014"/>
                </a:lnTo>
                <a:lnTo>
                  <a:pt x="307448" y="275033"/>
                </a:lnTo>
                <a:lnTo>
                  <a:pt x="315506" y="243530"/>
                </a:lnTo>
                <a:lnTo>
                  <a:pt x="309078" y="210663"/>
                </a:lnTo>
                <a:lnTo>
                  <a:pt x="291027" y="179845"/>
                </a:lnTo>
                <a:lnTo>
                  <a:pt x="276097" y="168163"/>
                </a:lnTo>
                <a:lnTo>
                  <a:pt x="255100" y="161427"/>
                </a:lnTo>
                <a:lnTo>
                  <a:pt x="231409" y="157078"/>
                </a:lnTo>
                <a:lnTo>
                  <a:pt x="208391" y="152558"/>
                </a:lnTo>
                <a:close/>
              </a:path>
            </a:pathLst>
          </a:custGeom>
          <a:solidFill>
            <a:srgbClr val="414141"/>
          </a:solidFill>
        </p:spPr>
        <p:txBody>
          <a:bodyPr wrap="square" lIns="0" tIns="0" rIns="0" bIns="0" rtlCol="0"/>
          <a:lstStyle/>
          <a:p>
            <a:endParaRPr/>
          </a:p>
        </p:txBody>
      </p:sp>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720261" y="2770577"/>
            <a:ext cx="18091785" cy="6375400"/>
          </a:xfrm>
          <a:prstGeom prst="rect">
            <a:avLst/>
          </a:prstGeom>
        </p:spPr>
        <p:txBody>
          <a:bodyPr vert="horz" wrap="square" lIns="0" tIns="0" rIns="0" bIns="0" rtlCol="0">
            <a:spAutoFit/>
          </a:bodyPr>
          <a:lstStyle/>
          <a:p>
            <a:pPr marL="12700" marR="5080" indent="977265" algn="just">
              <a:lnSpc>
                <a:spcPct val="151300"/>
              </a:lnSpc>
            </a:pPr>
            <a:r>
              <a:rPr sz="3950" spc="-484" dirty="0">
                <a:latin typeface="Arial Unicode MS"/>
                <a:cs typeface="Arial Unicode MS"/>
              </a:rPr>
              <a:t>现代⼈人的⼼心灵如随⻛风飘摇的烛，情感虚浮⽽而臃肿。企盼今⽇日的中国作家，能忍  </a:t>
            </a:r>
            <a:r>
              <a:rPr sz="3950" spc="-545" dirty="0">
                <a:latin typeface="Arial Unicode MS"/>
                <a:cs typeface="Arial Unicode MS"/>
              </a:rPr>
              <a:t>受王安忆⼝口中</a:t>
            </a:r>
            <a:r>
              <a:rPr sz="3950" spc="-545" dirty="0">
                <a:latin typeface="Arial"/>
                <a:cs typeface="Arial"/>
              </a:rPr>
              <a:t>“</a:t>
            </a:r>
            <a:r>
              <a:rPr sz="3950" spc="-545" dirty="0">
                <a:latin typeface="Arial Unicode MS"/>
                <a:cs typeface="Arial Unicode MS"/>
              </a:rPr>
              <a:t>静默横亘于⼼心的寂寞</a:t>
            </a:r>
            <a:r>
              <a:rPr sz="3950" spc="-545" dirty="0">
                <a:latin typeface="Arial"/>
                <a:cs typeface="Arial"/>
              </a:rPr>
              <a:t>”</a:t>
            </a:r>
            <a:r>
              <a:rPr sz="3950" spc="-545" dirty="0">
                <a:latin typeface="Arial Unicode MS"/>
                <a:cs typeface="Arial Unicode MS"/>
              </a:rPr>
              <a:t>，永葆对语⾔言虔诚的敬畏，写⾃自⼰己的⽂文字，对  </a:t>
            </a:r>
            <a:r>
              <a:rPr sz="3950" spc="-459" dirty="0">
                <a:latin typeface="Arial Unicode MS"/>
                <a:cs typeface="Arial Unicode MS"/>
              </a:rPr>
              <a:t>抗傲慢的时间，接续⽂文明的薪⽕火。</a:t>
            </a:r>
            <a:endParaRPr sz="3950">
              <a:latin typeface="Arial Unicode MS"/>
              <a:cs typeface="Arial Unicode MS"/>
            </a:endParaRPr>
          </a:p>
          <a:p>
            <a:pPr marL="989965" marR="9023985" indent="27305">
              <a:lnSpc>
                <a:spcPct val="151300"/>
              </a:lnSpc>
            </a:pPr>
            <a:r>
              <a:rPr sz="3950" spc="-405" dirty="0">
                <a:latin typeface="Arial Unicode MS"/>
                <a:cs typeface="Arial Unicode MS"/>
              </a:rPr>
              <a:t>想起很喜欢的诗⼈人荷尔德林林的问答：  </a:t>
            </a:r>
            <a:r>
              <a:rPr sz="3950" spc="-260" dirty="0">
                <a:latin typeface="Arial"/>
                <a:cs typeface="Arial"/>
              </a:rPr>
              <a:t>“</a:t>
            </a:r>
            <a:r>
              <a:rPr sz="3950" spc="-260" dirty="0">
                <a:latin typeface="Arial Unicode MS"/>
                <a:cs typeface="Arial Unicode MS"/>
              </a:rPr>
              <a:t>在这贫瘠的时代，诗⼈人何为？  </a:t>
            </a:r>
            <a:r>
              <a:rPr sz="3950" spc="5" dirty="0">
                <a:latin typeface="Arial Unicode MS"/>
                <a:cs typeface="Arial Unicode MS"/>
              </a:rPr>
              <a:t>可是，你却说，  </a:t>
            </a:r>
            <a:r>
              <a:rPr sz="3950" spc="-390" dirty="0">
                <a:latin typeface="Arial Unicode MS"/>
                <a:cs typeface="Arial Unicode MS"/>
              </a:rPr>
              <a:t>诗⼈人是酒神的祭司，</a:t>
            </a:r>
            <a:endParaRPr sz="3950">
              <a:latin typeface="Arial Unicode MS"/>
              <a:cs typeface="Arial Unicode MS"/>
            </a:endParaRPr>
          </a:p>
        </p:txBody>
      </p:sp>
      <p:sp>
        <p:nvSpPr>
          <p:cNvPr id="3" name="object 3"/>
          <p:cNvSpPr txBox="1"/>
          <p:nvPr/>
        </p:nvSpPr>
        <p:spPr>
          <a:xfrm>
            <a:off x="1725466" y="9454402"/>
            <a:ext cx="6559550" cy="611505"/>
          </a:xfrm>
          <a:prstGeom prst="rect">
            <a:avLst/>
          </a:prstGeom>
        </p:spPr>
        <p:txBody>
          <a:bodyPr vert="horz" wrap="square" lIns="0" tIns="0" rIns="0" bIns="0" rtlCol="0">
            <a:spAutoFit/>
          </a:bodyPr>
          <a:lstStyle/>
          <a:p>
            <a:pPr marL="12700">
              <a:lnSpc>
                <a:spcPct val="100000"/>
              </a:lnSpc>
            </a:pPr>
            <a:r>
              <a:rPr sz="3950" spc="-735" dirty="0">
                <a:latin typeface="Arial Unicode MS"/>
                <a:cs typeface="Arial Unicode MS"/>
              </a:rPr>
              <a:t>在神圣的⿊黑夜，他⾛走遍⼤大地。</a:t>
            </a:r>
            <a:endParaRPr sz="3950">
              <a:latin typeface="Arial Unicode MS"/>
              <a:cs typeface="Arial Unicode MS"/>
            </a:endParaRPr>
          </a:p>
        </p:txBody>
      </p:sp>
      <p:sp>
        <p:nvSpPr>
          <p:cNvPr id="4" name="object 4"/>
          <p:cNvSpPr txBox="1"/>
          <p:nvPr/>
        </p:nvSpPr>
        <p:spPr>
          <a:xfrm>
            <a:off x="13746043" y="9852163"/>
            <a:ext cx="5323840" cy="606425"/>
          </a:xfrm>
          <a:prstGeom prst="rect">
            <a:avLst/>
          </a:prstGeom>
        </p:spPr>
        <p:txBody>
          <a:bodyPr vert="horz" wrap="square" lIns="0" tIns="0" rIns="0" bIns="0" rtlCol="0">
            <a:spAutoFit/>
          </a:bodyPr>
          <a:lstStyle/>
          <a:p>
            <a:pPr marL="12700">
              <a:lnSpc>
                <a:spcPct val="100000"/>
              </a:lnSpc>
            </a:pPr>
            <a:r>
              <a:rPr sz="3800" spc="-595" dirty="0">
                <a:latin typeface="Arial"/>
                <a:cs typeface="Arial"/>
              </a:rPr>
              <a:t>——</a:t>
            </a:r>
            <a:r>
              <a:rPr sz="3800" spc="-595" dirty="0">
                <a:latin typeface="Arial Unicode MS"/>
                <a:cs typeface="Arial Unicode MS"/>
              </a:rPr>
              <a:t>陈⽉月《诗⼈人何为？》</a:t>
            </a:r>
            <a:endParaRPr sz="3800">
              <a:latin typeface="Arial Unicode MS"/>
              <a:cs typeface="Arial Unicode MS"/>
            </a:endParaRPr>
          </a:p>
        </p:txBody>
      </p:sp>
      <p:sp>
        <p:nvSpPr>
          <p:cNvPr id="5" name="object 5"/>
          <p:cNvSpPr txBox="1">
            <a:spLocks noGrp="1"/>
          </p:cNvSpPr>
          <p:nvPr>
            <p:ph type="title"/>
          </p:nvPr>
        </p:nvSpPr>
        <p:spPr>
          <a:prstGeom prst="rect">
            <a:avLst/>
          </a:prstGeom>
        </p:spPr>
        <p:txBody>
          <a:bodyPr vert="horz" wrap="square" lIns="0" tIns="643675" rIns="0" bIns="0" rtlCol="0">
            <a:spAutoFit/>
          </a:bodyPr>
          <a:lstStyle/>
          <a:p>
            <a:pPr marL="6553200">
              <a:lnSpc>
                <a:spcPct val="100000"/>
              </a:lnSpc>
            </a:pPr>
            <a:r>
              <a:rPr sz="10300" b="0" spc="5" dirty="0">
                <a:latin typeface="Arial Unicode MS"/>
                <a:cs typeface="Arial Unicode MS"/>
              </a:rPr>
              <a:t>名句作结</a:t>
            </a:r>
            <a:endParaRPr sz="10300">
              <a:latin typeface="Arial Unicode MS"/>
              <a:cs typeface="Arial Unicode MS"/>
            </a:endParaRPr>
          </a:p>
        </p:txBody>
      </p:sp>
      <p:sp>
        <p:nvSpPr>
          <p:cNvPr id="6" name="object 6"/>
          <p:cNvSpPr/>
          <p:nvPr/>
        </p:nvSpPr>
        <p:spPr>
          <a:xfrm>
            <a:off x="3923011" y="1355986"/>
            <a:ext cx="1319530" cy="487045"/>
          </a:xfrm>
          <a:custGeom>
            <a:avLst/>
            <a:gdLst/>
            <a:ahLst/>
            <a:cxnLst/>
            <a:rect l="l" t="t" r="r" b="b"/>
            <a:pathLst>
              <a:path w="1319529" h="487044">
                <a:moveTo>
                  <a:pt x="747112" y="278474"/>
                </a:moveTo>
                <a:lnTo>
                  <a:pt x="535560" y="278474"/>
                </a:lnTo>
                <a:lnTo>
                  <a:pt x="573120" y="278864"/>
                </a:lnTo>
                <a:lnTo>
                  <a:pt x="610176" y="282914"/>
                </a:lnTo>
                <a:lnTo>
                  <a:pt x="682810" y="301611"/>
                </a:lnTo>
                <a:lnTo>
                  <a:pt x="718404" y="316068"/>
                </a:lnTo>
                <a:lnTo>
                  <a:pt x="753590" y="333842"/>
                </a:lnTo>
                <a:lnTo>
                  <a:pt x="788184" y="354722"/>
                </a:lnTo>
                <a:lnTo>
                  <a:pt x="822387" y="378728"/>
                </a:lnTo>
                <a:lnTo>
                  <a:pt x="856141" y="405725"/>
                </a:lnTo>
                <a:lnTo>
                  <a:pt x="890966" y="432037"/>
                </a:lnTo>
                <a:lnTo>
                  <a:pt x="926677" y="453509"/>
                </a:lnTo>
                <a:lnTo>
                  <a:pt x="963316" y="469908"/>
                </a:lnTo>
                <a:lnTo>
                  <a:pt x="1000925" y="480998"/>
                </a:lnTo>
                <a:lnTo>
                  <a:pt x="1039545" y="486545"/>
                </a:lnTo>
                <a:lnTo>
                  <a:pt x="1079220" y="486314"/>
                </a:lnTo>
                <a:lnTo>
                  <a:pt x="1119991" y="480069"/>
                </a:lnTo>
                <a:lnTo>
                  <a:pt x="1161901" y="467577"/>
                </a:lnTo>
                <a:lnTo>
                  <a:pt x="1194974" y="451197"/>
                </a:lnTo>
                <a:lnTo>
                  <a:pt x="1205254" y="443479"/>
                </a:lnTo>
                <a:lnTo>
                  <a:pt x="1079580" y="443479"/>
                </a:lnTo>
                <a:lnTo>
                  <a:pt x="1041153" y="441453"/>
                </a:lnTo>
                <a:lnTo>
                  <a:pt x="1001822" y="431191"/>
                </a:lnTo>
                <a:lnTo>
                  <a:pt x="965030" y="414438"/>
                </a:lnTo>
                <a:lnTo>
                  <a:pt x="929792" y="393669"/>
                </a:lnTo>
                <a:lnTo>
                  <a:pt x="895504" y="370543"/>
                </a:lnTo>
                <a:lnTo>
                  <a:pt x="861560" y="346718"/>
                </a:lnTo>
                <a:lnTo>
                  <a:pt x="827357" y="323854"/>
                </a:lnTo>
                <a:lnTo>
                  <a:pt x="791148" y="301387"/>
                </a:lnTo>
                <a:lnTo>
                  <a:pt x="754734" y="281896"/>
                </a:lnTo>
                <a:lnTo>
                  <a:pt x="747112" y="278474"/>
                </a:lnTo>
                <a:close/>
              </a:path>
              <a:path w="1319529" h="487044">
                <a:moveTo>
                  <a:pt x="1224921" y="45546"/>
                </a:moveTo>
                <a:lnTo>
                  <a:pt x="1085492" y="45546"/>
                </a:lnTo>
                <a:lnTo>
                  <a:pt x="1118730" y="47307"/>
                </a:lnTo>
                <a:lnTo>
                  <a:pt x="1157755" y="60204"/>
                </a:lnTo>
                <a:lnTo>
                  <a:pt x="1192164" y="79200"/>
                </a:lnTo>
                <a:lnTo>
                  <a:pt x="1244858" y="131905"/>
                </a:lnTo>
                <a:lnTo>
                  <a:pt x="1272260" y="198257"/>
                </a:lnTo>
                <a:lnTo>
                  <a:pt x="1275052" y="234311"/>
                </a:lnTo>
                <a:lnTo>
                  <a:pt x="1269814" y="271091"/>
                </a:lnTo>
                <a:lnTo>
                  <a:pt x="1255533" y="312038"/>
                </a:lnTo>
                <a:lnTo>
                  <a:pt x="1235893" y="348419"/>
                </a:lnTo>
                <a:lnTo>
                  <a:pt x="1211529" y="379709"/>
                </a:lnTo>
                <a:lnTo>
                  <a:pt x="1183080" y="405385"/>
                </a:lnTo>
                <a:lnTo>
                  <a:pt x="1116469" y="437793"/>
                </a:lnTo>
                <a:lnTo>
                  <a:pt x="1079580" y="443479"/>
                </a:lnTo>
                <a:lnTo>
                  <a:pt x="1205254" y="443479"/>
                </a:lnTo>
                <a:lnTo>
                  <a:pt x="1252696" y="400127"/>
                </a:lnTo>
                <a:lnTo>
                  <a:pt x="1276132" y="367801"/>
                </a:lnTo>
                <a:lnTo>
                  <a:pt x="1295141" y="332525"/>
                </a:lnTo>
                <a:lnTo>
                  <a:pt x="1309117" y="295481"/>
                </a:lnTo>
                <a:lnTo>
                  <a:pt x="1317452" y="257853"/>
                </a:lnTo>
                <a:lnTo>
                  <a:pt x="1319541" y="220824"/>
                </a:lnTo>
                <a:lnTo>
                  <a:pt x="1314776" y="185575"/>
                </a:lnTo>
                <a:lnTo>
                  <a:pt x="1300747" y="144321"/>
                </a:lnTo>
                <a:lnTo>
                  <a:pt x="1280774" y="106946"/>
                </a:lnTo>
                <a:lnTo>
                  <a:pt x="1255658" y="74091"/>
                </a:lnTo>
                <a:lnTo>
                  <a:pt x="1226199" y="46395"/>
                </a:lnTo>
                <a:lnTo>
                  <a:pt x="1224921" y="45546"/>
                </a:lnTo>
                <a:close/>
              </a:path>
              <a:path w="1319529" h="487044">
                <a:moveTo>
                  <a:pt x="32628" y="298234"/>
                </a:moveTo>
                <a:lnTo>
                  <a:pt x="23157" y="299511"/>
                </a:lnTo>
                <a:lnTo>
                  <a:pt x="0" y="305655"/>
                </a:lnTo>
                <a:lnTo>
                  <a:pt x="23613" y="332017"/>
                </a:lnTo>
                <a:lnTo>
                  <a:pt x="52134" y="353256"/>
                </a:lnTo>
                <a:lnTo>
                  <a:pt x="84526" y="369147"/>
                </a:lnTo>
                <a:lnTo>
                  <a:pt x="119749" y="379469"/>
                </a:lnTo>
                <a:lnTo>
                  <a:pt x="156765" y="383999"/>
                </a:lnTo>
                <a:lnTo>
                  <a:pt x="194536" y="382515"/>
                </a:lnTo>
                <a:lnTo>
                  <a:pt x="232024" y="374794"/>
                </a:lnTo>
                <a:lnTo>
                  <a:pt x="286652" y="357508"/>
                </a:lnTo>
                <a:lnTo>
                  <a:pt x="332355" y="338348"/>
                </a:lnTo>
                <a:lnTo>
                  <a:pt x="153388" y="338348"/>
                </a:lnTo>
                <a:lnTo>
                  <a:pt x="115786" y="333712"/>
                </a:lnTo>
                <a:lnTo>
                  <a:pt x="77846" y="321358"/>
                </a:lnTo>
                <a:lnTo>
                  <a:pt x="39569" y="300200"/>
                </a:lnTo>
                <a:lnTo>
                  <a:pt x="32628" y="298234"/>
                </a:lnTo>
                <a:close/>
              </a:path>
              <a:path w="1319529" h="487044">
                <a:moveTo>
                  <a:pt x="1080961" y="0"/>
                </a:moveTo>
                <a:lnTo>
                  <a:pt x="1015375" y="21493"/>
                </a:lnTo>
                <a:lnTo>
                  <a:pt x="958847" y="72139"/>
                </a:lnTo>
                <a:lnTo>
                  <a:pt x="939016" y="107757"/>
                </a:lnTo>
                <a:lnTo>
                  <a:pt x="927490" y="149898"/>
                </a:lnTo>
                <a:lnTo>
                  <a:pt x="926285" y="198308"/>
                </a:lnTo>
                <a:lnTo>
                  <a:pt x="933562" y="237746"/>
                </a:lnTo>
                <a:lnTo>
                  <a:pt x="969000" y="299743"/>
                </a:lnTo>
                <a:lnTo>
                  <a:pt x="1029620" y="333842"/>
                </a:lnTo>
                <a:lnTo>
                  <a:pt x="1068375" y="338408"/>
                </a:lnTo>
                <a:lnTo>
                  <a:pt x="1108449" y="333205"/>
                </a:lnTo>
                <a:lnTo>
                  <a:pt x="1139419" y="317254"/>
                </a:lnTo>
                <a:lnTo>
                  <a:pt x="1160948" y="290046"/>
                </a:lnTo>
                <a:lnTo>
                  <a:pt x="1162078" y="286299"/>
                </a:lnTo>
                <a:lnTo>
                  <a:pt x="1056066" y="286299"/>
                </a:lnTo>
                <a:lnTo>
                  <a:pt x="1035999" y="285645"/>
                </a:lnTo>
                <a:lnTo>
                  <a:pt x="1007222" y="269051"/>
                </a:lnTo>
                <a:lnTo>
                  <a:pt x="986214" y="241540"/>
                </a:lnTo>
                <a:lnTo>
                  <a:pt x="973839" y="207043"/>
                </a:lnTo>
                <a:lnTo>
                  <a:pt x="970960" y="169490"/>
                </a:lnTo>
                <a:lnTo>
                  <a:pt x="978441" y="132812"/>
                </a:lnTo>
                <a:lnTo>
                  <a:pt x="996138" y="99642"/>
                </a:lnTo>
                <a:lnTo>
                  <a:pt x="1021606" y="73110"/>
                </a:lnTo>
                <a:lnTo>
                  <a:pt x="1052254" y="54613"/>
                </a:lnTo>
                <a:lnTo>
                  <a:pt x="1085492" y="45546"/>
                </a:lnTo>
                <a:lnTo>
                  <a:pt x="1224921" y="45546"/>
                </a:lnTo>
                <a:lnTo>
                  <a:pt x="1193199" y="24498"/>
                </a:lnTo>
                <a:lnTo>
                  <a:pt x="1157459" y="9039"/>
                </a:lnTo>
                <a:lnTo>
                  <a:pt x="1119780" y="660"/>
                </a:lnTo>
                <a:lnTo>
                  <a:pt x="1080961" y="0"/>
                </a:lnTo>
                <a:close/>
              </a:path>
              <a:path w="1319529" h="487044">
                <a:moveTo>
                  <a:pt x="531088" y="231345"/>
                </a:moveTo>
                <a:lnTo>
                  <a:pt x="492816" y="234635"/>
                </a:lnTo>
                <a:lnTo>
                  <a:pt x="454219" y="241459"/>
                </a:lnTo>
                <a:lnTo>
                  <a:pt x="415284" y="251885"/>
                </a:lnTo>
                <a:lnTo>
                  <a:pt x="375994" y="265983"/>
                </a:lnTo>
                <a:lnTo>
                  <a:pt x="336335" y="283823"/>
                </a:lnTo>
                <a:lnTo>
                  <a:pt x="300422" y="301465"/>
                </a:lnTo>
                <a:lnTo>
                  <a:pt x="264170" y="316825"/>
                </a:lnTo>
                <a:lnTo>
                  <a:pt x="227581" y="328818"/>
                </a:lnTo>
                <a:lnTo>
                  <a:pt x="190653" y="336354"/>
                </a:lnTo>
                <a:lnTo>
                  <a:pt x="153388" y="338348"/>
                </a:lnTo>
                <a:lnTo>
                  <a:pt x="332355" y="338348"/>
                </a:lnTo>
                <a:lnTo>
                  <a:pt x="341933" y="333803"/>
                </a:lnTo>
                <a:lnTo>
                  <a:pt x="380131" y="315423"/>
                </a:lnTo>
                <a:lnTo>
                  <a:pt x="419850" y="300200"/>
                </a:lnTo>
                <a:lnTo>
                  <a:pt x="458900" y="289056"/>
                </a:lnTo>
                <a:lnTo>
                  <a:pt x="497489" y="281840"/>
                </a:lnTo>
                <a:lnTo>
                  <a:pt x="535560" y="278474"/>
                </a:lnTo>
                <a:lnTo>
                  <a:pt x="747112" y="278474"/>
                </a:lnTo>
                <a:lnTo>
                  <a:pt x="718098" y="265450"/>
                </a:lnTo>
                <a:lnTo>
                  <a:pt x="681227" y="252120"/>
                </a:lnTo>
                <a:lnTo>
                  <a:pt x="644105" y="241975"/>
                </a:lnTo>
                <a:lnTo>
                  <a:pt x="606718" y="235084"/>
                </a:lnTo>
                <a:lnTo>
                  <a:pt x="569050" y="231518"/>
                </a:lnTo>
                <a:lnTo>
                  <a:pt x="531088" y="231345"/>
                </a:lnTo>
                <a:close/>
              </a:path>
              <a:path w="1319529" h="487044">
                <a:moveTo>
                  <a:pt x="1094733" y="148622"/>
                </a:moveTo>
                <a:lnTo>
                  <a:pt x="1084559" y="151463"/>
                </a:lnTo>
                <a:lnTo>
                  <a:pt x="1071686" y="156351"/>
                </a:lnTo>
                <a:lnTo>
                  <a:pt x="1055779" y="161921"/>
                </a:lnTo>
                <a:lnTo>
                  <a:pt x="1086386" y="186997"/>
                </a:lnTo>
                <a:lnTo>
                  <a:pt x="1108391" y="227650"/>
                </a:lnTo>
                <a:lnTo>
                  <a:pt x="1122332" y="261992"/>
                </a:lnTo>
                <a:lnTo>
                  <a:pt x="1100245" y="270550"/>
                </a:lnTo>
                <a:lnTo>
                  <a:pt x="1077819" y="279960"/>
                </a:lnTo>
                <a:lnTo>
                  <a:pt x="1056066" y="286299"/>
                </a:lnTo>
                <a:lnTo>
                  <a:pt x="1162078" y="286299"/>
                </a:lnTo>
                <a:lnTo>
                  <a:pt x="1172697" y="251070"/>
                </a:lnTo>
                <a:lnTo>
                  <a:pt x="1173114" y="213662"/>
                </a:lnTo>
                <a:lnTo>
                  <a:pt x="1159875" y="185122"/>
                </a:lnTo>
                <a:lnTo>
                  <a:pt x="1135508" y="164086"/>
                </a:lnTo>
                <a:lnTo>
                  <a:pt x="1102542" y="149189"/>
                </a:lnTo>
                <a:lnTo>
                  <a:pt x="1094733" y="148622"/>
                </a:lnTo>
                <a:close/>
              </a:path>
            </a:pathLst>
          </a:custGeom>
          <a:solidFill>
            <a:srgbClr val="414141"/>
          </a:solidFill>
        </p:spPr>
        <p:txBody>
          <a:bodyPr wrap="square" lIns="0" tIns="0" rIns="0" bIns="0" rtlCol="0"/>
          <a:lstStyle/>
          <a:p>
            <a:endParaRPr/>
          </a:p>
        </p:txBody>
      </p:sp>
      <p:sp>
        <p:nvSpPr>
          <p:cNvPr id="7" name="object 7"/>
          <p:cNvSpPr/>
          <p:nvPr/>
        </p:nvSpPr>
        <p:spPr>
          <a:xfrm>
            <a:off x="5749884" y="1354788"/>
            <a:ext cx="460375" cy="489584"/>
          </a:xfrm>
          <a:custGeom>
            <a:avLst/>
            <a:gdLst/>
            <a:ahLst/>
            <a:cxnLst/>
            <a:rect l="l" t="t" r="r" b="b"/>
            <a:pathLst>
              <a:path w="460375" h="489585">
                <a:moveTo>
                  <a:pt x="14397" y="370300"/>
                </a:moveTo>
                <a:lnTo>
                  <a:pt x="5402" y="379388"/>
                </a:lnTo>
                <a:lnTo>
                  <a:pt x="0" y="383032"/>
                </a:lnTo>
                <a:lnTo>
                  <a:pt x="3545" y="393343"/>
                </a:lnTo>
                <a:lnTo>
                  <a:pt x="47303" y="444597"/>
                </a:lnTo>
                <a:lnTo>
                  <a:pt x="112854" y="476520"/>
                </a:lnTo>
                <a:lnTo>
                  <a:pt x="180421" y="489518"/>
                </a:lnTo>
                <a:lnTo>
                  <a:pt x="214043" y="489241"/>
                </a:lnTo>
                <a:lnTo>
                  <a:pt x="279135" y="475772"/>
                </a:lnTo>
                <a:lnTo>
                  <a:pt x="338913" y="445936"/>
                </a:lnTo>
                <a:lnTo>
                  <a:pt x="343596" y="442337"/>
                </a:lnTo>
                <a:lnTo>
                  <a:pt x="190486" y="442337"/>
                </a:lnTo>
                <a:lnTo>
                  <a:pt x="151378" y="438097"/>
                </a:lnTo>
                <a:lnTo>
                  <a:pt x="113282" y="427463"/>
                </a:lnTo>
                <a:lnTo>
                  <a:pt x="77379" y="410309"/>
                </a:lnTo>
                <a:lnTo>
                  <a:pt x="61466" y="400477"/>
                </a:lnTo>
                <a:lnTo>
                  <a:pt x="30310" y="380132"/>
                </a:lnTo>
                <a:lnTo>
                  <a:pt x="14397" y="370300"/>
                </a:lnTo>
                <a:close/>
              </a:path>
              <a:path w="460375" h="489585">
                <a:moveTo>
                  <a:pt x="366322" y="48153"/>
                </a:moveTo>
                <a:lnTo>
                  <a:pt x="236657" y="48153"/>
                </a:lnTo>
                <a:lnTo>
                  <a:pt x="273061" y="52286"/>
                </a:lnTo>
                <a:lnTo>
                  <a:pt x="308565" y="63844"/>
                </a:lnTo>
                <a:lnTo>
                  <a:pt x="365276" y="106611"/>
                </a:lnTo>
                <a:lnTo>
                  <a:pt x="386979" y="142601"/>
                </a:lnTo>
                <a:lnTo>
                  <a:pt x="401191" y="181199"/>
                </a:lnTo>
                <a:lnTo>
                  <a:pt x="407911" y="221228"/>
                </a:lnTo>
                <a:lnTo>
                  <a:pt x="407140" y="261510"/>
                </a:lnTo>
                <a:lnTo>
                  <a:pt x="398879" y="300870"/>
                </a:lnTo>
                <a:lnTo>
                  <a:pt x="383127" y="338129"/>
                </a:lnTo>
                <a:lnTo>
                  <a:pt x="359884" y="372111"/>
                </a:lnTo>
                <a:lnTo>
                  <a:pt x="302077" y="417976"/>
                </a:lnTo>
                <a:lnTo>
                  <a:pt x="229426" y="440312"/>
                </a:lnTo>
                <a:lnTo>
                  <a:pt x="190486" y="442337"/>
                </a:lnTo>
                <a:lnTo>
                  <a:pt x="343596" y="442337"/>
                </a:lnTo>
                <a:lnTo>
                  <a:pt x="390446" y="400757"/>
                </a:lnTo>
                <a:lnTo>
                  <a:pt x="430804" y="341257"/>
                </a:lnTo>
                <a:lnTo>
                  <a:pt x="457054" y="268460"/>
                </a:lnTo>
                <a:lnTo>
                  <a:pt x="460241" y="235148"/>
                </a:lnTo>
                <a:lnTo>
                  <a:pt x="456347" y="198815"/>
                </a:lnTo>
                <a:lnTo>
                  <a:pt x="446000" y="161336"/>
                </a:lnTo>
                <a:lnTo>
                  <a:pt x="429831" y="124590"/>
                </a:lnTo>
                <a:lnTo>
                  <a:pt x="408468" y="90453"/>
                </a:lnTo>
                <a:lnTo>
                  <a:pt x="382541" y="60802"/>
                </a:lnTo>
                <a:lnTo>
                  <a:pt x="366322" y="48153"/>
                </a:lnTo>
                <a:close/>
              </a:path>
              <a:path w="460375" h="489585">
                <a:moveTo>
                  <a:pt x="246742" y="0"/>
                </a:moveTo>
                <a:lnTo>
                  <a:pt x="173619" y="12374"/>
                </a:lnTo>
                <a:lnTo>
                  <a:pt x="136760" y="32048"/>
                </a:lnTo>
                <a:lnTo>
                  <a:pt x="89108" y="85261"/>
                </a:lnTo>
                <a:lnTo>
                  <a:pt x="73779" y="120251"/>
                </a:lnTo>
                <a:lnTo>
                  <a:pt x="65047" y="158271"/>
                </a:lnTo>
                <a:lnTo>
                  <a:pt x="63612" y="197403"/>
                </a:lnTo>
                <a:lnTo>
                  <a:pt x="70175" y="235728"/>
                </a:lnTo>
                <a:lnTo>
                  <a:pt x="85409" y="271822"/>
                </a:lnTo>
                <a:lnTo>
                  <a:pt x="134183" y="319916"/>
                </a:lnTo>
                <a:lnTo>
                  <a:pt x="203334" y="339379"/>
                </a:lnTo>
                <a:lnTo>
                  <a:pt x="243005" y="336598"/>
                </a:lnTo>
                <a:lnTo>
                  <a:pt x="275085" y="322562"/>
                </a:lnTo>
                <a:lnTo>
                  <a:pt x="298732" y="296932"/>
                </a:lnTo>
                <a:lnTo>
                  <a:pt x="301276" y="290281"/>
                </a:lnTo>
                <a:lnTo>
                  <a:pt x="224925" y="290281"/>
                </a:lnTo>
                <a:lnTo>
                  <a:pt x="198103" y="284740"/>
                </a:lnTo>
                <a:lnTo>
                  <a:pt x="146483" y="263429"/>
                </a:lnTo>
                <a:lnTo>
                  <a:pt x="112596" y="217130"/>
                </a:lnTo>
                <a:lnTo>
                  <a:pt x="107833" y="184540"/>
                </a:lnTo>
                <a:lnTo>
                  <a:pt x="112466" y="150940"/>
                </a:lnTo>
                <a:lnTo>
                  <a:pt x="145923" y="88994"/>
                </a:lnTo>
                <a:lnTo>
                  <a:pt x="202253" y="52102"/>
                </a:lnTo>
                <a:lnTo>
                  <a:pt x="236657" y="48153"/>
                </a:lnTo>
                <a:lnTo>
                  <a:pt x="366322" y="48153"/>
                </a:lnTo>
                <a:lnTo>
                  <a:pt x="352680" y="37514"/>
                </a:lnTo>
                <a:lnTo>
                  <a:pt x="318067" y="18542"/>
                </a:lnTo>
                <a:lnTo>
                  <a:pt x="282704" y="5785"/>
                </a:lnTo>
                <a:lnTo>
                  <a:pt x="246742" y="0"/>
                </a:lnTo>
                <a:close/>
              </a:path>
              <a:path w="460375" h="489585">
                <a:moveTo>
                  <a:pt x="244326" y="155826"/>
                </a:moveTo>
                <a:lnTo>
                  <a:pt x="230320" y="157531"/>
                </a:lnTo>
                <a:lnTo>
                  <a:pt x="216325" y="160599"/>
                </a:lnTo>
                <a:lnTo>
                  <a:pt x="203334" y="162987"/>
                </a:lnTo>
                <a:lnTo>
                  <a:pt x="224084" y="187535"/>
                </a:lnTo>
                <a:lnTo>
                  <a:pt x="242471" y="207993"/>
                </a:lnTo>
                <a:lnTo>
                  <a:pt x="257485" y="226406"/>
                </a:lnTo>
                <a:lnTo>
                  <a:pt x="268117" y="244817"/>
                </a:lnTo>
                <a:lnTo>
                  <a:pt x="264655" y="256015"/>
                </a:lnTo>
                <a:lnTo>
                  <a:pt x="252591" y="271644"/>
                </a:lnTo>
                <a:lnTo>
                  <a:pt x="237493" y="285226"/>
                </a:lnTo>
                <a:lnTo>
                  <a:pt x="224925" y="290281"/>
                </a:lnTo>
                <a:lnTo>
                  <a:pt x="301276" y="290281"/>
                </a:lnTo>
                <a:lnTo>
                  <a:pt x="313100" y="259371"/>
                </a:lnTo>
                <a:lnTo>
                  <a:pt x="315518" y="224022"/>
                </a:lnTo>
                <a:lnTo>
                  <a:pt x="306802" y="194810"/>
                </a:lnTo>
                <a:lnTo>
                  <a:pt x="287288" y="172419"/>
                </a:lnTo>
                <a:lnTo>
                  <a:pt x="257301" y="157530"/>
                </a:lnTo>
                <a:lnTo>
                  <a:pt x="244326" y="155826"/>
                </a:lnTo>
                <a:close/>
              </a:path>
            </a:pathLst>
          </a:custGeom>
          <a:solidFill>
            <a:srgbClr val="414141"/>
          </a:solidFill>
        </p:spPr>
        <p:txBody>
          <a:bodyPr wrap="square" lIns="0" tIns="0" rIns="0" bIns="0" rtlCol="0"/>
          <a:lstStyle/>
          <a:p>
            <a:endParaRPr/>
          </a:p>
        </p:txBody>
      </p:sp>
      <p:sp>
        <p:nvSpPr>
          <p:cNvPr id="8" name="object 8"/>
          <p:cNvSpPr/>
          <p:nvPr/>
        </p:nvSpPr>
        <p:spPr>
          <a:xfrm>
            <a:off x="5272083" y="1355933"/>
            <a:ext cx="447675" cy="487045"/>
          </a:xfrm>
          <a:custGeom>
            <a:avLst/>
            <a:gdLst/>
            <a:ahLst/>
            <a:cxnLst/>
            <a:rect l="l" t="t" r="r" b="b"/>
            <a:pathLst>
              <a:path w="447675" h="487044">
                <a:moveTo>
                  <a:pt x="0" y="383629"/>
                </a:moveTo>
                <a:lnTo>
                  <a:pt x="5953" y="396396"/>
                </a:lnTo>
                <a:lnTo>
                  <a:pt x="11232" y="409334"/>
                </a:lnTo>
                <a:lnTo>
                  <a:pt x="17183" y="421249"/>
                </a:lnTo>
                <a:lnTo>
                  <a:pt x="55722" y="452352"/>
                </a:lnTo>
                <a:lnTo>
                  <a:pt x="126176" y="479615"/>
                </a:lnTo>
                <a:lnTo>
                  <a:pt x="164248" y="485560"/>
                </a:lnTo>
                <a:lnTo>
                  <a:pt x="203010" y="486439"/>
                </a:lnTo>
                <a:lnTo>
                  <a:pt x="241556" y="482296"/>
                </a:lnTo>
                <a:lnTo>
                  <a:pt x="278981" y="473175"/>
                </a:lnTo>
                <a:lnTo>
                  <a:pt x="314380" y="459120"/>
                </a:lnTo>
                <a:lnTo>
                  <a:pt x="342838" y="442513"/>
                </a:lnTo>
                <a:lnTo>
                  <a:pt x="181929" y="442513"/>
                </a:lnTo>
                <a:lnTo>
                  <a:pt x="144347" y="436850"/>
                </a:lnTo>
                <a:lnTo>
                  <a:pt x="107797" y="423659"/>
                </a:lnTo>
                <a:lnTo>
                  <a:pt x="83630" y="411525"/>
                </a:lnTo>
                <a:lnTo>
                  <a:pt x="58618" y="400240"/>
                </a:lnTo>
                <a:lnTo>
                  <a:pt x="31247" y="390657"/>
                </a:lnTo>
                <a:lnTo>
                  <a:pt x="0" y="383629"/>
                </a:lnTo>
                <a:close/>
              </a:path>
              <a:path w="447675" h="487044">
                <a:moveTo>
                  <a:pt x="362124" y="46062"/>
                </a:moveTo>
                <a:lnTo>
                  <a:pt x="246733" y="46062"/>
                </a:lnTo>
                <a:lnTo>
                  <a:pt x="286140" y="53908"/>
                </a:lnTo>
                <a:lnTo>
                  <a:pt x="321581" y="72497"/>
                </a:lnTo>
                <a:lnTo>
                  <a:pt x="351378" y="99131"/>
                </a:lnTo>
                <a:lnTo>
                  <a:pt x="391433" y="159650"/>
                </a:lnTo>
                <a:lnTo>
                  <a:pt x="404877" y="227420"/>
                </a:lnTo>
                <a:lnTo>
                  <a:pt x="401410" y="263117"/>
                </a:lnTo>
                <a:lnTo>
                  <a:pt x="373674" y="336322"/>
                </a:lnTo>
                <a:lnTo>
                  <a:pt x="350681" y="369108"/>
                </a:lnTo>
                <a:lnTo>
                  <a:pt x="322784" y="396286"/>
                </a:lnTo>
                <a:lnTo>
                  <a:pt x="290970" y="417535"/>
                </a:lnTo>
                <a:lnTo>
                  <a:pt x="219553" y="440969"/>
                </a:lnTo>
                <a:lnTo>
                  <a:pt x="181929" y="442513"/>
                </a:lnTo>
                <a:lnTo>
                  <a:pt x="342838" y="442513"/>
                </a:lnTo>
                <a:lnTo>
                  <a:pt x="375475" y="416382"/>
                </a:lnTo>
                <a:lnTo>
                  <a:pt x="418764" y="357619"/>
                </a:lnTo>
                <a:lnTo>
                  <a:pt x="442823" y="289511"/>
                </a:lnTo>
                <a:lnTo>
                  <a:pt x="447560" y="253536"/>
                </a:lnTo>
                <a:lnTo>
                  <a:pt x="447394" y="217125"/>
                </a:lnTo>
                <a:lnTo>
                  <a:pt x="432217" y="145524"/>
                </a:lnTo>
                <a:lnTo>
                  <a:pt x="397035" y="79775"/>
                </a:lnTo>
                <a:lnTo>
                  <a:pt x="370726" y="51890"/>
                </a:lnTo>
                <a:lnTo>
                  <a:pt x="362124" y="46062"/>
                </a:lnTo>
                <a:close/>
              </a:path>
              <a:path w="447675" h="487044">
                <a:moveTo>
                  <a:pt x="219582" y="0"/>
                </a:moveTo>
                <a:lnTo>
                  <a:pt x="144395" y="26594"/>
                </a:lnTo>
                <a:lnTo>
                  <a:pt x="110787" y="52211"/>
                </a:lnTo>
                <a:lnTo>
                  <a:pt x="84663" y="83185"/>
                </a:lnTo>
                <a:lnTo>
                  <a:pt x="66474" y="118859"/>
                </a:lnTo>
                <a:lnTo>
                  <a:pt x="56668" y="158575"/>
                </a:lnTo>
                <a:lnTo>
                  <a:pt x="55694" y="201677"/>
                </a:lnTo>
                <a:lnTo>
                  <a:pt x="64331" y="239394"/>
                </a:lnTo>
                <a:lnTo>
                  <a:pt x="103942" y="297707"/>
                </a:lnTo>
                <a:lnTo>
                  <a:pt x="165282" y="330866"/>
                </a:lnTo>
                <a:lnTo>
                  <a:pt x="193382" y="333227"/>
                </a:lnTo>
                <a:lnTo>
                  <a:pt x="224343" y="327911"/>
                </a:lnTo>
                <a:lnTo>
                  <a:pt x="254968" y="316795"/>
                </a:lnTo>
                <a:lnTo>
                  <a:pt x="282054" y="301757"/>
                </a:lnTo>
                <a:lnTo>
                  <a:pt x="294167" y="289014"/>
                </a:lnTo>
                <a:lnTo>
                  <a:pt x="228160" y="289014"/>
                </a:lnTo>
                <a:lnTo>
                  <a:pt x="200542" y="284069"/>
                </a:lnTo>
                <a:lnTo>
                  <a:pt x="147323" y="265988"/>
                </a:lnTo>
                <a:lnTo>
                  <a:pt x="106203" y="222931"/>
                </a:lnTo>
                <a:lnTo>
                  <a:pt x="98627" y="189379"/>
                </a:lnTo>
                <a:lnTo>
                  <a:pt x="102090" y="153208"/>
                </a:lnTo>
                <a:lnTo>
                  <a:pt x="115644" y="117473"/>
                </a:lnTo>
                <a:lnTo>
                  <a:pt x="138341" y="85230"/>
                </a:lnTo>
                <a:lnTo>
                  <a:pt x="169469" y="61897"/>
                </a:lnTo>
                <a:lnTo>
                  <a:pt x="206721" y="48782"/>
                </a:lnTo>
                <a:lnTo>
                  <a:pt x="246733" y="46062"/>
                </a:lnTo>
                <a:lnTo>
                  <a:pt x="362124" y="46062"/>
                </a:lnTo>
                <a:lnTo>
                  <a:pt x="336882" y="28959"/>
                </a:lnTo>
                <a:lnTo>
                  <a:pt x="298447" y="11994"/>
                </a:lnTo>
                <a:lnTo>
                  <a:pt x="258366" y="2004"/>
                </a:lnTo>
                <a:lnTo>
                  <a:pt x="219582" y="0"/>
                </a:lnTo>
                <a:close/>
              </a:path>
              <a:path w="447675" h="487044">
                <a:moveTo>
                  <a:pt x="208402" y="152558"/>
                </a:moveTo>
                <a:lnTo>
                  <a:pt x="210192" y="158013"/>
                </a:lnTo>
                <a:lnTo>
                  <a:pt x="211993" y="165290"/>
                </a:lnTo>
                <a:lnTo>
                  <a:pt x="211993" y="172568"/>
                </a:lnTo>
                <a:lnTo>
                  <a:pt x="226198" y="190080"/>
                </a:lnTo>
                <a:lnTo>
                  <a:pt x="240738" y="207593"/>
                </a:lnTo>
                <a:lnTo>
                  <a:pt x="253932" y="225788"/>
                </a:lnTo>
                <a:lnTo>
                  <a:pt x="264096" y="245351"/>
                </a:lnTo>
                <a:lnTo>
                  <a:pt x="261260" y="256268"/>
                </a:lnTo>
                <a:lnTo>
                  <a:pt x="250844" y="271278"/>
                </a:lnTo>
                <a:lnTo>
                  <a:pt x="238070" y="284240"/>
                </a:lnTo>
                <a:lnTo>
                  <a:pt x="228160" y="289014"/>
                </a:lnTo>
                <a:lnTo>
                  <a:pt x="294167" y="289014"/>
                </a:lnTo>
                <a:lnTo>
                  <a:pt x="307459" y="275033"/>
                </a:lnTo>
                <a:lnTo>
                  <a:pt x="315516" y="243530"/>
                </a:lnTo>
                <a:lnTo>
                  <a:pt x="309088" y="210663"/>
                </a:lnTo>
                <a:lnTo>
                  <a:pt x="291038" y="179845"/>
                </a:lnTo>
                <a:lnTo>
                  <a:pt x="276107" y="168163"/>
                </a:lnTo>
                <a:lnTo>
                  <a:pt x="255111" y="161427"/>
                </a:lnTo>
                <a:lnTo>
                  <a:pt x="231419" y="157078"/>
                </a:lnTo>
                <a:lnTo>
                  <a:pt x="208402" y="152558"/>
                </a:lnTo>
                <a:close/>
              </a:path>
            </a:pathLst>
          </a:custGeom>
          <a:solidFill>
            <a:srgbClr val="414141"/>
          </a:solidFill>
        </p:spPr>
        <p:txBody>
          <a:bodyPr wrap="square" lIns="0" tIns="0" rIns="0" bIns="0" rtlCol="0"/>
          <a:lstStyle/>
          <a:p>
            <a:endParaRPr/>
          </a:p>
        </p:txBody>
      </p:sp>
      <p:sp>
        <p:nvSpPr>
          <p:cNvPr id="9" name="object 9"/>
          <p:cNvSpPr/>
          <p:nvPr/>
        </p:nvSpPr>
        <p:spPr>
          <a:xfrm>
            <a:off x="13893962" y="1355986"/>
            <a:ext cx="1319530" cy="487045"/>
          </a:xfrm>
          <a:custGeom>
            <a:avLst/>
            <a:gdLst/>
            <a:ahLst/>
            <a:cxnLst/>
            <a:rect l="l" t="t" r="r" b="b"/>
            <a:pathLst>
              <a:path w="1319530" h="487044">
                <a:moveTo>
                  <a:pt x="747111" y="278474"/>
                </a:moveTo>
                <a:lnTo>
                  <a:pt x="535560" y="278474"/>
                </a:lnTo>
                <a:lnTo>
                  <a:pt x="573119" y="278864"/>
                </a:lnTo>
                <a:lnTo>
                  <a:pt x="610175" y="282914"/>
                </a:lnTo>
                <a:lnTo>
                  <a:pt x="682807" y="301611"/>
                </a:lnTo>
                <a:lnTo>
                  <a:pt x="718400" y="316068"/>
                </a:lnTo>
                <a:lnTo>
                  <a:pt x="753585" y="333842"/>
                </a:lnTo>
                <a:lnTo>
                  <a:pt x="788178" y="354722"/>
                </a:lnTo>
                <a:lnTo>
                  <a:pt x="822378" y="378728"/>
                </a:lnTo>
                <a:lnTo>
                  <a:pt x="856131" y="405725"/>
                </a:lnTo>
                <a:lnTo>
                  <a:pt x="890959" y="432037"/>
                </a:lnTo>
                <a:lnTo>
                  <a:pt x="926673" y="453509"/>
                </a:lnTo>
                <a:lnTo>
                  <a:pt x="963313" y="469908"/>
                </a:lnTo>
                <a:lnTo>
                  <a:pt x="1000923" y="480998"/>
                </a:lnTo>
                <a:lnTo>
                  <a:pt x="1039545" y="486545"/>
                </a:lnTo>
                <a:lnTo>
                  <a:pt x="1079220" y="486314"/>
                </a:lnTo>
                <a:lnTo>
                  <a:pt x="1119991" y="480069"/>
                </a:lnTo>
                <a:lnTo>
                  <a:pt x="1161901" y="467577"/>
                </a:lnTo>
                <a:lnTo>
                  <a:pt x="1194974" y="451197"/>
                </a:lnTo>
                <a:lnTo>
                  <a:pt x="1205254" y="443479"/>
                </a:lnTo>
                <a:lnTo>
                  <a:pt x="1079579" y="443479"/>
                </a:lnTo>
                <a:lnTo>
                  <a:pt x="1041152" y="441453"/>
                </a:lnTo>
                <a:lnTo>
                  <a:pt x="1001822" y="431191"/>
                </a:lnTo>
                <a:lnTo>
                  <a:pt x="965030" y="414438"/>
                </a:lnTo>
                <a:lnTo>
                  <a:pt x="929792" y="393669"/>
                </a:lnTo>
                <a:lnTo>
                  <a:pt x="895504" y="370543"/>
                </a:lnTo>
                <a:lnTo>
                  <a:pt x="861560" y="346718"/>
                </a:lnTo>
                <a:lnTo>
                  <a:pt x="827357" y="323854"/>
                </a:lnTo>
                <a:lnTo>
                  <a:pt x="791148" y="301387"/>
                </a:lnTo>
                <a:lnTo>
                  <a:pt x="754733" y="281896"/>
                </a:lnTo>
                <a:lnTo>
                  <a:pt x="747111" y="278474"/>
                </a:lnTo>
                <a:close/>
              </a:path>
              <a:path w="1319530" h="487044">
                <a:moveTo>
                  <a:pt x="1224921" y="45546"/>
                </a:moveTo>
                <a:lnTo>
                  <a:pt x="1085492" y="45546"/>
                </a:lnTo>
                <a:lnTo>
                  <a:pt x="1118730" y="47307"/>
                </a:lnTo>
                <a:lnTo>
                  <a:pt x="1157755" y="60204"/>
                </a:lnTo>
                <a:lnTo>
                  <a:pt x="1192164" y="79200"/>
                </a:lnTo>
                <a:lnTo>
                  <a:pt x="1244858" y="131905"/>
                </a:lnTo>
                <a:lnTo>
                  <a:pt x="1272260" y="198257"/>
                </a:lnTo>
                <a:lnTo>
                  <a:pt x="1275052" y="234311"/>
                </a:lnTo>
                <a:lnTo>
                  <a:pt x="1269814" y="271091"/>
                </a:lnTo>
                <a:lnTo>
                  <a:pt x="1255531" y="312038"/>
                </a:lnTo>
                <a:lnTo>
                  <a:pt x="1235889" y="348419"/>
                </a:lnTo>
                <a:lnTo>
                  <a:pt x="1211525" y="379709"/>
                </a:lnTo>
                <a:lnTo>
                  <a:pt x="1183075" y="405385"/>
                </a:lnTo>
                <a:lnTo>
                  <a:pt x="1116466" y="437793"/>
                </a:lnTo>
                <a:lnTo>
                  <a:pt x="1079579" y="443479"/>
                </a:lnTo>
                <a:lnTo>
                  <a:pt x="1205254" y="443479"/>
                </a:lnTo>
                <a:lnTo>
                  <a:pt x="1252696" y="400127"/>
                </a:lnTo>
                <a:lnTo>
                  <a:pt x="1276132" y="367801"/>
                </a:lnTo>
                <a:lnTo>
                  <a:pt x="1295141" y="332525"/>
                </a:lnTo>
                <a:lnTo>
                  <a:pt x="1309117" y="295481"/>
                </a:lnTo>
                <a:lnTo>
                  <a:pt x="1317452" y="257853"/>
                </a:lnTo>
                <a:lnTo>
                  <a:pt x="1319541" y="220824"/>
                </a:lnTo>
                <a:lnTo>
                  <a:pt x="1314776" y="185575"/>
                </a:lnTo>
                <a:lnTo>
                  <a:pt x="1300747" y="144321"/>
                </a:lnTo>
                <a:lnTo>
                  <a:pt x="1280774" y="106946"/>
                </a:lnTo>
                <a:lnTo>
                  <a:pt x="1255658" y="74091"/>
                </a:lnTo>
                <a:lnTo>
                  <a:pt x="1226199" y="46395"/>
                </a:lnTo>
                <a:lnTo>
                  <a:pt x="1224921" y="45546"/>
                </a:lnTo>
                <a:close/>
              </a:path>
              <a:path w="1319530" h="487044">
                <a:moveTo>
                  <a:pt x="32628" y="298234"/>
                </a:moveTo>
                <a:lnTo>
                  <a:pt x="23157" y="299511"/>
                </a:lnTo>
                <a:lnTo>
                  <a:pt x="0" y="305655"/>
                </a:lnTo>
                <a:lnTo>
                  <a:pt x="23612" y="332017"/>
                </a:lnTo>
                <a:lnTo>
                  <a:pt x="52132" y="353256"/>
                </a:lnTo>
                <a:lnTo>
                  <a:pt x="84522" y="369147"/>
                </a:lnTo>
                <a:lnTo>
                  <a:pt x="119743" y="379469"/>
                </a:lnTo>
                <a:lnTo>
                  <a:pt x="156757" y="383999"/>
                </a:lnTo>
                <a:lnTo>
                  <a:pt x="194526" y="382515"/>
                </a:lnTo>
                <a:lnTo>
                  <a:pt x="232013" y="374794"/>
                </a:lnTo>
                <a:lnTo>
                  <a:pt x="286650" y="357508"/>
                </a:lnTo>
                <a:lnTo>
                  <a:pt x="332355" y="338348"/>
                </a:lnTo>
                <a:lnTo>
                  <a:pt x="153385" y="338348"/>
                </a:lnTo>
                <a:lnTo>
                  <a:pt x="115784" y="333712"/>
                </a:lnTo>
                <a:lnTo>
                  <a:pt x="77845" y="321358"/>
                </a:lnTo>
                <a:lnTo>
                  <a:pt x="39569" y="300200"/>
                </a:lnTo>
                <a:lnTo>
                  <a:pt x="32628" y="298234"/>
                </a:lnTo>
                <a:close/>
              </a:path>
              <a:path w="1319530" h="487044">
                <a:moveTo>
                  <a:pt x="1080961" y="0"/>
                </a:moveTo>
                <a:lnTo>
                  <a:pt x="1015370" y="21493"/>
                </a:lnTo>
                <a:lnTo>
                  <a:pt x="958842" y="72139"/>
                </a:lnTo>
                <a:lnTo>
                  <a:pt x="939010" y="107757"/>
                </a:lnTo>
                <a:lnTo>
                  <a:pt x="927483" y="149898"/>
                </a:lnTo>
                <a:lnTo>
                  <a:pt x="926275" y="198308"/>
                </a:lnTo>
                <a:lnTo>
                  <a:pt x="933556" y="237746"/>
                </a:lnTo>
                <a:lnTo>
                  <a:pt x="968997" y="299743"/>
                </a:lnTo>
                <a:lnTo>
                  <a:pt x="1029614" y="333842"/>
                </a:lnTo>
                <a:lnTo>
                  <a:pt x="1068365" y="338408"/>
                </a:lnTo>
                <a:lnTo>
                  <a:pt x="1108443" y="333205"/>
                </a:lnTo>
                <a:lnTo>
                  <a:pt x="1139412" y="317254"/>
                </a:lnTo>
                <a:lnTo>
                  <a:pt x="1160939" y="290046"/>
                </a:lnTo>
                <a:lnTo>
                  <a:pt x="1162068" y="286299"/>
                </a:lnTo>
                <a:lnTo>
                  <a:pt x="1056060" y="286299"/>
                </a:lnTo>
                <a:lnTo>
                  <a:pt x="1035999" y="285645"/>
                </a:lnTo>
                <a:lnTo>
                  <a:pt x="1007218" y="269051"/>
                </a:lnTo>
                <a:lnTo>
                  <a:pt x="986210" y="241540"/>
                </a:lnTo>
                <a:lnTo>
                  <a:pt x="973836" y="207043"/>
                </a:lnTo>
                <a:lnTo>
                  <a:pt x="970959" y="169490"/>
                </a:lnTo>
                <a:lnTo>
                  <a:pt x="978441" y="132812"/>
                </a:lnTo>
                <a:lnTo>
                  <a:pt x="996138" y="99642"/>
                </a:lnTo>
                <a:lnTo>
                  <a:pt x="1021606" y="73110"/>
                </a:lnTo>
                <a:lnTo>
                  <a:pt x="1052254" y="54613"/>
                </a:lnTo>
                <a:lnTo>
                  <a:pt x="1085492" y="45546"/>
                </a:lnTo>
                <a:lnTo>
                  <a:pt x="1224921" y="45546"/>
                </a:lnTo>
                <a:lnTo>
                  <a:pt x="1193199" y="24498"/>
                </a:lnTo>
                <a:lnTo>
                  <a:pt x="1157459" y="9039"/>
                </a:lnTo>
                <a:lnTo>
                  <a:pt x="1119780" y="660"/>
                </a:lnTo>
                <a:lnTo>
                  <a:pt x="1080961" y="0"/>
                </a:lnTo>
                <a:close/>
              </a:path>
              <a:path w="1319530" h="487044">
                <a:moveTo>
                  <a:pt x="531084" y="231345"/>
                </a:moveTo>
                <a:lnTo>
                  <a:pt x="492811" y="234635"/>
                </a:lnTo>
                <a:lnTo>
                  <a:pt x="454215" y="241459"/>
                </a:lnTo>
                <a:lnTo>
                  <a:pt x="415280" y="251885"/>
                </a:lnTo>
                <a:lnTo>
                  <a:pt x="375992" y="265983"/>
                </a:lnTo>
                <a:lnTo>
                  <a:pt x="336335" y="283823"/>
                </a:lnTo>
                <a:lnTo>
                  <a:pt x="300419" y="301465"/>
                </a:lnTo>
                <a:lnTo>
                  <a:pt x="264166" y="316825"/>
                </a:lnTo>
                <a:lnTo>
                  <a:pt x="227576" y="328818"/>
                </a:lnTo>
                <a:lnTo>
                  <a:pt x="190649" y="336354"/>
                </a:lnTo>
                <a:lnTo>
                  <a:pt x="153385" y="338348"/>
                </a:lnTo>
                <a:lnTo>
                  <a:pt x="332355" y="338348"/>
                </a:lnTo>
                <a:lnTo>
                  <a:pt x="341933" y="333803"/>
                </a:lnTo>
                <a:lnTo>
                  <a:pt x="380131" y="315423"/>
                </a:lnTo>
                <a:lnTo>
                  <a:pt x="419850" y="300200"/>
                </a:lnTo>
                <a:lnTo>
                  <a:pt x="458900" y="289056"/>
                </a:lnTo>
                <a:lnTo>
                  <a:pt x="497489" y="281840"/>
                </a:lnTo>
                <a:lnTo>
                  <a:pt x="535560" y="278474"/>
                </a:lnTo>
                <a:lnTo>
                  <a:pt x="747111" y="278474"/>
                </a:lnTo>
                <a:lnTo>
                  <a:pt x="718097" y="265450"/>
                </a:lnTo>
                <a:lnTo>
                  <a:pt x="681225" y="252120"/>
                </a:lnTo>
                <a:lnTo>
                  <a:pt x="644102" y="241975"/>
                </a:lnTo>
                <a:lnTo>
                  <a:pt x="606714" y="235084"/>
                </a:lnTo>
                <a:lnTo>
                  <a:pt x="569046" y="231518"/>
                </a:lnTo>
                <a:lnTo>
                  <a:pt x="531084" y="231345"/>
                </a:lnTo>
                <a:close/>
              </a:path>
              <a:path w="1319530" h="487044">
                <a:moveTo>
                  <a:pt x="1094729" y="148622"/>
                </a:moveTo>
                <a:lnTo>
                  <a:pt x="1084555" y="151463"/>
                </a:lnTo>
                <a:lnTo>
                  <a:pt x="1071685" y="156351"/>
                </a:lnTo>
                <a:lnTo>
                  <a:pt x="1055779" y="161921"/>
                </a:lnTo>
                <a:lnTo>
                  <a:pt x="1086386" y="186997"/>
                </a:lnTo>
                <a:lnTo>
                  <a:pt x="1108391" y="227650"/>
                </a:lnTo>
                <a:lnTo>
                  <a:pt x="1122332" y="261992"/>
                </a:lnTo>
                <a:lnTo>
                  <a:pt x="1100239" y="270550"/>
                </a:lnTo>
                <a:lnTo>
                  <a:pt x="1077811" y="279960"/>
                </a:lnTo>
                <a:lnTo>
                  <a:pt x="1056060" y="286299"/>
                </a:lnTo>
                <a:lnTo>
                  <a:pt x="1162068" y="286299"/>
                </a:lnTo>
                <a:lnTo>
                  <a:pt x="1172686" y="251070"/>
                </a:lnTo>
                <a:lnTo>
                  <a:pt x="1173110" y="213662"/>
                </a:lnTo>
                <a:lnTo>
                  <a:pt x="1159874" y="185122"/>
                </a:lnTo>
                <a:lnTo>
                  <a:pt x="1135508" y="164086"/>
                </a:lnTo>
                <a:lnTo>
                  <a:pt x="1102542" y="149189"/>
                </a:lnTo>
                <a:lnTo>
                  <a:pt x="1094729" y="148622"/>
                </a:lnTo>
                <a:close/>
              </a:path>
            </a:pathLst>
          </a:custGeom>
          <a:solidFill>
            <a:srgbClr val="414141"/>
          </a:solidFill>
        </p:spPr>
        <p:txBody>
          <a:bodyPr wrap="square" lIns="0" tIns="0" rIns="0" bIns="0" rtlCol="0"/>
          <a:lstStyle/>
          <a:p>
            <a:endParaRPr/>
          </a:p>
        </p:txBody>
      </p:sp>
      <p:sp>
        <p:nvSpPr>
          <p:cNvPr id="10" name="object 10"/>
          <p:cNvSpPr/>
          <p:nvPr/>
        </p:nvSpPr>
        <p:spPr>
          <a:xfrm>
            <a:off x="15720841" y="1354788"/>
            <a:ext cx="460375" cy="489584"/>
          </a:xfrm>
          <a:custGeom>
            <a:avLst/>
            <a:gdLst/>
            <a:ahLst/>
            <a:cxnLst/>
            <a:rect l="l" t="t" r="r" b="b"/>
            <a:pathLst>
              <a:path w="460375" h="489585">
                <a:moveTo>
                  <a:pt x="14397" y="370300"/>
                </a:moveTo>
                <a:lnTo>
                  <a:pt x="5392" y="379388"/>
                </a:lnTo>
                <a:lnTo>
                  <a:pt x="0" y="383032"/>
                </a:lnTo>
                <a:lnTo>
                  <a:pt x="3539" y="393343"/>
                </a:lnTo>
                <a:lnTo>
                  <a:pt x="47294" y="444597"/>
                </a:lnTo>
                <a:lnTo>
                  <a:pt x="112848" y="476520"/>
                </a:lnTo>
                <a:lnTo>
                  <a:pt x="180415" y="489518"/>
                </a:lnTo>
                <a:lnTo>
                  <a:pt x="214037" y="489241"/>
                </a:lnTo>
                <a:lnTo>
                  <a:pt x="279128" y="475772"/>
                </a:lnTo>
                <a:lnTo>
                  <a:pt x="338905" y="445936"/>
                </a:lnTo>
                <a:lnTo>
                  <a:pt x="343588" y="442337"/>
                </a:lnTo>
                <a:lnTo>
                  <a:pt x="190478" y="442337"/>
                </a:lnTo>
                <a:lnTo>
                  <a:pt x="151369" y="438097"/>
                </a:lnTo>
                <a:lnTo>
                  <a:pt x="113272" y="427463"/>
                </a:lnTo>
                <a:lnTo>
                  <a:pt x="77369" y="410309"/>
                </a:lnTo>
                <a:lnTo>
                  <a:pt x="61457" y="400477"/>
                </a:lnTo>
                <a:lnTo>
                  <a:pt x="30309" y="380132"/>
                </a:lnTo>
                <a:lnTo>
                  <a:pt x="14397" y="370300"/>
                </a:lnTo>
                <a:close/>
              </a:path>
              <a:path w="460375" h="489585">
                <a:moveTo>
                  <a:pt x="366322" y="48153"/>
                </a:moveTo>
                <a:lnTo>
                  <a:pt x="236651" y="48153"/>
                </a:lnTo>
                <a:lnTo>
                  <a:pt x="273055" y="52286"/>
                </a:lnTo>
                <a:lnTo>
                  <a:pt x="308560" y="63844"/>
                </a:lnTo>
                <a:lnTo>
                  <a:pt x="365276" y="106611"/>
                </a:lnTo>
                <a:lnTo>
                  <a:pt x="386979" y="142601"/>
                </a:lnTo>
                <a:lnTo>
                  <a:pt x="401191" y="181199"/>
                </a:lnTo>
                <a:lnTo>
                  <a:pt x="407910" y="221228"/>
                </a:lnTo>
                <a:lnTo>
                  <a:pt x="407139" y="261510"/>
                </a:lnTo>
                <a:lnTo>
                  <a:pt x="398875" y="300870"/>
                </a:lnTo>
                <a:lnTo>
                  <a:pt x="383120" y="338129"/>
                </a:lnTo>
                <a:lnTo>
                  <a:pt x="359873" y="372111"/>
                </a:lnTo>
                <a:lnTo>
                  <a:pt x="302070" y="417976"/>
                </a:lnTo>
                <a:lnTo>
                  <a:pt x="229419" y="440312"/>
                </a:lnTo>
                <a:lnTo>
                  <a:pt x="190478" y="442337"/>
                </a:lnTo>
                <a:lnTo>
                  <a:pt x="343588" y="442337"/>
                </a:lnTo>
                <a:lnTo>
                  <a:pt x="390437" y="400757"/>
                </a:lnTo>
                <a:lnTo>
                  <a:pt x="430794" y="341257"/>
                </a:lnTo>
                <a:lnTo>
                  <a:pt x="457043" y="268460"/>
                </a:lnTo>
                <a:lnTo>
                  <a:pt x="460234" y="235148"/>
                </a:lnTo>
                <a:lnTo>
                  <a:pt x="456343" y="198815"/>
                </a:lnTo>
                <a:lnTo>
                  <a:pt x="445998" y="161336"/>
                </a:lnTo>
                <a:lnTo>
                  <a:pt x="429830" y="124590"/>
                </a:lnTo>
                <a:lnTo>
                  <a:pt x="408468" y="90453"/>
                </a:lnTo>
                <a:lnTo>
                  <a:pt x="382541" y="60802"/>
                </a:lnTo>
                <a:lnTo>
                  <a:pt x="366322" y="48153"/>
                </a:lnTo>
                <a:close/>
              </a:path>
              <a:path w="460375" h="489585">
                <a:moveTo>
                  <a:pt x="246741" y="0"/>
                </a:moveTo>
                <a:lnTo>
                  <a:pt x="173613" y="12374"/>
                </a:lnTo>
                <a:lnTo>
                  <a:pt x="136749" y="32048"/>
                </a:lnTo>
                <a:lnTo>
                  <a:pt x="89101" y="85261"/>
                </a:lnTo>
                <a:lnTo>
                  <a:pt x="73773" y="120251"/>
                </a:lnTo>
                <a:lnTo>
                  <a:pt x="65044" y="158271"/>
                </a:lnTo>
                <a:lnTo>
                  <a:pt x="63611" y="197403"/>
                </a:lnTo>
                <a:lnTo>
                  <a:pt x="70175" y="235728"/>
                </a:lnTo>
                <a:lnTo>
                  <a:pt x="85404" y="271822"/>
                </a:lnTo>
                <a:lnTo>
                  <a:pt x="134175" y="319916"/>
                </a:lnTo>
                <a:lnTo>
                  <a:pt x="203334" y="339379"/>
                </a:lnTo>
                <a:lnTo>
                  <a:pt x="243003" y="336598"/>
                </a:lnTo>
                <a:lnTo>
                  <a:pt x="275080" y="322562"/>
                </a:lnTo>
                <a:lnTo>
                  <a:pt x="298723" y="296932"/>
                </a:lnTo>
                <a:lnTo>
                  <a:pt x="301267" y="290281"/>
                </a:lnTo>
                <a:lnTo>
                  <a:pt x="224925" y="290281"/>
                </a:lnTo>
                <a:lnTo>
                  <a:pt x="198102" y="284740"/>
                </a:lnTo>
                <a:lnTo>
                  <a:pt x="146479" y="263429"/>
                </a:lnTo>
                <a:lnTo>
                  <a:pt x="112591" y="217130"/>
                </a:lnTo>
                <a:lnTo>
                  <a:pt x="107825" y="184540"/>
                </a:lnTo>
                <a:lnTo>
                  <a:pt x="112457" y="150940"/>
                </a:lnTo>
                <a:lnTo>
                  <a:pt x="145913" y="88994"/>
                </a:lnTo>
                <a:lnTo>
                  <a:pt x="202246" y="52102"/>
                </a:lnTo>
                <a:lnTo>
                  <a:pt x="236651" y="48153"/>
                </a:lnTo>
                <a:lnTo>
                  <a:pt x="366322" y="48153"/>
                </a:lnTo>
                <a:lnTo>
                  <a:pt x="352680" y="37514"/>
                </a:lnTo>
                <a:lnTo>
                  <a:pt x="318067" y="18542"/>
                </a:lnTo>
                <a:lnTo>
                  <a:pt x="282704" y="5785"/>
                </a:lnTo>
                <a:lnTo>
                  <a:pt x="246741" y="0"/>
                </a:lnTo>
                <a:close/>
              </a:path>
              <a:path w="460375" h="489585">
                <a:moveTo>
                  <a:pt x="244320" y="155826"/>
                </a:moveTo>
                <a:lnTo>
                  <a:pt x="230312" y="157531"/>
                </a:lnTo>
                <a:lnTo>
                  <a:pt x="216319" y="160599"/>
                </a:lnTo>
                <a:lnTo>
                  <a:pt x="203334" y="162987"/>
                </a:lnTo>
                <a:lnTo>
                  <a:pt x="224080" y="187535"/>
                </a:lnTo>
                <a:lnTo>
                  <a:pt x="242466" y="207993"/>
                </a:lnTo>
                <a:lnTo>
                  <a:pt x="257479" y="226406"/>
                </a:lnTo>
                <a:lnTo>
                  <a:pt x="268107" y="244817"/>
                </a:lnTo>
                <a:lnTo>
                  <a:pt x="264650" y="256015"/>
                </a:lnTo>
                <a:lnTo>
                  <a:pt x="252590" y="271644"/>
                </a:lnTo>
                <a:lnTo>
                  <a:pt x="237492" y="285226"/>
                </a:lnTo>
                <a:lnTo>
                  <a:pt x="224925" y="290281"/>
                </a:lnTo>
                <a:lnTo>
                  <a:pt x="301267" y="290281"/>
                </a:lnTo>
                <a:lnTo>
                  <a:pt x="313089" y="259371"/>
                </a:lnTo>
                <a:lnTo>
                  <a:pt x="315507" y="224022"/>
                </a:lnTo>
                <a:lnTo>
                  <a:pt x="306793" y="194810"/>
                </a:lnTo>
                <a:lnTo>
                  <a:pt x="287281" y="172419"/>
                </a:lnTo>
                <a:lnTo>
                  <a:pt x="257301" y="157530"/>
                </a:lnTo>
                <a:lnTo>
                  <a:pt x="244320" y="155826"/>
                </a:lnTo>
                <a:close/>
              </a:path>
            </a:pathLst>
          </a:custGeom>
          <a:solidFill>
            <a:srgbClr val="414141"/>
          </a:solidFill>
        </p:spPr>
        <p:txBody>
          <a:bodyPr wrap="square" lIns="0" tIns="0" rIns="0" bIns="0" rtlCol="0"/>
          <a:lstStyle/>
          <a:p>
            <a:endParaRPr/>
          </a:p>
        </p:txBody>
      </p:sp>
      <p:sp>
        <p:nvSpPr>
          <p:cNvPr id="11" name="object 11"/>
          <p:cNvSpPr/>
          <p:nvPr/>
        </p:nvSpPr>
        <p:spPr>
          <a:xfrm>
            <a:off x="15243043" y="1355933"/>
            <a:ext cx="447675" cy="487045"/>
          </a:xfrm>
          <a:custGeom>
            <a:avLst/>
            <a:gdLst/>
            <a:ahLst/>
            <a:cxnLst/>
            <a:rect l="l" t="t" r="r" b="b"/>
            <a:pathLst>
              <a:path w="447675" h="487044">
                <a:moveTo>
                  <a:pt x="0" y="383629"/>
                </a:moveTo>
                <a:lnTo>
                  <a:pt x="5947" y="396396"/>
                </a:lnTo>
                <a:lnTo>
                  <a:pt x="11224" y="409334"/>
                </a:lnTo>
                <a:lnTo>
                  <a:pt x="17177" y="421249"/>
                </a:lnTo>
                <a:lnTo>
                  <a:pt x="55719" y="452352"/>
                </a:lnTo>
                <a:lnTo>
                  <a:pt x="126169" y="479615"/>
                </a:lnTo>
                <a:lnTo>
                  <a:pt x="164240" y="485560"/>
                </a:lnTo>
                <a:lnTo>
                  <a:pt x="203001" y="486439"/>
                </a:lnTo>
                <a:lnTo>
                  <a:pt x="241547" y="482296"/>
                </a:lnTo>
                <a:lnTo>
                  <a:pt x="278971" y="473175"/>
                </a:lnTo>
                <a:lnTo>
                  <a:pt x="314369" y="459120"/>
                </a:lnTo>
                <a:lnTo>
                  <a:pt x="342828" y="442513"/>
                </a:lnTo>
                <a:lnTo>
                  <a:pt x="181919" y="442513"/>
                </a:lnTo>
                <a:lnTo>
                  <a:pt x="144337" y="436850"/>
                </a:lnTo>
                <a:lnTo>
                  <a:pt x="107787" y="423659"/>
                </a:lnTo>
                <a:lnTo>
                  <a:pt x="83619" y="411525"/>
                </a:lnTo>
                <a:lnTo>
                  <a:pt x="58609" y="400240"/>
                </a:lnTo>
                <a:lnTo>
                  <a:pt x="31241" y="390657"/>
                </a:lnTo>
                <a:lnTo>
                  <a:pt x="0" y="383629"/>
                </a:lnTo>
                <a:close/>
              </a:path>
              <a:path w="447675" h="487044">
                <a:moveTo>
                  <a:pt x="362115" y="46062"/>
                </a:moveTo>
                <a:lnTo>
                  <a:pt x="246722" y="46062"/>
                </a:lnTo>
                <a:lnTo>
                  <a:pt x="286130" y="53908"/>
                </a:lnTo>
                <a:lnTo>
                  <a:pt x="321571" y="72497"/>
                </a:lnTo>
                <a:lnTo>
                  <a:pt x="351367" y="99131"/>
                </a:lnTo>
                <a:lnTo>
                  <a:pt x="391423" y="159650"/>
                </a:lnTo>
                <a:lnTo>
                  <a:pt x="404870" y="227420"/>
                </a:lnTo>
                <a:lnTo>
                  <a:pt x="401404" y="263117"/>
                </a:lnTo>
                <a:lnTo>
                  <a:pt x="373674" y="336322"/>
                </a:lnTo>
                <a:lnTo>
                  <a:pt x="350678" y="369108"/>
                </a:lnTo>
                <a:lnTo>
                  <a:pt x="322777" y="396286"/>
                </a:lnTo>
                <a:lnTo>
                  <a:pt x="290962" y="417535"/>
                </a:lnTo>
                <a:lnTo>
                  <a:pt x="219543" y="440969"/>
                </a:lnTo>
                <a:lnTo>
                  <a:pt x="181919" y="442513"/>
                </a:lnTo>
                <a:lnTo>
                  <a:pt x="342828" y="442513"/>
                </a:lnTo>
                <a:lnTo>
                  <a:pt x="375465" y="416382"/>
                </a:lnTo>
                <a:lnTo>
                  <a:pt x="418753" y="357619"/>
                </a:lnTo>
                <a:lnTo>
                  <a:pt x="442812" y="289511"/>
                </a:lnTo>
                <a:lnTo>
                  <a:pt x="447550" y="253536"/>
                </a:lnTo>
                <a:lnTo>
                  <a:pt x="447383" y="217125"/>
                </a:lnTo>
                <a:lnTo>
                  <a:pt x="432207" y="145524"/>
                </a:lnTo>
                <a:lnTo>
                  <a:pt x="397024" y="79775"/>
                </a:lnTo>
                <a:lnTo>
                  <a:pt x="370716" y="51890"/>
                </a:lnTo>
                <a:lnTo>
                  <a:pt x="362115" y="46062"/>
                </a:lnTo>
                <a:close/>
              </a:path>
              <a:path w="447675" h="487044">
                <a:moveTo>
                  <a:pt x="219582" y="0"/>
                </a:moveTo>
                <a:lnTo>
                  <a:pt x="144391" y="26594"/>
                </a:lnTo>
                <a:lnTo>
                  <a:pt x="110779" y="52211"/>
                </a:lnTo>
                <a:lnTo>
                  <a:pt x="84654" y="83185"/>
                </a:lnTo>
                <a:lnTo>
                  <a:pt x="66464" y="118859"/>
                </a:lnTo>
                <a:lnTo>
                  <a:pt x="56658" y="158575"/>
                </a:lnTo>
                <a:lnTo>
                  <a:pt x="55684" y="201677"/>
                </a:lnTo>
                <a:lnTo>
                  <a:pt x="64325" y="239394"/>
                </a:lnTo>
                <a:lnTo>
                  <a:pt x="103935" y="297707"/>
                </a:lnTo>
                <a:lnTo>
                  <a:pt x="165272" y="330866"/>
                </a:lnTo>
                <a:lnTo>
                  <a:pt x="193371" y="333227"/>
                </a:lnTo>
                <a:lnTo>
                  <a:pt x="224333" y="327911"/>
                </a:lnTo>
                <a:lnTo>
                  <a:pt x="254957" y="316795"/>
                </a:lnTo>
                <a:lnTo>
                  <a:pt x="282043" y="301757"/>
                </a:lnTo>
                <a:lnTo>
                  <a:pt x="294157" y="289014"/>
                </a:lnTo>
                <a:lnTo>
                  <a:pt x="228150" y="289014"/>
                </a:lnTo>
                <a:lnTo>
                  <a:pt x="200531" y="284069"/>
                </a:lnTo>
                <a:lnTo>
                  <a:pt x="147313" y="265988"/>
                </a:lnTo>
                <a:lnTo>
                  <a:pt x="106193" y="222931"/>
                </a:lnTo>
                <a:lnTo>
                  <a:pt x="98617" y="189379"/>
                </a:lnTo>
                <a:lnTo>
                  <a:pt x="102080" y="153208"/>
                </a:lnTo>
                <a:lnTo>
                  <a:pt x="115634" y="117473"/>
                </a:lnTo>
                <a:lnTo>
                  <a:pt x="138330" y="85230"/>
                </a:lnTo>
                <a:lnTo>
                  <a:pt x="169459" y="61897"/>
                </a:lnTo>
                <a:lnTo>
                  <a:pt x="206711" y="48782"/>
                </a:lnTo>
                <a:lnTo>
                  <a:pt x="246722" y="46062"/>
                </a:lnTo>
                <a:lnTo>
                  <a:pt x="362115" y="46062"/>
                </a:lnTo>
                <a:lnTo>
                  <a:pt x="336874" y="28959"/>
                </a:lnTo>
                <a:lnTo>
                  <a:pt x="298442" y="11994"/>
                </a:lnTo>
                <a:lnTo>
                  <a:pt x="258363" y="2004"/>
                </a:lnTo>
                <a:lnTo>
                  <a:pt x="219582" y="0"/>
                </a:lnTo>
                <a:close/>
              </a:path>
              <a:path w="447675" h="487044">
                <a:moveTo>
                  <a:pt x="208391" y="152558"/>
                </a:moveTo>
                <a:lnTo>
                  <a:pt x="210192" y="158013"/>
                </a:lnTo>
                <a:lnTo>
                  <a:pt x="211983" y="165290"/>
                </a:lnTo>
                <a:lnTo>
                  <a:pt x="211983" y="172568"/>
                </a:lnTo>
                <a:lnTo>
                  <a:pt x="226187" y="190080"/>
                </a:lnTo>
                <a:lnTo>
                  <a:pt x="240728" y="207593"/>
                </a:lnTo>
                <a:lnTo>
                  <a:pt x="253921" y="225788"/>
                </a:lnTo>
                <a:lnTo>
                  <a:pt x="264086" y="245351"/>
                </a:lnTo>
                <a:lnTo>
                  <a:pt x="261249" y="256268"/>
                </a:lnTo>
                <a:lnTo>
                  <a:pt x="250833" y="271278"/>
                </a:lnTo>
                <a:lnTo>
                  <a:pt x="238060" y="284240"/>
                </a:lnTo>
                <a:lnTo>
                  <a:pt x="228150" y="289014"/>
                </a:lnTo>
                <a:lnTo>
                  <a:pt x="294157" y="289014"/>
                </a:lnTo>
                <a:lnTo>
                  <a:pt x="307448" y="275033"/>
                </a:lnTo>
                <a:lnTo>
                  <a:pt x="315506" y="243530"/>
                </a:lnTo>
                <a:lnTo>
                  <a:pt x="309078" y="210663"/>
                </a:lnTo>
                <a:lnTo>
                  <a:pt x="291027" y="179845"/>
                </a:lnTo>
                <a:lnTo>
                  <a:pt x="276097" y="168163"/>
                </a:lnTo>
                <a:lnTo>
                  <a:pt x="255100" y="161427"/>
                </a:lnTo>
                <a:lnTo>
                  <a:pt x="231409" y="157078"/>
                </a:lnTo>
                <a:lnTo>
                  <a:pt x="208391" y="152558"/>
                </a:lnTo>
                <a:close/>
              </a:path>
            </a:pathLst>
          </a:custGeom>
          <a:solidFill>
            <a:srgbClr val="414141"/>
          </a:solidFill>
        </p:spPr>
        <p:txBody>
          <a:bodyPr wrap="square" lIns="0" tIns="0" rIns="0" bIns="0" rtlCol="0"/>
          <a:lstStyle/>
          <a:p>
            <a:endParaRPr/>
          </a:p>
        </p:txBody>
      </p:sp>
    </p:spTree>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720261" y="4722984"/>
            <a:ext cx="18486120" cy="4458335"/>
          </a:xfrm>
          <a:prstGeom prst="rect">
            <a:avLst/>
          </a:prstGeom>
        </p:spPr>
        <p:txBody>
          <a:bodyPr vert="horz" wrap="square" lIns="0" tIns="0" rIns="0" bIns="0" rtlCol="0">
            <a:spAutoFit/>
          </a:bodyPr>
          <a:lstStyle/>
          <a:p>
            <a:pPr marL="1050925">
              <a:lnSpc>
                <a:spcPct val="100000"/>
              </a:lnSpc>
            </a:pPr>
            <a:r>
              <a:rPr sz="4200" b="1" spc="-770" dirty="0">
                <a:latin typeface="Microsoft YaHei UI"/>
                <a:cs typeface="Microsoft YaHei UI"/>
              </a:rPr>
              <a:t>《⼀一代宗师》有句句台词</a:t>
            </a:r>
            <a:r>
              <a:rPr sz="4200" spc="-770" dirty="0">
                <a:latin typeface="Arial Unicode MS"/>
                <a:cs typeface="Arial Unicode MS"/>
              </a:rPr>
              <a:t>我很喜欢。⼋八卦掌掌⻔门⼈人年年事已⾼高，承诺退隐，</a:t>
            </a:r>
            <a:endParaRPr sz="4200">
              <a:latin typeface="Arial Unicode MS"/>
              <a:cs typeface="Arial Unicode MS"/>
            </a:endParaRPr>
          </a:p>
          <a:p>
            <a:pPr marL="12700" marR="516255">
              <a:lnSpc>
                <a:spcPct val="173400"/>
              </a:lnSpc>
              <a:spcBef>
                <a:spcPts val="80"/>
              </a:spcBef>
            </a:pPr>
            <a:r>
              <a:rPr sz="4200" spc="-700" dirty="0">
                <a:latin typeface="Arial Unicode MS"/>
                <a:cs typeface="Arial Unicode MS"/>
              </a:rPr>
              <a:t>说：</a:t>
            </a:r>
            <a:r>
              <a:rPr sz="4200" b="1" spc="-700" dirty="0">
                <a:latin typeface="Arial"/>
                <a:cs typeface="Arial"/>
              </a:rPr>
              <a:t>“</a:t>
            </a:r>
            <a:r>
              <a:rPr sz="4200" b="1" spc="-700" dirty="0">
                <a:latin typeface="Microsoft YaHei UI"/>
                <a:cs typeface="Microsoft YaHei UI"/>
              </a:rPr>
              <a:t>年年轻⼈人要出头，总要给他个机会不不是</a:t>
            </a:r>
            <a:r>
              <a:rPr sz="4200" b="1" spc="-700" dirty="0">
                <a:latin typeface="Arial"/>
                <a:cs typeface="Arial"/>
              </a:rPr>
              <a:t>?”</a:t>
            </a:r>
            <a:r>
              <a:rPr sz="4200" spc="-700" dirty="0">
                <a:latin typeface="Arial Unicode MS"/>
                <a:cs typeface="Arial Unicode MS"/>
              </a:rPr>
              <a:t>世界是属于年年轻⼈人的，年年轻⼈人要  </a:t>
            </a:r>
            <a:r>
              <a:rPr sz="4200" spc="-120" dirty="0">
                <a:latin typeface="Arial Unicode MS"/>
                <a:cs typeface="Arial Unicode MS"/>
              </a:rPr>
              <a:t>出头，不不妨就给他们个机会吧，彰显个性，锐意创新，由他们造反为王去。</a:t>
            </a:r>
            <a:endParaRPr sz="4200">
              <a:latin typeface="Arial Unicode MS"/>
              <a:cs typeface="Arial Unicode MS"/>
            </a:endParaRPr>
          </a:p>
          <a:p>
            <a:pPr>
              <a:lnSpc>
                <a:spcPct val="100000"/>
              </a:lnSpc>
            </a:pPr>
            <a:endParaRPr sz="4200">
              <a:latin typeface="Times New Roman"/>
              <a:cs typeface="Times New Roman"/>
            </a:endParaRPr>
          </a:p>
          <a:p>
            <a:pPr marL="9802495">
              <a:lnSpc>
                <a:spcPct val="100000"/>
              </a:lnSpc>
              <a:spcBef>
                <a:spcPts val="2900"/>
              </a:spcBef>
            </a:pPr>
            <a:r>
              <a:rPr sz="3800" spc="-10" dirty="0">
                <a:latin typeface="Arial"/>
                <a:cs typeface="Arial"/>
              </a:rPr>
              <a:t>——</a:t>
            </a:r>
            <a:r>
              <a:rPr sz="3800" spc="-610" dirty="0">
                <a:latin typeface="Arial Unicode MS"/>
                <a:cs typeface="Arial Unicode MS"/>
              </a:rPr>
              <a:t>江苏卷优秀作⽂文《于⽆无声处听惊雷雷》</a:t>
            </a:r>
            <a:endParaRPr sz="3800">
              <a:latin typeface="Arial Unicode MS"/>
              <a:cs typeface="Arial Unicode MS"/>
            </a:endParaRPr>
          </a:p>
        </p:txBody>
      </p:sp>
      <p:sp>
        <p:nvSpPr>
          <p:cNvPr id="3" name="object 3"/>
          <p:cNvSpPr txBox="1">
            <a:spLocks noGrp="1"/>
          </p:cNvSpPr>
          <p:nvPr>
            <p:ph type="title"/>
          </p:nvPr>
        </p:nvSpPr>
        <p:spPr>
          <a:prstGeom prst="rect">
            <a:avLst/>
          </a:prstGeom>
        </p:spPr>
        <p:txBody>
          <a:bodyPr vert="horz" wrap="square" lIns="0" tIns="1020627" rIns="0" bIns="0" rtlCol="0">
            <a:spAutoFit/>
          </a:bodyPr>
          <a:lstStyle/>
          <a:p>
            <a:pPr marL="6553200">
              <a:lnSpc>
                <a:spcPts val="10400"/>
              </a:lnSpc>
            </a:pPr>
            <a:r>
              <a:rPr sz="10300" b="0" spc="5" dirty="0">
                <a:latin typeface="Arial Unicode MS"/>
                <a:cs typeface="Arial Unicode MS"/>
              </a:rPr>
              <a:t>名句作结</a:t>
            </a:r>
            <a:endParaRPr sz="10300">
              <a:latin typeface="Arial Unicode MS"/>
              <a:cs typeface="Arial Unicode MS"/>
            </a:endParaRPr>
          </a:p>
        </p:txBody>
      </p:sp>
      <p:sp>
        <p:nvSpPr>
          <p:cNvPr id="4" name="object 4"/>
          <p:cNvSpPr/>
          <p:nvPr/>
        </p:nvSpPr>
        <p:spPr>
          <a:xfrm>
            <a:off x="3923011" y="1735170"/>
            <a:ext cx="1319530" cy="487045"/>
          </a:xfrm>
          <a:custGeom>
            <a:avLst/>
            <a:gdLst/>
            <a:ahLst/>
            <a:cxnLst/>
            <a:rect l="l" t="t" r="r" b="b"/>
            <a:pathLst>
              <a:path w="1319529" h="487044">
                <a:moveTo>
                  <a:pt x="747132" y="278474"/>
                </a:moveTo>
                <a:lnTo>
                  <a:pt x="535560" y="278474"/>
                </a:lnTo>
                <a:lnTo>
                  <a:pt x="573120" y="278864"/>
                </a:lnTo>
                <a:lnTo>
                  <a:pt x="610176" y="282914"/>
                </a:lnTo>
                <a:lnTo>
                  <a:pt x="682810" y="301611"/>
                </a:lnTo>
                <a:lnTo>
                  <a:pt x="718404" y="316068"/>
                </a:lnTo>
                <a:lnTo>
                  <a:pt x="753590" y="333842"/>
                </a:lnTo>
                <a:lnTo>
                  <a:pt x="788184" y="354722"/>
                </a:lnTo>
                <a:lnTo>
                  <a:pt x="822387" y="378728"/>
                </a:lnTo>
                <a:lnTo>
                  <a:pt x="856141" y="405725"/>
                </a:lnTo>
                <a:lnTo>
                  <a:pt x="890966" y="432037"/>
                </a:lnTo>
                <a:lnTo>
                  <a:pt x="926677" y="453509"/>
                </a:lnTo>
                <a:lnTo>
                  <a:pt x="963316" y="469908"/>
                </a:lnTo>
                <a:lnTo>
                  <a:pt x="1000925" y="480998"/>
                </a:lnTo>
                <a:lnTo>
                  <a:pt x="1039545" y="486545"/>
                </a:lnTo>
                <a:lnTo>
                  <a:pt x="1079220" y="486314"/>
                </a:lnTo>
                <a:lnTo>
                  <a:pt x="1119991" y="480069"/>
                </a:lnTo>
                <a:lnTo>
                  <a:pt x="1161901" y="467577"/>
                </a:lnTo>
                <a:lnTo>
                  <a:pt x="1194974" y="451197"/>
                </a:lnTo>
                <a:lnTo>
                  <a:pt x="1205253" y="443479"/>
                </a:lnTo>
                <a:lnTo>
                  <a:pt x="1079580" y="443479"/>
                </a:lnTo>
                <a:lnTo>
                  <a:pt x="1041153" y="441453"/>
                </a:lnTo>
                <a:lnTo>
                  <a:pt x="1001822" y="431191"/>
                </a:lnTo>
                <a:lnTo>
                  <a:pt x="965030" y="414437"/>
                </a:lnTo>
                <a:lnTo>
                  <a:pt x="929792" y="393668"/>
                </a:lnTo>
                <a:lnTo>
                  <a:pt x="895504" y="370541"/>
                </a:lnTo>
                <a:lnTo>
                  <a:pt x="861560" y="346713"/>
                </a:lnTo>
                <a:lnTo>
                  <a:pt x="827357" y="323843"/>
                </a:lnTo>
                <a:lnTo>
                  <a:pt x="791148" y="301377"/>
                </a:lnTo>
                <a:lnTo>
                  <a:pt x="754630" y="281840"/>
                </a:lnTo>
                <a:lnTo>
                  <a:pt x="747132" y="278474"/>
                </a:lnTo>
                <a:close/>
              </a:path>
              <a:path w="1319529" h="487044">
                <a:moveTo>
                  <a:pt x="1224921" y="45546"/>
                </a:moveTo>
                <a:lnTo>
                  <a:pt x="1085492" y="45546"/>
                </a:lnTo>
                <a:lnTo>
                  <a:pt x="1118730" y="47307"/>
                </a:lnTo>
                <a:lnTo>
                  <a:pt x="1157755" y="60204"/>
                </a:lnTo>
                <a:lnTo>
                  <a:pt x="1192164" y="79200"/>
                </a:lnTo>
                <a:lnTo>
                  <a:pt x="1244858" y="131905"/>
                </a:lnTo>
                <a:lnTo>
                  <a:pt x="1272260" y="198257"/>
                </a:lnTo>
                <a:lnTo>
                  <a:pt x="1275052" y="234311"/>
                </a:lnTo>
                <a:lnTo>
                  <a:pt x="1269814" y="271091"/>
                </a:lnTo>
                <a:lnTo>
                  <a:pt x="1255533" y="312038"/>
                </a:lnTo>
                <a:lnTo>
                  <a:pt x="1235893" y="348419"/>
                </a:lnTo>
                <a:lnTo>
                  <a:pt x="1211529" y="379709"/>
                </a:lnTo>
                <a:lnTo>
                  <a:pt x="1183080" y="405385"/>
                </a:lnTo>
                <a:lnTo>
                  <a:pt x="1116469" y="437793"/>
                </a:lnTo>
                <a:lnTo>
                  <a:pt x="1079580" y="443479"/>
                </a:lnTo>
                <a:lnTo>
                  <a:pt x="1205253" y="443479"/>
                </a:lnTo>
                <a:lnTo>
                  <a:pt x="1252696" y="400124"/>
                </a:lnTo>
                <a:lnTo>
                  <a:pt x="1276132" y="367797"/>
                </a:lnTo>
                <a:lnTo>
                  <a:pt x="1295141" y="332520"/>
                </a:lnTo>
                <a:lnTo>
                  <a:pt x="1309117" y="295477"/>
                </a:lnTo>
                <a:lnTo>
                  <a:pt x="1317452" y="257849"/>
                </a:lnTo>
                <a:lnTo>
                  <a:pt x="1319541" y="220821"/>
                </a:lnTo>
                <a:lnTo>
                  <a:pt x="1314776" y="185575"/>
                </a:lnTo>
                <a:lnTo>
                  <a:pt x="1300747" y="144321"/>
                </a:lnTo>
                <a:lnTo>
                  <a:pt x="1280774" y="106946"/>
                </a:lnTo>
                <a:lnTo>
                  <a:pt x="1255658" y="74091"/>
                </a:lnTo>
                <a:lnTo>
                  <a:pt x="1226199" y="46395"/>
                </a:lnTo>
                <a:lnTo>
                  <a:pt x="1224921" y="45546"/>
                </a:lnTo>
                <a:close/>
              </a:path>
              <a:path w="1319529" h="487044">
                <a:moveTo>
                  <a:pt x="32628" y="298235"/>
                </a:moveTo>
                <a:lnTo>
                  <a:pt x="23157" y="299515"/>
                </a:lnTo>
                <a:lnTo>
                  <a:pt x="0" y="305655"/>
                </a:lnTo>
                <a:lnTo>
                  <a:pt x="23613" y="332017"/>
                </a:lnTo>
                <a:lnTo>
                  <a:pt x="52134" y="353256"/>
                </a:lnTo>
                <a:lnTo>
                  <a:pt x="84526" y="369147"/>
                </a:lnTo>
                <a:lnTo>
                  <a:pt x="119749" y="379469"/>
                </a:lnTo>
                <a:lnTo>
                  <a:pt x="156765" y="383999"/>
                </a:lnTo>
                <a:lnTo>
                  <a:pt x="194536" y="382515"/>
                </a:lnTo>
                <a:lnTo>
                  <a:pt x="232024" y="374794"/>
                </a:lnTo>
                <a:lnTo>
                  <a:pt x="286652" y="357508"/>
                </a:lnTo>
                <a:lnTo>
                  <a:pt x="332355" y="338348"/>
                </a:lnTo>
                <a:lnTo>
                  <a:pt x="153388" y="338348"/>
                </a:lnTo>
                <a:lnTo>
                  <a:pt x="115786" y="333712"/>
                </a:lnTo>
                <a:lnTo>
                  <a:pt x="77846" y="321358"/>
                </a:lnTo>
                <a:lnTo>
                  <a:pt x="39569" y="300200"/>
                </a:lnTo>
                <a:lnTo>
                  <a:pt x="32628" y="298235"/>
                </a:lnTo>
                <a:close/>
              </a:path>
              <a:path w="1319529" h="487044">
                <a:moveTo>
                  <a:pt x="1080961" y="0"/>
                </a:moveTo>
                <a:lnTo>
                  <a:pt x="1015375" y="21494"/>
                </a:lnTo>
                <a:lnTo>
                  <a:pt x="958847" y="72141"/>
                </a:lnTo>
                <a:lnTo>
                  <a:pt x="939016" y="107761"/>
                </a:lnTo>
                <a:lnTo>
                  <a:pt x="927490" y="149905"/>
                </a:lnTo>
                <a:lnTo>
                  <a:pt x="926285" y="198318"/>
                </a:lnTo>
                <a:lnTo>
                  <a:pt x="933562" y="237752"/>
                </a:lnTo>
                <a:lnTo>
                  <a:pt x="969000" y="299744"/>
                </a:lnTo>
                <a:lnTo>
                  <a:pt x="1029620" y="333842"/>
                </a:lnTo>
                <a:lnTo>
                  <a:pt x="1068375" y="338408"/>
                </a:lnTo>
                <a:lnTo>
                  <a:pt x="1108449" y="333205"/>
                </a:lnTo>
                <a:lnTo>
                  <a:pt x="1139419" y="317254"/>
                </a:lnTo>
                <a:lnTo>
                  <a:pt x="1160948" y="290046"/>
                </a:lnTo>
                <a:lnTo>
                  <a:pt x="1162078" y="286299"/>
                </a:lnTo>
                <a:lnTo>
                  <a:pt x="1056066" y="286299"/>
                </a:lnTo>
                <a:lnTo>
                  <a:pt x="1035999" y="285645"/>
                </a:lnTo>
                <a:lnTo>
                  <a:pt x="1007222" y="269051"/>
                </a:lnTo>
                <a:lnTo>
                  <a:pt x="986214" y="241540"/>
                </a:lnTo>
                <a:lnTo>
                  <a:pt x="973839" y="207043"/>
                </a:lnTo>
                <a:lnTo>
                  <a:pt x="970960" y="169490"/>
                </a:lnTo>
                <a:lnTo>
                  <a:pt x="978441" y="132812"/>
                </a:lnTo>
                <a:lnTo>
                  <a:pt x="996138" y="99642"/>
                </a:lnTo>
                <a:lnTo>
                  <a:pt x="1021606" y="73110"/>
                </a:lnTo>
                <a:lnTo>
                  <a:pt x="1052254" y="54613"/>
                </a:lnTo>
                <a:lnTo>
                  <a:pt x="1085492" y="45546"/>
                </a:lnTo>
                <a:lnTo>
                  <a:pt x="1224921" y="45546"/>
                </a:lnTo>
                <a:lnTo>
                  <a:pt x="1193199" y="24498"/>
                </a:lnTo>
                <a:lnTo>
                  <a:pt x="1157459" y="9039"/>
                </a:lnTo>
                <a:lnTo>
                  <a:pt x="1119780" y="660"/>
                </a:lnTo>
                <a:lnTo>
                  <a:pt x="1080961" y="0"/>
                </a:lnTo>
                <a:close/>
              </a:path>
              <a:path w="1319529" h="487044">
                <a:moveTo>
                  <a:pt x="531088" y="231346"/>
                </a:moveTo>
                <a:lnTo>
                  <a:pt x="492816" y="234637"/>
                </a:lnTo>
                <a:lnTo>
                  <a:pt x="454219" y="241462"/>
                </a:lnTo>
                <a:lnTo>
                  <a:pt x="415284" y="251888"/>
                </a:lnTo>
                <a:lnTo>
                  <a:pt x="375994" y="265985"/>
                </a:lnTo>
                <a:lnTo>
                  <a:pt x="336335" y="283823"/>
                </a:lnTo>
                <a:lnTo>
                  <a:pt x="300422" y="301465"/>
                </a:lnTo>
                <a:lnTo>
                  <a:pt x="264170" y="316825"/>
                </a:lnTo>
                <a:lnTo>
                  <a:pt x="227581" y="328818"/>
                </a:lnTo>
                <a:lnTo>
                  <a:pt x="190653" y="336354"/>
                </a:lnTo>
                <a:lnTo>
                  <a:pt x="153388" y="338348"/>
                </a:lnTo>
                <a:lnTo>
                  <a:pt x="332355" y="338348"/>
                </a:lnTo>
                <a:lnTo>
                  <a:pt x="341933" y="333803"/>
                </a:lnTo>
                <a:lnTo>
                  <a:pt x="380131" y="315423"/>
                </a:lnTo>
                <a:lnTo>
                  <a:pt x="419850" y="300200"/>
                </a:lnTo>
                <a:lnTo>
                  <a:pt x="458900" y="289056"/>
                </a:lnTo>
                <a:lnTo>
                  <a:pt x="497489" y="281840"/>
                </a:lnTo>
                <a:lnTo>
                  <a:pt x="535560" y="278474"/>
                </a:lnTo>
                <a:lnTo>
                  <a:pt x="747132" y="278474"/>
                </a:lnTo>
                <a:lnTo>
                  <a:pt x="718098" y="265443"/>
                </a:lnTo>
                <a:lnTo>
                  <a:pt x="681227" y="252114"/>
                </a:lnTo>
                <a:lnTo>
                  <a:pt x="644105" y="241971"/>
                </a:lnTo>
                <a:lnTo>
                  <a:pt x="606718" y="235082"/>
                </a:lnTo>
                <a:lnTo>
                  <a:pt x="569050" y="231517"/>
                </a:lnTo>
                <a:lnTo>
                  <a:pt x="531088" y="231346"/>
                </a:lnTo>
                <a:close/>
              </a:path>
              <a:path w="1319529" h="487044">
                <a:moveTo>
                  <a:pt x="1094733" y="148622"/>
                </a:moveTo>
                <a:lnTo>
                  <a:pt x="1084559" y="151463"/>
                </a:lnTo>
                <a:lnTo>
                  <a:pt x="1071686" y="156351"/>
                </a:lnTo>
                <a:lnTo>
                  <a:pt x="1055779" y="161921"/>
                </a:lnTo>
                <a:lnTo>
                  <a:pt x="1086386" y="186996"/>
                </a:lnTo>
                <a:lnTo>
                  <a:pt x="1108391" y="227650"/>
                </a:lnTo>
                <a:lnTo>
                  <a:pt x="1122332" y="261992"/>
                </a:lnTo>
                <a:lnTo>
                  <a:pt x="1100245" y="270550"/>
                </a:lnTo>
                <a:lnTo>
                  <a:pt x="1077819" y="279960"/>
                </a:lnTo>
                <a:lnTo>
                  <a:pt x="1056066" y="286299"/>
                </a:lnTo>
                <a:lnTo>
                  <a:pt x="1162078" y="286299"/>
                </a:lnTo>
                <a:lnTo>
                  <a:pt x="1172697" y="251070"/>
                </a:lnTo>
                <a:lnTo>
                  <a:pt x="1173114" y="213662"/>
                </a:lnTo>
                <a:lnTo>
                  <a:pt x="1159875" y="185122"/>
                </a:lnTo>
                <a:lnTo>
                  <a:pt x="1135508" y="164086"/>
                </a:lnTo>
                <a:lnTo>
                  <a:pt x="1102542" y="149189"/>
                </a:lnTo>
                <a:lnTo>
                  <a:pt x="1094733" y="148622"/>
                </a:lnTo>
                <a:close/>
              </a:path>
            </a:pathLst>
          </a:custGeom>
          <a:solidFill>
            <a:srgbClr val="414141"/>
          </a:solidFill>
        </p:spPr>
        <p:txBody>
          <a:bodyPr wrap="square" lIns="0" tIns="0" rIns="0" bIns="0" rtlCol="0"/>
          <a:lstStyle/>
          <a:p>
            <a:endParaRPr/>
          </a:p>
        </p:txBody>
      </p:sp>
      <p:sp>
        <p:nvSpPr>
          <p:cNvPr id="5" name="object 5"/>
          <p:cNvSpPr/>
          <p:nvPr/>
        </p:nvSpPr>
        <p:spPr>
          <a:xfrm>
            <a:off x="5749884" y="1733970"/>
            <a:ext cx="460375" cy="489584"/>
          </a:xfrm>
          <a:custGeom>
            <a:avLst/>
            <a:gdLst/>
            <a:ahLst/>
            <a:cxnLst/>
            <a:rect l="l" t="t" r="r" b="b"/>
            <a:pathLst>
              <a:path w="460375" h="489585">
                <a:moveTo>
                  <a:pt x="14397" y="370301"/>
                </a:moveTo>
                <a:lnTo>
                  <a:pt x="5402" y="379390"/>
                </a:lnTo>
                <a:lnTo>
                  <a:pt x="0" y="383034"/>
                </a:lnTo>
                <a:lnTo>
                  <a:pt x="3545" y="393344"/>
                </a:lnTo>
                <a:lnTo>
                  <a:pt x="47303" y="444598"/>
                </a:lnTo>
                <a:lnTo>
                  <a:pt x="112854" y="476521"/>
                </a:lnTo>
                <a:lnTo>
                  <a:pt x="180421" y="489520"/>
                </a:lnTo>
                <a:lnTo>
                  <a:pt x="214043" y="489242"/>
                </a:lnTo>
                <a:lnTo>
                  <a:pt x="279135" y="475773"/>
                </a:lnTo>
                <a:lnTo>
                  <a:pt x="338913" y="445937"/>
                </a:lnTo>
                <a:lnTo>
                  <a:pt x="343596" y="442339"/>
                </a:lnTo>
                <a:lnTo>
                  <a:pt x="190486" y="442339"/>
                </a:lnTo>
                <a:lnTo>
                  <a:pt x="151378" y="438098"/>
                </a:lnTo>
                <a:lnTo>
                  <a:pt x="113282" y="427465"/>
                </a:lnTo>
                <a:lnTo>
                  <a:pt x="77379" y="410310"/>
                </a:lnTo>
                <a:lnTo>
                  <a:pt x="61466" y="400478"/>
                </a:lnTo>
                <a:lnTo>
                  <a:pt x="30310" y="380134"/>
                </a:lnTo>
                <a:lnTo>
                  <a:pt x="14397" y="370301"/>
                </a:lnTo>
                <a:close/>
              </a:path>
              <a:path w="460375" h="489585">
                <a:moveTo>
                  <a:pt x="366333" y="48154"/>
                </a:moveTo>
                <a:lnTo>
                  <a:pt x="236657" y="48154"/>
                </a:lnTo>
                <a:lnTo>
                  <a:pt x="273061" y="52287"/>
                </a:lnTo>
                <a:lnTo>
                  <a:pt x="308565" y="63846"/>
                </a:lnTo>
                <a:lnTo>
                  <a:pt x="365276" y="106613"/>
                </a:lnTo>
                <a:lnTo>
                  <a:pt x="386979" y="142603"/>
                </a:lnTo>
                <a:lnTo>
                  <a:pt x="401191" y="181200"/>
                </a:lnTo>
                <a:lnTo>
                  <a:pt x="407911" y="221229"/>
                </a:lnTo>
                <a:lnTo>
                  <a:pt x="407140" y="261512"/>
                </a:lnTo>
                <a:lnTo>
                  <a:pt x="398879" y="300871"/>
                </a:lnTo>
                <a:lnTo>
                  <a:pt x="383127" y="338130"/>
                </a:lnTo>
                <a:lnTo>
                  <a:pt x="359884" y="372113"/>
                </a:lnTo>
                <a:lnTo>
                  <a:pt x="302077" y="417977"/>
                </a:lnTo>
                <a:lnTo>
                  <a:pt x="229426" y="440313"/>
                </a:lnTo>
                <a:lnTo>
                  <a:pt x="190486" y="442339"/>
                </a:lnTo>
                <a:lnTo>
                  <a:pt x="343596" y="442339"/>
                </a:lnTo>
                <a:lnTo>
                  <a:pt x="390446" y="400758"/>
                </a:lnTo>
                <a:lnTo>
                  <a:pt x="430804" y="341258"/>
                </a:lnTo>
                <a:lnTo>
                  <a:pt x="457054" y="268461"/>
                </a:lnTo>
                <a:lnTo>
                  <a:pt x="460241" y="235150"/>
                </a:lnTo>
                <a:lnTo>
                  <a:pt x="456347" y="198816"/>
                </a:lnTo>
                <a:lnTo>
                  <a:pt x="446000" y="161337"/>
                </a:lnTo>
                <a:lnTo>
                  <a:pt x="429831" y="124589"/>
                </a:lnTo>
                <a:lnTo>
                  <a:pt x="408468" y="90450"/>
                </a:lnTo>
                <a:lnTo>
                  <a:pt x="382541" y="60796"/>
                </a:lnTo>
                <a:lnTo>
                  <a:pt x="366333" y="48154"/>
                </a:lnTo>
                <a:close/>
              </a:path>
              <a:path w="460375" h="489585">
                <a:moveTo>
                  <a:pt x="246742" y="0"/>
                </a:moveTo>
                <a:lnTo>
                  <a:pt x="173619" y="12375"/>
                </a:lnTo>
                <a:lnTo>
                  <a:pt x="136760" y="32050"/>
                </a:lnTo>
                <a:lnTo>
                  <a:pt x="89108" y="85263"/>
                </a:lnTo>
                <a:lnTo>
                  <a:pt x="73779" y="120252"/>
                </a:lnTo>
                <a:lnTo>
                  <a:pt x="65047" y="158273"/>
                </a:lnTo>
                <a:lnTo>
                  <a:pt x="63612" y="197404"/>
                </a:lnTo>
                <a:lnTo>
                  <a:pt x="70175" y="235729"/>
                </a:lnTo>
                <a:lnTo>
                  <a:pt x="85409" y="271823"/>
                </a:lnTo>
                <a:lnTo>
                  <a:pt x="134183" y="319917"/>
                </a:lnTo>
                <a:lnTo>
                  <a:pt x="203334" y="339381"/>
                </a:lnTo>
                <a:lnTo>
                  <a:pt x="243005" y="336599"/>
                </a:lnTo>
                <a:lnTo>
                  <a:pt x="275085" y="322563"/>
                </a:lnTo>
                <a:lnTo>
                  <a:pt x="298732" y="296934"/>
                </a:lnTo>
                <a:lnTo>
                  <a:pt x="301276" y="290283"/>
                </a:lnTo>
                <a:lnTo>
                  <a:pt x="224925" y="290283"/>
                </a:lnTo>
                <a:lnTo>
                  <a:pt x="198103" y="284741"/>
                </a:lnTo>
                <a:lnTo>
                  <a:pt x="146483" y="263431"/>
                </a:lnTo>
                <a:lnTo>
                  <a:pt x="112596" y="217132"/>
                </a:lnTo>
                <a:lnTo>
                  <a:pt x="107833" y="184542"/>
                </a:lnTo>
                <a:lnTo>
                  <a:pt x="112466" y="150941"/>
                </a:lnTo>
                <a:lnTo>
                  <a:pt x="145923" y="88995"/>
                </a:lnTo>
                <a:lnTo>
                  <a:pt x="202253" y="52104"/>
                </a:lnTo>
                <a:lnTo>
                  <a:pt x="236657" y="48154"/>
                </a:lnTo>
                <a:lnTo>
                  <a:pt x="366333" y="48154"/>
                </a:lnTo>
                <a:lnTo>
                  <a:pt x="352680" y="37505"/>
                </a:lnTo>
                <a:lnTo>
                  <a:pt x="318067" y="18538"/>
                </a:lnTo>
                <a:lnTo>
                  <a:pt x="282704" y="5783"/>
                </a:lnTo>
                <a:lnTo>
                  <a:pt x="246742" y="0"/>
                </a:lnTo>
                <a:close/>
              </a:path>
              <a:path w="460375" h="489585">
                <a:moveTo>
                  <a:pt x="244326" y="155827"/>
                </a:moveTo>
                <a:lnTo>
                  <a:pt x="230320" y="157533"/>
                </a:lnTo>
                <a:lnTo>
                  <a:pt x="216325" y="160600"/>
                </a:lnTo>
                <a:lnTo>
                  <a:pt x="203334" y="162988"/>
                </a:lnTo>
                <a:lnTo>
                  <a:pt x="224084" y="187536"/>
                </a:lnTo>
                <a:lnTo>
                  <a:pt x="242471" y="207994"/>
                </a:lnTo>
                <a:lnTo>
                  <a:pt x="257485" y="226407"/>
                </a:lnTo>
                <a:lnTo>
                  <a:pt x="268117" y="244818"/>
                </a:lnTo>
                <a:lnTo>
                  <a:pt x="264655" y="256017"/>
                </a:lnTo>
                <a:lnTo>
                  <a:pt x="252591" y="271646"/>
                </a:lnTo>
                <a:lnTo>
                  <a:pt x="237493" y="285227"/>
                </a:lnTo>
                <a:lnTo>
                  <a:pt x="224925" y="290283"/>
                </a:lnTo>
                <a:lnTo>
                  <a:pt x="301276" y="290283"/>
                </a:lnTo>
                <a:lnTo>
                  <a:pt x="313100" y="259372"/>
                </a:lnTo>
                <a:lnTo>
                  <a:pt x="315518" y="224023"/>
                </a:lnTo>
                <a:lnTo>
                  <a:pt x="306802" y="194812"/>
                </a:lnTo>
                <a:lnTo>
                  <a:pt x="287288" y="172420"/>
                </a:lnTo>
                <a:lnTo>
                  <a:pt x="257301" y="157531"/>
                </a:lnTo>
                <a:lnTo>
                  <a:pt x="244326" y="155827"/>
                </a:lnTo>
                <a:close/>
              </a:path>
            </a:pathLst>
          </a:custGeom>
          <a:solidFill>
            <a:srgbClr val="414141"/>
          </a:solidFill>
        </p:spPr>
        <p:txBody>
          <a:bodyPr wrap="square" lIns="0" tIns="0" rIns="0" bIns="0" rtlCol="0"/>
          <a:lstStyle/>
          <a:p>
            <a:endParaRPr/>
          </a:p>
        </p:txBody>
      </p:sp>
      <p:sp>
        <p:nvSpPr>
          <p:cNvPr id="6" name="object 6"/>
          <p:cNvSpPr/>
          <p:nvPr/>
        </p:nvSpPr>
        <p:spPr>
          <a:xfrm>
            <a:off x="5272083" y="1735115"/>
            <a:ext cx="447675" cy="487045"/>
          </a:xfrm>
          <a:custGeom>
            <a:avLst/>
            <a:gdLst/>
            <a:ahLst/>
            <a:cxnLst/>
            <a:rect l="l" t="t" r="r" b="b"/>
            <a:pathLst>
              <a:path w="447675" h="487044">
                <a:moveTo>
                  <a:pt x="0" y="383640"/>
                </a:moveTo>
                <a:lnTo>
                  <a:pt x="5953" y="396404"/>
                </a:lnTo>
                <a:lnTo>
                  <a:pt x="11232" y="409339"/>
                </a:lnTo>
                <a:lnTo>
                  <a:pt x="17183" y="421251"/>
                </a:lnTo>
                <a:lnTo>
                  <a:pt x="55722" y="452352"/>
                </a:lnTo>
                <a:lnTo>
                  <a:pt x="126176" y="479616"/>
                </a:lnTo>
                <a:lnTo>
                  <a:pt x="164248" y="485563"/>
                </a:lnTo>
                <a:lnTo>
                  <a:pt x="203010" y="486443"/>
                </a:lnTo>
                <a:lnTo>
                  <a:pt x="241556" y="482301"/>
                </a:lnTo>
                <a:lnTo>
                  <a:pt x="278981" y="473180"/>
                </a:lnTo>
                <a:lnTo>
                  <a:pt x="314380" y="459124"/>
                </a:lnTo>
                <a:lnTo>
                  <a:pt x="342835" y="442518"/>
                </a:lnTo>
                <a:lnTo>
                  <a:pt x="181929" y="442518"/>
                </a:lnTo>
                <a:lnTo>
                  <a:pt x="144347" y="436857"/>
                </a:lnTo>
                <a:lnTo>
                  <a:pt x="107797" y="423670"/>
                </a:lnTo>
                <a:lnTo>
                  <a:pt x="83630" y="411530"/>
                </a:lnTo>
                <a:lnTo>
                  <a:pt x="58618" y="400243"/>
                </a:lnTo>
                <a:lnTo>
                  <a:pt x="31247" y="390662"/>
                </a:lnTo>
                <a:lnTo>
                  <a:pt x="0" y="383640"/>
                </a:lnTo>
                <a:close/>
              </a:path>
              <a:path w="447675" h="487044">
                <a:moveTo>
                  <a:pt x="362124" y="46062"/>
                </a:moveTo>
                <a:lnTo>
                  <a:pt x="246733" y="46062"/>
                </a:lnTo>
                <a:lnTo>
                  <a:pt x="286140" y="53908"/>
                </a:lnTo>
                <a:lnTo>
                  <a:pt x="321581" y="72497"/>
                </a:lnTo>
                <a:lnTo>
                  <a:pt x="351378" y="99131"/>
                </a:lnTo>
                <a:lnTo>
                  <a:pt x="391433" y="159651"/>
                </a:lnTo>
                <a:lnTo>
                  <a:pt x="404877" y="227423"/>
                </a:lnTo>
                <a:lnTo>
                  <a:pt x="401410" y="263122"/>
                </a:lnTo>
                <a:lnTo>
                  <a:pt x="373674" y="336332"/>
                </a:lnTo>
                <a:lnTo>
                  <a:pt x="350681" y="369115"/>
                </a:lnTo>
                <a:lnTo>
                  <a:pt x="322784" y="396291"/>
                </a:lnTo>
                <a:lnTo>
                  <a:pt x="290970" y="417538"/>
                </a:lnTo>
                <a:lnTo>
                  <a:pt x="219553" y="440972"/>
                </a:lnTo>
                <a:lnTo>
                  <a:pt x="181929" y="442518"/>
                </a:lnTo>
                <a:lnTo>
                  <a:pt x="342835" y="442518"/>
                </a:lnTo>
                <a:lnTo>
                  <a:pt x="375475" y="416382"/>
                </a:lnTo>
                <a:lnTo>
                  <a:pt x="418764" y="357619"/>
                </a:lnTo>
                <a:lnTo>
                  <a:pt x="442823" y="289511"/>
                </a:lnTo>
                <a:lnTo>
                  <a:pt x="447560" y="253536"/>
                </a:lnTo>
                <a:lnTo>
                  <a:pt x="447394" y="217125"/>
                </a:lnTo>
                <a:lnTo>
                  <a:pt x="432217" y="145524"/>
                </a:lnTo>
                <a:lnTo>
                  <a:pt x="397035" y="79775"/>
                </a:lnTo>
                <a:lnTo>
                  <a:pt x="370726" y="51890"/>
                </a:lnTo>
                <a:lnTo>
                  <a:pt x="362124" y="46062"/>
                </a:lnTo>
                <a:close/>
              </a:path>
              <a:path w="447675" h="487044">
                <a:moveTo>
                  <a:pt x="219582" y="0"/>
                </a:moveTo>
                <a:lnTo>
                  <a:pt x="144395" y="26594"/>
                </a:lnTo>
                <a:lnTo>
                  <a:pt x="110787" y="52211"/>
                </a:lnTo>
                <a:lnTo>
                  <a:pt x="84663" y="83185"/>
                </a:lnTo>
                <a:lnTo>
                  <a:pt x="66474" y="118859"/>
                </a:lnTo>
                <a:lnTo>
                  <a:pt x="56668" y="158575"/>
                </a:lnTo>
                <a:lnTo>
                  <a:pt x="55694" y="201677"/>
                </a:lnTo>
                <a:lnTo>
                  <a:pt x="64331" y="239394"/>
                </a:lnTo>
                <a:lnTo>
                  <a:pt x="103942" y="297707"/>
                </a:lnTo>
                <a:lnTo>
                  <a:pt x="165282" y="330866"/>
                </a:lnTo>
                <a:lnTo>
                  <a:pt x="193382" y="333227"/>
                </a:lnTo>
                <a:lnTo>
                  <a:pt x="224343" y="327911"/>
                </a:lnTo>
                <a:lnTo>
                  <a:pt x="254968" y="316795"/>
                </a:lnTo>
                <a:lnTo>
                  <a:pt x="282054" y="301757"/>
                </a:lnTo>
                <a:lnTo>
                  <a:pt x="294167" y="289014"/>
                </a:lnTo>
                <a:lnTo>
                  <a:pt x="228160" y="289014"/>
                </a:lnTo>
                <a:lnTo>
                  <a:pt x="200542" y="284069"/>
                </a:lnTo>
                <a:lnTo>
                  <a:pt x="147323" y="265988"/>
                </a:lnTo>
                <a:lnTo>
                  <a:pt x="106203" y="222931"/>
                </a:lnTo>
                <a:lnTo>
                  <a:pt x="98627" y="189379"/>
                </a:lnTo>
                <a:lnTo>
                  <a:pt x="102090" y="153208"/>
                </a:lnTo>
                <a:lnTo>
                  <a:pt x="115644" y="117473"/>
                </a:lnTo>
                <a:lnTo>
                  <a:pt x="138341" y="85230"/>
                </a:lnTo>
                <a:lnTo>
                  <a:pt x="169469" y="61897"/>
                </a:lnTo>
                <a:lnTo>
                  <a:pt x="206721" y="48782"/>
                </a:lnTo>
                <a:lnTo>
                  <a:pt x="246733" y="46062"/>
                </a:lnTo>
                <a:lnTo>
                  <a:pt x="362124" y="46062"/>
                </a:lnTo>
                <a:lnTo>
                  <a:pt x="336882" y="28959"/>
                </a:lnTo>
                <a:lnTo>
                  <a:pt x="298447" y="11994"/>
                </a:lnTo>
                <a:lnTo>
                  <a:pt x="258366" y="2004"/>
                </a:lnTo>
                <a:lnTo>
                  <a:pt x="219582" y="0"/>
                </a:lnTo>
                <a:close/>
              </a:path>
              <a:path w="447675" h="487044">
                <a:moveTo>
                  <a:pt x="208402" y="152558"/>
                </a:moveTo>
                <a:lnTo>
                  <a:pt x="210192" y="158013"/>
                </a:lnTo>
                <a:lnTo>
                  <a:pt x="211993" y="165290"/>
                </a:lnTo>
                <a:lnTo>
                  <a:pt x="211993" y="172568"/>
                </a:lnTo>
                <a:lnTo>
                  <a:pt x="226198" y="190080"/>
                </a:lnTo>
                <a:lnTo>
                  <a:pt x="240738" y="207593"/>
                </a:lnTo>
                <a:lnTo>
                  <a:pt x="253932" y="225788"/>
                </a:lnTo>
                <a:lnTo>
                  <a:pt x="264096" y="245351"/>
                </a:lnTo>
                <a:lnTo>
                  <a:pt x="261260" y="256268"/>
                </a:lnTo>
                <a:lnTo>
                  <a:pt x="250844" y="271278"/>
                </a:lnTo>
                <a:lnTo>
                  <a:pt x="238070" y="284240"/>
                </a:lnTo>
                <a:lnTo>
                  <a:pt x="228160" y="289014"/>
                </a:lnTo>
                <a:lnTo>
                  <a:pt x="294167" y="289014"/>
                </a:lnTo>
                <a:lnTo>
                  <a:pt x="307459" y="275033"/>
                </a:lnTo>
                <a:lnTo>
                  <a:pt x="315516" y="243530"/>
                </a:lnTo>
                <a:lnTo>
                  <a:pt x="309088" y="210663"/>
                </a:lnTo>
                <a:lnTo>
                  <a:pt x="291038" y="179845"/>
                </a:lnTo>
                <a:lnTo>
                  <a:pt x="276107" y="168163"/>
                </a:lnTo>
                <a:lnTo>
                  <a:pt x="255111" y="161427"/>
                </a:lnTo>
                <a:lnTo>
                  <a:pt x="231419" y="157078"/>
                </a:lnTo>
                <a:lnTo>
                  <a:pt x="208402" y="152558"/>
                </a:lnTo>
                <a:close/>
              </a:path>
            </a:pathLst>
          </a:custGeom>
          <a:solidFill>
            <a:srgbClr val="414141"/>
          </a:solidFill>
        </p:spPr>
        <p:txBody>
          <a:bodyPr wrap="square" lIns="0" tIns="0" rIns="0" bIns="0" rtlCol="0"/>
          <a:lstStyle/>
          <a:p>
            <a:endParaRPr/>
          </a:p>
        </p:txBody>
      </p:sp>
      <p:sp>
        <p:nvSpPr>
          <p:cNvPr id="7" name="object 7"/>
          <p:cNvSpPr/>
          <p:nvPr/>
        </p:nvSpPr>
        <p:spPr>
          <a:xfrm>
            <a:off x="13893962" y="1735170"/>
            <a:ext cx="1319530" cy="487045"/>
          </a:xfrm>
          <a:custGeom>
            <a:avLst/>
            <a:gdLst/>
            <a:ahLst/>
            <a:cxnLst/>
            <a:rect l="l" t="t" r="r" b="b"/>
            <a:pathLst>
              <a:path w="1319530" h="487044">
                <a:moveTo>
                  <a:pt x="747131" y="278474"/>
                </a:moveTo>
                <a:lnTo>
                  <a:pt x="535560" y="278474"/>
                </a:lnTo>
                <a:lnTo>
                  <a:pt x="573119" y="278864"/>
                </a:lnTo>
                <a:lnTo>
                  <a:pt x="610175" y="282914"/>
                </a:lnTo>
                <a:lnTo>
                  <a:pt x="682807" y="301611"/>
                </a:lnTo>
                <a:lnTo>
                  <a:pt x="718400" y="316068"/>
                </a:lnTo>
                <a:lnTo>
                  <a:pt x="753585" y="333842"/>
                </a:lnTo>
                <a:lnTo>
                  <a:pt x="788178" y="354722"/>
                </a:lnTo>
                <a:lnTo>
                  <a:pt x="822378" y="378728"/>
                </a:lnTo>
                <a:lnTo>
                  <a:pt x="856131" y="405725"/>
                </a:lnTo>
                <a:lnTo>
                  <a:pt x="890959" y="432037"/>
                </a:lnTo>
                <a:lnTo>
                  <a:pt x="926673" y="453509"/>
                </a:lnTo>
                <a:lnTo>
                  <a:pt x="963313" y="469908"/>
                </a:lnTo>
                <a:lnTo>
                  <a:pt x="1000923" y="480998"/>
                </a:lnTo>
                <a:lnTo>
                  <a:pt x="1039545" y="486545"/>
                </a:lnTo>
                <a:lnTo>
                  <a:pt x="1079220" y="486314"/>
                </a:lnTo>
                <a:lnTo>
                  <a:pt x="1119991" y="480069"/>
                </a:lnTo>
                <a:lnTo>
                  <a:pt x="1161901" y="467577"/>
                </a:lnTo>
                <a:lnTo>
                  <a:pt x="1194974" y="451197"/>
                </a:lnTo>
                <a:lnTo>
                  <a:pt x="1205253" y="443479"/>
                </a:lnTo>
                <a:lnTo>
                  <a:pt x="1079579" y="443479"/>
                </a:lnTo>
                <a:lnTo>
                  <a:pt x="1041152" y="441453"/>
                </a:lnTo>
                <a:lnTo>
                  <a:pt x="1001822" y="431191"/>
                </a:lnTo>
                <a:lnTo>
                  <a:pt x="965030" y="414437"/>
                </a:lnTo>
                <a:lnTo>
                  <a:pt x="929792" y="393668"/>
                </a:lnTo>
                <a:lnTo>
                  <a:pt x="895504" y="370541"/>
                </a:lnTo>
                <a:lnTo>
                  <a:pt x="861560" y="346713"/>
                </a:lnTo>
                <a:lnTo>
                  <a:pt x="827357" y="323843"/>
                </a:lnTo>
                <a:lnTo>
                  <a:pt x="791148" y="301377"/>
                </a:lnTo>
                <a:lnTo>
                  <a:pt x="754629" y="281840"/>
                </a:lnTo>
                <a:lnTo>
                  <a:pt x="747131" y="278474"/>
                </a:lnTo>
                <a:close/>
              </a:path>
              <a:path w="1319530" h="487044">
                <a:moveTo>
                  <a:pt x="1224921" y="45546"/>
                </a:moveTo>
                <a:lnTo>
                  <a:pt x="1085492" y="45546"/>
                </a:lnTo>
                <a:lnTo>
                  <a:pt x="1118730" y="47307"/>
                </a:lnTo>
                <a:lnTo>
                  <a:pt x="1157755" y="60204"/>
                </a:lnTo>
                <a:lnTo>
                  <a:pt x="1192164" y="79200"/>
                </a:lnTo>
                <a:lnTo>
                  <a:pt x="1244858" y="131905"/>
                </a:lnTo>
                <a:lnTo>
                  <a:pt x="1272260" y="198257"/>
                </a:lnTo>
                <a:lnTo>
                  <a:pt x="1275052" y="234311"/>
                </a:lnTo>
                <a:lnTo>
                  <a:pt x="1269814" y="271091"/>
                </a:lnTo>
                <a:lnTo>
                  <a:pt x="1255531" y="312038"/>
                </a:lnTo>
                <a:lnTo>
                  <a:pt x="1235889" y="348419"/>
                </a:lnTo>
                <a:lnTo>
                  <a:pt x="1211525" y="379709"/>
                </a:lnTo>
                <a:lnTo>
                  <a:pt x="1183075" y="405385"/>
                </a:lnTo>
                <a:lnTo>
                  <a:pt x="1116466" y="437793"/>
                </a:lnTo>
                <a:lnTo>
                  <a:pt x="1079579" y="443479"/>
                </a:lnTo>
                <a:lnTo>
                  <a:pt x="1205253" y="443479"/>
                </a:lnTo>
                <a:lnTo>
                  <a:pt x="1252696" y="400124"/>
                </a:lnTo>
                <a:lnTo>
                  <a:pt x="1276132" y="367797"/>
                </a:lnTo>
                <a:lnTo>
                  <a:pt x="1295141" y="332520"/>
                </a:lnTo>
                <a:lnTo>
                  <a:pt x="1309117" y="295477"/>
                </a:lnTo>
                <a:lnTo>
                  <a:pt x="1317452" y="257849"/>
                </a:lnTo>
                <a:lnTo>
                  <a:pt x="1319541" y="220821"/>
                </a:lnTo>
                <a:lnTo>
                  <a:pt x="1314776" y="185575"/>
                </a:lnTo>
                <a:lnTo>
                  <a:pt x="1300747" y="144321"/>
                </a:lnTo>
                <a:lnTo>
                  <a:pt x="1280774" y="106946"/>
                </a:lnTo>
                <a:lnTo>
                  <a:pt x="1255658" y="74091"/>
                </a:lnTo>
                <a:lnTo>
                  <a:pt x="1226199" y="46395"/>
                </a:lnTo>
                <a:lnTo>
                  <a:pt x="1224921" y="45546"/>
                </a:lnTo>
                <a:close/>
              </a:path>
              <a:path w="1319530" h="487044">
                <a:moveTo>
                  <a:pt x="32628" y="298235"/>
                </a:moveTo>
                <a:lnTo>
                  <a:pt x="23157" y="299515"/>
                </a:lnTo>
                <a:lnTo>
                  <a:pt x="0" y="305655"/>
                </a:lnTo>
                <a:lnTo>
                  <a:pt x="23612" y="332017"/>
                </a:lnTo>
                <a:lnTo>
                  <a:pt x="52132" y="353256"/>
                </a:lnTo>
                <a:lnTo>
                  <a:pt x="84522" y="369147"/>
                </a:lnTo>
                <a:lnTo>
                  <a:pt x="119743" y="379469"/>
                </a:lnTo>
                <a:lnTo>
                  <a:pt x="156757" y="383999"/>
                </a:lnTo>
                <a:lnTo>
                  <a:pt x="194526" y="382515"/>
                </a:lnTo>
                <a:lnTo>
                  <a:pt x="232013" y="374794"/>
                </a:lnTo>
                <a:lnTo>
                  <a:pt x="286650" y="357508"/>
                </a:lnTo>
                <a:lnTo>
                  <a:pt x="332355" y="338348"/>
                </a:lnTo>
                <a:lnTo>
                  <a:pt x="153385" y="338348"/>
                </a:lnTo>
                <a:lnTo>
                  <a:pt x="115784" y="333712"/>
                </a:lnTo>
                <a:lnTo>
                  <a:pt x="77845" y="321358"/>
                </a:lnTo>
                <a:lnTo>
                  <a:pt x="39569" y="300200"/>
                </a:lnTo>
                <a:lnTo>
                  <a:pt x="32628" y="298235"/>
                </a:lnTo>
                <a:close/>
              </a:path>
              <a:path w="1319530" h="487044">
                <a:moveTo>
                  <a:pt x="1080961" y="0"/>
                </a:moveTo>
                <a:lnTo>
                  <a:pt x="1015370" y="21494"/>
                </a:lnTo>
                <a:lnTo>
                  <a:pt x="958842" y="72141"/>
                </a:lnTo>
                <a:lnTo>
                  <a:pt x="939010" y="107761"/>
                </a:lnTo>
                <a:lnTo>
                  <a:pt x="927483" y="149905"/>
                </a:lnTo>
                <a:lnTo>
                  <a:pt x="926275" y="198318"/>
                </a:lnTo>
                <a:lnTo>
                  <a:pt x="933556" y="237752"/>
                </a:lnTo>
                <a:lnTo>
                  <a:pt x="968997" y="299744"/>
                </a:lnTo>
                <a:lnTo>
                  <a:pt x="1029614" y="333842"/>
                </a:lnTo>
                <a:lnTo>
                  <a:pt x="1068365" y="338408"/>
                </a:lnTo>
                <a:lnTo>
                  <a:pt x="1108443" y="333205"/>
                </a:lnTo>
                <a:lnTo>
                  <a:pt x="1139412" y="317254"/>
                </a:lnTo>
                <a:lnTo>
                  <a:pt x="1160939" y="290046"/>
                </a:lnTo>
                <a:lnTo>
                  <a:pt x="1162068" y="286299"/>
                </a:lnTo>
                <a:lnTo>
                  <a:pt x="1056060" y="286299"/>
                </a:lnTo>
                <a:lnTo>
                  <a:pt x="1035999" y="285645"/>
                </a:lnTo>
                <a:lnTo>
                  <a:pt x="1007218" y="269051"/>
                </a:lnTo>
                <a:lnTo>
                  <a:pt x="986210" y="241540"/>
                </a:lnTo>
                <a:lnTo>
                  <a:pt x="973836" y="207043"/>
                </a:lnTo>
                <a:lnTo>
                  <a:pt x="970959" y="169490"/>
                </a:lnTo>
                <a:lnTo>
                  <a:pt x="978441" y="132812"/>
                </a:lnTo>
                <a:lnTo>
                  <a:pt x="996138" y="99642"/>
                </a:lnTo>
                <a:lnTo>
                  <a:pt x="1021606" y="73110"/>
                </a:lnTo>
                <a:lnTo>
                  <a:pt x="1052254" y="54613"/>
                </a:lnTo>
                <a:lnTo>
                  <a:pt x="1085492" y="45546"/>
                </a:lnTo>
                <a:lnTo>
                  <a:pt x="1224921" y="45546"/>
                </a:lnTo>
                <a:lnTo>
                  <a:pt x="1193199" y="24498"/>
                </a:lnTo>
                <a:lnTo>
                  <a:pt x="1157459" y="9039"/>
                </a:lnTo>
                <a:lnTo>
                  <a:pt x="1119780" y="660"/>
                </a:lnTo>
                <a:lnTo>
                  <a:pt x="1080961" y="0"/>
                </a:lnTo>
                <a:close/>
              </a:path>
              <a:path w="1319530" h="487044">
                <a:moveTo>
                  <a:pt x="531084" y="231346"/>
                </a:moveTo>
                <a:lnTo>
                  <a:pt x="492811" y="234637"/>
                </a:lnTo>
                <a:lnTo>
                  <a:pt x="454215" y="241462"/>
                </a:lnTo>
                <a:lnTo>
                  <a:pt x="415280" y="251888"/>
                </a:lnTo>
                <a:lnTo>
                  <a:pt x="375992" y="265985"/>
                </a:lnTo>
                <a:lnTo>
                  <a:pt x="336335" y="283823"/>
                </a:lnTo>
                <a:lnTo>
                  <a:pt x="300419" y="301465"/>
                </a:lnTo>
                <a:lnTo>
                  <a:pt x="264166" y="316825"/>
                </a:lnTo>
                <a:lnTo>
                  <a:pt x="227576" y="328818"/>
                </a:lnTo>
                <a:lnTo>
                  <a:pt x="190649" y="336354"/>
                </a:lnTo>
                <a:lnTo>
                  <a:pt x="153385" y="338348"/>
                </a:lnTo>
                <a:lnTo>
                  <a:pt x="332355" y="338348"/>
                </a:lnTo>
                <a:lnTo>
                  <a:pt x="341933" y="333803"/>
                </a:lnTo>
                <a:lnTo>
                  <a:pt x="380131" y="315423"/>
                </a:lnTo>
                <a:lnTo>
                  <a:pt x="419850" y="300200"/>
                </a:lnTo>
                <a:lnTo>
                  <a:pt x="458900" y="289056"/>
                </a:lnTo>
                <a:lnTo>
                  <a:pt x="497489" y="281840"/>
                </a:lnTo>
                <a:lnTo>
                  <a:pt x="535560" y="278474"/>
                </a:lnTo>
                <a:lnTo>
                  <a:pt x="747131" y="278474"/>
                </a:lnTo>
                <a:lnTo>
                  <a:pt x="718097" y="265443"/>
                </a:lnTo>
                <a:lnTo>
                  <a:pt x="681225" y="252114"/>
                </a:lnTo>
                <a:lnTo>
                  <a:pt x="644102" y="241971"/>
                </a:lnTo>
                <a:lnTo>
                  <a:pt x="606714" y="235082"/>
                </a:lnTo>
                <a:lnTo>
                  <a:pt x="569046" y="231517"/>
                </a:lnTo>
                <a:lnTo>
                  <a:pt x="531084" y="231346"/>
                </a:lnTo>
                <a:close/>
              </a:path>
              <a:path w="1319530" h="487044">
                <a:moveTo>
                  <a:pt x="1094729" y="148622"/>
                </a:moveTo>
                <a:lnTo>
                  <a:pt x="1084555" y="151463"/>
                </a:lnTo>
                <a:lnTo>
                  <a:pt x="1071685" y="156351"/>
                </a:lnTo>
                <a:lnTo>
                  <a:pt x="1055779" y="161921"/>
                </a:lnTo>
                <a:lnTo>
                  <a:pt x="1086386" y="186996"/>
                </a:lnTo>
                <a:lnTo>
                  <a:pt x="1108391" y="227650"/>
                </a:lnTo>
                <a:lnTo>
                  <a:pt x="1122332" y="261992"/>
                </a:lnTo>
                <a:lnTo>
                  <a:pt x="1100239" y="270550"/>
                </a:lnTo>
                <a:lnTo>
                  <a:pt x="1077811" y="279960"/>
                </a:lnTo>
                <a:lnTo>
                  <a:pt x="1056060" y="286299"/>
                </a:lnTo>
                <a:lnTo>
                  <a:pt x="1162068" y="286299"/>
                </a:lnTo>
                <a:lnTo>
                  <a:pt x="1172686" y="251070"/>
                </a:lnTo>
                <a:lnTo>
                  <a:pt x="1173110" y="213662"/>
                </a:lnTo>
                <a:lnTo>
                  <a:pt x="1159874" y="185122"/>
                </a:lnTo>
                <a:lnTo>
                  <a:pt x="1135508" y="164086"/>
                </a:lnTo>
                <a:lnTo>
                  <a:pt x="1102542" y="149189"/>
                </a:lnTo>
                <a:lnTo>
                  <a:pt x="1094729" y="148622"/>
                </a:lnTo>
                <a:close/>
              </a:path>
            </a:pathLst>
          </a:custGeom>
          <a:solidFill>
            <a:srgbClr val="414141"/>
          </a:solidFill>
        </p:spPr>
        <p:txBody>
          <a:bodyPr wrap="square" lIns="0" tIns="0" rIns="0" bIns="0" rtlCol="0"/>
          <a:lstStyle/>
          <a:p>
            <a:endParaRPr/>
          </a:p>
        </p:txBody>
      </p:sp>
      <p:sp>
        <p:nvSpPr>
          <p:cNvPr id="8" name="object 8"/>
          <p:cNvSpPr/>
          <p:nvPr/>
        </p:nvSpPr>
        <p:spPr>
          <a:xfrm>
            <a:off x="15720841" y="1733970"/>
            <a:ext cx="460375" cy="489584"/>
          </a:xfrm>
          <a:custGeom>
            <a:avLst/>
            <a:gdLst/>
            <a:ahLst/>
            <a:cxnLst/>
            <a:rect l="l" t="t" r="r" b="b"/>
            <a:pathLst>
              <a:path w="460375" h="489585">
                <a:moveTo>
                  <a:pt x="14397" y="370301"/>
                </a:moveTo>
                <a:lnTo>
                  <a:pt x="5392" y="379390"/>
                </a:lnTo>
                <a:lnTo>
                  <a:pt x="0" y="383034"/>
                </a:lnTo>
                <a:lnTo>
                  <a:pt x="3539" y="393344"/>
                </a:lnTo>
                <a:lnTo>
                  <a:pt x="47294" y="444598"/>
                </a:lnTo>
                <a:lnTo>
                  <a:pt x="112848" y="476521"/>
                </a:lnTo>
                <a:lnTo>
                  <a:pt x="180415" y="489520"/>
                </a:lnTo>
                <a:lnTo>
                  <a:pt x="214037" y="489242"/>
                </a:lnTo>
                <a:lnTo>
                  <a:pt x="279128" y="475773"/>
                </a:lnTo>
                <a:lnTo>
                  <a:pt x="338905" y="445937"/>
                </a:lnTo>
                <a:lnTo>
                  <a:pt x="343588" y="442339"/>
                </a:lnTo>
                <a:lnTo>
                  <a:pt x="190478" y="442339"/>
                </a:lnTo>
                <a:lnTo>
                  <a:pt x="151369" y="438098"/>
                </a:lnTo>
                <a:lnTo>
                  <a:pt x="113272" y="427465"/>
                </a:lnTo>
                <a:lnTo>
                  <a:pt x="77369" y="410310"/>
                </a:lnTo>
                <a:lnTo>
                  <a:pt x="61457" y="400478"/>
                </a:lnTo>
                <a:lnTo>
                  <a:pt x="30309" y="380134"/>
                </a:lnTo>
                <a:lnTo>
                  <a:pt x="14397" y="370301"/>
                </a:lnTo>
                <a:close/>
              </a:path>
              <a:path w="460375" h="489585">
                <a:moveTo>
                  <a:pt x="366333" y="48154"/>
                </a:moveTo>
                <a:lnTo>
                  <a:pt x="236651" y="48154"/>
                </a:lnTo>
                <a:lnTo>
                  <a:pt x="273055" y="52287"/>
                </a:lnTo>
                <a:lnTo>
                  <a:pt x="308560" y="63846"/>
                </a:lnTo>
                <a:lnTo>
                  <a:pt x="365276" y="106613"/>
                </a:lnTo>
                <a:lnTo>
                  <a:pt x="386979" y="142603"/>
                </a:lnTo>
                <a:lnTo>
                  <a:pt x="401191" y="181200"/>
                </a:lnTo>
                <a:lnTo>
                  <a:pt x="407910" y="221229"/>
                </a:lnTo>
                <a:lnTo>
                  <a:pt x="407139" y="261512"/>
                </a:lnTo>
                <a:lnTo>
                  <a:pt x="398875" y="300871"/>
                </a:lnTo>
                <a:lnTo>
                  <a:pt x="383120" y="338130"/>
                </a:lnTo>
                <a:lnTo>
                  <a:pt x="359873" y="372113"/>
                </a:lnTo>
                <a:lnTo>
                  <a:pt x="302070" y="417977"/>
                </a:lnTo>
                <a:lnTo>
                  <a:pt x="229419" y="440313"/>
                </a:lnTo>
                <a:lnTo>
                  <a:pt x="190478" y="442339"/>
                </a:lnTo>
                <a:lnTo>
                  <a:pt x="343588" y="442339"/>
                </a:lnTo>
                <a:lnTo>
                  <a:pt x="390437" y="400758"/>
                </a:lnTo>
                <a:lnTo>
                  <a:pt x="430794" y="341258"/>
                </a:lnTo>
                <a:lnTo>
                  <a:pt x="457043" y="268461"/>
                </a:lnTo>
                <a:lnTo>
                  <a:pt x="460234" y="235150"/>
                </a:lnTo>
                <a:lnTo>
                  <a:pt x="456343" y="198816"/>
                </a:lnTo>
                <a:lnTo>
                  <a:pt x="445998" y="161337"/>
                </a:lnTo>
                <a:lnTo>
                  <a:pt x="429830" y="124589"/>
                </a:lnTo>
                <a:lnTo>
                  <a:pt x="408468" y="90450"/>
                </a:lnTo>
                <a:lnTo>
                  <a:pt x="382541" y="60796"/>
                </a:lnTo>
                <a:lnTo>
                  <a:pt x="366333" y="48154"/>
                </a:lnTo>
                <a:close/>
              </a:path>
              <a:path w="460375" h="489585">
                <a:moveTo>
                  <a:pt x="246741" y="0"/>
                </a:moveTo>
                <a:lnTo>
                  <a:pt x="173613" y="12375"/>
                </a:lnTo>
                <a:lnTo>
                  <a:pt x="136749" y="32050"/>
                </a:lnTo>
                <a:lnTo>
                  <a:pt x="89101" y="85263"/>
                </a:lnTo>
                <a:lnTo>
                  <a:pt x="73773" y="120252"/>
                </a:lnTo>
                <a:lnTo>
                  <a:pt x="65044" y="158273"/>
                </a:lnTo>
                <a:lnTo>
                  <a:pt x="63611" y="197404"/>
                </a:lnTo>
                <a:lnTo>
                  <a:pt x="70175" y="235729"/>
                </a:lnTo>
                <a:lnTo>
                  <a:pt x="85404" y="271823"/>
                </a:lnTo>
                <a:lnTo>
                  <a:pt x="134175" y="319917"/>
                </a:lnTo>
                <a:lnTo>
                  <a:pt x="203334" y="339381"/>
                </a:lnTo>
                <a:lnTo>
                  <a:pt x="243003" y="336599"/>
                </a:lnTo>
                <a:lnTo>
                  <a:pt x="275080" y="322563"/>
                </a:lnTo>
                <a:lnTo>
                  <a:pt x="298723" y="296934"/>
                </a:lnTo>
                <a:lnTo>
                  <a:pt x="301267" y="290283"/>
                </a:lnTo>
                <a:lnTo>
                  <a:pt x="224925" y="290283"/>
                </a:lnTo>
                <a:lnTo>
                  <a:pt x="198102" y="284741"/>
                </a:lnTo>
                <a:lnTo>
                  <a:pt x="146479" y="263431"/>
                </a:lnTo>
                <a:lnTo>
                  <a:pt x="112591" y="217132"/>
                </a:lnTo>
                <a:lnTo>
                  <a:pt x="107825" y="184542"/>
                </a:lnTo>
                <a:lnTo>
                  <a:pt x="112457" y="150941"/>
                </a:lnTo>
                <a:lnTo>
                  <a:pt x="145913" y="88995"/>
                </a:lnTo>
                <a:lnTo>
                  <a:pt x="202246" y="52104"/>
                </a:lnTo>
                <a:lnTo>
                  <a:pt x="236651" y="48154"/>
                </a:lnTo>
                <a:lnTo>
                  <a:pt x="366333" y="48154"/>
                </a:lnTo>
                <a:lnTo>
                  <a:pt x="352680" y="37505"/>
                </a:lnTo>
                <a:lnTo>
                  <a:pt x="318067" y="18538"/>
                </a:lnTo>
                <a:lnTo>
                  <a:pt x="282704" y="5783"/>
                </a:lnTo>
                <a:lnTo>
                  <a:pt x="246741" y="0"/>
                </a:lnTo>
                <a:close/>
              </a:path>
              <a:path w="460375" h="489585">
                <a:moveTo>
                  <a:pt x="244320" y="155827"/>
                </a:moveTo>
                <a:lnTo>
                  <a:pt x="230312" y="157533"/>
                </a:lnTo>
                <a:lnTo>
                  <a:pt x="216319" y="160600"/>
                </a:lnTo>
                <a:lnTo>
                  <a:pt x="203334" y="162988"/>
                </a:lnTo>
                <a:lnTo>
                  <a:pt x="224080" y="187536"/>
                </a:lnTo>
                <a:lnTo>
                  <a:pt x="242466" y="207994"/>
                </a:lnTo>
                <a:lnTo>
                  <a:pt x="257479" y="226407"/>
                </a:lnTo>
                <a:lnTo>
                  <a:pt x="268107" y="244818"/>
                </a:lnTo>
                <a:lnTo>
                  <a:pt x="264650" y="256017"/>
                </a:lnTo>
                <a:lnTo>
                  <a:pt x="252590" y="271646"/>
                </a:lnTo>
                <a:lnTo>
                  <a:pt x="237492" y="285227"/>
                </a:lnTo>
                <a:lnTo>
                  <a:pt x="224925" y="290283"/>
                </a:lnTo>
                <a:lnTo>
                  <a:pt x="301267" y="290283"/>
                </a:lnTo>
                <a:lnTo>
                  <a:pt x="313089" y="259372"/>
                </a:lnTo>
                <a:lnTo>
                  <a:pt x="315507" y="224023"/>
                </a:lnTo>
                <a:lnTo>
                  <a:pt x="306793" y="194812"/>
                </a:lnTo>
                <a:lnTo>
                  <a:pt x="287281" y="172420"/>
                </a:lnTo>
                <a:lnTo>
                  <a:pt x="257301" y="157531"/>
                </a:lnTo>
                <a:lnTo>
                  <a:pt x="244320" y="155827"/>
                </a:lnTo>
                <a:close/>
              </a:path>
            </a:pathLst>
          </a:custGeom>
          <a:solidFill>
            <a:srgbClr val="414141"/>
          </a:solidFill>
        </p:spPr>
        <p:txBody>
          <a:bodyPr wrap="square" lIns="0" tIns="0" rIns="0" bIns="0" rtlCol="0"/>
          <a:lstStyle/>
          <a:p>
            <a:endParaRPr/>
          </a:p>
        </p:txBody>
      </p:sp>
      <p:sp>
        <p:nvSpPr>
          <p:cNvPr id="9" name="object 9"/>
          <p:cNvSpPr/>
          <p:nvPr/>
        </p:nvSpPr>
        <p:spPr>
          <a:xfrm>
            <a:off x="15243043" y="1735115"/>
            <a:ext cx="447675" cy="487045"/>
          </a:xfrm>
          <a:custGeom>
            <a:avLst/>
            <a:gdLst/>
            <a:ahLst/>
            <a:cxnLst/>
            <a:rect l="l" t="t" r="r" b="b"/>
            <a:pathLst>
              <a:path w="447675" h="487044">
                <a:moveTo>
                  <a:pt x="0" y="383640"/>
                </a:moveTo>
                <a:lnTo>
                  <a:pt x="5947" y="396404"/>
                </a:lnTo>
                <a:lnTo>
                  <a:pt x="11224" y="409339"/>
                </a:lnTo>
                <a:lnTo>
                  <a:pt x="17177" y="421251"/>
                </a:lnTo>
                <a:lnTo>
                  <a:pt x="55719" y="452352"/>
                </a:lnTo>
                <a:lnTo>
                  <a:pt x="126169" y="479616"/>
                </a:lnTo>
                <a:lnTo>
                  <a:pt x="164240" y="485563"/>
                </a:lnTo>
                <a:lnTo>
                  <a:pt x="203001" y="486443"/>
                </a:lnTo>
                <a:lnTo>
                  <a:pt x="241547" y="482301"/>
                </a:lnTo>
                <a:lnTo>
                  <a:pt x="278971" y="473180"/>
                </a:lnTo>
                <a:lnTo>
                  <a:pt x="314369" y="459124"/>
                </a:lnTo>
                <a:lnTo>
                  <a:pt x="342825" y="442518"/>
                </a:lnTo>
                <a:lnTo>
                  <a:pt x="181919" y="442518"/>
                </a:lnTo>
                <a:lnTo>
                  <a:pt x="144337" y="436857"/>
                </a:lnTo>
                <a:lnTo>
                  <a:pt x="107787" y="423670"/>
                </a:lnTo>
                <a:lnTo>
                  <a:pt x="83619" y="411530"/>
                </a:lnTo>
                <a:lnTo>
                  <a:pt x="58609" y="400243"/>
                </a:lnTo>
                <a:lnTo>
                  <a:pt x="31241" y="390662"/>
                </a:lnTo>
                <a:lnTo>
                  <a:pt x="0" y="383640"/>
                </a:lnTo>
                <a:close/>
              </a:path>
              <a:path w="447675" h="487044">
                <a:moveTo>
                  <a:pt x="362115" y="46062"/>
                </a:moveTo>
                <a:lnTo>
                  <a:pt x="246722" y="46062"/>
                </a:lnTo>
                <a:lnTo>
                  <a:pt x="286130" y="53908"/>
                </a:lnTo>
                <a:lnTo>
                  <a:pt x="321571" y="72497"/>
                </a:lnTo>
                <a:lnTo>
                  <a:pt x="351367" y="99131"/>
                </a:lnTo>
                <a:lnTo>
                  <a:pt x="391423" y="159651"/>
                </a:lnTo>
                <a:lnTo>
                  <a:pt x="404870" y="227423"/>
                </a:lnTo>
                <a:lnTo>
                  <a:pt x="401404" y="263122"/>
                </a:lnTo>
                <a:lnTo>
                  <a:pt x="373674" y="336332"/>
                </a:lnTo>
                <a:lnTo>
                  <a:pt x="350678" y="369115"/>
                </a:lnTo>
                <a:lnTo>
                  <a:pt x="322777" y="396291"/>
                </a:lnTo>
                <a:lnTo>
                  <a:pt x="290962" y="417538"/>
                </a:lnTo>
                <a:lnTo>
                  <a:pt x="219543" y="440972"/>
                </a:lnTo>
                <a:lnTo>
                  <a:pt x="181919" y="442518"/>
                </a:lnTo>
                <a:lnTo>
                  <a:pt x="342825" y="442518"/>
                </a:lnTo>
                <a:lnTo>
                  <a:pt x="375465" y="416382"/>
                </a:lnTo>
                <a:lnTo>
                  <a:pt x="418753" y="357619"/>
                </a:lnTo>
                <a:lnTo>
                  <a:pt x="442812" y="289511"/>
                </a:lnTo>
                <a:lnTo>
                  <a:pt x="447550" y="253536"/>
                </a:lnTo>
                <a:lnTo>
                  <a:pt x="447383" y="217125"/>
                </a:lnTo>
                <a:lnTo>
                  <a:pt x="432207" y="145524"/>
                </a:lnTo>
                <a:lnTo>
                  <a:pt x="397024" y="79775"/>
                </a:lnTo>
                <a:lnTo>
                  <a:pt x="370716" y="51890"/>
                </a:lnTo>
                <a:lnTo>
                  <a:pt x="362115" y="46062"/>
                </a:lnTo>
                <a:close/>
              </a:path>
              <a:path w="447675" h="487044">
                <a:moveTo>
                  <a:pt x="219582" y="0"/>
                </a:moveTo>
                <a:lnTo>
                  <a:pt x="144391" y="26594"/>
                </a:lnTo>
                <a:lnTo>
                  <a:pt x="110779" y="52211"/>
                </a:lnTo>
                <a:lnTo>
                  <a:pt x="84654" y="83185"/>
                </a:lnTo>
                <a:lnTo>
                  <a:pt x="66464" y="118859"/>
                </a:lnTo>
                <a:lnTo>
                  <a:pt x="56658" y="158575"/>
                </a:lnTo>
                <a:lnTo>
                  <a:pt x="55684" y="201677"/>
                </a:lnTo>
                <a:lnTo>
                  <a:pt x="64325" y="239394"/>
                </a:lnTo>
                <a:lnTo>
                  <a:pt x="103935" y="297707"/>
                </a:lnTo>
                <a:lnTo>
                  <a:pt x="165272" y="330866"/>
                </a:lnTo>
                <a:lnTo>
                  <a:pt x="193371" y="333227"/>
                </a:lnTo>
                <a:lnTo>
                  <a:pt x="224333" y="327911"/>
                </a:lnTo>
                <a:lnTo>
                  <a:pt x="254957" y="316795"/>
                </a:lnTo>
                <a:lnTo>
                  <a:pt x="282043" y="301757"/>
                </a:lnTo>
                <a:lnTo>
                  <a:pt x="294157" y="289014"/>
                </a:lnTo>
                <a:lnTo>
                  <a:pt x="228150" y="289014"/>
                </a:lnTo>
                <a:lnTo>
                  <a:pt x="200531" y="284069"/>
                </a:lnTo>
                <a:lnTo>
                  <a:pt x="147313" y="265988"/>
                </a:lnTo>
                <a:lnTo>
                  <a:pt x="106193" y="222931"/>
                </a:lnTo>
                <a:lnTo>
                  <a:pt x="98617" y="189379"/>
                </a:lnTo>
                <a:lnTo>
                  <a:pt x="102080" y="153208"/>
                </a:lnTo>
                <a:lnTo>
                  <a:pt x="115634" y="117473"/>
                </a:lnTo>
                <a:lnTo>
                  <a:pt x="138330" y="85230"/>
                </a:lnTo>
                <a:lnTo>
                  <a:pt x="169459" y="61897"/>
                </a:lnTo>
                <a:lnTo>
                  <a:pt x="206711" y="48782"/>
                </a:lnTo>
                <a:lnTo>
                  <a:pt x="246722" y="46062"/>
                </a:lnTo>
                <a:lnTo>
                  <a:pt x="362115" y="46062"/>
                </a:lnTo>
                <a:lnTo>
                  <a:pt x="336874" y="28959"/>
                </a:lnTo>
                <a:lnTo>
                  <a:pt x="298442" y="11994"/>
                </a:lnTo>
                <a:lnTo>
                  <a:pt x="258363" y="2004"/>
                </a:lnTo>
                <a:lnTo>
                  <a:pt x="219582" y="0"/>
                </a:lnTo>
                <a:close/>
              </a:path>
              <a:path w="447675" h="487044">
                <a:moveTo>
                  <a:pt x="208391" y="152558"/>
                </a:moveTo>
                <a:lnTo>
                  <a:pt x="210192" y="158013"/>
                </a:lnTo>
                <a:lnTo>
                  <a:pt x="211983" y="165290"/>
                </a:lnTo>
                <a:lnTo>
                  <a:pt x="211983" y="172568"/>
                </a:lnTo>
                <a:lnTo>
                  <a:pt x="226187" y="190080"/>
                </a:lnTo>
                <a:lnTo>
                  <a:pt x="240728" y="207593"/>
                </a:lnTo>
                <a:lnTo>
                  <a:pt x="253921" y="225788"/>
                </a:lnTo>
                <a:lnTo>
                  <a:pt x="264086" y="245351"/>
                </a:lnTo>
                <a:lnTo>
                  <a:pt x="261249" y="256268"/>
                </a:lnTo>
                <a:lnTo>
                  <a:pt x="250833" y="271278"/>
                </a:lnTo>
                <a:lnTo>
                  <a:pt x="238060" y="284240"/>
                </a:lnTo>
                <a:lnTo>
                  <a:pt x="228150" y="289014"/>
                </a:lnTo>
                <a:lnTo>
                  <a:pt x="294157" y="289014"/>
                </a:lnTo>
                <a:lnTo>
                  <a:pt x="307448" y="275033"/>
                </a:lnTo>
                <a:lnTo>
                  <a:pt x="315506" y="243530"/>
                </a:lnTo>
                <a:lnTo>
                  <a:pt x="309078" y="210663"/>
                </a:lnTo>
                <a:lnTo>
                  <a:pt x="291027" y="179845"/>
                </a:lnTo>
                <a:lnTo>
                  <a:pt x="276097" y="168163"/>
                </a:lnTo>
                <a:lnTo>
                  <a:pt x="255100" y="161427"/>
                </a:lnTo>
                <a:lnTo>
                  <a:pt x="231409" y="157078"/>
                </a:lnTo>
                <a:lnTo>
                  <a:pt x="208391" y="152558"/>
                </a:lnTo>
                <a:close/>
              </a:path>
            </a:pathLst>
          </a:custGeom>
          <a:solidFill>
            <a:srgbClr val="414141"/>
          </a:solidFill>
        </p:spPr>
        <p:txBody>
          <a:bodyPr wrap="square" lIns="0" tIns="0" rIns="0" bIns="0" rtlCol="0"/>
          <a:lstStyle/>
          <a:p>
            <a:endParaRPr/>
          </a:p>
        </p:txBody>
      </p:sp>
    </p:spTree>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720261" y="3971901"/>
            <a:ext cx="18255615" cy="5690870"/>
          </a:xfrm>
          <a:prstGeom prst="rect">
            <a:avLst/>
          </a:prstGeom>
        </p:spPr>
        <p:txBody>
          <a:bodyPr vert="horz" wrap="square" lIns="0" tIns="0" rIns="0" bIns="0" rtlCol="0">
            <a:spAutoFit/>
          </a:bodyPr>
          <a:lstStyle/>
          <a:p>
            <a:pPr marL="12700" marR="810895" indent="1088390">
              <a:lnSpc>
                <a:spcPct val="129299"/>
              </a:lnSpc>
            </a:pPr>
            <a:r>
              <a:rPr sz="4250" spc="-580" dirty="0">
                <a:latin typeface="Arial Unicode MS"/>
                <a:cs typeface="Arial Unicode MS"/>
              </a:rPr>
              <a:t>我所站⽴立的地⽅方，就是我的中国，我是什什么，中国便便是什什么。我怎么  </a:t>
            </a:r>
            <a:r>
              <a:rPr sz="4250" spc="-395" dirty="0">
                <a:latin typeface="Arial Unicode MS"/>
                <a:cs typeface="Arial Unicode MS"/>
              </a:rPr>
              <a:t>样，中国便便怎么样。</a:t>
            </a:r>
            <a:endParaRPr sz="4250">
              <a:latin typeface="Arial Unicode MS"/>
              <a:cs typeface="Arial Unicode MS"/>
            </a:endParaRPr>
          </a:p>
          <a:p>
            <a:pPr marL="1101090">
              <a:lnSpc>
                <a:spcPct val="100000"/>
              </a:lnSpc>
              <a:spcBef>
                <a:spcPts val="1490"/>
              </a:spcBef>
            </a:pPr>
            <a:r>
              <a:rPr sz="4250" spc="-455" dirty="0">
                <a:latin typeface="Arial Unicode MS"/>
                <a:cs typeface="Arial Unicode MS"/>
              </a:rPr>
              <a:t>今⽇日少年年⼈人，当蛙声伴着驼铃，我们向前迈步的脚步声应当更更加铿锵有</a:t>
            </a:r>
            <a:endParaRPr sz="4250">
              <a:latin typeface="Arial Unicode MS"/>
              <a:cs typeface="Arial Unicode MS"/>
            </a:endParaRPr>
          </a:p>
          <a:p>
            <a:pPr marL="12700">
              <a:lnSpc>
                <a:spcPct val="100000"/>
              </a:lnSpc>
              <a:spcBef>
                <a:spcPts val="1580"/>
              </a:spcBef>
            </a:pPr>
            <a:r>
              <a:rPr sz="4250" spc="-1395" dirty="0">
                <a:latin typeface="Arial Unicode MS"/>
                <a:cs typeface="Arial Unicode MS"/>
              </a:rPr>
              <a:t>⼒力力才是。</a:t>
            </a:r>
            <a:endParaRPr sz="4250">
              <a:latin typeface="Arial Unicode MS"/>
              <a:cs typeface="Arial Unicode MS"/>
            </a:endParaRPr>
          </a:p>
          <a:p>
            <a:pPr marL="1101090">
              <a:lnSpc>
                <a:spcPct val="100000"/>
              </a:lnSpc>
              <a:spcBef>
                <a:spcPts val="1490"/>
              </a:spcBef>
            </a:pPr>
            <a:r>
              <a:rPr sz="4250" spc="-595" dirty="0">
                <a:latin typeface="Arial Unicode MS"/>
                <a:cs typeface="Arial Unicode MS"/>
              </a:rPr>
              <a:t>世界⻘青年年⼈人，也请让我们伸出⼿手，握⼀一握，共同穿越巨变的中国。</a:t>
            </a:r>
            <a:endParaRPr sz="4250">
              <a:latin typeface="Arial Unicode MS"/>
              <a:cs typeface="Arial Unicode MS"/>
            </a:endParaRPr>
          </a:p>
          <a:p>
            <a:pPr>
              <a:lnSpc>
                <a:spcPct val="100000"/>
              </a:lnSpc>
              <a:spcBef>
                <a:spcPts val="22"/>
              </a:spcBef>
            </a:pPr>
            <a:endParaRPr sz="6050">
              <a:latin typeface="Times New Roman"/>
              <a:cs typeface="Times New Roman"/>
            </a:endParaRPr>
          </a:p>
          <a:p>
            <a:pPr marL="10053955">
              <a:lnSpc>
                <a:spcPct val="100000"/>
              </a:lnSpc>
            </a:pPr>
            <a:r>
              <a:rPr sz="3800" spc="-220" dirty="0">
                <a:latin typeface="Arial"/>
                <a:cs typeface="Arial"/>
              </a:rPr>
              <a:t>——</a:t>
            </a:r>
            <a:r>
              <a:rPr sz="3800" spc="-220" dirty="0">
                <a:latin typeface="Arial Unicode MS"/>
                <a:cs typeface="Arial Unicode MS"/>
              </a:rPr>
              <a:t>新课标卷优秀作⽂文《蛙鸣伴驼铃》</a:t>
            </a:r>
            <a:endParaRPr sz="3800">
              <a:latin typeface="Arial Unicode MS"/>
              <a:cs typeface="Arial Unicode MS"/>
            </a:endParaRPr>
          </a:p>
        </p:txBody>
      </p:sp>
      <p:sp>
        <p:nvSpPr>
          <p:cNvPr id="3" name="object 3"/>
          <p:cNvSpPr txBox="1">
            <a:spLocks noGrp="1"/>
          </p:cNvSpPr>
          <p:nvPr>
            <p:ph type="title"/>
          </p:nvPr>
        </p:nvSpPr>
        <p:spPr>
          <a:prstGeom prst="rect">
            <a:avLst/>
          </a:prstGeom>
        </p:spPr>
        <p:txBody>
          <a:bodyPr vert="horz" wrap="square" lIns="0" tIns="1020627" rIns="0" bIns="0" rtlCol="0">
            <a:spAutoFit/>
          </a:bodyPr>
          <a:lstStyle/>
          <a:p>
            <a:pPr marL="6553200">
              <a:lnSpc>
                <a:spcPts val="10400"/>
              </a:lnSpc>
            </a:pPr>
            <a:r>
              <a:rPr sz="10300" b="0" spc="5" dirty="0">
                <a:latin typeface="Arial Unicode MS"/>
                <a:cs typeface="Arial Unicode MS"/>
              </a:rPr>
              <a:t>呼告号召</a:t>
            </a:r>
            <a:endParaRPr sz="10300">
              <a:latin typeface="Arial Unicode MS"/>
              <a:cs typeface="Arial Unicode MS"/>
            </a:endParaRPr>
          </a:p>
        </p:txBody>
      </p:sp>
      <p:sp>
        <p:nvSpPr>
          <p:cNvPr id="4" name="object 4"/>
          <p:cNvSpPr/>
          <p:nvPr/>
        </p:nvSpPr>
        <p:spPr>
          <a:xfrm>
            <a:off x="3923011" y="1735170"/>
            <a:ext cx="1319530" cy="487045"/>
          </a:xfrm>
          <a:custGeom>
            <a:avLst/>
            <a:gdLst/>
            <a:ahLst/>
            <a:cxnLst/>
            <a:rect l="l" t="t" r="r" b="b"/>
            <a:pathLst>
              <a:path w="1319529" h="487044">
                <a:moveTo>
                  <a:pt x="747132" y="278474"/>
                </a:moveTo>
                <a:lnTo>
                  <a:pt x="535560" y="278474"/>
                </a:lnTo>
                <a:lnTo>
                  <a:pt x="573120" y="278864"/>
                </a:lnTo>
                <a:lnTo>
                  <a:pt x="610176" y="282914"/>
                </a:lnTo>
                <a:lnTo>
                  <a:pt x="682810" y="301611"/>
                </a:lnTo>
                <a:lnTo>
                  <a:pt x="718404" y="316068"/>
                </a:lnTo>
                <a:lnTo>
                  <a:pt x="753590" y="333842"/>
                </a:lnTo>
                <a:lnTo>
                  <a:pt x="788184" y="354722"/>
                </a:lnTo>
                <a:lnTo>
                  <a:pt x="822387" y="378728"/>
                </a:lnTo>
                <a:lnTo>
                  <a:pt x="856141" y="405725"/>
                </a:lnTo>
                <a:lnTo>
                  <a:pt x="890966" y="432037"/>
                </a:lnTo>
                <a:lnTo>
                  <a:pt x="926677" y="453509"/>
                </a:lnTo>
                <a:lnTo>
                  <a:pt x="963316" y="469908"/>
                </a:lnTo>
                <a:lnTo>
                  <a:pt x="1000925" y="480998"/>
                </a:lnTo>
                <a:lnTo>
                  <a:pt x="1039545" y="486545"/>
                </a:lnTo>
                <a:lnTo>
                  <a:pt x="1079220" y="486314"/>
                </a:lnTo>
                <a:lnTo>
                  <a:pt x="1119991" y="480069"/>
                </a:lnTo>
                <a:lnTo>
                  <a:pt x="1161901" y="467577"/>
                </a:lnTo>
                <a:lnTo>
                  <a:pt x="1194974" y="451197"/>
                </a:lnTo>
                <a:lnTo>
                  <a:pt x="1205253" y="443479"/>
                </a:lnTo>
                <a:lnTo>
                  <a:pt x="1079580" y="443479"/>
                </a:lnTo>
                <a:lnTo>
                  <a:pt x="1041153" y="441453"/>
                </a:lnTo>
                <a:lnTo>
                  <a:pt x="1001822" y="431191"/>
                </a:lnTo>
                <a:lnTo>
                  <a:pt x="965030" y="414437"/>
                </a:lnTo>
                <a:lnTo>
                  <a:pt x="929792" y="393668"/>
                </a:lnTo>
                <a:lnTo>
                  <a:pt x="895504" y="370541"/>
                </a:lnTo>
                <a:lnTo>
                  <a:pt x="861560" y="346713"/>
                </a:lnTo>
                <a:lnTo>
                  <a:pt x="827357" y="323843"/>
                </a:lnTo>
                <a:lnTo>
                  <a:pt x="791148" y="301377"/>
                </a:lnTo>
                <a:lnTo>
                  <a:pt x="754630" y="281840"/>
                </a:lnTo>
                <a:lnTo>
                  <a:pt x="747132" y="278474"/>
                </a:lnTo>
                <a:close/>
              </a:path>
              <a:path w="1319529" h="487044">
                <a:moveTo>
                  <a:pt x="1224921" y="45546"/>
                </a:moveTo>
                <a:lnTo>
                  <a:pt x="1085492" y="45546"/>
                </a:lnTo>
                <a:lnTo>
                  <a:pt x="1118730" y="47307"/>
                </a:lnTo>
                <a:lnTo>
                  <a:pt x="1157755" y="60204"/>
                </a:lnTo>
                <a:lnTo>
                  <a:pt x="1192164" y="79200"/>
                </a:lnTo>
                <a:lnTo>
                  <a:pt x="1244858" y="131905"/>
                </a:lnTo>
                <a:lnTo>
                  <a:pt x="1272260" y="198257"/>
                </a:lnTo>
                <a:lnTo>
                  <a:pt x="1275052" y="234311"/>
                </a:lnTo>
                <a:lnTo>
                  <a:pt x="1269814" y="271091"/>
                </a:lnTo>
                <a:lnTo>
                  <a:pt x="1255533" y="312038"/>
                </a:lnTo>
                <a:lnTo>
                  <a:pt x="1235893" y="348419"/>
                </a:lnTo>
                <a:lnTo>
                  <a:pt x="1211529" y="379709"/>
                </a:lnTo>
                <a:lnTo>
                  <a:pt x="1183080" y="405385"/>
                </a:lnTo>
                <a:lnTo>
                  <a:pt x="1116469" y="437793"/>
                </a:lnTo>
                <a:lnTo>
                  <a:pt x="1079580" y="443479"/>
                </a:lnTo>
                <a:lnTo>
                  <a:pt x="1205253" y="443479"/>
                </a:lnTo>
                <a:lnTo>
                  <a:pt x="1252696" y="400124"/>
                </a:lnTo>
                <a:lnTo>
                  <a:pt x="1276132" y="367797"/>
                </a:lnTo>
                <a:lnTo>
                  <a:pt x="1295141" y="332520"/>
                </a:lnTo>
                <a:lnTo>
                  <a:pt x="1309117" y="295477"/>
                </a:lnTo>
                <a:lnTo>
                  <a:pt x="1317452" y="257849"/>
                </a:lnTo>
                <a:lnTo>
                  <a:pt x="1319541" y="220821"/>
                </a:lnTo>
                <a:lnTo>
                  <a:pt x="1314776" y="185575"/>
                </a:lnTo>
                <a:lnTo>
                  <a:pt x="1300747" y="144321"/>
                </a:lnTo>
                <a:lnTo>
                  <a:pt x="1280774" y="106946"/>
                </a:lnTo>
                <a:lnTo>
                  <a:pt x="1255658" y="74091"/>
                </a:lnTo>
                <a:lnTo>
                  <a:pt x="1226199" y="46395"/>
                </a:lnTo>
                <a:lnTo>
                  <a:pt x="1224921" y="45546"/>
                </a:lnTo>
                <a:close/>
              </a:path>
              <a:path w="1319529" h="487044">
                <a:moveTo>
                  <a:pt x="32628" y="298235"/>
                </a:moveTo>
                <a:lnTo>
                  <a:pt x="23157" y="299515"/>
                </a:lnTo>
                <a:lnTo>
                  <a:pt x="0" y="305655"/>
                </a:lnTo>
                <a:lnTo>
                  <a:pt x="23613" y="332017"/>
                </a:lnTo>
                <a:lnTo>
                  <a:pt x="52134" y="353256"/>
                </a:lnTo>
                <a:lnTo>
                  <a:pt x="84526" y="369147"/>
                </a:lnTo>
                <a:lnTo>
                  <a:pt x="119749" y="379469"/>
                </a:lnTo>
                <a:lnTo>
                  <a:pt x="156765" y="383999"/>
                </a:lnTo>
                <a:lnTo>
                  <a:pt x="194536" y="382515"/>
                </a:lnTo>
                <a:lnTo>
                  <a:pt x="232024" y="374794"/>
                </a:lnTo>
                <a:lnTo>
                  <a:pt x="286652" y="357508"/>
                </a:lnTo>
                <a:lnTo>
                  <a:pt x="332355" y="338348"/>
                </a:lnTo>
                <a:lnTo>
                  <a:pt x="153388" y="338348"/>
                </a:lnTo>
                <a:lnTo>
                  <a:pt x="115786" y="333712"/>
                </a:lnTo>
                <a:lnTo>
                  <a:pt x="77846" y="321358"/>
                </a:lnTo>
                <a:lnTo>
                  <a:pt x="39569" y="300200"/>
                </a:lnTo>
                <a:lnTo>
                  <a:pt x="32628" y="298235"/>
                </a:lnTo>
                <a:close/>
              </a:path>
              <a:path w="1319529" h="487044">
                <a:moveTo>
                  <a:pt x="1080961" y="0"/>
                </a:moveTo>
                <a:lnTo>
                  <a:pt x="1015375" y="21494"/>
                </a:lnTo>
                <a:lnTo>
                  <a:pt x="958847" y="72141"/>
                </a:lnTo>
                <a:lnTo>
                  <a:pt x="939016" y="107761"/>
                </a:lnTo>
                <a:lnTo>
                  <a:pt x="927490" y="149905"/>
                </a:lnTo>
                <a:lnTo>
                  <a:pt x="926285" y="198318"/>
                </a:lnTo>
                <a:lnTo>
                  <a:pt x="933562" y="237752"/>
                </a:lnTo>
                <a:lnTo>
                  <a:pt x="969000" y="299744"/>
                </a:lnTo>
                <a:lnTo>
                  <a:pt x="1029620" y="333842"/>
                </a:lnTo>
                <a:lnTo>
                  <a:pt x="1068375" y="338408"/>
                </a:lnTo>
                <a:lnTo>
                  <a:pt x="1108449" y="333205"/>
                </a:lnTo>
                <a:lnTo>
                  <a:pt x="1139419" y="317254"/>
                </a:lnTo>
                <a:lnTo>
                  <a:pt x="1160948" y="290046"/>
                </a:lnTo>
                <a:lnTo>
                  <a:pt x="1162078" y="286299"/>
                </a:lnTo>
                <a:lnTo>
                  <a:pt x="1056066" y="286299"/>
                </a:lnTo>
                <a:lnTo>
                  <a:pt x="1035999" y="285645"/>
                </a:lnTo>
                <a:lnTo>
                  <a:pt x="1007222" y="269051"/>
                </a:lnTo>
                <a:lnTo>
                  <a:pt x="986214" y="241540"/>
                </a:lnTo>
                <a:lnTo>
                  <a:pt x="973839" y="207043"/>
                </a:lnTo>
                <a:lnTo>
                  <a:pt x="970960" y="169490"/>
                </a:lnTo>
                <a:lnTo>
                  <a:pt x="978441" y="132812"/>
                </a:lnTo>
                <a:lnTo>
                  <a:pt x="996138" y="99642"/>
                </a:lnTo>
                <a:lnTo>
                  <a:pt x="1021606" y="73110"/>
                </a:lnTo>
                <a:lnTo>
                  <a:pt x="1052254" y="54613"/>
                </a:lnTo>
                <a:lnTo>
                  <a:pt x="1085492" y="45546"/>
                </a:lnTo>
                <a:lnTo>
                  <a:pt x="1224921" y="45546"/>
                </a:lnTo>
                <a:lnTo>
                  <a:pt x="1193199" y="24498"/>
                </a:lnTo>
                <a:lnTo>
                  <a:pt x="1157459" y="9039"/>
                </a:lnTo>
                <a:lnTo>
                  <a:pt x="1119780" y="660"/>
                </a:lnTo>
                <a:lnTo>
                  <a:pt x="1080961" y="0"/>
                </a:lnTo>
                <a:close/>
              </a:path>
              <a:path w="1319529" h="487044">
                <a:moveTo>
                  <a:pt x="531088" y="231346"/>
                </a:moveTo>
                <a:lnTo>
                  <a:pt x="492816" y="234637"/>
                </a:lnTo>
                <a:lnTo>
                  <a:pt x="454219" y="241462"/>
                </a:lnTo>
                <a:lnTo>
                  <a:pt x="415284" y="251888"/>
                </a:lnTo>
                <a:lnTo>
                  <a:pt x="375994" y="265985"/>
                </a:lnTo>
                <a:lnTo>
                  <a:pt x="336335" y="283823"/>
                </a:lnTo>
                <a:lnTo>
                  <a:pt x="300422" y="301465"/>
                </a:lnTo>
                <a:lnTo>
                  <a:pt x="264170" y="316825"/>
                </a:lnTo>
                <a:lnTo>
                  <a:pt x="227581" y="328818"/>
                </a:lnTo>
                <a:lnTo>
                  <a:pt x="190653" y="336354"/>
                </a:lnTo>
                <a:lnTo>
                  <a:pt x="153388" y="338348"/>
                </a:lnTo>
                <a:lnTo>
                  <a:pt x="332355" y="338348"/>
                </a:lnTo>
                <a:lnTo>
                  <a:pt x="341933" y="333803"/>
                </a:lnTo>
                <a:lnTo>
                  <a:pt x="380131" y="315423"/>
                </a:lnTo>
                <a:lnTo>
                  <a:pt x="419850" y="300200"/>
                </a:lnTo>
                <a:lnTo>
                  <a:pt x="458900" y="289056"/>
                </a:lnTo>
                <a:lnTo>
                  <a:pt x="497489" y="281840"/>
                </a:lnTo>
                <a:lnTo>
                  <a:pt x="535560" y="278474"/>
                </a:lnTo>
                <a:lnTo>
                  <a:pt x="747132" y="278474"/>
                </a:lnTo>
                <a:lnTo>
                  <a:pt x="718098" y="265443"/>
                </a:lnTo>
                <a:lnTo>
                  <a:pt x="681227" y="252114"/>
                </a:lnTo>
                <a:lnTo>
                  <a:pt x="644105" y="241971"/>
                </a:lnTo>
                <a:lnTo>
                  <a:pt x="606718" y="235082"/>
                </a:lnTo>
                <a:lnTo>
                  <a:pt x="569050" y="231517"/>
                </a:lnTo>
                <a:lnTo>
                  <a:pt x="531088" y="231346"/>
                </a:lnTo>
                <a:close/>
              </a:path>
              <a:path w="1319529" h="487044">
                <a:moveTo>
                  <a:pt x="1094733" y="148622"/>
                </a:moveTo>
                <a:lnTo>
                  <a:pt x="1084559" y="151463"/>
                </a:lnTo>
                <a:lnTo>
                  <a:pt x="1071686" y="156351"/>
                </a:lnTo>
                <a:lnTo>
                  <a:pt x="1055779" y="161921"/>
                </a:lnTo>
                <a:lnTo>
                  <a:pt x="1086386" y="186996"/>
                </a:lnTo>
                <a:lnTo>
                  <a:pt x="1108391" y="227650"/>
                </a:lnTo>
                <a:lnTo>
                  <a:pt x="1122332" y="261992"/>
                </a:lnTo>
                <a:lnTo>
                  <a:pt x="1100245" y="270550"/>
                </a:lnTo>
                <a:lnTo>
                  <a:pt x="1077819" y="279960"/>
                </a:lnTo>
                <a:lnTo>
                  <a:pt x="1056066" y="286299"/>
                </a:lnTo>
                <a:lnTo>
                  <a:pt x="1162078" y="286299"/>
                </a:lnTo>
                <a:lnTo>
                  <a:pt x="1172697" y="251070"/>
                </a:lnTo>
                <a:lnTo>
                  <a:pt x="1173114" y="213662"/>
                </a:lnTo>
                <a:lnTo>
                  <a:pt x="1159875" y="185122"/>
                </a:lnTo>
                <a:lnTo>
                  <a:pt x="1135508" y="164086"/>
                </a:lnTo>
                <a:lnTo>
                  <a:pt x="1102542" y="149189"/>
                </a:lnTo>
                <a:lnTo>
                  <a:pt x="1094733" y="148622"/>
                </a:lnTo>
                <a:close/>
              </a:path>
            </a:pathLst>
          </a:custGeom>
          <a:solidFill>
            <a:srgbClr val="414141"/>
          </a:solidFill>
        </p:spPr>
        <p:txBody>
          <a:bodyPr wrap="square" lIns="0" tIns="0" rIns="0" bIns="0" rtlCol="0"/>
          <a:lstStyle/>
          <a:p>
            <a:endParaRPr/>
          </a:p>
        </p:txBody>
      </p:sp>
      <p:sp>
        <p:nvSpPr>
          <p:cNvPr id="5" name="object 5"/>
          <p:cNvSpPr/>
          <p:nvPr/>
        </p:nvSpPr>
        <p:spPr>
          <a:xfrm>
            <a:off x="5749884" y="1733970"/>
            <a:ext cx="460375" cy="489584"/>
          </a:xfrm>
          <a:custGeom>
            <a:avLst/>
            <a:gdLst/>
            <a:ahLst/>
            <a:cxnLst/>
            <a:rect l="l" t="t" r="r" b="b"/>
            <a:pathLst>
              <a:path w="460375" h="489585">
                <a:moveTo>
                  <a:pt x="14397" y="370301"/>
                </a:moveTo>
                <a:lnTo>
                  <a:pt x="5402" y="379390"/>
                </a:lnTo>
                <a:lnTo>
                  <a:pt x="0" y="383034"/>
                </a:lnTo>
                <a:lnTo>
                  <a:pt x="3545" y="393344"/>
                </a:lnTo>
                <a:lnTo>
                  <a:pt x="47303" y="444598"/>
                </a:lnTo>
                <a:lnTo>
                  <a:pt x="112854" y="476521"/>
                </a:lnTo>
                <a:lnTo>
                  <a:pt x="180421" y="489520"/>
                </a:lnTo>
                <a:lnTo>
                  <a:pt x="214043" y="489242"/>
                </a:lnTo>
                <a:lnTo>
                  <a:pt x="279135" y="475773"/>
                </a:lnTo>
                <a:lnTo>
                  <a:pt x="338913" y="445937"/>
                </a:lnTo>
                <a:lnTo>
                  <a:pt x="343596" y="442339"/>
                </a:lnTo>
                <a:lnTo>
                  <a:pt x="190486" y="442339"/>
                </a:lnTo>
                <a:lnTo>
                  <a:pt x="151378" y="438098"/>
                </a:lnTo>
                <a:lnTo>
                  <a:pt x="113282" y="427465"/>
                </a:lnTo>
                <a:lnTo>
                  <a:pt x="77379" y="410310"/>
                </a:lnTo>
                <a:lnTo>
                  <a:pt x="61466" y="400478"/>
                </a:lnTo>
                <a:lnTo>
                  <a:pt x="30310" y="380134"/>
                </a:lnTo>
                <a:lnTo>
                  <a:pt x="14397" y="370301"/>
                </a:lnTo>
                <a:close/>
              </a:path>
              <a:path w="460375" h="489585">
                <a:moveTo>
                  <a:pt x="366333" y="48154"/>
                </a:moveTo>
                <a:lnTo>
                  <a:pt x="236657" y="48154"/>
                </a:lnTo>
                <a:lnTo>
                  <a:pt x="273061" y="52287"/>
                </a:lnTo>
                <a:lnTo>
                  <a:pt x="308565" y="63846"/>
                </a:lnTo>
                <a:lnTo>
                  <a:pt x="365276" y="106613"/>
                </a:lnTo>
                <a:lnTo>
                  <a:pt x="386979" y="142603"/>
                </a:lnTo>
                <a:lnTo>
                  <a:pt x="401191" y="181200"/>
                </a:lnTo>
                <a:lnTo>
                  <a:pt x="407911" y="221229"/>
                </a:lnTo>
                <a:lnTo>
                  <a:pt x="407140" y="261512"/>
                </a:lnTo>
                <a:lnTo>
                  <a:pt x="398879" y="300871"/>
                </a:lnTo>
                <a:lnTo>
                  <a:pt x="383127" y="338130"/>
                </a:lnTo>
                <a:lnTo>
                  <a:pt x="359884" y="372113"/>
                </a:lnTo>
                <a:lnTo>
                  <a:pt x="302077" y="417977"/>
                </a:lnTo>
                <a:lnTo>
                  <a:pt x="229426" y="440313"/>
                </a:lnTo>
                <a:lnTo>
                  <a:pt x="190486" y="442339"/>
                </a:lnTo>
                <a:lnTo>
                  <a:pt x="343596" y="442339"/>
                </a:lnTo>
                <a:lnTo>
                  <a:pt x="390446" y="400758"/>
                </a:lnTo>
                <a:lnTo>
                  <a:pt x="430804" y="341258"/>
                </a:lnTo>
                <a:lnTo>
                  <a:pt x="457054" y="268461"/>
                </a:lnTo>
                <a:lnTo>
                  <a:pt x="460241" y="235150"/>
                </a:lnTo>
                <a:lnTo>
                  <a:pt x="456347" y="198816"/>
                </a:lnTo>
                <a:lnTo>
                  <a:pt x="446000" y="161337"/>
                </a:lnTo>
                <a:lnTo>
                  <a:pt x="429831" y="124589"/>
                </a:lnTo>
                <a:lnTo>
                  <a:pt x="408468" y="90450"/>
                </a:lnTo>
                <a:lnTo>
                  <a:pt x="382541" y="60796"/>
                </a:lnTo>
                <a:lnTo>
                  <a:pt x="366333" y="48154"/>
                </a:lnTo>
                <a:close/>
              </a:path>
              <a:path w="460375" h="489585">
                <a:moveTo>
                  <a:pt x="246742" y="0"/>
                </a:moveTo>
                <a:lnTo>
                  <a:pt x="173619" y="12375"/>
                </a:lnTo>
                <a:lnTo>
                  <a:pt x="136760" y="32050"/>
                </a:lnTo>
                <a:lnTo>
                  <a:pt x="89108" y="85263"/>
                </a:lnTo>
                <a:lnTo>
                  <a:pt x="73779" y="120252"/>
                </a:lnTo>
                <a:lnTo>
                  <a:pt x="65047" y="158273"/>
                </a:lnTo>
                <a:lnTo>
                  <a:pt x="63612" y="197404"/>
                </a:lnTo>
                <a:lnTo>
                  <a:pt x="70175" y="235729"/>
                </a:lnTo>
                <a:lnTo>
                  <a:pt x="85409" y="271823"/>
                </a:lnTo>
                <a:lnTo>
                  <a:pt x="134183" y="319917"/>
                </a:lnTo>
                <a:lnTo>
                  <a:pt x="203334" y="339381"/>
                </a:lnTo>
                <a:lnTo>
                  <a:pt x="243005" y="336599"/>
                </a:lnTo>
                <a:lnTo>
                  <a:pt x="275085" y="322563"/>
                </a:lnTo>
                <a:lnTo>
                  <a:pt x="298732" y="296934"/>
                </a:lnTo>
                <a:lnTo>
                  <a:pt x="301276" y="290283"/>
                </a:lnTo>
                <a:lnTo>
                  <a:pt x="224925" y="290283"/>
                </a:lnTo>
                <a:lnTo>
                  <a:pt x="198103" y="284741"/>
                </a:lnTo>
                <a:lnTo>
                  <a:pt x="146483" y="263431"/>
                </a:lnTo>
                <a:lnTo>
                  <a:pt x="112596" y="217132"/>
                </a:lnTo>
                <a:lnTo>
                  <a:pt x="107833" y="184542"/>
                </a:lnTo>
                <a:lnTo>
                  <a:pt x="112466" y="150941"/>
                </a:lnTo>
                <a:lnTo>
                  <a:pt x="145923" y="88995"/>
                </a:lnTo>
                <a:lnTo>
                  <a:pt x="202253" y="52104"/>
                </a:lnTo>
                <a:lnTo>
                  <a:pt x="236657" y="48154"/>
                </a:lnTo>
                <a:lnTo>
                  <a:pt x="366333" y="48154"/>
                </a:lnTo>
                <a:lnTo>
                  <a:pt x="352680" y="37505"/>
                </a:lnTo>
                <a:lnTo>
                  <a:pt x="318067" y="18538"/>
                </a:lnTo>
                <a:lnTo>
                  <a:pt x="282704" y="5783"/>
                </a:lnTo>
                <a:lnTo>
                  <a:pt x="246742" y="0"/>
                </a:lnTo>
                <a:close/>
              </a:path>
              <a:path w="460375" h="489585">
                <a:moveTo>
                  <a:pt x="244326" y="155827"/>
                </a:moveTo>
                <a:lnTo>
                  <a:pt x="230320" y="157533"/>
                </a:lnTo>
                <a:lnTo>
                  <a:pt x="216325" y="160600"/>
                </a:lnTo>
                <a:lnTo>
                  <a:pt x="203334" y="162988"/>
                </a:lnTo>
                <a:lnTo>
                  <a:pt x="224084" y="187536"/>
                </a:lnTo>
                <a:lnTo>
                  <a:pt x="242471" y="207994"/>
                </a:lnTo>
                <a:lnTo>
                  <a:pt x="257485" y="226407"/>
                </a:lnTo>
                <a:lnTo>
                  <a:pt x="268117" y="244818"/>
                </a:lnTo>
                <a:lnTo>
                  <a:pt x="264655" y="256017"/>
                </a:lnTo>
                <a:lnTo>
                  <a:pt x="252591" y="271646"/>
                </a:lnTo>
                <a:lnTo>
                  <a:pt x="237493" y="285227"/>
                </a:lnTo>
                <a:lnTo>
                  <a:pt x="224925" y="290283"/>
                </a:lnTo>
                <a:lnTo>
                  <a:pt x="301276" y="290283"/>
                </a:lnTo>
                <a:lnTo>
                  <a:pt x="313100" y="259372"/>
                </a:lnTo>
                <a:lnTo>
                  <a:pt x="315518" y="224023"/>
                </a:lnTo>
                <a:lnTo>
                  <a:pt x="306802" y="194812"/>
                </a:lnTo>
                <a:lnTo>
                  <a:pt x="287288" y="172420"/>
                </a:lnTo>
                <a:lnTo>
                  <a:pt x="257301" y="157531"/>
                </a:lnTo>
                <a:lnTo>
                  <a:pt x="244326" y="155827"/>
                </a:lnTo>
                <a:close/>
              </a:path>
            </a:pathLst>
          </a:custGeom>
          <a:solidFill>
            <a:srgbClr val="414141"/>
          </a:solidFill>
        </p:spPr>
        <p:txBody>
          <a:bodyPr wrap="square" lIns="0" tIns="0" rIns="0" bIns="0" rtlCol="0"/>
          <a:lstStyle/>
          <a:p>
            <a:endParaRPr/>
          </a:p>
        </p:txBody>
      </p:sp>
      <p:sp>
        <p:nvSpPr>
          <p:cNvPr id="6" name="object 6"/>
          <p:cNvSpPr/>
          <p:nvPr/>
        </p:nvSpPr>
        <p:spPr>
          <a:xfrm>
            <a:off x="5272083" y="1735115"/>
            <a:ext cx="447675" cy="487045"/>
          </a:xfrm>
          <a:custGeom>
            <a:avLst/>
            <a:gdLst/>
            <a:ahLst/>
            <a:cxnLst/>
            <a:rect l="l" t="t" r="r" b="b"/>
            <a:pathLst>
              <a:path w="447675" h="487044">
                <a:moveTo>
                  <a:pt x="0" y="383640"/>
                </a:moveTo>
                <a:lnTo>
                  <a:pt x="5953" y="396404"/>
                </a:lnTo>
                <a:lnTo>
                  <a:pt x="11232" y="409339"/>
                </a:lnTo>
                <a:lnTo>
                  <a:pt x="17183" y="421251"/>
                </a:lnTo>
                <a:lnTo>
                  <a:pt x="55722" y="452352"/>
                </a:lnTo>
                <a:lnTo>
                  <a:pt x="126176" y="479616"/>
                </a:lnTo>
                <a:lnTo>
                  <a:pt x="164248" y="485563"/>
                </a:lnTo>
                <a:lnTo>
                  <a:pt x="203010" y="486443"/>
                </a:lnTo>
                <a:lnTo>
                  <a:pt x="241556" y="482301"/>
                </a:lnTo>
                <a:lnTo>
                  <a:pt x="278981" y="473180"/>
                </a:lnTo>
                <a:lnTo>
                  <a:pt x="314380" y="459124"/>
                </a:lnTo>
                <a:lnTo>
                  <a:pt x="342835" y="442518"/>
                </a:lnTo>
                <a:lnTo>
                  <a:pt x="181929" y="442518"/>
                </a:lnTo>
                <a:lnTo>
                  <a:pt x="144347" y="436857"/>
                </a:lnTo>
                <a:lnTo>
                  <a:pt x="107797" y="423670"/>
                </a:lnTo>
                <a:lnTo>
                  <a:pt x="83630" y="411530"/>
                </a:lnTo>
                <a:lnTo>
                  <a:pt x="58618" y="400243"/>
                </a:lnTo>
                <a:lnTo>
                  <a:pt x="31247" y="390662"/>
                </a:lnTo>
                <a:lnTo>
                  <a:pt x="0" y="383640"/>
                </a:lnTo>
                <a:close/>
              </a:path>
              <a:path w="447675" h="487044">
                <a:moveTo>
                  <a:pt x="362124" y="46062"/>
                </a:moveTo>
                <a:lnTo>
                  <a:pt x="246733" y="46062"/>
                </a:lnTo>
                <a:lnTo>
                  <a:pt x="286140" y="53908"/>
                </a:lnTo>
                <a:lnTo>
                  <a:pt x="321581" y="72497"/>
                </a:lnTo>
                <a:lnTo>
                  <a:pt x="351378" y="99131"/>
                </a:lnTo>
                <a:lnTo>
                  <a:pt x="391433" y="159651"/>
                </a:lnTo>
                <a:lnTo>
                  <a:pt x="404877" y="227423"/>
                </a:lnTo>
                <a:lnTo>
                  <a:pt x="401410" y="263122"/>
                </a:lnTo>
                <a:lnTo>
                  <a:pt x="373674" y="336332"/>
                </a:lnTo>
                <a:lnTo>
                  <a:pt x="350681" y="369115"/>
                </a:lnTo>
                <a:lnTo>
                  <a:pt x="322784" y="396291"/>
                </a:lnTo>
                <a:lnTo>
                  <a:pt x="290970" y="417538"/>
                </a:lnTo>
                <a:lnTo>
                  <a:pt x="219553" y="440972"/>
                </a:lnTo>
                <a:lnTo>
                  <a:pt x="181929" y="442518"/>
                </a:lnTo>
                <a:lnTo>
                  <a:pt x="342835" y="442518"/>
                </a:lnTo>
                <a:lnTo>
                  <a:pt x="375475" y="416382"/>
                </a:lnTo>
                <a:lnTo>
                  <a:pt x="418764" y="357619"/>
                </a:lnTo>
                <a:lnTo>
                  <a:pt x="442823" y="289511"/>
                </a:lnTo>
                <a:lnTo>
                  <a:pt x="447560" y="253536"/>
                </a:lnTo>
                <a:lnTo>
                  <a:pt x="447394" y="217125"/>
                </a:lnTo>
                <a:lnTo>
                  <a:pt x="432217" y="145524"/>
                </a:lnTo>
                <a:lnTo>
                  <a:pt x="397035" y="79775"/>
                </a:lnTo>
                <a:lnTo>
                  <a:pt x="370726" y="51890"/>
                </a:lnTo>
                <a:lnTo>
                  <a:pt x="362124" y="46062"/>
                </a:lnTo>
                <a:close/>
              </a:path>
              <a:path w="447675" h="487044">
                <a:moveTo>
                  <a:pt x="219582" y="0"/>
                </a:moveTo>
                <a:lnTo>
                  <a:pt x="144395" y="26594"/>
                </a:lnTo>
                <a:lnTo>
                  <a:pt x="110787" y="52211"/>
                </a:lnTo>
                <a:lnTo>
                  <a:pt x="84663" y="83185"/>
                </a:lnTo>
                <a:lnTo>
                  <a:pt x="66474" y="118859"/>
                </a:lnTo>
                <a:lnTo>
                  <a:pt x="56668" y="158575"/>
                </a:lnTo>
                <a:lnTo>
                  <a:pt x="55694" y="201677"/>
                </a:lnTo>
                <a:lnTo>
                  <a:pt x="64331" y="239394"/>
                </a:lnTo>
                <a:lnTo>
                  <a:pt x="103942" y="297707"/>
                </a:lnTo>
                <a:lnTo>
                  <a:pt x="165282" y="330866"/>
                </a:lnTo>
                <a:lnTo>
                  <a:pt x="193382" y="333227"/>
                </a:lnTo>
                <a:lnTo>
                  <a:pt x="224343" y="327911"/>
                </a:lnTo>
                <a:lnTo>
                  <a:pt x="254968" y="316795"/>
                </a:lnTo>
                <a:lnTo>
                  <a:pt x="282054" y="301757"/>
                </a:lnTo>
                <a:lnTo>
                  <a:pt x="294167" y="289014"/>
                </a:lnTo>
                <a:lnTo>
                  <a:pt x="228160" y="289014"/>
                </a:lnTo>
                <a:lnTo>
                  <a:pt x="200542" y="284069"/>
                </a:lnTo>
                <a:lnTo>
                  <a:pt x="147323" y="265988"/>
                </a:lnTo>
                <a:lnTo>
                  <a:pt x="106203" y="222931"/>
                </a:lnTo>
                <a:lnTo>
                  <a:pt x="98627" y="189379"/>
                </a:lnTo>
                <a:lnTo>
                  <a:pt x="102090" y="153208"/>
                </a:lnTo>
                <a:lnTo>
                  <a:pt x="115644" y="117473"/>
                </a:lnTo>
                <a:lnTo>
                  <a:pt x="138341" y="85230"/>
                </a:lnTo>
                <a:lnTo>
                  <a:pt x="169469" y="61897"/>
                </a:lnTo>
                <a:lnTo>
                  <a:pt x="206721" y="48782"/>
                </a:lnTo>
                <a:lnTo>
                  <a:pt x="246733" y="46062"/>
                </a:lnTo>
                <a:lnTo>
                  <a:pt x="362124" y="46062"/>
                </a:lnTo>
                <a:lnTo>
                  <a:pt x="336882" y="28959"/>
                </a:lnTo>
                <a:lnTo>
                  <a:pt x="298447" y="11994"/>
                </a:lnTo>
                <a:lnTo>
                  <a:pt x="258366" y="2004"/>
                </a:lnTo>
                <a:lnTo>
                  <a:pt x="219582" y="0"/>
                </a:lnTo>
                <a:close/>
              </a:path>
              <a:path w="447675" h="487044">
                <a:moveTo>
                  <a:pt x="208402" y="152558"/>
                </a:moveTo>
                <a:lnTo>
                  <a:pt x="210192" y="158013"/>
                </a:lnTo>
                <a:lnTo>
                  <a:pt x="211993" y="165290"/>
                </a:lnTo>
                <a:lnTo>
                  <a:pt x="211993" y="172568"/>
                </a:lnTo>
                <a:lnTo>
                  <a:pt x="226198" y="190080"/>
                </a:lnTo>
                <a:lnTo>
                  <a:pt x="240738" y="207593"/>
                </a:lnTo>
                <a:lnTo>
                  <a:pt x="253932" y="225788"/>
                </a:lnTo>
                <a:lnTo>
                  <a:pt x="264096" y="245351"/>
                </a:lnTo>
                <a:lnTo>
                  <a:pt x="261260" y="256268"/>
                </a:lnTo>
                <a:lnTo>
                  <a:pt x="250844" y="271278"/>
                </a:lnTo>
                <a:lnTo>
                  <a:pt x="238070" y="284240"/>
                </a:lnTo>
                <a:lnTo>
                  <a:pt x="228160" y="289014"/>
                </a:lnTo>
                <a:lnTo>
                  <a:pt x="294167" y="289014"/>
                </a:lnTo>
                <a:lnTo>
                  <a:pt x="307459" y="275033"/>
                </a:lnTo>
                <a:lnTo>
                  <a:pt x="315516" y="243530"/>
                </a:lnTo>
                <a:lnTo>
                  <a:pt x="309088" y="210663"/>
                </a:lnTo>
                <a:lnTo>
                  <a:pt x="291038" y="179845"/>
                </a:lnTo>
                <a:lnTo>
                  <a:pt x="276107" y="168163"/>
                </a:lnTo>
                <a:lnTo>
                  <a:pt x="255111" y="161427"/>
                </a:lnTo>
                <a:lnTo>
                  <a:pt x="231419" y="157078"/>
                </a:lnTo>
                <a:lnTo>
                  <a:pt x="208402" y="152558"/>
                </a:lnTo>
                <a:close/>
              </a:path>
            </a:pathLst>
          </a:custGeom>
          <a:solidFill>
            <a:srgbClr val="414141"/>
          </a:solidFill>
        </p:spPr>
        <p:txBody>
          <a:bodyPr wrap="square" lIns="0" tIns="0" rIns="0" bIns="0" rtlCol="0"/>
          <a:lstStyle/>
          <a:p>
            <a:endParaRPr/>
          </a:p>
        </p:txBody>
      </p:sp>
      <p:sp>
        <p:nvSpPr>
          <p:cNvPr id="7" name="object 7"/>
          <p:cNvSpPr/>
          <p:nvPr/>
        </p:nvSpPr>
        <p:spPr>
          <a:xfrm>
            <a:off x="13893962" y="1735170"/>
            <a:ext cx="1319530" cy="487045"/>
          </a:xfrm>
          <a:custGeom>
            <a:avLst/>
            <a:gdLst/>
            <a:ahLst/>
            <a:cxnLst/>
            <a:rect l="l" t="t" r="r" b="b"/>
            <a:pathLst>
              <a:path w="1319530" h="487044">
                <a:moveTo>
                  <a:pt x="747131" y="278474"/>
                </a:moveTo>
                <a:lnTo>
                  <a:pt x="535560" y="278474"/>
                </a:lnTo>
                <a:lnTo>
                  <a:pt x="573119" y="278864"/>
                </a:lnTo>
                <a:lnTo>
                  <a:pt x="610175" y="282914"/>
                </a:lnTo>
                <a:lnTo>
                  <a:pt x="682807" y="301611"/>
                </a:lnTo>
                <a:lnTo>
                  <a:pt x="718400" y="316068"/>
                </a:lnTo>
                <a:lnTo>
                  <a:pt x="753585" y="333842"/>
                </a:lnTo>
                <a:lnTo>
                  <a:pt x="788178" y="354722"/>
                </a:lnTo>
                <a:lnTo>
                  <a:pt x="822378" y="378728"/>
                </a:lnTo>
                <a:lnTo>
                  <a:pt x="856131" y="405725"/>
                </a:lnTo>
                <a:lnTo>
                  <a:pt x="890959" y="432037"/>
                </a:lnTo>
                <a:lnTo>
                  <a:pt x="926673" y="453509"/>
                </a:lnTo>
                <a:lnTo>
                  <a:pt x="963313" y="469908"/>
                </a:lnTo>
                <a:lnTo>
                  <a:pt x="1000923" y="480998"/>
                </a:lnTo>
                <a:lnTo>
                  <a:pt x="1039545" y="486545"/>
                </a:lnTo>
                <a:lnTo>
                  <a:pt x="1079220" y="486314"/>
                </a:lnTo>
                <a:lnTo>
                  <a:pt x="1119991" y="480069"/>
                </a:lnTo>
                <a:lnTo>
                  <a:pt x="1161901" y="467577"/>
                </a:lnTo>
                <a:lnTo>
                  <a:pt x="1194974" y="451197"/>
                </a:lnTo>
                <a:lnTo>
                  <a:pt x="1205253" y="443479"/>
                </a:lnTo>
                <a:lnTo>
                  <a:pt x="1079579" y="443479"/>
                </a:lnTo>
                <a:lnTo>
                  <a:pt x="1041152" y="441453"/>
                </a:lnTo>
                <a:lnTo>
                  <a:pt x="1001822" y="431191"/>
                </a:lnTo>
                <a:lnTo>
                  <a:pt x="965030" y="414437"/>
                </a:lnTo>
                <a:lnTo>
                  <a:pt x="929792" y="393668"/>
                </a:lnTo>
                <a:lnTo>
                  <a:pt x="895504" y="370541"/>
                </a:lnTo>
                <a:lnTo>
                  <a:pt x="861560" y="346713"/>
                </a:lnTo>
                <a:lnTo>
                  <a:pt x="827357" y="323843"/>
                </a:lnTo>
                <a:lnTo>
                  <a:pt x="791148" y="301377"/>
                </a:lnTo>
                <a:lnTo>
                  <a:pt x="754629" y="281840"/>
                </a:lnTo>
                <a:lnTo>
                  <a:pt x="747131" y="278474"/>
                </a:lnTo>
                <a:close/>
              </a:path>
              <a:path w="1319530" h="487044">
                <a:moveTo>
                  <a:pt x="1224921" y="45546"/>
                </a:moveTo>
                <a:lnTo>
                  <a:pt x="1085492" y="45546"/>
                </a:lnTo>
                <a:lnTo>
                  <a:pt x="1118730" y="47307"/>
                </a:lnTo>
                <a:lnTo>
                  <a:pt x="1157755" y="60204"/>
                </a:lnTo>
                <a:lnTo>
                  <a:pt x="1192164" y="79200"/>
                </a:lnTo>
                <a:lnTo>
                  <a:pt x="1244858" y="131905"/>
                </a:lnTo>
                <a:lnTo>
                  <a:pt x="1272260" y="198257"/>
                </a:lnTo>
                <a:lnTo>
                  <a:pt x="1275052" y="234311"/>
                </a:lnTo>
                <a:lnTo>
                  <a:pt x="1269814" y="271091"/>
                </a:lnTo>
                <a:lnTo>
                  <a:pt x="1255531" y="312038"/>
                </a:lnTo>
                <a:lnTo>
                  <a:pt x="1235889" y="348419"/>
                </a:lnTo>
                <a:lnTo>
                  <a:pt x="1211525" y="379709"/>
                </a:lnTo>
                <a:lnTo>
                  <a:pt x="1183075" y="405385"/>
                </a:lnTo>
                <a:lnTo>
                  <a:pt x="1116466" y="437793"/>
                </a:lnTo>
                <a:lnTo>
                  <a:pt x="1079579" y="443479"/>
                </a:lnTo>
                <a:lnTo>
                  <a:pt x="1205253" y="443479"/>
                </a:lnTo>
                <a:lnTo>
                  <a:pt x="1252696" y="400124"/>
                </a:lnTo>
                <a:lnTo>
                  <a:pt x="1276132" y="367797"/>
                </a:lnTo>
                <a:lnTo>
                  <a:pt x="1295141" y="332520"/>
                </a:lnTo>
                <a:lnTo>
                  <a:pt x="1309117" y="295477"/>
                </a:lnTo>
                <a:lnTo>
                  <a:pt x="1317452" y="257849"/>
                </a:lnTo>
                <a:lnTo>
                  <a:pt x="1319541" y="220821"/>
                </a:lnTo>
                <a:lnTo>
                  <a:pt x="1314776" y="185575"/>
                </a:lnTo>
                <a:lnTo>
                  <a:pt x="1300747" y="144321"/>
                </a:lnTo>
                <a:lnTo>
                  <a:pt x="1280774" y="106946"/>
                </a:lnTo>
                <a:lnTo>
                  <a:pt x="1255658" y="74091"/>
                </a:lnTo>
                <a:lnTo>
                  <a:pt x="1226199" y="46395"/>
                </a:lnTo>
                <a:lnTo>
                  <a:pt x="1224921" y="45546"/>
                </a:lnTo>
                <a:close/>
              </a:path>
              <a:path w="1319530" h="487044">
                <a:moveTo>
                  <a:pt x="32628" y="298235"/>
                </a:moveTo>
                <a:lnTo>
                  <a:pt x="23157" y="299515"/>
                </a:lnTo>
                <a:lnTo>
                  <a:pt x="0" y="305655"/>
                </a:lnTo>
                <a:lnTo>
                  <a:pt x="23612" y="332017"/>
                </a:lnTo>
                <a:lnTo>
                  <a:pt x="52132" y="353256"/>
                </a:lnTo>
                <a:lnTo>
                  <a:pt x="84522" y="369147"/>
                </a:lnTo>
                <a:lnTo>
                  <a:pt x="119743" y="379469"/>
                </a:lnTo>
                <a:lnTo>
                  <a:pt x="156757" y="383999"/>
                </a:lnTo>
                <a:lnTo>
                  <a:pt x="194526" y="382515"/>
                </a:lnTo>
                <a:lnTo>
                  <a:pt x="232013" y="374794"/>
                </a:lnTo>
                <a:lnTo>
                  <a:pt x="286650" y="357508"/>
                </a:lnTo>
                <a:lnTo>
                  <a:pt x="332355" y="338348"/>
                </a:lnTo>
                <a:lnTo>
                  <a:pt x="153385" y="338348"/>
                </a:lnTo>
                <a:lnTo>
                  <a:pt x="115784" y="333712"/>
                </a:lnTo>
                <a:lnTo>
                  <a:pt x="77845" y="321358"/>
                </a:lnTo>
                <a:lnTo>
                  <a:pt x="39569" y="300200"/>
                </a:lnTo>
                <a:lnTo>
                  <a:pt x="32628" y="298235"/>
                </a:lnTo>
                <a:close/>
              </a:path>
              <a:path w="1319530" h="487044">
                <a:moveTo>
                  <a:pt x="1080961" y="0"/>
                </a:moveTo>
                <a:lnTo>
                  <a:pt x="1015370" y="21494"/>
                </a:lnTo>
                <a:lnTo>
                  <a:pt x="958842" y="72141"/>
                </a:lnTo>
                <a:lnTo>
                  <a:pt x="939010" y="107761"/>
                </a:lnTo>
                <a:lnTo>
                  <a:pt x="927483" y="149905"/>
                </a:lnTo>
                <a:lnTo>
                  <a:pt x="926275" y="198318"/>
                </a:lnTo>
                <a:lnTo>
                  <a:pt x="933556" y="237752"/>
                </a:lnTo>
                <a:lnTo>
                  <a:pt x="968997" y="299744"/>
                </a:lnTo>
                <a:lnTo>
                  <a:pt x="1029614" y="333842"/>
                </a:lnTo>
                <a:lnTo>
                  <a:pt x="1068365" y="338408"/>
                </a:lnTo>
                <a:lnTo>
                  <a:pt x="1108443" y="333205"/>
                </a:lnTo>
                <a:lnTo>
                  <a:pt x="1139412" y="317254"/>
                </a:lnTo>
                <a:lnTo>
                  <a:pt x="1160939" y="290046"/>
                </a:lnTo>
                <a:lnTo>
                  <a:pt x="1162068" y="286299"/>
                </a:lnTo>
                <a:lnTo>
                  <a:pt x="1056060" y="286299"/>
                </a:lnTo>
                <a:lnTo>
                  <a:pt x="1035999" y="285645"/>
                </a:lnTo>
                <a:lnTo>
                  <a:pt x="1007218" y="269051"/>
                </a:lnTo>
                <a:lnTo>
                  <a:pt x="986210" y="241540"/>
                </a:lnTo>
                <a:lnTo>
                  <a:pt x="973836" y="207043"/>
                </a:lnTo>
                <a:lnTo>
                  <a:pt x="970959" y="169490"/>
                </a:lnTo>
                <a:lnTo>
                  <a:pt x="978441" y="132812"/>
                </a:lnTo>
                <a:lnTo>
                  <a:pt x="996138" y="99642"/>
                </a:lnTo>
                <a:lnTo>
                  <a:pt x="1021606" y="73110"/>
                </a:lnTo>
                <a:lnTo>
                  <a:pt x="1052254" y="54613"/>
                </a:lnTo>
                <a:lnTo>
                  <a:pt x="1085492" y="45546"/>
                </a:lnTo>
                <a:lnTo>
                  <a:pt x="1224921" y="45546"/>
                </a:lnTo>
                <a:lnTo>
                  <a:pt x="1193199" y="24498"/>
                </a:lnTo>
                <a:lnTo>
                  <a:pt x="1157459" y="9039"/>
                </a:lnTo>
                <a:lnTo>
                  <a:pt x="1119780" y="660"/>
                </a:lnTo>
                <a:lnTo>
                  <a:pt x="1080961" y="0"/>
                </a:lnTo>
                <a:close/>
              </a:path>
              <a:path w="1319530" h="487044">
                <a:moveTo>
                  <a:pt x="531084" y="231346"/>
                </a:moveTo>
                <a:lnTo>
                  <a:pt x="492811" y="234637"/>
                </a:lnTo>
                <a:lnTo>
                  <a:pt x="454215" y="241462"/>
                </a:lnTo>
                <a:lnTo>
                  <a:pt x="415280" y="251888"/>
                </a:lnTo>
                <a:lnTo>
                  <a:pt x="375992" y="265985"/>
                </a:lnTo>
                <a:lnTo>
                  <a:pt x="336335" y="283823"/>
                </a:lnTo>
                <a:lnTo>
                  <a:pt x="300419" y="301465"/>
                </a:lnTo>
                <a:lnTo>
                  <a:pt x="264166" y="316825"/>
                </a:lnTo>
                <a:lnTo>
                  <a:pt x="227576" y="328818"/>
                </a:lnTo>
                <a:lnTo>
                  <a:pt x="190649" y="336354"/>
                </a:lnTo>
                <a:lnTo>
                  <a:pt x="153385" y="338348"/>
                </a:lnTo>
                <a:lnTo>
                  <a:pt x="332355" y="338348"/>
                </a:lnTo>
                <a:lnTo>
                  <a:pt x="341933" y="333803"/>
                </a:lnTo>
                <a:lnTo>
                  <a:pt x="380131" y="315423"/>
                </a:lnTo>
                <a:lnTo>
                  <a:pt x="419850" y="300200"/>
                </a:lnTo>
                <a:lnTo>
                  <a:pt x="458900" y="289056"/>
                </a:lnTo>
                <a:lnTo>
                  <a:pt x="497489" y="281840"/>
                </a:lnTo>
                <a:lnTo>
                  <a:pt x="535560" y="278474"/>
                </a:lnTo>
                <a:lnTo>
                  <a:pt x="747131" y="278474"/>
                </a:lnTo>
                <a:lnTo>
                  <a:pt x="718097" y="265443"/>
                </a:lnTo>
                <a:lnTo>
                  <a:pt x="681225" y="252114"/>
                </a:lnTo>
                <a:lnTo>
                  <a:pt x="644102" y="241971"/>
                </a:lnTo>
                <a:lnTo>
                  <a:pt x="606714" y="235082"/>
                </a:lnTo>
                <a:lnTo>
                  <a:pt x="569046" y="231517"/>
                </a:lnTo>
                <a:lnTo>
                  <a:pt x="531084" y="231346"/>
                </a:lnTo>
                <a:close/>
              </a:path>
              <a:path w="1319530" h="487044">
                <a:moveTo>
                  <a:pt x="1094729" y="148622"/>
                </a:moveTo>
                <a:lnTo>
                  <a:pt x="1084555" y="151463"/>
                </a:lnTo>
                <a:lnTo>
                  <a:pt x="1071685" y="156351"/>
                </a:lnTo>
                <a:lnTo>
                  <a:pt x="1055779" y="161921"/>
                </a:lnTo>
                <a:lnTo>
                  <a:pt x="1086386" y="186996"/>
                </a:lnTo>
                <a:lnTo>
                  <a:pt x="1108391" y="227650"/>
                </a:lnTo>
                <a:lnTo>
                  <a:pt x="1122332" y="261992"/>
                </a:lnTo>
                <a:lnTo>
                  <a:pt x="1100239" y="270550"/>
                </a:lnTo>
                <a:lnTo>
                  <a:pt x="1077811" y="279960"/>
                </a:lnTo>
                <a:lnTo>
                  <a:pt x="1056060" y="286299"/>
                </a:lnTo>
                <a:lnTo>
                  <a:pt x="1162068" y="286299"/>
                </a:lnTo>
                <a:lnTo>
                  <a:pt x="1172686" y="251070"/>
                </a:lnTo>
                <a:lnTo>
                  <a:pt x="1173110" y="213662"/>
                </a:lnTo>
                <a:lnTo>
                  <a:pt x="1159874" y="185122"/>
                </a:lnTo>
                <a:lnTo>
                  <a:pt x="1135508" y="164086"/>
                </a:lnTo>
                <a:lnTo>
                  <a:pt x="1102542" y="149189"/>
                </a:lnTo>
                <a:lnTo>
                  <a:pt x="1094729" y="148622"/>
                </a:lnTo>
                <a:close/>
              </a:path>
            </a:pathLst>
          </a:custGeom>
          <a:solidFill>
            <a:srgbClr val="414141"/>
          </a:solidFill>
        </p:spPr>
        <p:txBody>
          <a:bodyPr wrap="square" lIns="0" tIns="0" rIns="0" bIns="0" rtlCol="0"/>
          <a:lstStyle/>
          <a:p>
            <a:endParaRPr/>
          </a:p>
        </p:txBody>
      </p:sp>
      <p:sp>
        <p:nvSpPr>
          <p:cNvPr id="8" name="object 8"/>
          <p:cNvSpPr/>
          <p:nvPr/>
        </p:nvSpPr>
        <p:spPr>
          <a:xfrm>
            <a:off x="15720841" y="1733970"/>
            <a:ext cx="460375" cy="489584"/>
          </a:xfrm>
          <a:custGeom>
            <a:avLst/>
            <a:gdLst/>
            <a:ahLst/>
            <a:cxnLst/>
            <a:rect l="l" t="t" r="r" b="b"/>
            <a:pathLst>
              <a:path w="460375" h="489585">
                <a:moveTo>
                  <a:pt x="14397" y="370301"/>
                </a:moveTo>
                <a:lnTo>
                  <a:pt x="5392" y="379390"/>
                </a:lnTo>
                <a:lnTo>
                  <a:pt x="0" y="383034"/>
                </a:lnTo>
                <a:lnTo>
                  <a:pt x="3539" y="393344"/>
                </a:lnTo>
                <a:lnTo>
                  <a:pt x="47294" y="444598"/>
                </a:lnTo>
                <a:lnTo>
                  <a:pt x="112848" y="476521"/>
                </a:lnTo>
                <a:lnTo>
                  <a:pt x="180415" y="489520"/>
                </a:lnTo>
                <a:lnTo>
                  <a:pt x="214037" y="489242"/>
                </a:lnTo>
                <a:lnTo>
                  <a:pt x="279128" y="475773"/>
                </a:lnTo>
                <a:lnTo>
                  <a:pt x="338905" y="445937"/>
                </a:lnTo>
                <a:lnTo>
                  <a:pt x="343588" y="442339"/>
                </a:lnTo>
                <a:lnTo>
                  <a:pt x="190478" y="442339"/>
                </a:lnTo>
                <a:lnTo>
                  <a:pt x="151369" y="438098"/>
                </a:lnTo>
                <a:lnTo>
                  <a:pt x="113272" y="427465"/>
                </a:lnTo>
                <a:lnTo>
                  <a:pt x="77369" y="410310"/>
                </a:lnTo>
                <a:lnTo>
                  <a:pt x="61457" y="400478"/>
                </a:lnTo>
                <a:lnTo>
                  <a:pt x="30309" y="380134"/>
                </a:lnTo>
                <a:lnTo>
                  <a:pt x="14397" y="370301"/>
                </a:lnTo>
                <a:close/>
              </a:path>
              <a:path w="460375" h="489585">
                <a:moveTo>
                  <a:pt x="366333" y="48154"/>
                </a:moveTo>
                <a:lnTo>
                  <a:pt x="236651" y="48154"/>
                </a:lnTo>
                <a:lnTo>
                  <a:pt x="273055" y="52287"/>
                </a:lnTo>
                <a:lnTo>
                  <a:pt x="308560" y="63846"/>
                </a:lnTo>
                <a:lnTo>
                  <a:pt x="365276" y="106613"/>
                </a:lnTo>
                <a:lnTo>
                  <a:pt x="386979" y="142603"/>
                </a:lnTo>
                <a:lnTo>
                  <a:pt x="401191" y="181200"/>
                </a:lnTo>
                <a:lnTo>
                  <a:pt x="407910" y="221229"/>
                </a:lnTo>
                <a:lnTo>
                  <a:pt x="407139" y="261512"/>
                </a:lnTo>
                <a:lnTo>
                  <a:pt x="398875" y="300871"/>
                </a:lnTo>
                <a:lnTo>
                  <a:pt x="383120" y="338130"/>
                </a:lnTo>
                <a:lnTo>
                  <a:pt x="359873" y="372113"/>
                </a:lnTo>
                <a:lnTo>
                  <a:pt x="302070" y="417977"/>
                </a:lnTo>
                <a:lnTo>
                  <a:pt x="229419" y="440313"/>
                </a:lnTo>
                <a:lnTo>
                  <a:pt x="190478" y="442339"/>
                </a:lnTo>
                <a:lnTo>
                  <a:pt x="343588" y="442339"/>
                </a:lnTo>
                <a:lnTo>
                  <a:pt x="390437" y="400758"/>
                </a:lnTo>
                <a:lnTo>
                  <a:pt x="430794" y="341258"/>
                </a:lnTo>
                <a:lnTo>
                  <a:pt x="457043" y="268461"/>
                </a:lnTo>
                <a:lnTo>
                  <a:pt x="460234" y="235150"/>
                </a:lnTo>
                <a:lnTo>
                  <a:pt x="456343" y="198816"/>
                </a:lnTo>
                <a:lnTo>
                  <a:pt x="445998" y="161337"/>
                </a:lnTo>
                <a:lnTo>
                  <a:pt x="429830" y="124589"/>
                </a:lnTo>
                <a:lnTo>
                  <a:pt x="408468" y="90450"/>
                </a:lnTo>
                <a:lnTo>
                  <a:pt x="382541" y="60796"/>
                </a:lnTo>
                <a:lnTo>
                  <a:pt x="366333" y="48154"/>
                </a:lnTo>
                <a:close/>
              </a:path>
              <a:path w="460375" h="489585">
                <a:moveTo>
                  <a:pt x="246741" y="0"/>
                </a:moveTo>
                <a:lnTo>
                  <a:pt x="173613" y="12375"/>
                </a:lnTo>
                <a:lnTo>
                  <a:pt x="136749" y="32050"/>
                </a:lnTo>
                <a:lnTo>
                  <a:pt x="89101" y="85263"/>
                </a:lnTo>
                <a:lnTo>
                  <a:pt x="73773" y="120252"/>
                </a:lnTo>
                <a:lnTo>
                  <a:pt x="65044" y="158273"/>
                </a:lnTo>
                <a:lnTo>
                  <a:pt x="63611" y="197404"/>
                </a:lnTo>
                <a:lnTo>
                  <a:pt x="70175" y="235729"/>
                </a:lnTo>
                <a:lnTo>
                  <a:pt x="85404" y="271823"/>
                </a:lnTo>
                <a:lnTo>
                  <a:pt x="134175" y="319917"/>
                </a:lnTo>
                <a:lnTo>
                  <a:pt x="203334" y="339381"/>
                </a:lnTo>
                <a:lnTo>
                  <a:pt x="243003" y="336599"/>
                </a:lnTo>
                <a:lnTo>
                  <a:pt x="275080" y="322563"/>
                </a:lnTo>
                <a:lnTo>
                  <a:pt x="298723" y="296934"/>
                </a:lnTo>
                <a:lnTo>
                  <a:pt x="301267" y="290283"/>
                </a:lnTo>
                <a:lnTo>
                  <a:pt x="224925" y="290283"/>
                </a:lnTo>
                <a:lnTo>
                  <a:pt x="198102" y="284741"/>
                </a:lnTo>
                <a:lnTo>
                  <a:pt x="146479" y="263431"/>
                </a:lnTo>
                <a:lnTo>
                  <a:pt x="112591" y="217132"/>
                </a:lnTo>
                <a:lnTo>
                  <a:pt x="107825" y="184542"/>
                </a:lnTo>
                <a:lnTo>
                  <a:pt x="112457" y="150941"/>
                </a:lnTo>
                <a:lnTo>
                  <a:pt x="145913" y="88995"/>
                </a:lnTo>
                <a:lnTo>
                  <a:pt x="202246" y="52104"/>
                </a:lnTo>
                <a:lnTo>
                  <a:pt x="236651" y="48154"/>
                </a:lnTo>
                <a:lnTo>
                  <a:pt x="366333" y="48154"/>
                </a:lnTo>
                <a:lnTo>
                  <a:pt x="352680" y="37505"/>
                </a:lnTo>
                <a:lnTo>
                  <a:pt x="318067" y="18538"/>
                </a:lnTo>
                <a:lnTo>
                  <a:pt x="282704" y="5783"/>
                </a:lnTo>
                <a:lnTo>
                  <a:pt x="246741" y="0"/>
                </a:lnTo>
                <a:close/>
              </a:path>
              <a:path w="460375" h="489585">
                <a:moveTo>
                  <a:pt x="244320" y="155827"/>
                </a:moveTo>
                <a:lnTo>
                  <a:pt x="230312" y="157533"/>
                </a:lnTo>
                <a:lnTo>
                  <a:pt x="216319" y="160600"/>
                </a:lnTo>
                <a:lnTo>
                  <a:pt x="203334" y="162988"/>
                </a:lnTo>
                <a:lnTo>
                  <a:pt x="224080" y="187536"/>
                </a:lnTo>
                <a:lnTo>
                  <a:pt x="242466" y="207994"/>
                </a:lnTo>
                <a:lnTo>
                  <a:pt x="257479" y="226407"/>
                </a:lnTo>
                <a:lnTo>
                  <a:pt x="268107" y="244818"/>
                </a:lnTo>
                <a:lnTo>
                  <a:pt x="264650" y="256017"/>
                </a:lnTo>
                <a:lnTo>
                  <a:pt x="252590" y="271646"/>
                </a:lnTo>
                <a:lnTo>
                  <a:pt x="237492" y="285227"/>
                </a:lnTo>
                <a:lnTo>
                  <a:pt x="224925" y="290283"/>
                </a:lnTo>
                <a:lnTo>
                  <a:pt x="301267" y="290283"/>
                </a:lnTo>
                <a:lnTo>
                  <a:pt x="313089" y="259372"/>
                </a:lnTo>
                <a:lnTo>
                  <a:pt x="315507" y="224023"/>
                </a:lnTo>
                <a:lnTo>
                  <a:pt x="306793" y="194812"/>
                </a:lnTo>
                <a:lnTo>
                  <a:pt x="287281" y="172420"/>
                </a:lnTo>
                <a:lnTo>
                  <a:pt x="257301" y="157531"/>
                </a:lnTo>
                <a:lnTo>
                  <a:pt x="244320" y="155827"/>
                </a:lnTo>
                <a:close/>
              </a:path>
            </a:pathLst>
          </a:custGeom>
          <a:solidFill>
            <a:srgbClr val="414141"/>
          </a:solidFill>
        </p:spPr>
        <p:txBody>
          <a:bodyPr wrap="square" lIns="0" tIns="0" rIns="0" bIns="0" rtlCol="0"/>
          <a:lstStyle/>
          <a:p>
            <a:endParaRPr/>
          </a:p>
        </p:txBody>
      </p:sp>
      <p:sp>
        <p:nvSpPr>
          <p:cNvPr id="9" name="object 9"/>
          <p:cNvSpPr/>
          <p:nvPr/>
        </p:nvSpPr>
        <p:spPr>
          <a:xfrm>
            <a:off x="15243043" y="1735115"/>
            <a:ext cx="447675" cy="487045"/>
          </a:xfrm>
          <a:custGeom>
            <a:avLst/>
            <a:gdLst/>
            <a:ahLst/>
            <a:cxnLst/>
            <a:rect l="l" t="t" r="r" b="b"/>
            <a:pathLst>
              <a:path w="447675" h="487044">
                <a:moveTo>
                  <a:pt x="0" y="383640"/>
                </a:moveTo>
                <a:lnTo>
                  <a:pt x="5947" y="396404"/>
                </a:lnTo>
                <a:lnTo>
                  <a:pt x="11224" y="409339"/>
                </a:lnTo>
                <a:lnTo>
                  <a:pt x="17177" y="421251"/>
                </a:lnTo>
                <a:lnTo>
                  <a:pt x="55719" y="452352"/>
                </a:lnTo>
                <a:lnTo>
                  <a:pt x="126169" y="479616"/>
                </a:lnTo>
                <a:lnTo>
                  <a:pt x="164240" y="485563"/>
                </a:lnTo>
                <a:lnTo>
                  <a:pt x="203001" y="486443"/>
                </a:lnTo>
                <a:lnTo>
                  <a:pt x="241547" y="482301"/>
                </a:lnTo>
                <a:lnTo>
                  <a:pt x="278971" y="473180"/>
                </a:lnTo>
                <a:lnTo>
                  <a:pt x="314369" y="459124"/>
                </a:lnTo>
                <a:lnTo>
                  <a:pt x="342825" y="442518"/>
                </a:lnTo>
                <a:lnTo>
                  <a:pt x="181919" y="442518"/>
                </a:lnTo>
                <a:lnTo>
                  <a:pt x="144337" y="436857"/>
                </a:lnTo>
                <a:lnTo>
                  <a:pt x="107787" y="423670"/>
                </a:lnTo>
                <a:lnTo>
                  <a:pt x="83619" y="411530"/>
                </a:lnTo>
                <a:lnTo>
                  <a:pt x="58609" y="400243"/>
                </a:lnTo>
                <a:lnTo>
                  <a:pt x="31241" y="390662"/>
                </a:lnTo>
                <a:lnTo>
                  <a:pt x="0" y="383640"/>
                </a:lnTo>
                <a:close/>
              </a:path>
              <a:path w="447675" h="487044">
                <a:moveTo>
                  <a:pt x="362115" y="46062"/>
                </a:moveTo>
                <a:lnTo>
                  <a:pt x="246722" y="46062"/>
                </a:lnTo>
                <a:lnTo>
                  <a:pt x="286130" y="53908"/>
                </a:lnTo>
                <a:lnTo>
                  <a:pt x="321571" y="72497"/>
                </a:lnTo>
                <a:lnTo>
                  <a:pt x="351367" y="99131"/>
                </a:lnTo>
                <a:lnTo>
                  <a:pt x="391423" y="159651"/>
                </a:lnTo>
                <a:lnTo>
                  <a:pt x="404870" y="227423"/>
                </a:lnTo>
                <a:lnTo>
                  <a:pt x="401404" y="263122"/>
                </a:lnTo>
                <a:lnTo>
                  <a:pt x="373674" y="336332"/>
                </a:lnTo>
                <a:lnTo>
                  <a:pt x="350678" y="369115"/>
                </a:lnTo>
                <a:lnTo>
                  <a:pt x="322777" y="396291"/>
                </a:lnTo>
                <a:lnTo>
                  <a:pt x="290962" y="417538"/>
                </a:lnTo>
                <a:lnTo>
                  <a:pt x="219543" y="440972"/>
                </a:lnTo>
                <a:lnTo>
                  <a:pt x="181919" y="442518"/>
                </a:lnTo>
                <a:lnTo>
                  <a:pt x="342825" y="442518"/>
                </a:lnTo>
                <a:lnTo>
                  <a:pt x="375465" y="416382"/>
                </a:lnTo>
                <a:lnTo>
                  <a:pt x="418753" y="357619"/>
                </a:lnTo>
                <a:lnTo>
                  <a:pt x="442812" y="289511"/>
                </a:lnTo>
                <a:lnTo>
                  <a:pt x="447550" y="253536"/>
                </a:lnTo>
                <a:lnTo>
                  <a:pt x="447383" y="217125"/>
                </a:lnTo>
                <a:lnTo>
                  <a:pt x="432207" y="145524"/>
                </a:lnTo>
                <a:lnTo>
                  <a:pt x="397024" y="79775"/>
                </a:lnTo>
                <a:lnTo>
                  <a:pt x="370716" y="51890"/>
                </a:lnTo>
                <a:lnTo>
                  <a:pt x="362115" y="46062"/>
                </a:lnTo>
                <a:close/>
              </a:path>
              <a:path w="447675" h="487044">
                <a:moveTo>
                  <a:pt x="219582" y="0"/>
                </a:moveTo>
                <a:lnTo>
                  <a:pt x="144391" y="26594"/>
                </a:lnTo>
                <a:lnTo>
                  <a:pt x="110779" y="52211"/>
                </a:lnTo>
                <a:lnTo>
                  <a:pt x="84654" y="83185"/>
                </a:lnTo>
                <a:lnTo>
                  <a:pt x="66464" y="118859"/>
                </a:lnTo>
                <a:lnTo>
                  <a:pt x="56658" y="158575"/>
                </a:lnTo>
                <a:lnTo>
                  <a:pt x="55684" y="201677"/>
                </a:lnTo>
                <a:lnTo>
                  <a:pt x="64325" y="239394"/>
                </a:lnTo>
                <a:lnTo>
                  <a:pt x="103935" y="297707"/>
                </a:lnTo>
                <a:lnTo>
                  <a:pt x="165272" y="330866"/>
                </a:lnTo>
                <a:lnTo>
                  <a:pt x="193371" y="333227"/>
                </a:lnTo>
                <a:lnTo>
                  <a:pt x="224333" y="327911"/>
                </a:lnTo>
                <a:lnTo>
                  <a:pt x="254957" y="316795"/>
                </a:lnTo>
                <a:lnTo>
                  <a:pt x="282043" y="301757"/>
                </a:lnTo>
                <a:lnTo>
                  <a:pt x="294157" y="289014"/>
                </a:lnTo>
                <a:lnTo>
                  <a:pt x="228150" y="289014"/>
                </a:lnTo>
                <a:lnTo>
                  <a:pt x="200531" y="284069"/>
                </a:lnTo>
                <a:lnTo>
                  <a:pt x="147313" y="265988"/>
                </a:lnTo>
                <a:lnTo>
                  <a:pt x="106193" y="222931"/>
                </a:lnTo>
                <a:lnTo>
                  <a:pt x="98617" y="189379"/>
                </a:lnTo>
                <a:lnTo>
                  <a:pt x="102080" y="153208"/>
                </a:lnTo>
                <a:lnTo>
                  <a:pt x="115634" y="117473"/>
                </a:lnTo>
                <a:lnTo>
                  <a:pt x="138330" y="85230"/>
                </a:lnTo>
                <a:lnTo>
                  <a:pt x="169459" y="61897"/>
                </a:lnTo>
                <a:lnTo>
                  <a:pt x="206711" y="48782"/>
                </a:lnTo>
                <a:lnTo>
                  <a:pt x="246722" y="46062"/>
                </a:lnTo>
                <a:lnTo>
                  <a:pt x="362115" y="46062"/>
                </a:lnTo>
                <a:lnTo>
                  <a:pt x="336874" y="28959"/>
                </a:lnTo>
                <a:lnTo>
                  <a:pt x="298442" y="11994"/>
                </a:lnTo>
                <a:lnTo>
                  <a:pt x="258363" y="2004"/>
                </a:lnTo>
                <a:lnTo>
                  <a:pt x="219582" y="0"/>
                </a:lnTo>
                <a:close/>
              </a:path>
              <a:path w="447675" h="487044">
                <a:moveTo>
                  <a:pt x="208391" y="152558"/>
                </a:moveTo>
                <a:lnTo>
                  <a:pt x="210192" y="158013"/>
                </a:lnTo>
                <a:lnTo>
                  <a:pt x="211983" y="165290"/>
                </a:lnTo>
                <a:lnTo>
                  <a:pt x="211983" y="172568"/>
                </a:lnTo>
                <a:lnTo>
                  <a:pt x="226187" y="190080"/>
                </a:lnTo>
                <a:lnTo>
                  <a:pt x="240728" y="207593"/>
                </a:lnTo>
                <a:lnTo>
                  <a:pt x="253921" y="225788"/>
                </a:lnTo>
                <a:lnTo>
                  <a:pt x="264086" y="245351"/>
                </a:lnTo>
                <a:lnTo>
                  <a:pt x="261249" y="256268"/>
                </a:lnTo>
                <a:lnTo>
                  <a:pt x="250833" y="271278"/>
                </a:lnTo>
                <a:lnTo>
                  <a:pt x="238060" y="284240"/>
                </a:lnTo>
                <a:lnTo>
                  <a:pt x="228150" y="289014"/>
                </a:lnTo>
                <a:lnTo>
                  <a:pt x="294157" y="289014"/>
                </a:lnTo>
                <a:lnTo>
                  <a:pt x="307448" y="275033"/>
                </a:lnTo>
                <a:lnTo>
                  <a:pt x="315506" y="243530"/>
                </a:lnTo>
                <a:lnTo>
                  <a:pt x="309078" y="210663"/>
                </a:lnTo>
                <a:lnTo>
                  <a:pt x="291027" y="179845"/>
                </a:lnTo>
                <a:lnTo>
                  <a:pt x="276097" y="168163"/>
                </a:lnTo>
                <a:lnTo>
                  <a:pt x="255100" y="161427"/>
                </a:lnTo>
                <a:lnTo>
                  <a:pt x="231409" y="157078"/>
                </a:lnTo>
                <a:lnTo>
                  <a:pt x="208391" y="152558"/>
                </a:lnTo>
                <a:close/>
              </a:path>
            </a:pathLst>
          </a:custGeom>
          <a:solidFill>
            <a:srgbClr val="414141"/>
          </a:solidFill>
        </p:spPr>
        <p:txBody>
          <a:bodyPr wrap="square" lIns="0" tIns="0" rIns="0" bIns="0" rtlCol="0"/>
          <a:lstStyle/>
          <a:p>
            <a:endParaRPr/>
          </a:p>
        </p:txBody>
      </p:sp>
    </p:spTree>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720261" y="3538750"/>
            <a:ext cx="18213705" cy="6118225"/>
          </a:xfrm>
          <a:prstGeom prst="rect">
            <a:avLst/>
          </a:prstGeom>
        </p:spPr>
        <p:txBody>
          <a:bodyPr vert="horz" wrap="square" lIns="0" tIns="0" rIns="0" bIns="0" rtlCol="0">
            <a:spAutoFit/>
          </a:bodyPr>
          <a:lstStyle/>
          <a:p>
            <a:pPr marL="12700" marR="392430" indent="1017905" algn="r">
              <a:lnSpc>
                <a:spcPct val="164200"/>
              </a:lnSpc>
            </a:pPr>
            <a:r>
              <a:rPr sz="4100" b="1" spc="-520" dirty="0">
                <a:latin typeface="Microsoft YaHei UI"/>
                <a:cs typeface="Microsoft YaHei UI"/>
              </a:rPr>
              <a:t>我们⻘青年年皆是筑梦⼈人，更更是劳动者。朝为学堂读书郎，暮成社会栋梁梁材，  </a:t>
            </a:r>
            <a:r>
              <a:rPr sz="4100" b="1" spc="-685" dirty="0">
                <a:latin typeface="Microsoft YaHei UI"/>
                <a:cs typeface="Microsoft YaHei UI"/>
              </a:rPr>
              <a:t>我们应以劳动为⼯工具，汗⽔水为肥料料，精⼼心为沃⼟土，耕耘别有天地的壮美⻘青⼭山。  </a:t>
            </a:r>
            <a:r>
              <a:rPr sz="4100" spc="-805" dirty="0">
                <a:latin typeface="Arial Unicode MS"/>
                <a:cs typeface="Arial Unicode MS"/>
              </a:rPr>
              <a:t>我⼼心坚，如磐⽯石；我⼼心固，如⾦金金汤。</a:t>
            </a:r>
            <a:r>
              <a:rPr sz="4100" b="1" spc="-805" dirty="0">
                <a:latin typeface="Microsoft YaHei UI"/>
                <a:cs typeface="Microsoft YaHei UI"/>
              </a:rPr>
              <a:t>愿你我少年年，岁⽉月⽆无负天地，梦想辽  </a:t>
            </a:r>
            <a:r>
              <a:rPr sz="4100" b="1" spc="-509" dirty="0">
                <a:latin typeface="Microsoft YaHei UI"/>
                <a:cs typeface="Microsoft YaHei UI"/>
              </a:rPr>
              <a:t>阔⾼高远。愿每⼀一天皆是劳动节，处处尽是热爱劳动、践⾏行行劳动的景象，以⼩小我</a:t>
            </a:r>
            <a:endParaRPr sz="4100">
              <a:latin typeface="Microsoft YaHei UI"/>
              <a:cs typeface="Microsoft YaHei UI"/>
            </a:endParaRPr>
          </a:p>
          <a:p>
            <a:pPr marL="12700">
              <a:lnSpc>
                <a:spcPct val="100000"/>
              </a:lnSpc>
              <a:spcBef>
                <a:spcPts val="3160"/>
              </a:spcBef>
            </a:pPr>
            <a:r>
              <a:rPr sz="4100" b="1" spc="-390" dirty="0">
                <a:latin typeface="Microsoft YaHei UI"/>
                <a:cs typeface="Microsoft YaHei UI"/>
              </a:rPr>
              <a:t>之劳，筑⼤大国之梦！</a:t>
            </a:r>
            <a:endParaRPr sz="4100">
              <a:latin typeface="Microsoft YaHei UI"/>
              <a:cs typeface="Microsoft YaHei UI"/>
            </a:endParaRPr>
          </a:p>
          <a:p>
            <a:pPr marL="7122159">
              <a:lnSpc>
                <a:spcPct val="100000"/>
              </a:lnSpc>
              <a:spcBef>
                <a:spcPts val="3210"/>
              </a:spcBef>
            </a:pPr>
            <a:r>
              <a:rPr sz="3800" spc="-10" dirty="0">
                <a:latin typeface="Arial"/>
                <a:cs typeface="Arial"/>
              </a:rPr>
              <a:t>——</a:t>
            </a:r>
            <a:r>
              <a:rPr sz="3800" spc="-484" dirty="0">
                <a:latin typeface="Arial Unicode MS"/>
                <a:cs typeface="Arial Unicode MS"/>
              </a:rPr>
              <a:t>新课标卷优秀作⽂文《以⼩小我之劳，筑⼤大国之梦》</a:t>
            </a:r>
            <a:endParaRPr sz="3800">
              <a:latin typeface="Arial Unicode MS"/>
              <a:cs typeface="Arial Unicode MS"/>
            </a:endParaRPr>
          </a:p>
        </p:txBody>
      </p:sp>
      <p:sp>
        <p:nvSpPr>
          <p:cNvPr id="3" name="object 3"/>
          <p:cNvSpPr txBox="1">
            <a:spLocks noGrp="1"/>
          </p:cNvSpPr>
          <p:nvPr>
            <p:ph type="title"/>
          </p:nvPr>
        </p:nvSpPr>
        <p:spPr>
          <a:prstGeom prst="rect">
            <a:avLst/>
          </a:prstGeom>
        </p:spPr>
        <p:txBody>
          <a:bodyPr vert="horz" wrap="square" lIns="0" tIns="1020627" rIns="0" bIns="0" rtlCol="0">
            <a:spAutoFit/>
          </a:bodyPr>
          <a:lstStyle/>
          <a:p>
            <a:pPr marL="6553200">
              <a:lnSpc>
                <a:spcPct val="100000"/>
              </a:lnSpc>
            </a:pPr>
            <a:r>
              <a:rPr sz="10300" b="0" spc="5" dirty="0">
                <a:latin typeface="Arial Unicode MS"/>
                <a:cs typeface="Arial Unicode MS"/>
              </a:rPr>
              <a:t>呼告号召</a:t>
            </a:r>
            <a:endParaRPr sz="10300">
              <a:latin typeface="Arial Unicode MS"/>
              <a:cs typeface="Arial Unicode MS"/>
            </a:endParaRPr>
          </a:p>
        </p:txBody>
      </p:sp>
      <p:sp>
        <p:nvSpPr>
          <p:cNvPr id="4" name="object 4"/>
          <p:cNvSpPr/>
          <p:nvPr/>
        </p:nvSpPr>
        <p:spPr>
          <a:xfrm>
            <a:off x="3923011" y="1735170"/>
            <a:ext cx="1319530" cy="487045"/>
          </a:xfrm>
          <a:custGeom>
            <a:avLst/>
            <a:gdLst/>
            <a:ahLst/>
            <a:cxnLst/>
            <a:rect l="l" t="t" r="r" b="b"/>
            <a:pathLst>
              <a:path w="1319529" h="487044">
                <a:moveTo>
                  <a:pt x="747132" y="278474"/>
                </a:moveTo>
                <a:lnTo>
                  <a:pt x="535560" y="278474"/>
                </a:lnTo>
                <a:lnTo>
                  <a:pt x="573120" y="278864"/>
                </a:lnTo>
                <a:lnTo>
                  <a:pt x="610176" y="282914"/>
                </a:lnTo>
                <a:lnTo>
                  <a:pt x="682810" y="301611"/>
                </a:lnTo>
                <a:lnTo>
                  <a:pt x="718404" y="316068"/>
                </a:lnTo>
                <a:lnTo>
                  <a:pt x="753590" y="333842"/>
                </a:lnTo>
                <a:lnTo>
                  <a:pt x="788184" y="354722"/>
                </a:lnTo>
                <a:lnTo>
                  <a:pt x="822387" y="378728"/>
                </a:lnTo>
                <a:lnTo>
                  <a:pt x="856141" y="405725"/>
                </a:lnTo>
                <a:lnTo>
                  <a:pt x="890966" y="432037"/>
                </a:lnTo>
                <a:lnTo>
                  <a:pt x="926677" y="453509"/>
                </a:lnTo>
                <a:lnTo>
                  <a:pt x="963316" y="469908"/>
                </a:lnTo>
                <a:lnTo>
                  <a:pt x="1000925" y="480998"/>
                </a:lnTo>
                <a:lnTo>
                  <a:pt x="1039545" y="486545"/>
                </a:lnTo>
                <a:lnTo>
                  <a:pt x="1079220" y="486314"/>
                </a:lnTo>
                <a:lnTo>
                  <a:pt x="1119991" y="480069"/>
                </a:lnTo>
                <a:lnTo>
                  <a:pt x="1161901" y="467577"/>
                </a:lnTo>
                <a:lnTo>
                  <a:pt x="1194974" y="451197"/>
                </a:lnTo>
                <a:lnTo>
                  <a:pt x="1205253" y="443479"/>
                </a:lnTo>
                <a:lnTo>
                  <a:pt x="1079580" y="443479"/>
                </a:lnTo>
                <a:lnTo>
                  <a:pt x="1041153" y="441453"/>
                </a:lnTo>
                <a:lnTo>
                  <a:pt x="1001822" y="431191"/>
                </a:lnTo>
                <a:lnTo>
                  <a:pt x="965030" y="414437"/>
                </a:lnTo>
                <a:lnTo>
                  <a:pt x="929792" y="393668"/>
                </a:lnTo>
                <a:lnTo>
                  <a:pt x="895504" y="370541"/>
                </a:lnTo>
                <a:lnTo>
                  <a:pt x="861560" y="346713"/>
                </a:lnTo>
                <a:lnTo>
                  <a:pt x="827357" y="323843"/>
                </a:lnTo>
                <a:lnTo>
                  <a:pt x="791148" y="301377"/>
                </a:lnTo>
                <a:lnTo>
                  <a:pt x="754630" y="281840"/>
                </a:lnTo>
                <a:lnTo>
                  <a:pt x="747132" y="278474"/>
                </a:lnTo>
                <a:close/>
              </a:path>
              <a:path w="1319529" h="487044">
                <a:moveTo>
                  <a:pt x="1224921" y="45546"/>
                </a:moveTo>
                <a:lnTo>
                  <a:pt x="1085492" y="45546"/>
                </a:lnTo>
                <a:lnTo>
                  <a:pt x="1118730" y="47307"/>
                </a:lnTo>
                <a:lnTo>
                  <a:pt x="1157755" y="60204"/>
                </a:lnTo>
                <a:lnTo>
                  <a:pt x="1192164" y="79200"/>
                </a:lnTo>
                <a:lnTo>
                  <a:pt x="1244858" y="131905"/>
                </a:lnTo>
                <a:lnTo>
                  <a:pt x="1272260" y="198257"/>
                </a:lnTo>
                <a:lnTo>
                  <a:pt x="1275052" y="234311"/>
                </a:lnTo>
                <a:lnTo>
                  <a:pt x="1269814" y="271091"/>
                </a:lnTo>
                <a:lnTo>
                  <a:pt x="1255533" y="312038"/>
                </a:lnTo>
                <a:lnTo>
                  <a:pt x="1235893" y="348419"/>
                </a:lnTo>
                <a:lnTo>
                  <a:pt x="1211529" y="379709"/>
                </a:lnTo>
                <a:lnTo>
                  <a:pt x="1183080" y="405385"/>
                </a:lnTo>
                <a:lnTo>
                  <a:pt x="1116469" y="437793"/>
                </a:lnTo>
                <a:lnTo>
                  <a:pt x="1079580" y="443479"/>
                </a:lnTo>
                <a:lnTo>
                  <a:pt x="1205253" y="443479"/>
                </a:lnTo>
                <a:lnTo>
                  <a:pt x="1252696" y="400124"/>
                </a:lnTo>
                <a:lnTo>
                  <a:pt x="1276132" y="367797"/>
                </a:lnTo>
                <a:lnTo>
                  <a:pt x="1295141" y="332520"/>
                </a:lnTo>
                <a:lnTo>
                  <a:pt x="1309117" y="295477"/>
                </a:lnTo>
                <a:lnTo>
                  <a:pt x="1317452" y="257849"/>
                </a:lnTo>
                <a:lnTo>
                  <a:pt x="1319541" y="220821"/>
                </a:lnTo>
                <a:lnTo>
                  <a:pt x="1314776" y="185575"/>
                </a:lnTo>
                <a:lnTo>
                  <a:pt x="1300747" y="144321"/>
                </a:lnTo>
                <a:lnTo>
                  <a:pt x="1280774" y="106946"/>
                </a:lnTo>
                <a:lnTo>
                  <a:pt x="1255658" y="74091"/>
                </a:lnTo>
                <a:lnTo>
                  <a:pt x="1226199" y="46395"/>
                </a:lnTo>
                <a:lnTo>
                  <a:pt x="1224921" y="45546"/>
                </a:lnTo>
                <a:close/>
              </a:path>
              <a:path w="1319529" h="487044">
                <a:moveTo>
                  <a:pt x="32628" y="298235"/>
                </a:moveTo>
                <a:lnTo>
                  <a:pt x="23157" y="299515"/>
                </a:lnTo>
                <a:lnTo>
                  <a:pt x="0" y="305655"/>
                </a:lnTo>
                <a:lnTo>
                  <a:pt x="23613" y="332017"/>
                </a:lnTo>
                <a:lnTo>
                  <a:pt x="52134" y="353256"/>
                </a:lnTo>
                <a:lnTo>
                  <a:pt x="84526" y="369147"/>
                </a:lnTo>
                <a:lnTo>
                  <a:pt x="119749" y="379469"/>
                </a:lnTo>
                <a:lnTo>
                  <a:pt x="156765" y="383999"/>
                </a:lnTo>
                <a:lnTo>
                  <a:pt x="194536" y="382515"/>
                </a:lnTo>
                <a:lnTo>
                  <a:pt x="232024" y="374794"/>
                </a:lnTo>
                <a:lnTo>
                  <a:pt x="286652" y="357508"/>
                </a:lnTo>
                <a:lnTo>
                  <a:pt x="332355" y="338348"/>
                </a:lnTo>
                <a:lnTo>
                  <a:pt x="153388" y="338348"/>
                </a:lnTo>
                <a:lnTo>
                  <a:pt x="115786" y="333712"/>
                </a:lnTo>
                <a:lnTo>
                  <a:pt x="77846" y="321358"/>
                </a:lnTo>
                <a:lnTo>
                  <a:pt x="39569" y="300200"/>
                </a:lnTo>
                <a:lnTo>
                  <a:pt x="32628" y="298235"/>
                </a:lnTo>
                <a:close/>
              </a:path>
              <a:path w="1319529" h="487044">
                <a:moveTo>
                  <a:pt x="1080961" y="0"/>
                </a:moveTo>
                <a:lnTo>
                  <a:pt x="1015375" y="21494"/>
                </a:lnTo>
                <a:lnTo>
                  <a:pt x="958847" y="72141"/>
                </a:lnTo>
                <a:lnTo>
                  <a:pt x="939016" y="107761"/>
                </a:lnTo>
                <a:lnTo>
                  <a:pt x="927490" y="149905"/>
                </a:lnTo>
                <a:lnTo>
                  <a:pt x="926285" y="198318"/>
                </a:lnTo>
                <a:lnTo>
                  <a:pt x="933562" y="237752"/>
                </a:lnTo>
                <a:lnTo>
                  <a:pt x="969000" y="299744"/>
                </a:lnTo>
                <a:lnTo>
                  <a:pt x="1029620" y="333842"/>
                </a:lnTo>
                <a:lnTo>
                  <a:pt x="1068375" y="338408"/>
                </a:lnTo>
                <a:lnTo>
                  <a:pt x="1108449" y="333205"/>
                </a:lnTo>
                <a:lnTo>
                  <a:pt x="1139419" y="317254"/>
                </a:lnTo>
                <a:lnTo>
                  <a:pt x="1160948" y="290046"/>
                </a:lnTo>
                <a:lnTo>
                  <a:pt x="1162078" y="286299"/>
                </a:lnTo>
                <a:lnTo>
                  <a:pt x="1056066" y="286299"/>
                </a:lnTo>
                <a:lnTo>
                  <a:pt x="1035999" y="285645"/>
                </a:lnTo>
                <a:lnTo>
                  <a:pt x="1007222" y="269051"/>
                </a:lnTo>
                <a:lnTo>
                  <a:pt x="986214" y="241540"/>
                </a:lnTo>
                <a:lnTo>
                  <a:pt x="973839" y="207043"/>
                </a:lnTo>
                <a:lnTo>
                  <a:pt x="970960" y="169490"/>
                </a:lnTo>
                <a:lnTo>
                  <a:pt x="978441" y="132812"/>
                </a:lnTo>
                <a:lnTo>
                  <a:pt x="996138" y="99642"/>
                </a:lnTo>
                <a:lnTo>
                  <a:pt x="1021606" y="73110"/>
                </a:lnTo>
                <a:lnTo>
                  <a:pt x="1052254" y="54613"/>
                </a:lnTo>
                <a:lnTo>
                  <a:pt x="1085492" y="45546"/>
                </a:lnTo>
                <a:lnTo>
                  <a:pt x="1224921" y="45546"/>
                </a:lnTo>
                <a:lnTo>
                  <a:pt x="1193199" y="24498"/>
                </a:lnTo>
                <a:lnTo>
                  <a:pt x="1157459" y="9039"/>
                </a:lnTo>
                <a:lnTo>
                  <a:pt x="1119780" y="660"/>
                </a:lnTo>
                <a:lnTo>
                  <a:pt x="1080961" y="0"/>
                </a:lnTo>
                <a:close/>
              </a:path>
              <a:path w="1319529" h="487044">
                <a:moveTo>
                  <a:pt x="531088" y="231346"/>
                </a:moveTo>
                <a:lnTo>
                  <a:pt x="492816" y="234637"/>
                </a:lnTo>
                <a:lnTo>
                  <a:pt x="454219" y="241462"/>
                </a:lnTo>
                <a:lnTo>
                  <a:pt x="415284" y="251888"/>
                </a:lnTo>
                <a:lnTo>
                  <a:pt x="375994" y="265985"/>
                </a:lnTo>
                <a:lnTo>
                  <a:pt x="336335" y="283823"/>
                </a:lnTo>
                <a:lnTo>
                  <a:pt x="300422" y="301465"/>
                </a:lnTo>
                <a:lnTo>
                  <a:pt x="264170" y="316825"/>
                </a:lnTo>
                <a:lnTo>
                  <a:pt x="227581" y="328818"/>
                </a:lnTo>
                <a:lnTo>
                  <a:pt x="190653" y="336354"/>
                </a:lnTo>
                <a:lnTo>
                  <a:pt x="153388" y="338348"/>
                </a:lnTo>
                <a:lnTo>
                  <a:pt x="332355" y="338348"/>
                </a:lnTo>
                <a:lnTo>
                  <a:pt x="341933" y="333803"/>
                </a:lnTo>
                <a:lnTo>
                  <a:pt x="380131" y="315423"/>
                </a:lnTo>
                <a:lnTo>
                  <a:pt x="419850" y="300200"/>
                </a:lnTo>
                <a:lnTo>
                  <a:pt x="458900" y="289056"/>
                </a:lnTo>
                <a:lnTo>
                  <a:pt x="497489" y="281840"/>
                </a:lnTo>
                <a:lnTo>
                  <a:pt x="535560" y="278474"/>
                </a:lnTo>
                <a:lnTo>
                  <a:pt x="747132" y="278474"/>
                </a:lnTo>
                <a:lnTo>
                  <a:pt x="718098" y="265443"/>
                </a:lnTo>
                <a:lnTo>
                  <a:pt x="681227" y="252114"/>
                </a:lnTo>
                <a:lnTo>
                  <a:pt x="644105" y="241971"/>
                </a:lnTo>
                <a:lnTo>
                  <a:pt x="606718" y="235082"/>
                </a:lnTo>
                <a:lnTo>
                  <a:pt x="569050" y="231517"/>
                </a:lnTo>
                <a:lnTo>
                  <a:pt x="531088" y="231346"/>
                </a:lnTo>
                <a:close/>
              </a:path>
              <a:path w="1319529" h="487044">
                <a:moveTo>
                  <a:pt x="1094733" y="148622"/>
                </a:moveTo>
                <a:lnTo>
                  <a:pt x="1084559" y="151463"/>
                </a:lnTo>
                <a:lnTo>
                  <a:pt x="1071686" y="156351"/>
                </a:lnTo>
                <a:lnTo>
                  <a:pt x="1055779" y="161921"/>
                </a:lnTo>
                <a:lnTo>
                  <a:pt x="1086386" y="186996"/>
                </a:lnTo>
                <a:lnTo>
                  <a:pt x="1108391" y="227650"/>
                </a:lnTo>
                <a:lnTo>
                  <a:pt x="1122332" y="261992"/>
                </a:lnTo>
                <a:lnTo>
                  <a:pt x="1100245" y="270550"/>
                </a:lnTo>
                <a:lnTo>
                  <a:pt x="1077819" y="279960"/>
                </a:lnTo>
                <a:lnTo>
                  <a:pt x="1056066" y="286299"/>
                </a:lnTo>
                <a:lnTo>
                  <a:pt x="1162078" y="286299"/>
                </a:lnTo>
                <a:lnTo>
                  <a:pt x="1172697" y="251070"/>
                </a:lnTo>
                <a:lnTo>
                  <a:pt x="1173114" y="213662"/>
                </a:lnTo>
                <a:lnTo>
                  <a:pt x="1159875" y="185122"/>
                </a:lnTo>
                <a:lnTo>
                  <a:pt x="1135508" y="164086"/>
                </a:lnTo>
                <a:lnTo>
                  <a:pt x="1102542" y="149189"/>
                </a:lnTo>
                <a:lnTo>
                  <a:pt x="1094733" y="148622"/>
                </a:lnTo>
                <a:close/>
              </a:path>
            </a:pathLst>
          </a:custGeom>
          <a:solidFill>
            <a:srgbClr val="414141"/>
          </a:solidFill>
        </p:spPr>
        <p:txBody>
          <a:bodyPr wrap="square" lIns="0" tIns="0" rIns="0" bIns="0" rtlCol="0"/>
          <a:lstStyle/>
          <a:p>
            <a:endParaRPr/>
          </a:p>
        </p:txBody>
      </p:sp>
      <p:sp>
        <p:nvSpPr>
          <p:cNvPr id="5" name="object 5"/>
          <p:cNvSpPr/>
          <p:nvPr/>
        </p:nvSpPr>
        <p:spPr>
          <a:xfrm>
            <a:off x="5749884" y="1733970"/>
            <a:ext cx="460375" cy="489584"/>
          </a:xfrm>
          <a:custGeom>
            <a:avLst/>
            <a:gdLst/>
            <a:ahLst/>
            <a:cxnLst/>
            <a:rect l="l" t="t" r="r" b="b"/>
            <a:pathLst>
              <a:path w="460375" h="489585">
                <a:moveTo>
                  <a:pt x="14397" y="370301"/>
                </a:moveTo>
                <a:lnTo>
                  <a:pt x="5402" y="379390"/>
                </a:lnTo>
                <a:lnTo>
                  <a:pt x="0" y="383034"/>
                </a:lnTo>
                <a:lnTo>
                  <a:pt x="3545" y="393344"/>
                </a:lnTo>
                <a:lnTo>
                  <a:pt x="47303" y="444598"/>
                </a:lnTo>
                <a:lnTo>
                  <a:pt x="112854" y="476521"/>
                </a:lnTo>
                <a:lnTo>
                  <a:pt x="180421" y="489520"/>
                </a:lnTo>
                <a:lnTo>
                  <a:pt x="214043" y="489242"/>
                </a:lnTo>
                <a:lnTo>
                  <a:pt x="279135" y="475773"/>
                </a:lnTo>
                <a:lnTo>
                  <a:pt x="338913" y="445937"/>
                </a:lnTo>
                <a:lnTo>
                  <a:pt x="343596" y="442339"/>
                </a:lnTo>
                <a:lnTo>
                  <a:pt x="190486" y="442339"/>
                </a:lnTo>
                <a:lnTo>
                  <a:pt x="151378" y="438098"/>
                </a:lnTo>
                <a:lnTo>
                  <a:pt x="113282" y="427465"/>
                </a:lnTo>
                <a:lnTo>
                  <a:pt x="77379" y="410310"/>
                </a:lnTo>
                <a:lnTo>
                  <a:pt x="61466" y="400478"/>
                </a:lnTo>
                <a:lnTo>
                  <a:pt x="30310" y="380134"/>
                </a:lnTo>
                <a:lnTo>
                  <a:pt x="14397" y="370301"/>
                </a:lnTo>
                <a:close/>
              </a:path>
              <a:path w="460375" h="489585">
                <a:moveTo>
                  <a:pt x="366333" y="48154"/>
                </a:moveTo>
                <a:lnTo>
                  <a:pt x="236657" y="48154"/>
                </a:lnTo>
                <a:lnTo>
                  <a:pt x="273061" y="52287"/>
                </a:lnTo>
                <a:lnTo>
                  <a:pt x="308565" y="63846"/>
                </a:lnTo>
                <a:lnTo>
                  <a:pt x="365276" y="106613"/>
                </a:lnTo>
                <a:lnTo>
                  <a:pt x="386979" y="142603"/>
                </a:lnTo>
                <a:lnTo>
                  <a:pt x="401191" y="181200"/>
                </a:lnTo>
                <a:lnTo>
                  <a:pt x="407911" y="221229"/>
                </a:lnTo>
                <a:lnTo>
                  <a:pt x="407140" y="261512"/>
                </a:lnTo>
                <a:lnTo>
                  <a:pt x="398879" y="300871"/>
                </a:lnTo>
                <a:lnTo>
                  <a:pt x="383127" y="338130"/>
                </a:lnTo>
                <a:lnTo>
                  <a:pt x="359884" y="372113"/>
                </a:lnTo>
                <a:lnTo>
                  <a:pt x="302077" y="417977"/>
                </a:lnTo>
                <a:lnTo>
                  <a:pt x="229426" y="440313"/>
                </a:lnTo>
                <a:lnTo>
                  <a:pt x="190486" y="442339"/>
                </a:lnTo>
                <a:lnTo>
                  <a:pt x="343596" y="442339"/>
                </a:lnTo>
                <a:lnTo>
                  <a:pt x="390446" y="400758"/>
                </a:lnTo>
                <a:lnTo>
                  <a:pt x="430804" y="341258"/>
                </a:lnTo>
                <a:lnTo>
                  <a:pt x="457054" y="268461"/>
                </a:lnTo>
                <a:lnTo>
                  <a:pt x="460241" y="235150"/>
                </a:lnTo>
                <a:lnTo>
                  <a:pt x="456347" y="198816"/>
                </a:lnTo>
                <a:lnTo>
                  <a:pt x="446000" y="161337"/>
                </a:lnTo>
                <a:lnTo>
                  <a:pt x="429831" y="124589"/>
                </a:lnTo>
                <a:lnTo>
                  <a:pt x="408468" y="90450"/>
                </a:lnTo>
                <a:lnTo>
                  <a:pt x="382541" y="60796"/>
                </a:lnTo>
                <a:lnTo>
                  <a:pt x="366333" y="48154"/>
                </a:lnTo>
                <a:close/>
              </a:path>
              <a:path w="460375" h="489585">
                <a:moveTo>
                  <a:pt x="246742" y="0"/>
                </a:moveTo>
                <a:lnTo>
                  <a:pt x="173619" y="12375"/>
                </a:lnTo>
                <a:lnTo>
                  <a:pt x="136760" y="32050"/>
                </a:lnTo>
                <a:lnTo>
                  <a:pt x="89108" y="85263"/>
                </a:lnTo>
                <a:lnTo>
                  <a:pt x="73779" y="120252"/>
                </a:lnTo>
                <a:lnTo>
                  <a:pt x="65047" y="158273"/>
                </a:lnTo>
                <a:lnTo>
                  <a:pt x="63612" y="197404"/>
                </a:lnTo>
                <a:lnTo>
                  <a:pt x="70175" y="235729"/>
                </a:lnTo>
                <a:lnTo>
                  <a:pt x="85409" y="271823"/>
                </a:lnTo>
                <a:lnTo>
                  <a:pt x="134183" y="319917"/>
                </a:lnTo>
                <a:lnTo>
                  <a:pt x="203334" y="339381"/>
                </a:lnTo>
                <a:lnTo>
                  <a:pt x="243005" y="336599"/>
                </a:lnTo>
                <a:lnTo>
                  <a:pt x="275085" y="322563"/>
                </a:lnTo>
                <a:lnTo>
                  <a:pt x="298732" y="296934"/>
                </a:lnTo>
                <a:lnTo>
                  <a:pt x="301276" y="290283"/>
                </a:lnTo>
                <a:lnTo>
                  <a:pt x="224925" y="290283"/>
                </a:lnTo>
                <a:lnTo>
                  <a:pt x="198103" y="284741"/>
                </a:lnTo>
                <a:lnTo>
                  <a:pt x="146483" y="263431"/>
                </a:lnTo>
                <a:lnTo>
                  <a:pt x="112596" y="217132"/>
                </a:lnTo>
                <a:lnTo>
                  <a:pt x="107833" y="184542"/>
                </a:lnTo>
                <a:lnTo>
                  <a:pt x="112466" y="150941"/>
                </a:lnTo>
                <a:lnTo>
                  <a:pt x="145923" y="88995"/>
                </a:lnTo>
                <a:lnTo>
                  <a:pt x="202253" y="52104"/>
                </a:lnTo>
                <a:lnTo>
                  <a:pt x="236657" y="48154"/>
                </a:lnTo>
                <a:lnTo>
                  <a:pt x="366333" y="48154"/>
                </a:lnTo>
                <a:lnTo>
                  <a:pt x="352680" y="37505"/>
                </a:lnTo>
                <a:lnTo>
                  <a:pt x="318067" y="18538"/>
                </a:lnTo>
                <a:lnTo>
                  <a:pt x="282704" y="5783"/>
                </a:lnTo>
                <a:lnTo>
                  <a:pt x="246742" y="0"/>
                </a:lnTo>
                <a:close/>
              </a:path>
              <a:path w="460375" h="489585">
                <a:moveTo>
                  <a:pt x="244326" y="155827"/>
                </a:moveTo>
                <a:lnTo>
                  <a:pt x="230320" y="157533"/>
                </a:lnTo>
                <a:lnTo>
                  <a:pt x="216325" y="160600"/>
                </a:lnTo>
                <a:lnTo>
                  <a:pt x="203334" y="162988"/>
                </a:lnTo>
                <a:lnTo>
                  <a:pt x="224084" y="187536"/>
                </a:lnTo>
                <a:lnTo>
                  <a:pt x="242471" y="207994"/>
                </a:lnTo>
                <a:lnTo>
                  <a:pt x="257485" y="226407"/>
                </a:lnTo>
                <a:lnTo>
                  <a:pt x="268117" y="244818"/>
                </a:lnTo>
                <a:lnTo>
                  <a:pt x="264655" y="256017"/>
                </a:lnTo>
                <a:lnTo>
                  <a:pt x="252591" y="271646"/>
                </a:lnTo>
                <a:lnTo>
                  <a:pt x="237493" y="285227"/>
                </a:lnTo>
                <a:lnTo>
                  <a:pt x="224925" y="290283"/>
                </a:lnTo>
                <a:lnTo>
                  <a:pt x="301276" y="290283"/>
                </a:lnTo>
                <a:lnTo>
                  <a:pt x="313100" y="259372"/>
                </a:lnTo>
                <a:lnTo>
                  <a:pt x="315518" y="224023"/>
                </a:lnTo>
                <a:lnTo>
                  <a:pt x="306802" y="194812"/>
                </a:lnTo>
                <a:lnTo>
                  <a:pt x="287288" y="172420"/>
                </a:lnTo>
                <a:lnTo>
                  <a:pt x="257301" y="157531"/>
                </a:lnTo>
                <a:lnTo>
                  <a:pt x="244326" y="155827"/>
                </a:lnTo>
                <a:close/>
              </a:path>
            </a:pathLst>
          </a:custGeom>
          <a:solidFill>
            <a:srgbClr val="414141"/>
          </a:solidFill>
        </p:spPr>
        <p:txBody>
          <a:bodyPr wrap="square" lIns="0" tIns="0" rIns="0" bIns="0" rtlCol="0"/>
          <a:lstStyle/>
          <a:p>
            <a:endParaRPr/>
          </a:p>
        </p:txBody>
      </p:sp>
      <p:sp>
        <p:nvSpPr>
          <p:cNvPr id="6" name="object 6"/>
          <p:cNvSpPr/>
          <p:nvPr/>
        </p:nvSpPr>
        <p:spPr>
          <a:xfrm>
            <a:off x="5272083" y="1735115"/>
            <a:ext cx="447675" cy="487045"/>
          </a:xfrm>
          <a:custGeom>
            <a:avLst/>
            <a:gdLst/>
            <a:ahLst/>
            <a:cxnLst/>
            <a:rect l="l" t="t" r="r" b="b"/>
            <a:pathLst>
              <a:path w="447675" h="487044">
                <a:moveTo>
                  <a:pt x="0" y="383640"/>
                </a:moveTo>
                <a:lnTo>
                  <a:pt x="5953" y="396404"/>
                </a:lnTo>
                <a:lnTo>
                  <a:pt x="11232" y="409339"/>
                </a:lnTo>
                <a:lnTo>
                  <a:pt x="17183" y="421251"/>
                </a:lnTo>
                <a:lnTo>
                  <a:pt x="55722" y="452352"/>
                </a:lnTo>
                <a:lnTo>
                  <a:pt x="126176" y="479616"/>
                </a:lnTo>
                <a:lnTo>
                  <a:pt x="164248" y="485563"/>
                </a:lnTo>
                <a:lnTo>
                  <a:pt x="203010" y="486443"/>
                </a:lnTo>
                <a:lnTo>
                  <a:pt x="241556" y="482301"/>
                </a:lnTo>
                <a:lnTo>
                  <a:pt x="278981" y="473180"/>
                </a:lnTo>
                <a:lnTo>
                  <a:pt x="314380" y="459124"/>
                </a:lnTo>
                <a:lnTo>
                  <a:pt x="342835" y="442518"/>
                </a:lnTo>
                <a:lnTo>
                  <a:pt x="181929" y="442518"/>
                </a:lnTo>
                <a:lnTo>
                  <a:pt x="144347" y="436857"/>
                </a:lnTo>
                <a:lnTo>
                  <a:pt x="107797" y="423670"/>
                </a:lnTo>
                <a:lnTo>
                  <a:pt x="83630" y="411530"/>
                </a:lnTo>
                <a:lnTo>
                  <a:pt x="58618" y="400243"/>
                </a:lnTo>
                <a:lnTo>
                  <a:pt x="31247" y="390662"/>
                </a:lnTo>
                <a:lnTo>
                  <a:pt x="0" y="383640"/>
                </a:lnTo>
                <a:close/>
              </a:path>
              <a:path w="447675" h="487044">
                <a:moveTo>
                  <a:pt x="362124" y="46062"/>
                </a:moveTo>
                <a:lnTo>
                  <a:pt x="246733" y="46062"/>
                </a:lnTo>
                <a:lnTo>
                  <a:pt x="286140" y="53908"/>
                </a:lnTo>
                <a:lnTo>
                  <a:pt x="321581" y="72497"/>
                </a:lnTo>
                <a:lnTo>
                  <a:pt x="351378" y="99131"/>
                </a:lnTo>
                <a:lnTo>
                  <a:pt x="391433" y="159651"/>
                </a:lnTo>
                <a:lnTo>
                  <a:pt x="404877" y="227423"/>
                </a:lnTo>
                <a:lnTo>
                  <a:pt x="401410" y="263122"/>
                </a:lnTo>
                <a:lnTo>
                  <a:pt x="373674" y="336332"/>
                </a:lnTo>
                <a:lnTo>
                  <a:pt x="350681" y="369115"/>
                </a:lnTo>
                <a:lnTo>
                  <a:pt x="322784" y="396291"/>
                </a:lnTo>
                <a:lnTo>
                  <a:pt x="290970" y="417538"/>
                </a:lnTo>
                <a:lnTo>
                  <a:pt x="219553" y="440972"/>
                </a:lnTo>
                <a:lnTo>
                  <a:pt x="181929" y="442518"/>
                </a:lnTo>
                <a:lnTo>
                  <a:pt x="342835" y="442518"/>
                </a:lnTo>
                <a:lnTo>
                  <a:pt x="375475" y="416382"/>
                </a:lnTo>
                <a:lnTo>
                  <a:pt x="418764" y="357619"/>
                </a:lnTo>
                <a:lnTo>
                  <a:pt x="442823" y="289511"/>
                </a:lnTo>
                <a:lnTo>
                  <a:pt x="447560" y="253536"/>
                </a:lnTo>
                <a:lnTo>
                  <a:pt x="447394" y="217125"/>
                </a:lnTo>
                <a:lnTo>
                  <a:pt x="432217" y="145524"/>
                </a:lnTo>
                <a:lnTo>
                  <a:pt x="397035" y="79775"/>
                </a:lnTo>
                <a:lnTo>
                  <a:pt x="370726" y="51890"/>
                </a:lnTo>
                <a:lnTo>
                  <a:pt x="362124" y="46062"/>
                </a:lnTo>
                <a:close/>
              </a:path>
              <a:path w="447675" h="487044">
                <a:moveTo>
                  <a:pt x="219582" y="0"/>
                </a:moveTo>
                <a:lnTo>
                  <a:pt x="144395" y="26594"/>
                </a:lnTo>
                <a:lnTo>
                  <a:pt x="110787" y="52211"/>
                </a:lnTo>
                <a:lnTo>
                  <a:pt x="84663" y="83185"/>
                </a:lnTo>
                <a:lnTo>
                  <a:pt x="66474" y="118859"/>
                </a:lnTo>
                <a:lnTo>
                  <a:pt x="56668" y="158575"/>
                </a:lnTo>
                <a:lnTo>
                  <a:pt x="55694" y="201677"/>
                </a:lnTo>
                <a:lnTo>
                  <a:pt x="64331" y="239394"/>
                </a:lnTo>
                <a:lnTo>
                  <a:pt x="103942" y="297707"/>
                </a:lnTo>
                <a:lnTo>
                  <a:pt x="165282" y="330866"/>
                </a:lnTo>
                <a:lnTo>
                  <a:pt x="193382" y="333227"/>
                </a:lnTo>
                <a:lnTo>
                  <a:pt x="224343" y="327911"/>
                </a:lnTo>
                <a:lnTo>
                  <a:pt x="254968" y="316795"/>
                </a:lnTo>
                <a:lnTo>
                  <a:pt x="282054" y="301757"/>
                </a:lnTo>
                <a:lnTo>
                  <a:pt x="294167" y="289014"/>
                </a:lnTo>
                <a:lnTo>
                  <a:pt x="228160" y="289014"/>
                </a:lnTo>
                <a:lnTo>
                  <a:pt x="200542" y="284069"/>
                </a:lnTo>
                <a:lnTo>
                  <a:pt x="147323" y="265988"/>
                </a:lnTo>
                <a:lnTo>
                  <a:pt x="106203" y="222931"/>
                </a:lnTo>
                <a:lnTo>
                  <a:pt x="98627" y="189379"/>
                </a:lnTo>
                <a:lnTo>
                  <a:pt x="102090" y="153208"/>
                </a:lnTo>
                <a:lnTo>
                  <a:pt x="115644" y="117473"/>
                </a:lnTo>
                <a:lnTo>
                  <a:pt x="138341" y="85230"/>
                </a:lnTo>
                <a:lnTo>
                  <a:pt x="169469" y="61897"/>
                </a:lnTo>
                <a:lnTo>
                  <a:pt x="206721" y="48782"/>
                </a:lnTo>
                <a:lnTo>
                  <a:pt x="246733" y="46062"/>
                </a:lnTo>
                <a:lnTo>
                  <a:pt x="362124" y="46062"/>
                </a:lnTo>
                <a:lnTo>
                  <a:pt x="336882" y="28959"/>
                </a:lnTo>
                <a:lnTo>
                  <a:pt x="298447" y="11994"/>
                </a:lnTo>
                <a:lnTo>
                  <a:pt x="258366" y="2004"/>
                </a:lnTo>
                <a:lnTo>
                  <a:pt x="219582" y="0"/>
                </a:lnTo>
                <a:close/>
              </a:path>
              <a:path w="447675" h="487044">
                <a:moveTo>
                  <a:pt x="208402" y="152558"/>
                </a:moveTo>
                <a:lnTo>
                  <a:pt x="210192" y="158013"/>
                </a:lnTo>
                <a:lnTo>
                  <a:pt x="211993" y="165290"/>
                </a:lnTo>
                <a:lnTo>
                  <a:pt x="211993" y="172568"/>
                </a:lnTo>
                <a:lnTo>
                  <a:pt x="226198" y="190080"/>
                </a:lnTo>
                <a:lnTo>
                  <a:pt x="240738" y="207593"/>
                </a:lnTo>
                <a:lnTo>
                  <a:pt x="253932" y="225788"/>
                </a:lnTo>
                <a:lnTo>
                  <a:pt x="264096" y="245351"/>
                </a:lnTo>
                <a:lnTo>
                  <a:pt x="261260" y="256268"/>
                </a:lnTo>
                <a:lnTo>
                  <a:pt x="250844" y="271278"/>
                </a:lnTo>
                <a:lnTo>
                  <a:pt x="238070" y="284240"/>
                </a:lnTo>
                <a:lnTo>
                  <a:pt x="228160" y="289014"/>
                </a:lnTo>
                <a:lnTo>
                  <a:pt x="294167" y="289014"/>
                </a:lnTo>
                <a:lnTo>
                  <a:pt x="307459" y="275033"/>
                </a:lnTo>
                <a:lnTo>
                  <a:pt x="315516" y="243530"/>
                </a:lnTo>
                <a:lnTo>
                  <a:pt x="309088" y="210663"/>
                </a:lnTo>
                <a:lnTo>
                  <a:pt x="291038" y="179845"/>
                </a:lnTo>
                <a:lnTo>
                  <a:pt x="276107" y="168163"/>
                </a:lnTo>
                <a:lnTo>
                  <a:pt x="255111" y="161427"/>
                </a:lnTo>
                <a:lnTo>
                  <a:pt x="231419" y="157078"/>
                </a:lnTo>
                <a:lnTo>
                  <a:pt x="208402" y="152558"/>
                </a:lnTo>
                <a:close/>
              </a:path>
            </a:pathLst>
          </a:custGeom>
          <a:solidFill>
            <a:srgbClr val="414141"/>
          </a:solidFill>
        </p:spPr>
        <p:txBody>
          <a:bodyPr wrap="square" lIns="0" tIns="0" rIns="0" bIns="0" rtlCol="0"/>
          <a:lstStyle/>
          <a:p>
            <a:endParaRPr/>
          </a:p>
        </p:txBody>
      </p:sp>
      <p:sp>
        <p:nvSpPr>
          <p:cNvPr id="7" name="object 7"/>
          <p:cNvSpPr/>
          <p:nvPr/>
        </p:nvSpPr>
        <p:spPr>
          <a:xfrm>
            <a:off x="13893962" y="1735170"/>
            <a:ext cx="1319530" cy="487045"/>
          </a:xfrm>
          <a:custGeom>
            <a:avLst/>
            <a:gdLst/>
            <a:ahLst/>
            <a:cxnLst/>
            <a:rect l="l" t="t" r="r" b="b"/>
            <a:pathLst>
              <a:path w="1319530" h="487044">
                <a:moveTo>
                  <a:pt x="747131" y="278474"/>
                </a:moveTo>
                <a:lnTo>
                  <a:pt x="535560" y="278474"/>
                </a:lnTo>
                <a:lnTo>
                  <a:pt x="573119" y="278864"/>
                </a:lnTo>
                <a:lnTo>
                  <a:pt x="610175" y="282914"/>
                </a:lnTo>
                <a:lnTo>
                  <a:pt x="682807" y="301611"/>
                </a:lnTo>
                <a:lnTo>
                  <a:pt x="718400" y="316068"/>
                </a:lnTo>
                <a:lnTo>
                  <a:pt x="753585" y="333842"/>
                </a:lnTo>
                <a:lnTo>
                  <a:pt x="788178" y="354722"/>
                </a:lnTo>
                <a:lnTo>
                  <a:pt x="822378" y="378728"/>
                </a:lnTo>
                <a:lnTo>
                  <a:pt x="856131" y="405725"/>
                </a:lnTo>
                <a:lnTo>
                  <a:pt x="890959" y="432037"/>
                </a:lnTo>
                <a:lnTo>
                  <a:pt x="926673" y="453509"/>
                </a:lnTo>
                <a:lnTo>
                  <a:pt x="963313" y="469908"/>
                </a:lnTo>
                <a:lnTo>
                  <a:pt x="1000923" y="480998"/>
                </a:lnTo>
                <a:lnTo>
                  <a:pt x="1039545" y="486545"/>
                </a:lnTo>
                <a:lnTo>
                  <a:pt x="1079220" y="486314"/>
                </a:lnTo>
                <a:lnTo>
                  <a:pt x="1119991" y="480069"/>
                </a:lnTo>
                <a:lnTo>
                  <a:pt x="1161901" y="467577"/>
                </a:lnTo>
                <a:lnTo>
                  <a:pt x="1194974" y="451197"/>
                </a:lnTo>
                <a:lnTo>
                  <a:pt x="1205253" y="443479"/>
                </a:lnTo>
                <a:lnTo>
                  <a:pt x="1079579" y="443479"/>
                </a:lnTo>
                <a:lnTo>
                  <a:pt x="1041152" y="441453"/>
                </a:lnTo>
                <a:lnTo>
                  <a:pt x="1001822" y="431191"/>
                </a:lnTo>
                <a:lnTo>
                  <a:pt x="965030" y="414437"/>
                </a:lnTo>
                <a:lnTo>
                  <a:pt x="929792" y="393668"/>
                </a:lnTo>
                <a:lnTo>
                  <a:pt x="895504" y="370541"/>
                </a:lnTo>
                <a:lnTo>
                  <a:pt x="861560" y="346713"/>
                </a:lnTo>
                <a:lnTo>
                  <a:pt x="827357" y="323843"/>
                </a:lnTo>
                <a:lnTo>
                  <a:pt x="791148" y="301377"/>
                </a:lnTo>
                <a:lnTo>
                  <a:pt x="754629" y="281840"/>
                </a:lnTo>
                <a:lnTo>
                  <a:pt x="747131" y="278474"/>
                </a:lnTo>
                <a:close/>
              </a:path>
              <a:path w="1319530" h="487044">
                <a:moveTo>
                  <a:pt x="1224921" y="45546"/>
                </a:moveTo>
                <a:lnTo>
                  <a:pt x="1085492" y="45546"/>
                </a:lnTo>
                <a:lnTo>
                  <a:pt x="1118730" y="47307"/>
                </a:lnTo>
                <a:lnTo>
                  <a:pt x="1157755" y="60204"/>
                </a:lnTo>
                <a:lnTo>
                  <a:pt x="1192164" y="79200"/>
                </a:lnTo>
                <a:lnTo>
                  <a:pt x="1244858" y="131905"/>
                </a:lnTo>
                <a:lnTo>
                  <a:pt x="1272260" y="198257"/>
                </a:lnTo>
                <a:lnTo>
                  <a:pt x="1275052" y="234311"/>
                </a:lnTo>
                <a:lnTo>
                  <a:pt x="1269814" y="271091"/>
                </a:lnTo>
                <a:lnTo>
                  <a:pt x="1255531" y="312038"/>
                </a:lnTo>
                <a:lnTo>
                  <a:pt x="1235889" y="348419"/>
                </a:lnTo>
                <a:lnTo>
                  <a:pt x="1211525" y="379709"/>
                </a:lnTo>
                <a:lnTo>
                  <a:pt x="1183075" y="405385"/>
                </a:lnTo>
                <a:lnTo>
                  <a:pt x="1116466" y="437793"/>
                </a:lnTo>
                <a:lnTo>
                  <a:pt x="1079579" y="443479"/>
                </a:lnTo>
                <a:lnTo>
                  <a:pt x="1205253" y="443479"/>
                </a:lnTo>
                <a:lnTo>
                  <a:pt x="1252696" y="400124"/>
                </a:lnTo>
                <a:lnTo>
                  <a:pt x="1276132" y="367797"/>
                </a:lnTo>
                <a:lnTo>
                  <a:pt x="1295141" y="332520"/>
                </a:lnTo>
                <a:lnTo>
                  <a:pt x="1309117" y="295477"/>
                </a:lnTo>
                <a:lnTo>
                  <a:pt x="1317452" y="257849"/>
                </a:lnTo>
                <a:lnTo>
                  <a:pt x="1319541" y="220821"/>
                </a:lnTo>
                <a:lnTo>
                  <a:pt x="1314776" y="185575"/>
                </a:lnTo>
                <a:lnTo>
                  <a:pt x="1300747" y="144321"/>
                </a:lnTo>
                <a:lnTo>
                  <a:pt x="1280774" y="106946"/>
                </a:lnTo>
                <a:lnTo>
                  <a:pt x="1255658" y="74091"/>
                </a:lnTo>
                <a:lnTo>
                  <a:pt x="1226199" y="46395"/>
                </a:lnTo>
                <a:lnTo>
                  <a:pt x="1224921" y="45546"/>
                </a:lnTo>
                <a:close/>
              </a:path>
              <a:path w="1319530" h="487044">
                <a:moveTo>
                  <a:pt x="32628" y="298235"/>
                </a:moveTo>
                <a:lnTo>
                  <a:pt x="23157" y="299515"/>
                </a:lnTo>
                <a:lnTo>
                  <a:pt x="0" y="305655"/>
                </a:lnTo>
                <a:lnTo>
                  <a:pt x="23612" y="332017"/>
                </a:lnTo>
                <a:lnTo>
                  <a:pt x="52132" y="353256"/>
                </a:lnTo>
                <a:lnTo>
                  <a:pt x="84522" y="369147"/>
                </a:lnTo>
                <a:lnTo>
                  <a:pt x="119743" y="379469"/>
                </a:lnTo>
                <a:lnTo>
                  <a:pt x="156757" y="383999"/>
                </a:lnTo>
                <a:lnTo>
                  <a:pt x="194526" y="382515"/>
                </a:lnTo>
                <a:lnTo>
                  <a:pt x="232013" y="374794"/>
                </a:lnTo>
                <a:lnTo>
                  <a:pt x="286650" y="357508"/>
                </a:lnTo>
                <a:lnTo>
                  <a:pt x="332355" y="338348"/>
                </a:lnTo>
                <a:lnTo>
                  <a:pt x="153385" y="338348"/>
                </a:lnTo>
                <a:lnTo>
                  <a:pt x="115784" y="333712"/>
                </a:lnTo>
                <a:lnTo>
                  <a:pt x="77845" y="321358"/>
                </a:lnTo>
                <a:lnTo>
                  <a:pt x="39569" y="300200"/>
                </a:lnTo>
                <a:lnTo>
                  <a:pt x="32628" y="298235"/>
                </a:lnTo>
                <a:close/>
              </a:path>
              <a:path w="1319530" h="487044">
                <a:moveTo>
                  <a:pt x="1080961" y="0"/>
                </a:moveTo>
                <a:lnTo>
                  <a:pt x="1015370" y="21494"/>
                </a:lnTo>
                <a:lnTo>
                  <a:pt x="958842" y="72141"/>
                </a:lnTo>
                <a:lnTo>
                  <a:pt x="939010" y="107761"/>
                </a:lnTo>
                <a:lnTo>
                  <a:pt x="927483" y="149905"/>
                </a:lnTo>
                <a:lnTo>
                  <a:pt x="926275" y="198318"/>
                </a:lnTo>
                <a:lnTo>
                  <a:pt x="933556" y="237752"/>
                </a:lnTo>
                <a:lnTo>
                  <a:pt x="968997" y="299744"/>
                </a:lnTo>
                <a:lnTo>
                  <a:pt x="1029614" y="333842"/>
                </a:lnTo>
                <a:lnTo>
                  <a:pt x="1068365" y="338408"/>
                </a:lnTo>
                <a:lnTo>
                  <a:pt x="1108443" y="333205"/>
                </a:lnTo>
                <a:lnTo>
                  <a:pt x="1139412" y="317254"/>
                </a:lnTo>
                <a:lnTo>
                  <a:pt x="1160939" y="290046"/>
                </a:lnTo>
                <a:lnTo>
                  <a:pt x="1162068" y="286299"/>
                </a:lnTo>
                <a:lnTo>
                  <a:pt x="1056060" y="286299"/>
                </a:lnTo>
                <a:lnTo>
                  <a:pt x="1035999" y="285645"/>
                </a:lnTo>
                <a:lnTo>
                  <a:pt x="1007218" y="269051"/>
                </a:lnTo>
                <a:lnTo>
                  <a:pt x="986210" y="241540"/>
                </a:lnTo>
                <a:lnTo>
                  <a:pt x="973836" y="207043"/>
                </a:lnTo>
                <a:lnTo>
                  <a:pt x="970959" y="169490"/>
                </a:lnTo>
                <a:lnTo>
                  <a:pt x="978441" y="132812"/>
                </a:lnTo>
                <a:lnTo>
                  <a:pt x="996138" y="99642"/>
                </a:lnTo>
                <a:lnTo>
                  <a:pt x="1021606" y="73110"/>
                </a:lnTo>
                <a:lnTo>
                  <a:pt x="1052254" y="54613"/>
                </a:lnTo>
                <a:lnTo>
                  <a:pt x="1085492" y="45546"/>
                </a:lnTo>
                <a:lnTo>
                  <a:pt x="1224921" y="45546"/>
                </a:lnTo>
                <a:lnTo>
                  <a:pt x="1193199" y="24498"/>
                </a:lnTo>
                <a:lnTo>
                  <a:pt x="1157459" y="9039"/>
                </a:lnTo>
                <a:lnTo>
                  <a:pt x="1119780" y="660"/>
                </a:lnTo>
                <a:lnTo>
                  <a:pt x="1080961" y="0"/>
                </a:lnTo>
                <a:close/>
              </a:path>
              <a:path w="1319530" h="487044">
                <a:moveTo>
                  <a:pt x="531084" y="231346"/>
                </a:moveTo>
                <a:lnTo>
                  <a:pt x="492811" y="234637"/>
                </a:lnTo>
                <a:lnTo>
                  <a:pt x="454215" y="241462"/>
                </a:lnTo>
                <a:lnTo>
                  <a:pt x="415280" y="251888"/>
                </a:lnTo>
                <a:lnTo>
                  <a:pt x="375992" y="265985"/>
                </a:lnTo>
                <a:lnTo>
                  <a:pt x="336335" y="283823"/>
                </a:lnTo>
                <a:lnTo>
                  <a:pt x="300419" y="301465"/>
                </a:lnTo>
                <a:lnTo>
                  <a:pt x="264166" y="316825"/>
                </a:lnTo>
                <a:lnTo>
                  <a:pt x="227576" y="328818"/>
                </a:lnTo>
                <a:lnTo>
                  <a:pt x="190649" y="336354"/>
                </a:lnTo>
                <a:lnTo>
                  <a:pt x="153385" y="338348"/>
                </a:lnTo>
                <a:lnTo>
                  <a:pt x="332355" y="338348"/>
                </a:lnTo>
                <a:lnTo>
                  <a:pt x="341933" y="333803"/>
                </a:lnTo>
                <a:lnTo>
                  <a:pt x="380131" y="315423"/>
                </a:lnTo>
                <a:lnTo>
                  <a:pt x="419850" y="300200"/>
                </a:lnTo>
                <a:lnTo>
                  <a:pt x="458900" y="289056"/>
                </a:lnTo>
                <a:lnTo>
                  <a:pt x="497489" y="281840"/>
                </a:lnTo>
                <a:lnTo>
                  <a:pt x="535560" y="278474"/>
                </a:lnTo>
                <a:lnTo>
                  <a:pt x="747131" y="278474"/>
                </a:lnTo>
                <a:lnTo>
                  <a:pt x="718097" y="265443"/>
                </a:lnTo>
                <a:lnTo>
                  <a:pt x="681225" y="252114"/>
                </a:lnTo>
                <a:lnTo>
                  <a:pt x="644102" y="241971"/>
                </a:lnTo>
                <a:lnTo>
                  <a:pt x="606714" y="235082"/>
                </a:lnTo>
                <a:lnTo>
                  <a:pt x="569046" y="231517"/>
                </a:lnTo>
                <a:lnTo>
                  <a:pt x="531084" y="231346"/>
                </a:lnTo>
                <a:close/>
              </a:path>
              <a:path w="1319530" h="487044">
                <a:moveTo>
                  <a:pt x="1094729" y="148622"/>
                </a:moveTo>
                <a:lnTo>
                  <a:pt x="1084555" y="151463"/>
                </a:lnTo>
                <a:lnTo>
                  <a:pt x="1071685" y="156351"/>
                </a:lnTo>
                <a:lnTo>
                  <a:pt x="1055779" y="161921"/>
                </a:lnTo>
                <a:lnTo>
                  <a:pt x="1086386" y="186996"/>
                </a:lnTo>
                <a:lnTo>
                  <a:pt x="1108391" y="227650"/>
                </a:lnTo>
                <a:lnTo>
                  <a:pt x="1122332" y="261992"/>
                </a:lnTo>
                <a:lnTo>
                  <a:pt x="1100239" y="270550"/>
                </a:lnTo>
                <a:lnTo>
                  <a:pt x="1077811" y="279960"/>
                </a:lnTo>
                <a:lnTo>
                  <a:pt x="1056060" y="286299"/>
                </a:lnTo>
                <a:lnTo>
                  <a:pt x="1162068" y="286299"/>
                </a:lnTo>
                <a:lnTo>
                  <a:pt x="1172686" y="251070"/>
                </a:lnTo>
                <a:lnTo>
                  <a:pt x="1173110" y="213662"/>
                </a:lnTo>
                <a:lnTo>
                  <a:pt x="1159874" y="185122"/>
                </a:lnTo>
                <a:lnTo>
                  <a:pt x="1135508" y="164086"/>
                </a:lnTo>
                <a:lnTo>
                  <a:pt x="1102542" y="149189"/>
                </a:lnTo>
                <a:lnTo>
                  <a:pt x="1094729" y="148622"/>
                </a:lnTo>
                <a:close/>
              </a:path>
            </a:pathLst>
          </a:custGeom>
          <a:solidFill>
            <a:srgbClr val="414141"/>
          </a:solidFill>
        </p:spPr>
        <p:txBody>
          <a:bodyPr wrap="square" lIns="0" tIns="0" rIns="0" bIns="0" rtlCol="0"/>
          <a:lstStyle/>
          <a:p>
            <a:endParaRPr/>
          </a:p>
        </p:txBody>
      </p:sp>
      <p:sp>
        <p:nvSpPr>
          <p:cNvPr id="8" name="object 8"/>
          <p:cNvSpPr/>
          <p:nvPr/>
        </p:nvSpPr>
        <p:spPr>
          <a:xfrm>
            <a:off x="15720841" y="1733970"/>
            <a:ext cx="460375" cy="489584"/>
          </a:xfrm>
          <a:custGeom>
            <a:avLst/>
            <a:gdLst/>
            <a:ahLst/>
            <a:cxnLst/>
            <a:rect l="l" t="t" r="r" b="b"/>
            <a:pathLst>
              <a:path w="460375" h="489585">
                <a:moveTo>
                  <a:pt x="14397" y="370301"/>
                </a:moveTo>
                <a:lnTo>
                  <a:pt x="5392" y="379390"/>
                </a:lnTo>
                <a:lnTo>
                  <a:pt x="0" y="383034"/>
                </a:lnTo>
                <a:lnTo>
                  <a:pt x="3539" y="393344"/>
                </a:lnTo>
                <a:lnTo>
                  <a:pt x="47294" y="444598"/>
                </a:lnTo>
                <a:lnTo>
                  <a:pt x="112848" y="476521"/>
                </a:lnTo>
                <a:lnTo>
                  <a:pt x="180415" y="489520"/>
                </a:lnTo>
                <a:lnTo>
                  <a:pt x="214037" y="489242"/>
                </a:lnTo>
                <a:lnTo>
                  <a:pt x="279128" y="475773"/>
                </a:lnTo>
                <a:lnTo>
                  <a:pt x="338905" y="445937"/>
                </a:lnTo>
                <a:lnTo>
                  <a:pt x="343588" y="442339"/>
                </a:lnTo>
                <a:lnTo>
                  <a:pt x="190478" y="442339"/>
                </a:lnTo>
                <a:lnTo>
                  <a:pt x="151369" y="438098"/>
                </a:lnTo>
                <a:lnTo>
                  <a:pt x="113272" y="427465"/>
                </a:lnTo>
                <a:lnTo>
                  <a:pt x="77369" y="410310"/>
                </a:lnTo>
                <a:lnTo>
                  <a:pt x="61457" y="400478"/>
                </a:lnTo>
                <a:lnTo>
                  <a:pt x="30309" y="380134"/>
                </a:lnTo>
                <a:lnTo>
                  <a:pt x="14397" y="370301"/>
                </a:lnTo>
                <a:close/>
              </a:path>
              <a:path w="460375" h="489585">
                <a:moveTo>
                  <a:pt x="366333" y="48154"/>
                </a:moveTo>
                <a:lnTo>
                  <a:pt x="236651" y="48154"/>
                </a:lnTo>
                <a:lnTo>
                  <a:pt x="273055" y="52287"/>
                </a:lnTo>
                <a:lnTo>
                  <a:pt x="308560" y="63846"/>
                </a:lnTo>
                <a:lnTo>
                  <a:pt x="365276" y="106613"/>
                </a:lnTo>
                <a:lnTo>
                  <a:pt x="386979" y="142603"/>
                </a:lnTo>
                <a:lnTo>
                  <a:pt x="401191" y="181200"/>
                </a:lnTo>
                <a:lnTo>
                  <a:pt x="407910" y="221229"/>
                </a:lnTo>
                <a:lnTo>
                  <a:pt x="407139" y="261512"/>
                </a:lnTo>
                <a:lnTo>
                  <a:pt x="398875" y="300871"/>
                </a:lnTo>
                <a:lnTo>
                  <a:pt x="383120" y="338130"/>
                </a:lnTo>
                <a:lnTo>
                  <a:pt x="359873" y="372113"/>
                </a:lnTo>
                <a:lnTo>
                  <a:pt x="302070" y="417977"/>
                </a:lnTo>
                <a:lnTo>
                  <a:pt x="229419" y="440313"/>
                </a:lnTo>
                <a:lnTo>
                  <a:pt x="190478" y="442339"/>
                </a:lnTo>
                <a:lnTo>
                  <a:pt x="343588" y="442339"/>
                </a:lnTo>
                <a:lnTo>
                  <a:pt x="390437" y="400758"/>
                </a:lnTo>
                <a:lnTo>
                  <a:pt x="430794" y="341258"/>
                </a:lnTo>
                <a:lnTo>
                  <a:pt x="457043" y="268461"/>
                </a:lnTo>
                <a:lnTo>
                  <a:pt x="460234" y="235150"/>
                </a:lnTo>
                <a:lnTo>
                  <a:pt x="456343" y="198816"/>
                </a:lnTo>
                <a:lnTo>
                  <a:pt x="445998" y="161337"/>
                </a:lnTo>
                <a:lnTo>
                  <a:pt x="429830" y="124589"/>
                </a:lnTo>
                <a:lnTo>
                  <a:pt x="408468" y="90450"/>
                </a:lnTo>
                <a:lnTo>
                  <a:pt x="382541" y="60796"/>
                </a:lnTo>
                <a:lnTo>
                  <a:pt x="366333" y="48154"/>
                </a:lnTo>
                <a:close/>
              </a:path>
              <a:path w="460375" h="489585">
                <a:moveTo>
                  <a:pt x="246741" y="0"/>
                </a:moveTo>
                <a:lnTo>
                  <a:pt x="173613" y="12375"/>
                </a:lnTo>
                <a:lnTo>
                  <a:pt x="136749" y="32050"/>
                </a:lnTo>
                <a:lnTo>
                  <a:pt x="89101" y="85263"/>
                </a:lnTo>
                <a:lnTo>
                  <a:pt x="73773" y="120252"/>
                </a:lnTo>
                <a:lnTo>
                  <a:pt x="65044" y="158273"/>
                </a:lnTo>
                <a:lnTo>
                  <a:pt x="63611" y="197404"/>
                </a:lnTo>
                <a:lnTo>
                  <a:pt x="70175" y="235729"/>
                </a:lnTo>
                <a:lnTo>
                  <a:pt x="85404" y="271823"/>
                </a:lnTo>
                <a:lnTo>
                  <a:pt x="134175" y="319917"/>
                </a:lnTo>
                <a:lnTo>
                  <a:pt x="203334" y="339381"/>
                </a:lnTo>
                <a:lnTo>
                  <a:pt x="243003" y="336599"/>
                </a:lnTo>
                <a:lnTo>
                  <a:pt x="275080" y="322563"/>
                </a:lnTo>
                <a:lnTo>
                  <a:pt x="298723" y="296934"/>
                </a:lnTo>
                <a:lnTo>
                  <a:pt x="301267" y="290283"/>
                </a:lnTo>
                <a:lnTo>
                  <a:pt x="224925" y="290283"/>
                </a:lnTo>
                <a:lnTo>
                  <a:pt x="198102" y="284741"/>
                </a:lnTo>
                <a:lnTo>
                  <a:pt x="146479" y="263431"/>
                </a:lnTo>
                <a:lnTo>
                  <a:pt x="112591" y="217132"/>
                </a:lnTo>
                <a:lnTo>
                  <a:pt x="107825" y="184542"/>
                </a:lnTo>
                <a:lnTo>
                  <a:pt x="112457" y="150941"/>
                </a:lnTo>
                <a:lnTo>
                  <a:pt x="145913" y="88995"/>
                </a:lnTo>
                <a:lnTo>
                  <a:pt x="202246" y="52104"/>
                </a:lnTo>
                <a:lnTo>
                  <a:pt x="236651" y="48154"/>
                </a:lnTo>
                <a:lnTo>
                  <a:pt x="366333" y="48154"/>
                </a:lnTo>
                <a:lnTo>
                  <a:pt x="352680" y="37505"/>
                </a:lnTo>
                <a:lnTo>
                  <a:pt x="318067" y="18538"/>
                </a:lnTo>
                <a:lnTo>
                  <a:pt x="282704" y="5783"/>
                </a:lnTo>
                <a:lnTo>
                  <a:pt x="246741" y="0"/>
                </a:lnTo>
                <a:close/>
              </a:path>
              <a:path w="460375" h="489585">
                <a:moveTo>
                  <a:pt x="244320" y="155827"/>
                </a:moveTo>
                <a:lnTo>
                  <a:pt x="230312" y="157533"/>
                </a:lnTo>
                <a:lnTo>
                  <a:pt x="216319" y="160600"/>
                </a:lnTo>
                <a:lnTo>
                  <a:pt x="203334" y="162988"/>
                </a:lnTo>
                <a:lnTo>
                  <a:pt x="224080" y="187536"/>
                </a:lnTo>
                <a:lnTo>
                  <a:pt x="242466" y="207994"/>
                </a:lnTo>
                <a:lnTo>
                  <a:pt x="257479" y="226407"/>
                </a:lnTo>
                <a:lnTo>
                  <a:pt x="268107" y="244818"/>
                </a:lnTo>
                <a:lnTo>
                  <a:pt x="264650" y="256017"/>
                </a:lnTo>
                <a:lnTo>
                  <a:pt x="252590" y="271646"/>
                </a:lnTo>
                <a:lnTo>
                  <a:pt x="237492" y="285227"/>
                </a:lnTo>
                <a:lnTo>
                  <a:pt x="224925" y="290283"/>
                </a:lnTo>
                <a:lnTo>
                  <a:pt x="301267" y="290283"/>
                </a:lnTo>
                <a:lnTo>
                  <a:pt x="313089" y="259372"/>
                </a:lnTo>
                <a:lnTo>
                  <a:pt x="315507" y="224023"/>
                </a:lnTo>
                <a:lnTo>
                  <a:pt x="306793" y="194812"/>
                </a:lnTo>
                <a:lnTo>
                  <a:pt x="287281" y="172420"/>
                </a:lnTo>
                <a:lnTo>
                  <a:pt x="257301" y="157531"/>
                </a:lnTo>
                <a:lnTo>
                  <a:pt x="244320" y="155827"/>
                </a:lnTo>
                <a:close/>
              </a:path>
            </a:pathLst>
          </a:custGeom>
          <a:solidFill>
            <a:srgbClr val="414141"/>
          </a:solidFill>
        </p:spPr>
        <p:txBody>
          <a:bodyPr wrap="square" lIns="0" tIns="0" rIns="0" bIns="0" rtlCol="0"/>
          <a:lstStyle/>
          <a:p>
            <a:endParaRPr/>
          </a:p>
        </p:txBody>
      </p:sp>
      <p:sp>
        <p:nvSpPr>
          <p:cNvPr id="9" name="object 9"/>
          <p:cNvSpPr/>
          <p:nvPr/>
        </p:nvSpPr>
        <p:spPr>
          <a:xfrm>
            <a:off x="15243043" y="1735115"/>
            <a:ext cx="447675" cy="487045"/>
          </a:xfrm>
          <a:custGeom>
            <a:avLst/>
            <a:gdLst/>
            <a:ahLst/>
            <a:cxnLst/>
            <a:rect l="l" t="t" r="r" b="b"/>
            <a:pathLst>
              <a:path w="447675" h="487044">
                <a:moveTo>
                  <a:pt x="0" y="383640"/>
                </a:moveTo>
                <a:lnTo>
                  <a:pt x="5947" y="396404"/>
                </a:lnTo>
                <a:lnTo>
                  <a:pt x="11224" y="409339"/>
                </a:lnTo>
                <a:lnTo>
                  <a:pt x="17177" y="421251"/>
                </a:lnTo>
                <a:lnTo>
                  <a:pt x="55719" y="452352"/>
                </a:lnTo>
                <a:lnTo>
                  <a:pt x="126169" y="479616"/>
                </a:lnTo>
                <a:lnTo>
                  <a:pt x="164240" y="485563"/>
                </a:lnTo>
                <a:lnTo>
                  <a:pt x="203001" y="486443"/>
                </a:lnTo>
                <a:lnTo>
                  <a:pt x="241547" y="482301"/>
                </a:lnTo>
                <a:lnTo>
                  <a:pt x="278971" y="473180"/>
                </a:lnTo>
                <a:lnTo>
                  <a:pt x="314369" y="459124"/>
                </a:lnTo>
                <a:lnTo>
                  <a:pt x="342825" y="442518"/>
                </a:lnTo>
                <a:lnTo>
                  <a:pt x="181919" y="442518"/>
                </a:lnTo>
                <a:lnTo>
                  <a:pt x="144337" y="436857"/>
                </a:lnTo>
                <a:lnTo>
                  <a:pt x="107787" y="423670"/>
                </a:lnTo>
                <a:lnTo>
                  <a:pt x="83619" y="411530"/>
                </a:lnTo>
                <a:lnTo>
                  <a:pt x="58609" y="400243"/>
                </a:lnTo>
                <a:lnTo>
                  <a:pt x="31241" y="390662"/>
                </a:lnTo>
                <a:lnTo>
                  <a:pt x="0" y="383640"/>
                </a:lnTo>
                <a:close/>
              </a:path>
              <a:path w="447675" h="487044">
                <a:moveTo>
                  <a:pt x="362115" y="46062"/>
                </a:moveTo>
                <a:lnTo>
                  <a:pt x="246722" y="46062"/>
                </a:lnTo>
                <a:lnTo>
                  <a:pt x="286130" y="53908"/>
                </a:lnTo>
                <a:lnTo>
                  <a:pt x="321571" y="72497"/>
                </a:lnTo>
                <a:lnTo>
                  <a:pt x="351367" y="99131"/>
                </a:lnTo>
                <a:lnTo>
                  <a:pt x="391423" y="159651"/>
                </a:lnTo>
                <a:lnTo>
                  <a:pt x="404870" y="227423"/>
                </a:lnTo>
                <a:lnTo>
                  <a:pt x="401404" y="263122"/>
                </a:lnTo>
                <a:lnTo>
                  <a:pt x="373674" y="336332"/>
                </a:lnTo>
                <a:lnTo>
                  <a:pt x="350678" y="369115"/>
                </a:lnTo>
                <a:lnTo>
                  <a:pt x="322777" y="396291"/>
                </a:lnTo>
                <a:lnTo>
                  <a:pt x="290962" y="417538"/>
                </a:lnTo>
                <a:lnTo>
                  <a:pt x="219543" y="440972"/>
                </a:lnTo>
                <a:lnTo>
                  <a:pt x="181919" y="442518"/>
                </a:lnTo>
                <a:lnTo>
                  <a:pt x="342825" y="442518"/>
                </a:lnTo>
                <a:lnTo>
                  <a:pt x="375465" y="416382"/>
                </a:lnTo>
                <a:lnTo>
                  <a:pt x="418753" y="357619"/>
                </a:lnTo>
                <a:lnTo>
                  <a:pt x="442812" y="289511"/>
                </a:lnTo>
                <a:lnTo>
                  <a:pt x="447550" y="253536"/>
                </a:lnTo>
                <a:lnTo>
                  <a:pt x="447383" y="217125"/>
                </a:lnTo>
                <a:lnTo>
                  <a:pt x="432207" y="145524"/>
                </a:lnTo>
                <a:lnTo>
                  <a:pt x="397024" y="79775"/>
                </a:lnTo>
                <a:lnTo>
                  <a:pt x="370716" y="51890"/>
                </a:lnTo>
                <a:lnTo>
                  <a:pt x="362115" y="46062"/>
                </a:lnTo>
                <a:close/>
              </a:path>
              <a:path w="447675" h="487044">
                <a:moveTo>
                  <a:pt x="219582" y="0"/>
                </a:moveTo>
                <a:lnTo>
                  <a:pt x="144391" y="26594"/>
                </a:lnTo>
                <a:lnTo>
                  <a:pt x="110779" y="52211"/>
                </a:lnTo>
                <a:lnTo>
                  <a:pt x="84654" y="83185"/>
                </a:lnTo>
                <a:lnTo>
                  <a:pt x="66464" y="118859"/>
                </a:lnTo>
                <a:lnTo>
                  <a:pt x="56658" y="158575"/>
                </a:lnTo>
                <a:lnTo>
                  <a:pt x="55684" y="201677"/>
                </a:lnTo>
                <a:lnTo>
                  <a:pt x="64325" y="239394"/>
                </a:lnTo>
                <a:lnTo>
                  <a:pt x="103935" y="297707"/>
                </a:lnTo>
                <a:lnTo>
                  <a:pt x="165272" y="330866"/>
                </a:lnTo>
                <a:lnTo>
                  <a:pt x="193371" y="333227"/>
                </a:lnTo>
                <a:lnTo>
                  <a:pt x="224333" y="327911"/>
                </a:lnTo>
                <a:lnTo>
                  <a:pt x="254957" y="316795"/>
                </a:lnTo>
                <a:lnTo>
                  <a:pt x="282043" y="301757"/>
                </a:lnTo>
                <a:lnTo>
                  <a:pt x="294157" y="289014"/>
                </a:lnTo>
                <a:lnTo>
                  <a:pt x="228150" y="289014"/>
                </a:lnTo>
                <a:lnTo>
                  <a:pt x="200531" y="284069"/>
                </a:lnTo>
                <a:lnTo>
                  <a:pt x="147313" y="265988"/>
                </a:lnTo>
                <a:lnTo>
                  <a:pt x="106193" y="222931"/>
                </a:lnTo>
                <a:lnTo>
                  <a:pt x="98617" y="189379"/>
                </a:lnTo>
                <a:lnTo>
                  <a:pt x="102080" y="153208"/>
                </a:lnTo>
                <a:lnTo>
                  <a:pt x="115634" y="117473"/>
                </a:lnTo>
                <a:lnTo>
                  <a:pt x="138330" y="85230"/>
                </a:lnTo>
                <a:lnTo>
                  <a:pt x="169459" y="61897"/>
                </a:lnTo>
                <a:lnTo>
                  <a:pt x="206711" y="48782"/>
                </a:lnTo>
                <a:lnTo>
                  <a:pt x="246722" y="46062"/>
                </a:lnTo>
                <a:lnTo>
                  <a:pt x="362115" y="46062"/>
                </a:lnTo>
                <a:lnTo>
                  <a:pt x="336874" y="28959"/>
                </a:lnTo>
                <a:lnTo>
                  <a:pt x="298442" y="11994"/>
                </a:lnTo>
                <a:lnTo>
                  <a:pt x="258363" y="2004"/>
                </a:lnTo>
                <a:lnTo>
                  <a:pt x="219582" y="0"/>
                </a:lnTo>
                <a:close/>
              </a:path>
              <a:path w="447675" h="487044">
                <a:moveTo>
                  <a:pt x="208391" y="152558"/>
                </a:moveTo>
                <a:lnTo>
                  <a:pt x="210192" y="158013"/>
                </a:lnTo>
                <a:lnTo>
                  <a:pt x="211983" y="165290"/>
                </a:lnTo>
                <a:lnTo>
                  <a:pt x="211983" y="172568"/>
                </a:lnTo>
                <a:lnTo>
                  <a:pt x="226187" y="190080"/>
                </a:lnTo>
                <a:lnTo>
                  <a:pt x="240728" y="207593"/>
                </a:lnTo>
                <a:lnTo>
                  <a:pt x="253921" y="225788"/>
                </a:lnTo>
                <a:lnTo>
                  <a:pt x="264086" y="245351"/>
                </a:lnTo>
                <a:lnTo>
                  <a:pt x="261249" y="256268"/>
                </a:lnTo>
                <a:lnTo>
                  <a:pt x="250833" y="271278"/>
                </a:lnTo>
                <a:lnTo>
                  <a:pt x="238060" y="284240"/>
                </a:lnTo>
                <a:lnTo>
                  <a:pt x="228150" y="289014"/>
                </a:lnTo>
                <a:lnTo>
                  <a:pt x="294157" y="289014"/>
                </a:lnTo>
                <a:lnTo>
                  <a:pt x="307448" y="275033"/>
                </a:lnTo>
                <a:lnTo>
                  <a:pt x="315506" y="243530"/>
                </a:lnTo>
                <a:lnTo>
                  <a:pt x="309078" y="210663"/>
                </a:lnTo>
                <a:lnTo>
                  <a:pt x="291027" y="179845"/>
                </a:lnTo>
                <a:lnTo>
                  <a:pt x="276097" y="168163"/>
                </a:lnTo>
                <a:lnTo>
                  <a:pt x="255100" y="161427"/>
                </a:lnTo>
                <a:lnTo>
                  <a:pt x="231409" y="157078"/>
                </a:lnTo>
                <a:lnTo>
                  <a:pt x="208391" y="152558"/>
                </a:lnTo>
                <a:close/>
              </a:path>
            </a:pathLst>
          </a:custGeom>
          <a:solidFill>
            <a:srgbClr val="414141"/>
          </a:solidFill>
        </p:spPr>
        <p:txBody>
          <a:bodyPr wrap="square" lIns="0" tIns="0" rIns="0" bIns="0" rtlCol="0"/>
          <a:lstStyle/>
          <a:p>
            <a:endParaRPr/>
          </a:p>
        </p:txBody>
      </p:sp>
    </p:spTree>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3673051" y="4684560"/>
            <a:ext cx="12758420" cy="1600200"/>
          </a:xfrm>
          <a:prstGeom prst="rect">
            <a:avLst/>
          </a:prstGeom>
        </p:spPr>
        <p:txBody>
          <a:bodyPr vert="horz" wrap="square" lIns="0" tIns="0" rIns="0" bIns="0" rtlCol="0">
            <a:spAutoFit/>
          </a:bodyPr>
          <a:lstStyle/>
          <a:p>
            <a:pPr marL="12700">
              <a:lnSpc>
                <a:spcPts val="12600"/>
              </a:lnSpc>
            </a:pPr>
            <a:r>
              <a:rPr sz="12500" b="0" spc="30" dirty="0">
                <a:latin typeface="Arial Unicode MS"/>
                <a:cs typeface="Arial Unicode MS"/>
              </a:rPr>
              <a:t>限定内容与结构型</a:t>
            </a:r>
            <a:endParaRPr sz="12500">
              <a:latin typeface="Arial Unicode MS"/>
              <a:cs typeface="Arial Unicode MS"/>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107642" y="10267234"/>
            <a:ext cx="900810" cy="879554"/>
          </a:xfrm>
          <a:prstGeom prst="rect">
            <a:avLst/>
          </a:prstGeom>
          <a:blipFill>
            <a:blip r:embed="rId2" cstate="print"/>
            <a:stretch>
              <a:fillRect/>
            </a:stretch>
          </a:blipFill>
        </p:spPr>
        <p:txBody>
          <a:bodyPr wrap="square" lIns="0" tIns="0" rIns="0" bIns="0" rtlCol="0"/>
          <a:lstStyle/>
          <a:p>
            <a:endParaRPr/>
          </a:p>
        </p:txBody>
      </p:sp>
      <p:sp>
        <p:nvSpPr>
          <p:cNvPr id="3" name="object 3"/>
          <p:cNvSpPr/>
          <p:nvPr/>
        </p:nvSpPr>
        <p:spPr>
          <a:xfrm>
            <a:off x="19071283" y="110614"/>
            <a:ext cx="900810" cy="879554"/>
          </a:xfrm>
          <a:prstGeom prst="rect">
            <a:avLst/>
          </a:prstGeom>
          <a:blipFill>
            <a:blip r:embed="rId3" cstate="print"/>
            <a:stretch>
              <a:fillRect/>
            </a:stretch>
          </a:blipFill>
        </p:spPr>
        <p:txBody>
          <a:bodyPr wrap="square" lIns="0" tIns="0" rIns="0" bIns="0" rtlCol="0"/>
          <a:lstStyle/>
          <a:p>
            <a:endParaRPr/>
          </a:p>
        </p:txBody>
      </p:sp>
      <p:sp>
        <p:nvSpPr>
          <p:cNvPr id="4" name="object 4"/>
          <p:cNvSpPr/>
          <p:nvPr/>
        </p:nvSpPr>
        <p:spPr>
          <a:xfrm>
            <a:off x="19082371" y="10256433"/>
            <a:ext cx="879583" cy="900496"/>
          </a:xfrm>
          <a:prstGeom prst="rect">
            <a:avLst/>
          </a:prstGeom>
          <a:blipFill>
            <a:blip r:embed="rId4" cstate="print"/>
            <a:stretch>
              <a:fillRect/>
            </a:stretch>
          </a:blipFill>
        </p:spPr>
        <p:txBody>
          <a:bodyPr wrap="square" lIns="0" tIns="0" rIns="0" bIns="0" rtlCol="0"/>
          <a:lstStyle/>
          <a:p>
            <a:endParaRPr/>
          </a:p>
        </p:txBody>
      </p:sp>
      <p:graphicFrame>
        <p:nvGraphicFramePr>
          <p:cNvPr id="5" name="object 5"/>
          <p:cNvGraphicFramePr>
            <a:graphicFrameLocks noGrp="1"/>
          </p:cNvGraphicFramePr>
          <p:nvPr/>
        </p:nvGraphicFramePr>
        <p:xfrm>
          <a:off x="2249957" y="2509105"/>
          <a:ext cx="16002079" cy="6428452"/>
        </p:xfrm>
        <a:graphic>
          <a:graphicData uri="http://schemas.openxmlformats.org/drawingml/2006/table">
            <a:tbl>
              <a:tblPr firstRow="1" bandRow="1">
                <a:tableStyleId>{2D5ABB26-0587-4C30-8999-92F81FD0307C}</a:tableStyleId>
              </a:tblPr>
              <a:tblGrid>
                <a:gridCol w="4296650"/>
                <a:gridCol w="5940133"/>
                <a:gridCol w="5765296"/>
              </a:tblGrid>
              <a:tr h="4883322">
                <a:tc>
                  <a:txBody>
                    <a:bodyPr/>
                    <a:lstStyle/>
                    <a:p>
                      <a:pPr marL="639445">
                        <a:lnSpc>
                          <a:spcPts val="20635"/>
                        </a:lnSpc>
                      </a:pPr>
                      <a:r>
                        <a:rPr sz="19750" b="1" spc="35" dirty="0">
                          <a:latin typeface="Microsoft YaHei UI"/>
                          <a:cs typeface="Microsoft YaHei UI"/>
                        </a:rPr>
                        <a:t>总</a:t>
                      </a:r>
                      <a:endParaRPr sz="19750">
                        <a:latin typeface="Microsoft YaHei UI"/>
                        <a:cs typeface="Microsoft YaHei UI"/>
                      </a:endParaRPr>
                    </a:p>
                    <a:p>
                      <a:pPr marL="1027430">
                        <a:lnSpc>
                          <a:spcPct val="100000"/>
                        </a:lnSpc>
                        <a:spcBef>
                          <a:spcPts val="4640"/>
                        </a:spcBef>
                      </a:pPr>
                      <a:r>
                        <a:rPr sz="7900" b="1" spc="15" dirty="0">
                          <a:latin typeface="Microsoft YaHei UI"/>
                          <a:cs typeface="Microsoft YaHei UI"/>
                        </a:rPr>
                        <a:t>开头</a:t>
                      </a:r>
                      <a:endParaRPr sz="7900">
                        <a:latin typeface="Microsoft YaHei UI"/>
                        <a:cs typeface="Microsoft YaHei UI"/>
                      </a:endParaRPr>
                    </a:p>
                  </a:txBody>
                  <a:tcPr marL="0" marR="0" marT="0" marB="0"/>
                </a:tc>
                <a:tc>
                  <a:txBody>
                    <a:bodyPr/>
                    <a:lstStyle/>
                    <a:p>
                      <a:pPr marL="253365">
                        <a:lnSpc>
                          <a:spcPts val="20635"/>
                        </a:lnSpc>
                        <a:tabLst>
                          <a:tab pos="2348865" algn="l"/>
                        </a:tabLst>
                      </a:pPr>
                      <a:r>
                        <a:rPr sz="19750" b="1" spc="-1080" dirty="0">
                          <a:latin typeface="Arial"/>
                          <a:cs typeface="Arial"/>
                        </a:rPr>
                        <a:t>·	</a:t>
                      </a:r>
                      <a:r>
                        <a:rPr sz="19750" b="1" spc="35" dirty="0">
                          <a:latin typeface="Microsoft YaHei UI"/>
                          <a:cs typeface="Microsoft YaHei UI"/>
                        </a:rPr>
                        <a:t>分</a:t>
                      </a:r>
                      <a:endParaRPr sz="19750">
                        <a:latin typeface="Microsoft YaHei UI"/>
                        <a:cs typeface="Microsoft YaHei UI"/>
                      </a:endParaRPr>
                    </a:p>
                    <a:p>
                      <a:pPr marL="2604770">
                        <a:lnSpc>
                          <a:spcPct val="100000"/>
                        </a:lnSpc>
                        <a:spcBef>
                          <a:spcPts val="4640"/>
                        </a:spcBef>
                      </a:pPr>
                      <a:r>
                        <a:rPr sz="7900" b="1" spc="-2625" dirty="0">
                          <a:latin typeface="Microsoft YaHei UI"/>
                          <a:cs typeface="Microsoft YaHei UI"/>
                        </a:rPr>
                        <a:t>正⽂文</a:t>
                      </a:r>
                      <a:endParaRPr sz="7900">
                        <a:latin typeface="Microsoft YaHei UI"/>
                        <a:cs typeface="Microsoft YaHei UI"/>
                      </a:endParaRPr>
                    </a:p>
                  </a:txBody>
                  <a:tcPr marL="0" marR="0" marT="0" marB="0"/>
                </a:tc>
                <a:tc>
                  <a:txBody>
                    <a:bodyPr/>
                    <a:lstStyle/>
                    <a:p>
                      <a:pPr marL="319405">
                        <a:lnSpc>
                          <a:spcPts val="20635"/>
                        </a:lnSpc>
                        <a:tabLst>
                          <a:tab pos="2414905" algn="l"/>
                        </a:tabLst>
                      </a:pPr>
                      <a:r>
                        <a:rPr sz="19750" b="1" spc="-1080" dirty="0">
                          <a:latin typeface="Arial"/>
                          <a:cs typeface="Arial"/>
                        </a:rPr>
                        <a:t>·	</a:t>
                      </a:r>
                      <a:r>
                        <a:rPr sz="19750" b="1" spc="35" dirty="0">
                          <a:latin typeface="Microsoft YaHei UI"/>
                          <a:cs typeface="Microsoft YaHei UI"/>
                        </a:rPr>
                        <a:t>总</a:t>
                      </a:r>
                      <a:endParaRPr sz="19750">
                        <a:latin typeface="Microsoft YaHei UI"/>
                        <a:cs typeface="Microsoft YaHei UI"/>
                      </a:endParaRPr>
                    </a:p>
                    <a:p>
                      <a:pPr marL="2727325">
                        <a:lnSpc>
                          <a:spcPct val="100000"/>
                        </a:lnSpc>
                        <a:spcBef>
                          <a:spcPts val="4640"/>
                        </a:spcBef>
                      </a:pPr>
                      <a:r>
                        <a:rPr sz="7900" b="1" spc="15" dirty="0">
                          <a:latin typeface="Microsoft YaHei UI"/>
                          <a:cs typeface="Microsoft YaHei UI"/>
                        </a:rPr>
                        <a:t>结尾</a:t>
                      </a:r>
                      <a:endParaRPr sz="7900">
                        <a:latin typeface="Microsoft YaHei UI"/>
                        <a:cs typeface="Microsoft YaHei UI"/>
                      </a:endParaRPr>
                    </a:p>
                  </a:txBody>
                  <a:tcPr marL="0" marR="0" marT="0" marB="0"/>
                </a:tc>
              </a:tr>
              <a:tr h="1545130">
                <a:tc>
                  <a:txBody>
                    <a:bodyPr/>
                    <a:lstStyle/>
                    <a:p>
                      <a:pPr marL="22225">
                        <a:lnSpc>
                          <a:spcPct val="100000"/>
                        </a:lnSpc>
                        <a:spcBef>
                          <a:spcPts val="2240"/>
                        </a:spcBef>
                      </a:pPr>
                      <a:r>
                        <a:rPr sz="7900" b="1" spc="15" dirty="0">
                          <a:latin typeface="Microsoft YaHei UI"/>
                          <a:cs typeface="Microsoft YaHei UI"/>
                        </a:rPr>
                        <a:t>提出论点</a:t>
                      </a:r>
                      <a:endParaRPr sz="7900">
                        <a:latin typeface="Microsoft YaHei UI"/>
                        <a:cs typeface="Microsoft YaHei UI"/>
                      </a:endParaRPr>
                    </a:p>
                  </a:txBody>
                  <a:tcPr marL="0" marR="0" marT="0" marB="0"/>
                </a:tc>
                <a:tc>
                  <a:txBody>
                    <a:bodyPr/>
                    <a:lstStyle/>
                    <a:p>
                      <a:pPr marL="1599565">
                        <a:lnSpc>
                          <a:spcPct val="100000"/>
                        </a:lnSpc>
                        <a:spcBef>
                          <a:spcPts val="2240"/>
                        </a:spcBef>
                      </a:pPr>
                      <a:r>
                        <a:rPr sz="7900" b="1" spc="15" dirty="0">
                          <a:latin typeface="Microsoft YaHei UI"/>
                          <a:cs typeface="Microsoft YaHei UI"/>
                        </a:rPr>
                        <a:t>论证论点</a:t>
                      </a:r>
                      <a:endParaRPr sz="7900">
                        <a:latin typeface="Microsoft YaHei UI"/>
                        <a:cs typeface="Microsoft YaHei UI"/>
                      </a:endParaRPr>
                    </a:p>
                  </a:txBody>
                  <a:tcPr marL="0" marR="0" marT="0" marB="0"/>
                </a:tc>
                <a:tc>
                  <a:txBody>
                    <a:bodyPr/>
                    <a:lstStyle/>
                    <a:p>
                      <a:pPr marL="1722120">
                        <a:lnSpc>
                          <a:spcPct val="100000"/>
                        </a:lnSpc>
                        <a:spcBef>
                          <a:spcPts val="2240"/>
                        </a:spcBef>
                      </a:pPr>
                      <a:r>
                        <a:rPr sz="7900" b="1" spc="15" dirty="0">
                          <a:latin typeface="Microsoft YaHei UI"/>
                          <a:cs typeface="Microsoft YaHei UI"/>
                        </a:rPr>
                        <a:t>重申论点</a:t>
                      </a:r>
                      <a:endParaRPr sz="7900">
                        <a:latin typeface="Microsoft YaHei UI"/>
                        <a:cs typeface="Microsoft YaHei UI"/>
                      </a:endParaRPr>
                    </a:p>
                  </a:txBody>
                  <a:tcPr marL="0" marR="0" marT="0" marB="0"/>
                </a:tc>
              </a:tr>
            </a:tbl>
          </a:graphicData>
        </a:graphic>
      </p:graphicFrame>
    </p:spTree>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107642" y="10267234"/>
            <a:ext cx="900810" cy="879554"/>
          </a:xfrm>
          <a:prstGeom prst="rect">
            <a:avLst/>
          </a:prstGeom>
          <a:blipFill>
            <a:blip r:embed="rId2" cstate="print"/>
            <a:stretch>
              <a:fillRect/>
            </a:stretch>
          </a:blipFill>
        </p:spPr>
        <p:txBody>
          <a:bodyPr wrap="square" lIns="0" tIns="0" rIns="0" bIns="0" rtlCol="0"/>
          <a:lstStyle/>
          <a:p>
            <a:endParaRPr/>
          </a:p>
        </p:txBody>
      </p:sp>
      <p:sp>
        <p:nvSpPr>
          <p:cNvPr id="3" name="object 3"/>
          <p:cNvSpPr/>
          <p:nvPr/>
        </p:nvSpPr>
        <p:spPr>
          <a:xfrm>
            <a:off x="19071283" y="110614"/>
            <a:ext cx="900810" cy="879554"/>
          </a:xfrm>
          <a:prstGeom prst="rect">
            <a:avLst/>
          </a:prstGeom>
          <a:blipFill>
            <a:blip r:embed="rId3" cstate="print"/>
            <a:stretch>
              <a:fillRect/>
            </a:stretch>
          </a:blipFill>
        </p:spPr>
        <p:txBody>
          <a:bodyPr wrap="square" lIns="0" tIns="0" rIns="0" bIns="0" rtlCol="0"/>
          <a:lstStyle/>
          <a:p>
            <a:endParaRPr/>
          </a:p>
        </p:txBody>
      </p:sp>
      <p:sp>
        <p:nvSpPr>
          <p:cNvPr id="4" name="object 4"/>
          <p:cNvSpPr/>
          <p:nvPr/>
        </p:nvSpPr>
        <p:spPr>
          <a:xfrm>
            <a:off x="19082371" y="10256433"/>
            <a:ext cx="879583" cy="900496"/>
          </a:xfrm>
          <a:prstGeom prst="rect">
            <a:avLst/>
          </a:prstGeom>
          <a:blipFill>
            <a:blip r:embed="rId4" cstate="print"/>
            <a:stretch>
              <a:fillRect/>
            </a:stretch>
          </a:blipFill>
        </p:spPr>
        <p:txBody>
          <a:bodyPr wrap="square" lIns="0" tIns="0" rIns="0" bIns="0" rtlCol="0"/>
          <a:lstStyle/>
          <a:p>
            <a:endParaRPr/>
          </a:p>
        </p:txBody>
      </p:sp>
      <p:sp>
        <p:nvSpPr>
          <p:cNvPr id="5" name="object 5"/>
          <p:cNvSpPr txBox="1"/>
          <p:nvPr/>
        </p:nvSpPr>
        <p:spPr>
          <a:xfrm>
            <a:off x="552727" y="653930"/>
            <a:ext cx="18538190" cy="9998075"/>
          </a:xfrm>
          <a:prstGeom prst="rect">
            <a:avLst/>
          </a:prstGeom>
        </p:spPr>
        <p:txBody>
          <a:bodyPr vert="horz" wrap="square" lIns="0" tIns="0" rIns="0" bIns="0" rtlCol="0">
            <a:spAutoFit/>
          </a:bodyPr>
          <a:lstStyle/>
          <a:p>
            <a:pPr marL="12700">
              <a:lnSpc>
                <a:spcPct val="100000"/>
              </a:lnSpc>
            </a:pPr>
            <a:r>
              <a:rPr sz="4250" spc="-210" dirty="0">
                <a:latin typeface="Arial Unicode MS"/>
                <a:cs typeface="Arial Unicode MS"/>
              </a:rPr>
              <a:t>【</a:t>
            </a:r>
            <a:r>
              <a:rPr sz="4250" spc="-210" dirty="0">
                <a:latin typeface="Arial"/>
                <a:cs typeface="Arial"/>
              </a:rPr>
              <a:t>2019</a:t>
            </a:r>
            <a:r>
              <a:rPr sz="4250" spc="-210" dirty="0">
                <a:latin typeface="Arial Unicode MS"/>
                <a:cs typeface="Arial Unicode MS"/>
              </a:rPr>
              <a:t>新课标</a:t>
            </a:r>
            <a:r>
              <a:rPr sz="4250" spc="-210" dirty="0">
                <a:latin typeface="Arial"/>
                <a:cs typeface="Arial"/>
              </a:rPr>
              <a:t>I</a:t>
            </a:r>
            <a:r>
              <a:rPr sz="4250" spc="-210" dirty="0">
                <a:latin typeface="Arial Unicode MS"/>
                <a:cs typeface="Arial Unicode MS"/>
              </a:rPr>
              <a:t>卷】</a:t>
            </a:r>
            <a:r>
              <a:rPr sz="4250" spc="-210" dirty="0">
                <a:latin typeface="Arial"/>
                <a:cs typeface="Arial"/>
              </a:rPr>
              <a:t>22.</a:t>
            </a:r>
            <a:r>
              <a:rPr sz="4250" spc="-210" dirty="0">
                <a:latin typeface="Arial Unicode MS"/>
                <a:cs typeface="Arial Unicode MS"/>
              </a:rPr>
              <a:t>阅读下⾯面的材料料，根据要求写作。（</a:t>
            </a:r>
            <a:r>
              <a:rPr sz="4250" spc="-210" dirty="0">
                <a:latin typeface="Arial"/>
                <a:cs typeface="Arial"/>
              </a:rPr>
              <a:t>60</a:t>
            </a:r>
            <a:r>
              <a:rPr sz="4250" spc="-210" dirty="0">
                <a:latin typeface="Arial Unicode MS"/>
                <a:cs typeface="Arial Unicode MS"/>
              </a:rPr>
              <a:t>分）</a:t>
            </a:r>
            <a:endParaRPr sz="4250">
              <a:latin typeface="Arial Unicode MS"/>
              <a:cs typeface="Arial Unicode MS"/>
            </a:endParaRPr>
          </a:p>
          <a:p>
            <a:pPr marL="12700" marR="90805" indent="1340485">
              <a:lnSpc>
                <a:spcPts val="7009"/>
              </a:lnSpc>
              <a:spcBef>
                <a:spcPts val="55"/>
              </a:spcBef>
            </a:pPr>
            <a:r>
              <a:rPr sz="4250" spc="-5" dirty="0">
                <a:latin typeface="Trebuchet MS"/>
                <a:cs typeface="Trebuchet MS"/>
              </a:rPr>
              <a:t>“</a:t>
            </a:r>
            <a:r>
              <a:rPr sz="4250" spc="-5" dirty="0">
                <a:latin typeface="Arial Unicode MS"/>
                <a:cs typeface="Arial Unicode MS"/>
              </a:rPr>
              <a:t>民生在勤，勤则不匮</a:t>
            </a:r>
            <a:r>
              <a:rPr sz="4250" spc="-5" dirty="0">
                <a:latin typeface="Trebuchet MS"/>
                <a:cs typeface="Trebuchet MS"/>
              </a:rPr>
              <a:t>”</a:t>
            </a:r>
            <a:r>
              <a:rPr sz="4250" spc="-5" dirty="0">
                <a:latin typeface="Arial Unicode MS"/>
                <a:cs typeface="Arial Unicode MS"/>
              </a:rPr>
              <a:t>，劳动是财富的源泉，也是幸福的源泉。</a:t>
            </a:r>
            <a:r>
              <a:rPr sz="4250" spc="-5" dirty="0">
                <a:latin typeface="Trebuchet MS"/>
                <a:cs typeface="Trebuchet MS"/>
              </a:rPr>
              <a:t>“</a:t>
            </a:r>
            <a:r>
              <a:rPr sz="4250" spc="-5" dirty="0">
                <a:latin typeface="Arial Unicode MS"/>
                <a:cs typeface="Arial Unicode MS"/>
              </a:rPr>
              <a:t>夙兴夜  </a:t>
            </a:r>
            <a:r>
              <a:rPr sz="4250" spc="20" dirty="0">
                <a:latin typeface="Arial Unicode MS"/>
                <a:cs typeface="Arial Unicode MS"/>
              </a:rPr>
              <a:t>寐，洒扫庭内</a:t>
            </a:r>
            <a:r>
              <a:rPr sz="4250" spc="20" dirty="0">
                <a:latin typeface="Trebuchet MS"/>
                <a:cs typeface="Trebuchet MS"/>
              </a:rPr>
              <a:t>”</a:t>
            </a:r>
            <a:r>
              <a:rPr sz="4250" spc="20" dirty="0">
                <a:latin typeface="Arial Unicode MS"/>
                <a:cs typeface="Arial Unicode MS"/>
              </a:rPr>
              <a:t>，热爱劳动是中华民族的优秀传统，绵延至今。可是现实生活  中，也有一些同学不理解劳动，不愿意劳动。有的说：</a:t>
            </a:r>
            <a:r>
              <a:rPr sz="4250" spc="20" dirty="0">
                <a:latin typeface="Trebuchet MS"/>
                <a:cs typeface="Trebuchet MS"/>
              </a:rPr>
              <a:t>“</a:t>
            </a:r>
            <a:r>
              <a:rPr sz="4250" spc="20" dirty="0">
                <a:latin typeface="Arial Unicode MS"/>
                <a:cs typeface="Arial Unicode MS"/>
              </a:rPr>
              <a:t>我们学习这么忙，劳</a:t>
            </a:r>
            <a:endParaRPr sz="4250">
              <a:latin typeface="Arial Unicode MS"/>
              <a:cs typeface="Arial Unicode MS"/>
            </a:endParaRPr>
          </a:p>
          <a:p>
            <a:pPr marL="12700" marR="90805">
              <a:lnSpc>
                <a:spcPts val="7009"/>
              </a:lnSpc>
              <a:spcBef>
                <a:spcPts val="80"/>
              </a:spcBef>
            </a:pPr>
            <a:r>
              <a:rPr sz="4250" spc="35" dirty="0">
                <a:latin typeface="Arial Unicode MS"/>
                <a:cs typeface="Arial Unicode MS"/>
              </a:rPr>
              <a:t>动太占时间了！</a:t>
            </a:r>
            <a:r>
              <a:rPr sz="4250" spc="-425" dirty="0">
                <a:latin typeface="Trebuchet MS"/>
                <a:cs typeface="Trebuchet MS"/>
              </a:rPr>
              <a:t>”</a:t>
            </a:r>
            <a:r>
              <a:rPr sz="4250" spc="35" dirty="0">
                <a:latin typeface="Arial Unicode MS"/>
                <a:cs typeface="Arial Unicode MS"/>
              </a:rPr>
              <a:t>有的说：</a:t>
            </a:r>
            <a:r>
              <a:rPr sz="4250" spc="-425" dirty="0">
                <a:latin typeface="Trebuchet MS"/>
                <a:cs typeface="Trebuchet MS"/>
              </a:rPr>
              <a:t>“</a:t>
            </a:r>
            <a:r>
              <a:rPr sz="4250" spc="35" dirty="0">
                <a:latin typeface="Arial Unicode MS"/>
                <a:cs typeface="Arial Unicode MS"/>
              </a:rPr>
              <a:t>科技进步这么快，劳动的事，以后可以交给人工智  能啊！</a:t>
            </a:r>
            <a:r>
              <a:rPr sz="4250" spc="-425" dirty="0">
                <a:latin typeface="Trebuchet MS"/>
                <a:cs typeface="Trebuchet MS"/>
              </a:rPr>
              <a:t>”</a:t>
            </a:r>
            <a:r>
              <a:rPr sz="4250" spc="35" dirty="0">
                <a:latin typeface="Arial Unicode MS"/>
                <a:cs typeface="Arial Unicode MS"/>
              </a:rPr>
              <a:t>也有的说：</a:t>
            </a:r>
            <a:r>
              <a:rPr sz="4250" spc="-425" dirty="0">
                <a:latin typeface="Trebuchet MS"/>
                <a:cs typeface="Trebuchet MS"/>
              </a:rPr>
              <a:t>“</a:t>
            </a:r>
            <a:r>
              <a:rPr sz="4250" spc="35" dirty="0">
                <a:latin typeface="Arial Unicode MS"/>
                <a:cs typeface="Arial Unicode MS"/>
              </a:rPr>
              <a:t>劳动这么苦，这么累，干吗非得自己干？花点钱让别人去</a:t>
            </a:r>
            <a:endParaRPr sz="4250">
              <a:latin typeface="Arial Unicode MS"/>
              <a:cs typeface="Arial Unicode MS"/>
            </a:endParaRPr>
          </a:p>
          <a:p>
            <a:pPr marL="1020444" marR="267970" indent="-1008380">
              <a:lnSpc>
                <a:spcPts val="7009"/>
              </a:lnSpc>
              <a:spcBef>
                <a:spcPts val="80"/>
              </a:spcBef>
            </a:pPr>
            <a:r>
              <a:rPr sz="4250" spc="20" dirty="0">
                <a:latin typeface="Arial Unicode MS"/>
                <a:cs typeface="Arial Unicode MS"/>
              </a:rPr>
              <a:t>做好了！</a:t>
            </a:r>
            <a:r>
              <a:rPr sz="4250" spc="20" dirty="0">
                <a:latin typeface="Trebuchet MS"/>
                <a:cs typeface="Trebuchet MS"/>
              </a:rPr>
              <a:t>”</a:t>
            </a:r>
            <a:r>
              <a:rPr sz="4250" spc="20" dirty="0">
                <a:latin typeface="Arial Unicode MS"/>
                <a:cs typeface="Arial Unicode MS"/>
              </a:rPr>
              <a:t>此外，我们身边也还有着一些不尊重劳动的现象。  </a:t>
            </a:r>
            <a:r>
              <a:rPr sz="4250" spc="35" dirty="0">
                <a:latin typeface="Arial Unicode MS"/>
                <a:cs typeface="Arial Unicode MS"/>
              </a:rPr>
              <a:t>这引起了人们的深思。</a:t>
            </a:r>
            <a:endParaRPr sz="4250">
              <a:latin typeface="Arial Unicode MS"/>
              <a:cs typeface="Arial Unicode MS"/>
            </a:endParaRPr>
          </a:p>
          <a:p>
            <a:pPr marL="1020444">
              <a:lnSpc>
                <a:spcPct val="100000"/>
              </a:lnSpc>
              <a:spcBef>
                <a:spcPts val="940"/>
              </a:spcBef>
            </a:pPr>
            <a:r>
              <a:rPr sz="4250" spc="-325" dirty="0">
                <a:latin typeface="Arial Unicode MS"/>
                <a:cs typeface="Arial Unicode MS"/>
              </a:rPr>
              <a:t>请结合材料料内容，⾯面向本校（统称</a:t>
            </a:r>
            <a:r>
              <a:rPr sz="4250" spc="-325" dirty="0">
                <a:latin typeface="Arial"/>
                <a:cs typeface="Arial"/>
              </a:rPr>
              <a:t>“</a:t>
            </a:r>
            <a:r>
              <a:rPr sz="4250" spc="-325" dirty="0">
                <a:latin typeface="Arial Unicode MS"/>
                <a:cs typeface="Arial Unicode MS"/>
              </a:rPr>
              <a:t>复兴中学</a:t>
            </a:r>
            <a:r>
              <a:rPr sz="4250" spc="-325" dirty="0">
                <a:latin typeface="Arial"/>
                <a:cs typeface="Arial"/>
              </a:rPr>
              <a:t>”</a:t>
            </a:r>
            <a:r>
              <a:rPr sz="4250" spc="-325" dirty="0">
                <a:latin typeface="Arial Unicode MS"/>
                <a:cs typeface="Arial Unicode MS"/>
              </a:rPr>
              <a:t>）同学写⼀一篇演讲稿，倡议</a:t>
            </a:r>
            <a:endParaRPr sz="4250">
              <a:latin typeface="Arial Unicode MS"/>
              <a:cs typeface="Arial Unicode MS"/>
            </a:endParaRPr>
          </a:p>
          <a:p>
            <a:pPr marL="12700" marR="5080">
              <a:lnSpc>
                <a:spcPct val="118000"/>
              </a:lnSpc>
            </a:pPr>
            <a:r>
              <a:rPr sz="4250" spc="-90" dirty="0">
                <a:latin typeface="Arial Unicode MS"/>
                <a:cs typeface="Arial Unicode MS"/>
              </a:rPr>
              <a:t>⼤大家</a:t>
            </a:r>
            <a:r>
              <a:rPr sz="4250" spc="-90" dirty="0">
                <a:latin typeface="Arial"/>
                <a:cs typeface="Arial"/>
              </a:rPr>
              <a:t>“</a:t>
            </a:r>
            <a:r>
              <a:rPr sz="4250" spc="-90" dirty="0">
                <a:latin typeface="Arial Unicode MS"/>
                <a:cs typeface="Arial Unicode MS"/>
              </a:rPr>
              <a:t>热爱劳动，从我做起</a:t>
            </a:r>
            <a:r>
              <a:rPr sz="4250" spc="-90" dirty="0">
                <a:latin typeface="Arial"/>
                <a:cs typeface="Arial"/>
              </a:rPr>
              <a:t>”</a:t>
            </a:r>
            <a:r>
              <a:rPr sz="4250" spc="-90" dirty="0">
                <a:latin typeface="Arial Unicode MS"/>
                <a:cs typeface="Arial Unicode MS"/>
              </a:rPr>
              <a:t>，体现你的认识与思考，并提出希望与建议。要  </a:t>
            </a:r>
            <a:r>
              <a:rPr sz="4250" spc="-850" dirty="0">
                <a:latin typeface="Arial Unicode MS"/>
                <a:cs typeface="Arial Unicode MS"/>
              </a:rPr>
              <a:t>求：⾃自拟标题，⾃自选⻆角度，确定⽴立意；不不要套作，不不得抄袭；不不得泄露露个⼈人信 </a:t>
            </a:r>
            <a:r>
              <a:rPr sz="4250" spc="-240" dirty="0">
                <a:latin typeface="Arial Unicode MS"/>
                <a:cs typeface="Arial Unicode MS"/>
              </a:rPr>
              <a:t> </a:t>
            </a:r>
            <a:r>
              <a:rPr sz="4250" spc="-360" dirty="0">
                <a:latin typeface="Arial Unicode MS"/>
                <a:cs typeface="Arial Unicode MS"/>
              </a:rPr>
              <a:t>息；不不少于</a:t>
            </a:r>
            <a:r>
              <a:rPr sz="4250" spc="-360" dirty="0">
                <a:latin typeface="Arial"/>
                <a:cs typeface="Arial"/>
              </a:rPr>
              <a:t>800</a:t>
            </a:r>
            <a:r>
              <a:rPr sz="4250" spc="-360" dirty="0">
                <a:latin typeface="Arial Unicode MS"/>
                <a:cs typeface="Arial Unicode MS"/>
              </a:rPr>
              <a:t>字。</a:t>
            </a:r>
            <a:endParaRPr sz="4250">
              <a:latin typeface="Arial Unicode MS"/>
              <a:cs typeface="Arial Unicode MS"/>
            </a:endParaRPr>
          </a:p>
        </p:txBody>
      </p:sp>
    </p:spTree>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552623" y="2578939"/>
            <a:ext cx="18415000" cy="8014970"/>
          </a:xfrm>
          <a:prstGeom prst="rect">
            <a:avLst/>
          </a:prstGeom>
        </p:spPr>
        <p:txBody>
          <a:bodyPr vert="horz" wrap="square" lIns="0" tIns="3810" rIns="0" bIns="0" rtlCol="0">
            <a:spAutoFit/>
          </a:bodyPr>
          <a:lstStyle/>
          <a:p>
            <a:pPr marL="12700" marR="220979" indent="1020444">
              <a:lnSpc>
                <a:spcPct val="116799"/>
              </a:lnSpc>
              <a:spcBef>
                <a:spcPts val="30"/>
              </a:spcBef>
            </a:pPr>
            <a:r>
              <a:rPr sz="4000" dirty="0">
                <a:latin typeface="Trebuchet MS"/>
                <a:cs typeface="Trebuchet MS"/>
              </a:rPr>
              <a:t>“</a:t>
            </a:r>
            <a:r>
              <a:rPr sz="4000" dirty="0">
                <a:latin typeface="Arial Unicode MS"/>
                <a:cs typeface="Arial Unicode MS"/>
              </a:rPr>
              <a:t>民生在勤，勤则不匮</a:t>
            </a:r>
            <a:r>
              <a:rPr sz="4000" dirty="0">
                <a:latin typeface="Trebuchet MS"/>
                <a:cs typeface="Trebuchet MS"/>
              </a:rPr>
              <a:t>”</a:t>
            </a:r>
            <a:r>
              <a:rPr sz="4000" dirty="0">
                <a:latin typeface="Arial Unicode MS"/>
                <a:cs typeface="Arial Unicode MS"/>
              </a:rPr>
              <a:t>，劳动是</a:t>
            </a:r>
            <a:r>
              <a:rPr sz="4000" dirty="0">
                <a:solidFill>
                  <a:srgbClr val="FF2600"/>
                </a:solidFill>
                <a:latin typeface="Arial Unicode MS"/>
                <a:cs typeface="Arial Unicode MS"/>
              </a:rPr>
              <a:t>财富的源泉</a:t>
            </a:r>
            <a:r>
              <a:rPr sz="4000" dirty="0">
                <a:latin typeface="Arial Unicode MS"/>
                <a:cs typeface="Arial Unicode MS"/>
              </a:rPr>
              <a:t>，也是</a:t>
            </a:r>
            <a:r>
              <a:rPr sz="4000" dirty="0">
                <a:solidFill>
                  <a:srgbClr val="FF2600"/>
                </a:solidFill>
                <a:latin typeface="Arial Unicode MS"/>
                <a:cs typeface="Arial Unicode MS"/>
              </a:rPr>
              <a:t>幸福的源泉</a:t>
            </a:r>
            <a:r>
              <a:rPr sz="4000" dirty="0">
                <a:latin typeface="Arial Unicode MS"/>
                <a:cs typeface="Arial Unicode MS"/>
              </a:rPr>
              <a:t>。</a:t>
            </a:r>
            <a:r>
              <a:rPr sz="4000" dirty="0">
                <a:latin typeface="Trebuchet MS"/>
                <a:cs typeface="Trebuchet MS"/>
              </a:rPr>
              <a:t>“</a:t>
            </a:r>
            <a:r>
              <a:rPr sz="4000" dirty="0">
                <a:latin typeface="Arial Unicode MS"/>
                <a:cs typeface="Arial Unicode MS"/>
              </a:rPr>
              <a:t>夙兴夜寐，  </a:t>
            </a:r>
            <a:r>
              <a:rPr sz="4000" spc="25" dirty="0">
                <a:latin typeface="Arial Unicode MS"/>
                <a:cs typeface="Arial Unicode MS"/>
              </a:rPr>
              <a:t>洒扫庭内</a:t>
            </a:r>
            <a:r>
              <a:rPr sz="4000" spc="25" dirty="0">
                <a:latin typeface="Trebuchet MS"/>
                <a:cs typeface="Trebuchet MS"/>
              </a:rPr>
              <a:t>”</a:t>
            </a:r>
            <a:r>
              <a:rPr sz="4000" spc="25" dirty="0">
                <a:latin typeface="Arial Unicode MS"/>
                <a:cs typeface="Arial Unicode MS"/>
              </a:rPr>
              <a:t>，热爱劳动是中华民族的</a:t>
            </a:r>
            <a:r>
              <a:rPr sz="4000" spc="25" dirty="0">
                <a:solidFill>
                  <a:srgbClr val="FF2600"/>
                </a:solidFill>
                <a:latin typeface="Arial Unicode MS"/>
                <a:cs typeface="Arial Unicode MS"/>
              </a:rPr>
              <a:t>优秀传统</a:t>
            </a:r>
            <a:r>
              <a:rPr sz="4000" spc="25" dirty="0">
                <a:latin typeface="Arial Unicode MS"/>
                <a:cs typeface="Arial Unicode MS"/>
              </a:rPr>
              <a:t>，绵延至今。可是现实生活中，也有</a:t>
            </a:r>
            <a:endParaRPr sz="4000">
              <a:latin typeface="Arial Unicode MS"/>
              <a:cs typeface="Arial Unicode MS"/>
            </a:endParaRPr>
          </a:p>
          <a:p>
            <a:pPr marL="12700" marR="5080">
              <a:lnSpc>
                <a:spcPct val="117400"/>
              </a:lnSpc>
              <a:spcBef>
                <a:spcPts val="50"/>
              </a:spcBef>
            </a:pPr>
            <a:r>
              <a:rPr sz="4000" spc="25" dirty="0">
                <a:latin typeface="Arial Unicode MS"/>
                <a:cs typeface="Arial Unicode MS"/>
              </a:rPr>
              <a:t>一些同学</a:t>
            </a:r>
            <a:r>
              <a:rPr sz="4000" spc="25" dirty="0">
                <a:solidFill>
                  <a:srgbClr val="0432FF"/>
                </a:solidFill>
                <a:latin typeface="Arial Unicode MS"/>
                <a:cs typeface="Arial Unicode MS"/>
              </a:rPr>
              <a:t>不理解劳动</a:t>
            </a:r>
            <a:r>
              <a:rPr sz="4000" spc="25" dirty="0">
                <a:latin typeface="Arial Unicode MS"/>
                <a:cs typeface="Arial Unicode MS"/>
              </a:rPr>
              <a:t>，</a:t>
            </a:r>
            <a:r>
              <a:rPr sz="4000" spc="25" dirty="0">
                <a:solidFill>
                  <a:srgbClr val="9437FF"/>
                </a:solidFill>
                <a:latin typeface="Arial Unicode MS"/>
                <a:cs typeface="Arial Unicode MS"/>
              </a:rPr>
              <a:t>不愿意劳动</a:t>
            </a:r>
            <a:r>
              <a:rPr sz="4000" spc="25" dirty="0">
                <a:latin typeface="Arial Unicode MS"/>
                <a:cs typeface="Arial Unicode MS"/>
              </a:rPr>
              <a:t>。有的说：</a:t>
            </a:r>
            <a:r>
              <a:rPr sz="4000" spc="25" dirty="0">
                <a:solidFill>
                  <a:srgbClr val="0432FF"/>
                </a:solidFill>
                <a:latin typeface="Trebuchet MS"/>
                <a:cs typeface="Trebuchet MS"/>
              </a:rPr>
              <a:t>“</a:t>
            </a:r>
            <a:r>
              <a:rPr sz="4000" spc="25" dirty="0">
                <a:solidFill>
                  <a:srgbClr val="0432FF"/>
                </a:solidFill>
                <a:latin typeface="Arial Unicode MS"/>
                <a:cs typeface="Arial Unicode MS"/>
              </a:rPr>
              <a:t>我们学习这么忙，劳动太占时间  </a:t>
            </a:r>
            <a:r>
              <a:rPr sz="4000" dirty="0">
                <a:solidFill>
                  <a:srgbClr val="0432FF"/>
                </a:solidFill>
                <a:latin typeface="Arial Unicode MS"/>
                <a:cs typeface="Arial Unicode MS"/>
              </a:rPr>
              <a:t>了！</a:t>
            </a:r>
            <a:r>
              <a:rPr sz="4000" dirty="0">
                <a:solidFill>
                  <a:srgbClr val="0432FF"/>
                </a:solidFill>
                <a:latin typeface="Trebuchet MS"/>
                <a:cs typeface="Trebuchet MS"/>
              </a:rPr>
              <a:t>”</a:t>
            </a:r>
            <a:r>
              <a:rPr sz="4000" dirty="0">
                <a:latin typeface="Arial Unicode MS"/>
                <a:cs typeface="Arial Unicode MS"/>
              </a:rPr>
              <a:t>有的说：</a:t>
            </a:r>
            <a:r>
              <a:rPr sz="4000" dirty="0">
                <a:solidFill>
                  <a:srgbClr val="0432FF"/>
                </a:solidFill>
                <a:latin typeface="Trebuchet MS"/>
                <a:cs typeface="Trebuchet MS"/>
              </a:rPr>
              <a:t>“</a:t>
            </a:r>
            <a:r>
              <a:rPr sz="4000" dirty="0">
                <a:solidFill>
                  <a:srgbClr val="0432FF"/>
                </a:solidFill>
                <a:latin typeface="Arial Unicode MS"/>
                <a:cs typeface="Arial Unicode MS"/>
              </a:rPr>
              <a:t>科技进步这么快，劳动的事，以后可以交给人工智能啊！</a:t>
            </a:r>
            <a:r>
              <a:rPr sz="4000" dirty="0">
                <a:solidFill>
                  <a:srgbClr val="0432FF"/>
                </a:solidFill>
                <a:latin typeface="Trebuchet MS"/>
                <a:cs typeface="Trebuchet MS"/>
              </a:rPr>
              <a:t>”</a:t>
            </a:r>
            <a:r>
              <a:rPr sz="4000" dirty="0">
                <a:latin typeface="Arial Unicode MS"/>
                <a:cs typeface="Arial Unicode MS"/>
              </a:rPr>
              <a:t>也有的  </a:t>
            </a:r>
            <a:r>
              <a:rPr sz="4000" spc="40" dirty="0">
                <a:latin typeface="Arial Unicode MS"/>
                <a:cs typeface="Arial Unicode MS"/>
              </a:rPr>
              <a:t>说：</a:t>
            </a:r>
            <a:r>
              <a:rPr sz="4000" spc="-400" dirty="0">
                <a:solidFill>
                  <a:srgbClr val="9437FF"/>
                </a:solidFill>
                <a:latin typeface="Trebuchet MS"/>
                <a:cs typeface="Trebuchet MS"/>
              </a:rPr>
              <a:t>“</a:t>
            </a:r>
            <a:r>
              <a:rPr sz="4000" spc="40" dirty="0">
                <a:solidFill>
                  <a:srgbClr val="9437FF"/>
                </a:solidFill>
                <a:latin typeface="Arial Unicode MS"/>
                <a:cs typeface="Arial Unicode MS"/>
              </a:rPr>
              <a:t>劳动这么苦，这么累，干吗非得自己干？花点钱让别人去做好了！</a:t>
            </a:r>
            <a:r>
              <a:rPr sz="4000" spc="-400" dirty="0">
                <a:solidFill>
                  <a:srgbClr val="9437FF"/>
                </a:solidFill>
                <a:latin typeface="Trebuchet MS"/>
                <a:cs typeface="Trebuchet MS"/>
              </a:rPr>
              <a:t>”</a:t>
            </a:r>
            <a:r>
              <a:rPr sz="4000" spc="30" dirty="0">
                <a:latin typeface="Arial Unicode MS"/>
                <a:cs typeface="Arial Unicode MS"/>
              </a:rPr>
              <a:t>此外，我  </a:t>
            </a:r>
            <a:r>
              <a:rPr sz="4000" spc="40" dirty="0">
                <a:latin typeface="Arial Unicode MS"/>
                <a:cs typeface="Arial Unicode MS"/>
              </a:rPr>
              <a:t>们身边也还有着一些</a:t>
            </a:r>
            <a:r>
              <a:rPr sz="4000" spc="40" dirty="0">
                <a:solidFill>
                  <a:srgbClr val="FF2F92"/>
                </a:solidFill>
                <a:latin typeface="Arial Unicode MS"/>
                <a:cs typeface="Arial Unicode MS"/>
              </a:rPr>
              <a:t>不尊重劳动</a:t>
            </a:r>
            <a:r>
              <a:rPr sz="4000" spc="40" dirty="0">
                <a:latin typeface="Arial Unicode MS"/>
                <a:cs typeface="Arial Unicode MS"/>
              </a:rPr>
              <a:t>的现象。</a:t>
            </a:r>
            <a:endParaRPr sz="4000">
              <a:latin typeface="Arial Unicode MS"/>
              <a:cs typeface="Arial Unicode MS"/>
            </a:endParaRPr>
          </a:p>
          <a:p>
            <a:pPr marL="1033144">
              <a:lnSpc>
                <a:spcPct val="100000"/>
              </a:lnSpc>
              <a:spcBef>
                <a:spcPts val="805"/>
              </a:spcBef>
            </a:pPr>
            <a:r>
              <a:rPr sz="4000" spc="40" dirty="0">
                <a:latin typeface="Arial Unicode MS"/>
                <a:cs typeface="Arial Unicode MS"/>
              </a:rPr>
              <a:t>这引起了人们的深思。</a:t>
            </a:r>
            <a:endParaRPr sz="4000">
              <a:latin typeface="Arial Unicode MS"/>
              <a:cs typeface="Arial Unicode MS"/>
            </a:endParaRPr>
          </a:p>
          <a:p>
            <a:pPr marL="976630">
              <a:lnSpc>
                <a:spcPct val="100000"/>
              </a:lnSpc>
              <a:spcBef>
                <a:spcPts val="475"/>
              </a:spcBef>
            </a:pPr>
            <a:r>
              <a:rPr sz="4000" spc="-380" dirty="0">
                <a:latin typeface="Arial Unicode MS"/>
                <a:cs typeface="Arial Unicode MS"/>
              </a:rPr>
              <a:t>请结合材料料内容，</a:t>
            </a:r>
            <a:r>
              <a:rPr sz="4000" spc="-380" dirty="0">
                <a:solidFill>
                  <a:srgbClr val="4F8F00"/>
                </a:solidFill>
                <a:latin typeface="Arial Unicode MS"/>
                <a:cs typeface="Arial Unicode MS"/>
              </a:rPr>
              <a:t>⾯面向本校（统称</a:t>
            </a:r>
            <a:r>
              <a:rPr sz="4000" spc="-380" dirty="0">
                <a:solidFill>
                  <a:srgbClr val="4F8F00"/>
                </a:solidFill>
                <a:latin typeface="Arial"/>
                <a:cs typeface="Arial"/>
              </a:rPr>
              <a:t>“</a:t>
            </a:r>
            <a:r>
              <a:rPr sz="4000" spc="-380" dirty="0">
                <a:solidFill>
                  <a:srgbClr val="4F8F00"/>
                </a:solidFill>
                <a:latin typeface="Arial Unicode MS"/>
                <a:cs typeface="Arial Unicode MS"/>
              </a:rPr>
              <a:t>复兴中学</a:t>
            </a:r>
            <a:r>
              <a:rPr sz="4000" spc="-380" dirty="0">
                <a:solidFill>
                  <a:srgbClr val="4F8F00"/>
                </a:solidFill>
                <a:latin typeface="Arial"/>
                <a:cs typeface="Arial"/>
              </a:rPr>
              <a:t>”</a:t>
            </a:r>
            <a:r>
              <a:rPr sz="4000" spc="-380" dirty="0">
                <a:solidFill>
                  <a:srgbClr val="4F8F00"/>
                </a:solidFill>
                <a:latin typeface="Arial Unicode MS"/>
                <a:cs typeface="Arial Unicode MS"/>
              </a:rPr>
              <a:t>）同学</a:t>
            </a:r>
            <a:r>
              <a:rPr sz="4000" spc="-380" dirty="0">
                <a:latin typeface="Arial Unicode MS"/>
                <a:cs typeface="Arial Unicode MS"/>
              </a:rPr>
              <a:t>写⼀一篇</a:t>
            </a:r>
            <a:r>
              <a:rPr sz="4000" spc="-380" dirty="0">
                <a:solidFill>
                  <a:srgbClr val="FF2600"/>
                </a:solidFill>
                <a:latin typeface="Arial Unicode MS"/>
                <a:cs typeface="Arial Unicode MS"/>
              </a:rPr>
              <a:t>演讲稿</a:t>
            </a:r>
            <a:r>
              <a:rPr sz="4000" spc="-380" dirty="0">
                <a:latin typeface="Arial Unicode MS"/>
                <a:cs typeface="Arial Unicode MS"/>
              </a:rPr>
              <a:t>，倡议⼤大家</a:t>
            </a:r>
            <a:endParaRPr sz="4000">
              <a:latin typeface="Arial Unicode MS"/>
              <a:cs typeface="Arial Unicode MS"/>
            </a:endParaRPr>
          </a:p>
          <a:p>
            <a:pPr marL="12700">
              <a:lnSpc>
                <a:spcPct val="100000"/>
              </a:lnSpc>
              <a:spcBef>
                <a:spcPts val="885"/>
              </a:spcBef>
            </a:pPr>
            <a:r>
              <a:rPr sz="4000" spc="35" dirty="0">
                <a:solidFill>
                  <a:srgbClr val="FF2600"/>
                </a:solidFill>
                <a:latin typeface="Arial"/>
                <a:cs typeface="Arial"/>
              </a:rPr>
              <a:t>“</a:t>
            </a:r>
            <a:r>
              <a:rPr sz="4000" spc="35" dirty="0">
                <a:solidFill>
                  <a:srgbClr val="FF2600"/>
                </a:solidFill>
                <a:latin typeface="Arial Unicode MS"/>
                <a:cs typeface="Arial Unicode MS"/>
              </a:rPr>
              <a:t>热爱劳动，从我做起</a:t>
            </a:r>
            <a:r>
              <a:rPr sz="4000" spc="35" dirty="0">
                <a:solidFill>
                  <a:srgbClr val="FF2600"/>
                </a:solidFill>
                <a:latin typeface="Arial"/>
                <a:cs typeface="Arial"/>
              </a:rPr>
              <a:t>”</a:t>
            </a:r>
            <a:r>
              <a:rPr sz="4000" spc="35" dirty="0">
                <a:latin typeface="Arial Unicode MS"/>
                <a:cs typeface="Arial Unicode MS"/>
              </a:rPr>
              <a:t>，</a:t>
            </a:r>
            <a:r>
              <a:rPr sz="4000" spc="35" dirty="0">
                <a:solidFill>
                  <a:srgbClr val="009193"/>
                </a:solidFill>
                <a:latin typeface="Arial Unicode MS"/>
                <a:cs typeface="Arial Unicode MS"/>
              </a:rPr>
              <a:t>体现你的认识与思考</a:t>
            </a:r>
            <a:r>
              <a:rPr sz="4000" spc="35" dirty="0">
                <a:latin typeface="Arial Unicode MS"/>
                <a:cs typeface="Arial Unicode MS"/>
              </a:rPr>
              <a:t>，并</a:t>
            </a:r>
            <a:r>
              <a:rPr sz="4000" spc="35" dirty="0">
                <a:solidFill>
                  <a:srgbClr val="011893"/>
                </a:solidFill>
                <a:latin typeface="Arial Unicode MS"/>
                <a:cs typeface="Arial Unicode MS"/>
              </a:rPr>
              <a:t>提出希望与建议</a:t>
            </a:r>
            <a:r>
              <a:rPr sz="4000" spc="35" dirty="0">
                <a:latin typeface="Arial Unicode MS"/>
                <a:cs typeface="Arial Unicode MS"/>
              </a:rPr>
              <a:t>。</a:t>
            </a:r>
            <a:endParaRPr sz="4000">
              <a:latin typeface="Arial Unicode MS"/>
              <a:cs typeface="Arial Unicode MS"/>
            </a:endParaRPr>
          </a:p>
          <a:p>
            <a:pPr marL="3328670" algn="ctr">
              <a:lnSpc>
                <a:spcPct val="100000"/>
              </a:lnSpc>
              <a:spcBef>
                <a:spcPts val="400"/>
              </a:spcBef>
            </a:pPr>
            <a:r>
              <a:rPr sz="1350" spc="370" dirty="0">
                <a:latin typeface="Arial"/>
                <a:cs typeface="Arial"/>
              </a:rPr>
              <a:t>•</a:t>
            </a:r>
            <a:endParaRPr sz="1350">
              <a:latin typeface="Arial"/>
              <a:cs typeface="Arial"/>
            </a:endParaRPr>
          </a:p>
          <a:p>
            <a:pPr marL="263525">
              <a:lnSpc>
                <a:spcPct val="100000"/>
              </a:lnSpc>
              <a:spcBef>
                <a:spcPts val="185"/>
              </a:spcBef>
            </a:pPr>
            <a:r>
              <a:rPr sz="4000" spc="-790" dirty="0">
                <a:latin typeface="Arial Unicode MS"/>
                <a:cs typeface="Arial Unicode MS"/>
              </a:rPr>
              <a:t>要求：⾃自拟标题，⾃自选⻆角度，确定⽴立意；不不要套作，不不得抄袭；不不得泄露露个⼈人信</a:t>
            </a:r>
            <a:endParaRPr sz="4000">
              <a:latin typeface="Arial Unicode MS"/>
              <a:cs typeface="Arial Unicode MS"/>
            </a:endParaRPr>
          </a:p>
          <a:p>
            <a:pPr marL="12700">
              <a:lnSpc>
                <a:spcPct val="100000"/>
              </a:lnSpc>
              <a:spcBef>
                <a:spcPts val="885"/>
              </a:spcBef>
            </a:pPr>
            <a:r>
              <a:rPr sz="4000" spc="-335" dirty="0">
                <a:latin typeface="Arial Unicode MS"/>
                <a:cs typeface="Arial Unicode MS"/>
              </a:rPr>
              <a:t>息；不不少于</a:t>
            </a:r>
            <a:r>
              <a:rPr sz="4000" spc="-335" dirty="0">
                <a:latin typeface="Arial"/>
                <a:cs typeface="Arial"/>
              </a:rPr>
              <a:t>800</a:t>
            </a:r>
            <a:r>
              <a:rPr sz="4000" spc="-335" dirty="0">
                <a:latin typeface="Arial Unicode MS"/>
                <a:cs typeface="Arial Unicode MS"/>
              </a:rPr>
              <a:t>字。</a:t>
            </a:r>
            <a:endParaRPr sz="4000">
              <a:latin typeface="Arial Unicode MS"/>
              <a:cs typeface="Arial Unicode MS"/>
            </a:endParaRPr>
          </a:p>
        </p:txBody>
      </p:sp>
      <p:sp>
        <p:nvSpPr>
          <p:cNvPr id="3" name="object 3"/>
          <p:cNvSpPr txBox="1">
            <a:spLocks noGrp="1"/>
          </p:cNvSpPr>
          <p:nvPr>
            <p:ph type="title"/>
          </p:nvPr>
        </p:nvSpPr>
        <p:spPr>
          <a:prstGeom prst="rect">
            <a:avLst/>
          </a:prstGeom>
        </p:spPr>
        <p:txBody>
          <a:bodyPr vert="horz" wrap="square" lIns="0" tIns="174040" rIns="0" bIns="0" rtlCol="0">
            <a:spAutoFit/>
          </a:bodyPr>
          <a:lstStyle/>
          <a:p>
            <a:pPr marL="4145279">
              <a:lnSpc>
                <a:spcPct val="100000"/>
              </a:lnSpc>
            </a:pPr>
            <a:r>
              <a:rPr sz="10700" b="0" spc="15" dirty="0">
                <a:latin typeface="Arial Unicode MS"/>
                <a:cs typeface="Arial Unicode MS"/>
              </a:rPr>
              <a:t>分析材料和要求</a:t>
            </a:r>
            <a:endParaRPr sz="10700">
              <a:latin typeface="Arial Unicode MS"/>
              <a:cs typeface="Arial Unicode MS"/>
            </a:endParaRPr>
          </a:p>
        </p:txBody>
      </p:sp>
    </p:spTree>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sz="half" idx="3"/>
          </p:nvPr>
        </p:nvSpPr>
        <p:spPr>
          <a:prstGeom prst="rect">
            <a:avLst/>
          </a:prstGeom>
        </p:spPr>
        <p:txBody>
          <a:bodyPr vert="horz" wrap="square" lIns="0" tIns="0" rIns="0" bIns="0" rtlCol="0">
            <a:spAutoFit/>
          </a:bodyPr>
          <a:lstStyle/>
          <a:p>
            <a:pPr marL="12700">
              <a:lnSpc>
                <a:spcPct val="100000"/>
              </a:lnSpc>
            </a:pPr>
            <a:r>
              <a:rPr spc="-10" dirty="0"/>
              <a:t>材料</a:t>
            </a:r>
            <a:r>
              <a:rPr spc="-10" dirty="0">
                <a:latin typeface="Arial Unicode MS"/>
                <a:cs typeface="Arial Unicode MS"/>
              </a:rPr>
              <a:t>逻辑</a:t>
            </a:r>
            <a:r>
              <a:rPr spc="-10" dirty="0"/>
              <a:t>要理</a:t>
            </a:r>
            <a:r>
              <a:rPr spc="-10" dirty="0">
                <a:latin typeface="Arial Unicode MS"/>
                <a:cs typeface="Arial Unicode MS"/>
              </a:rPr>
              <a:t>清</a:t>
            </a:r>
          </a:p>
          <a:p>
            <a:pPr>
              <a:lnSpc>
                <a:spcPct val="100000"/>
              </a:lnSpc>
              <a:spcBef>
                <a:spcPts val="51"/>
              </a:spcBef>
            </a:pPr>
            <a:endParaRPr sz="6000">
              <a:latin typeface="Times New Roman"/>
              <a:cs typeface="Times New Roman"/>
            </a:endParaRPr>
          </a:p>
          <a:p>
            <a:pPr marL="12700">
              <a:lnSpc>
                <a:spcPct val="100000"/>
              </a:lnSpc>
            </a:pPr>
            <a:r>
              <a:rPr spc="-10" dirty="0">
                <a:latin typeface="Arial Unicode MS"/>
                <a:cs typeface="Arial Unicode MS"/>
              </a:rPr>
              <a:t>关联</a:t>
            </a:r>
            <a:r>
              <a:rPr spc="-10" dirty="0"/>
              <a:t>材料</a:t>
            </a:r>
            <a:r>
              <a:rPr spc="-10" dirty="0">
                <a:latin typeface="Arial Unicode MS"/>
                <a:cs typeface="Arial Unicode MS"/>
              </a:rPr>
              <a:t>应充</a:t>
            </a:r>
            <a:r>
              <a:rPr spc="-10" dirty="0"/>
              <a:t>分</a:t>
            </a:r>
          </a:p>
          <a:p>
            <a:pPr marL="12700" marR="5080">
              <a:lnSpc>
                <a:spcPts val="15169"/>
              </a:lnSpc>
              <a:spcBef>
                <a:spcPts val="1745"/>
              </a:spcBef>
            </a:pPr>
            <a:r>
              <a:rPr spc="-10" dirty="0"/>
              <a:t>文体要</a:t>
            </a:r>
            <a:r>
              <a:rPr spc="-10" dirty="0">
                <a:latin typeface="Arial Unicode MS"/>
                <a:cs typeface="Arial Unicode MS"/>
              </a:rPr>
              <a:t>求莫忽</a:t>
            </a:r>
            <a:r>
              <a:rPr spc="-10" dirty="0"/>
              <a:t>视  题目要</a:t>
            </a:r>
            <a:r>
              <a:rPr spc="-10" dirty="0">
                <a:latin typeface="Arial Unicode MS"/>
                <a:cs typeface="Arial Unicode MS"/>
              </a:rPr>
              <a:t>求看全</a:t>
            </a:r>
            <a:r>
              <a:rPr spc="-10" dirty="0"/>
              <a:t>面</a:t>
            </a:r>
          </a:p>
        </p:txBody>
      </p:sp>
      <p:sp>
        <p:nvSpPr>
          <p:cNvPr id="3" name="object 3"/>
          <p:cNvSpPr/>
          <p:nvPr/>
        </p:nvSpPr>
        <p:spPr>
          <a:xfrm>
            <a:off x="267623" y="6324024"/>
            <a:ext cx="12589637" cy="4084726"/>
          </a:xfrm>
          <a:prstGeom prst="rect">
            <a:avLst/>
          </a:prstGeom>
          <a:blipFill>
            <a:blip r:embed="rId2" cstate="print"/>
            <a:stretch>
              <a:fillRect/>
            </a:stretch>
          </a:blipFill>
        </p:spPr>
        <p:txBody>
          <a:bodyPr wrap="square" lIns="0" tIns="0" rIns="0" bIns="0" rtlCol="0"/>
          <a:lstStyle/>
          <a:p>
            <a:endParaRPr/>
          </a:p>
        </p:txBody>
      </p:sp>
      <p:sp>
        <p:nvSpPr>
          <p:cNvPr id="4" name="object 4"/>
          <p:cNvSpPr txBox="1"/>
          <p:nvPr/>
        </p:nvSpPr>
        <p:spPr>
          <a:xfrm>
            <a:off x="6898084" y="709854"/>
            <a:ext cx="2853055" cy="5066665"/>
          </a:xfrm>
          <a:prstGeom prst="rect">
            <a:avLst/>
          </a:prstGeom>
        </p:spPr>
        <p:txBody>
          <a:bodyPr vert="horz" wrap="square" lIns="0" tIns="0" rIns="0" bIns="0" rtlCol="0">
            <a:spAutoFit/>
          </a:bodyPr>
          <a:lstStyle/>
          <a:p>
            <a:pPr marL="12700" marR="5080" algn="just">
              <a:lnSpc>
                <a:spcPct val="115799"/>
              </a:lnSpc>
            </a:pPr>
            <a:r>
              <a:rPr sz="4450" dirty="0">
                <a:solidFill>
                  <a:srgbClr val="FF2600"/>
                </a:solidFill>
                <a:latin typeface="Arial Unicode MS"/>
                <a:cs typeface="Arial Unicode MS"/>
              </a:rPr>
              <a:t>财富的源泉  幸福的源泉  优秀的传统</a:t>
            </a:r>
            <a:endParaRPr sz="4450">
              <a:latin typeface="Arial Unicode MS"/>
              <a:cs typeface="Arial Unicode MS"/>
            </a:endParaRPr>
          </a:p>
          <a:p>
            <a:pPr marL="12700" marR="5080" algn="just">
              <a:lnSpc>
                <a:spcPct val="115799"/>
              </a:lnSpc>
              <a:spcBef>
                <a:spcPts val="2720"/>
              </a:spcBef>
            </a:pPr>
            <a:r>
              <a:rPr sz="4450" spc="-1070" dirty="0">
                <a:solidFill>
                  <a:srgbClr val="0432FF"/>
                </a:solidFill>
                <a:latin typeface="Arial Unicode MS"/>
                <a:cs typeface="Arial Unicode MS"/>
              </a:rPr>
              <a:t>不不理理解劳动  </a:t>
            </a:r>
            <a:r>
              <a:rPr sz="4450" spc="-665" dirty="0">
                <a:solidFill>
                  <a:srgbClr val="9437FF"/>
                </a:solidFill>
                <a:latin typeface="Arial Unicode MS"/>
                <a:cs typeface="Arial Unicode MS"/>
              </a:rPr>
              <a:t>不不愿意劳动 </a:t>
            </a:r>
            <a:r>
              <a:rPr sz="4450" spc="-210" dirty="0">
                <a:solidFill>
                  <a:srgbClr val="9437FF"/>
                </a:solidFill>
                <a:latin typeface="Arial Unicode MS"/>
                <a:cs typeface="Arial Unicode MS"/>
              </a:rPr>
              <a:t> </a:t>
            </a:r>
            <a:r>
              <a:rPr sz="4450" spc="-740" dirty="0">
                <a:solidFill>
                  <a:srgbClr val="FF2F92"/>
                </a:solidFill>
                <a:latin typeface="Arial Unicode MS"/>
                <a:cs typeface="Arial Unicode MS"/>
              </a:rPr>
              <a:t>不不尊重劳动</a:t>
            </a:r>
            <a:endParaRPr sz="4450">
              <a:latin typeface="Arial Unicode MS"/>
              <a:cs typeface="Arial Unicode MS"/>
            </a:endParaRPr>
          </a:p>
        </p:txBody>
      </p:sp>
      <p:sp>
        <p:nvSpPr>
          <p:cNvPr id="5" name="object 5"/>
          <p:cNvSpPr txBox="1">
            <a:spLocks noGrp="1"/>
          </p:cNvSpPr>
          <p:nvPr>
            <p:ph type="title"/>
          </p:nvPr>
        </p:nvSpPr>
        <p:spPr>
          <a:prstGeom prst="rect">
            <a:avLst/>
          </a:prstGeom>
        </p:spPr>
        <p:txBody>
          <a:bodyPr vert="horz" wrap="square" lIns="0" tIns="1250708" rIns="0" bIns="0" rtlCol="0">
            <a:spAutoFit/>
          </a:bodyPr>
          <a:lstStyle/>
          <a:p>
            <a:pPr marL="197485">
              <a:lnSpc>
                <a:spcPts val="5950"/>
              </a:lnSpc>
            </a:pPr>
            <a:r>
              <a:rPr sz="5850" b="0" dirty="0">
                <a:latin typeface="Arial Unicode MS"/>
                <a:cs typeface="Arial Unicode MS"/>
              </a:rPr>
              <a:t>为什么要劳动</a:t>
            </a:r>
            <a:endParaRPr sz="5850">
              <a:latin typeface="Arial Unicode MS"/>
              <a:cs typeface="Arial Unicode MS"/>
            </a:endParaRPr>
          </a:p>
        </p:txBody>
      </p:sp>
      <p:sp>
        <p:nvSpPr>
          <p:cNvPr id="6" name="object 6"/>
          <p:cNvSpPr txBox="1"/>
          <p:nvPr/>
        </p:nvSpPr>
        <p:spPr>
          <a:xfrm>
            <a:off x="1976506" y="4356580"/>
            <a:ext cx="2999740" cy="755650"/>
          </a:xfrm>
          <a:prstGeom prst="rect">
            <a:avLst/>
          </a:prstGeom>
        </p:spPr>
        <p:txBody>
          <a:bodyPr vert="horz" wrap="square" lIns="0" tIns="0" rIns="0" bIns="0" rtlCol="0">
            <a:spAutoFit/>
          </a:bodyPr>
          <a:lstStyle/>
          <a:p>
            <a:pPr marL="12700">
              <a:lnSpc>
                <a:spcPts val="5950"/>
              </a:lnSpc>
            </a:pPr>
            <a:r>
              <a:rPr sz="5850" dirty="0">
                <a:latin typeface="Arial Unicode MS"/>
                <a:cs typeface="Arial Unicode MS"/>
              </a:rPr>
              <a:t>反思当下</a:t>
            </a:r>
            <a:endParaRPr sz="5850">
              <a:latin typeface="Arial Unicode MS"/>
              <a:cs typeface="Arial Unicode MS"/>
            </a:endParaRPr>
          </a:p>
        </p:txBody>
      </p:sp>
      <p:sp>
        <p:nvSpPr>
          <p:cNvPr id="7" name="object 7"/>
          <p:cNvSpPr/>
          <p:nvPr/>
        </p:nvSpPr>
        <p:spPr>
          <a:xfrm>
            <a:off x="13210488" y="483492"/>
            <a:ext cx="0" cy="10341610"/>
          </a:xfrm>
          <a:custGeom>
            <a:avLst/>
            <a:gdLst/>
            <a:ahLst/>
            <a:cxnLst/>
            <a:rect l="l" t="t" r="r" b="b"/>
            <a:pathLst>
              <a:path h="10341610">
                <a:moveTo>
                  <a:pt x="0" y="10341569"/>
                </a:moveTo>
                <a:lnTo>
                  <a:pt x="0" y="0"/>
                </a:lnTo>
              </a:path>
            </a:pathLst>
          </a:custGeom>
          <a:ln w="20941">
            <a:solidFill>
              <a:srgbClr val="000000"/>
            </a:solidFill>
            <a:prstDash val="dash"/>
          </a:ln>
        </p:spPr>
        <p:txBody>
          <a:bodyPr wrap="square" lIns="0" tIns="0" rIns="0" bIns="0" rtlCol="0"/>
          <a:lstStyle/>
          <a:p>
            <a:endParaRPr/>
          </a:p>
        </p:txBody>
      </p:sp>
    </p:spTree>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107642" y="10267234"/>
            <a:ext cx="900810" cy="879554"/>
          </a:xfrm>
          <a:prstGeom prst="rect">
            <a:avLst/>
          </a:prstGeom>
          <a:blipFill>
            <a:blip r:embed="rId2" cstate="print"/>
            <a:stretch>
              <a:fillRect/>
            </a:stretch>
          </a:blipFill>
        </p:spPr>
        <p:txBody>
          <a:bodyPr wrap="square" lIns="0" tIns="0" rIns="0" bIns="0" rtlCol="0"/>
          <a:lstStyle/>
          <a:p>
            <a:endParaRPr/>
          </a:p>
        </p:txBody>
      </p:sp>
      <p:sp>
        <p:nvSpPr>
          <p:cNvPr id="3" name="object 3"/>
          <p:cNvSpPr/>
          <p:nvPr/>
        </p:nvSpPr>
        <p:spPr>
          <a:xfrm>
            <a:off x="19071283" y="110614"/>
            <a:ext cx="900810" cy="879554"/>
          </a:xfrm>
          <a:prstGeom prst="rect">
            <a:avLst/>
          </a:prstGeom>
          <a:blipFill>
            <a:blip r:embed="rId3" cstate="print"/>
            <a:stretch>
              <a:fillRect/>
            </a:stretch>
          </a:blipFill>
        </p:spPr>
        <p:txBody>
          <a:bodyPr wrap="square" lIns="0" tIns="0" rIns="0" bIns="0" rtlCol="0"/>
          <a:lstStyle/>
          <a:p>
            <a:endParaRPr/>
          </a:p>
        </p:txBody>
      </p:sp>
      <p:sp>
        <p:nvSpPr>
          <p:cNvPr id="4" name="object 4"/>
          <p:cNvSpPr/>
          <p:nvPr/>
        </p:nvSpPr>
        <p:spPr>
          <a:xfrm>
            <a:off x="19082371" y="10256433"/>
            <a:ext cx="879583" cy="900496"/>
          </a:xfrm>
          <a:prstGeom prst="rect">
            <a:avLst/>
          </a:prstGeom>
          <a:blipFill>
            <a:blip r:embed="rId4" cstate="print"/>
            <a:stretch>
              <a:fillRect/>
            </a:stretch>
          </a:blipFill>
        </p:spPr>
        <p:txBody>
          <a:bodyPr wrap="square" lIns="0" tIns="0" rIns="0" bIns="0" rtlCol="0"/>
          <a:lstStyle/>
          <a:p>
            <a:endParaRPr/>
          </a:p>
        </p:txBody>
      </p:sp>
      <p:sp>
        <p:nvSpPr>
          <p:cNvPr id="5" name="object 5"/>
          <p:cNvSpPr txBox="1"/>
          <p:nvPr/>
        </p:nvSpPr>
        <p:spPr>
          <a:xfrm>
            <a:off x="741203" y="515917"/>
            <a:ext cx="18611215" cy="10205085"/>
          </a:xfrm>
          <a:prstGeom prst="rect">
            <a:avLst/>
          </a:prstGeom>
        </p:spPr>
        <p:txBody>
          <a:bodyPr vert="horz" wrap="square" lIns="0" tIns="0" rIns="0" bIns="0" rtlCol="0">
            <a:spAutoFit/>
          </a:bodyPr>
          <a:lstStyle/>
          <a:p>
            <a:pPr marL="6515100">
              <a:lnSpc>
                <a:spcPct val="100000"/>
              </a:lnSpc>
            </a:pPr>
            <a:r>
              <a:rPr sz="4100" spc="-615" dirty="0">
                <a:latin typeface="Arial Unicode MS"/>
                <a:cs typeface="Arial Unicode MS"/>
              </a:rPr>
              <a:t>以⼩小我之劳，筑⼤大国之梦</a:t>
            </a:r>
            <a:endParaRPr sz="4100">
              <a:latin typeface="Arial Unicode MS"/>
              <a:cs typeface="Arial Unicode MS"/>
            </a:endParaRPr>
          </a:p>
          <a:p>
            <a:pPr marL="12700" algn="just">
              <a:lnSpc>
                <a:spcPct val="100000"/>
              </a:lnSpc>
              <a:spcBef>
                <a:spcPts val="850"/>
              </a:spcBef>
            </a:pPr>
            <a:r>
              <a:rPr sz="4100" spc="20" dirty="0">
                <a:latin typeface="Arial Unicode MS"/>
                <a:cs typeface="Arial Unicode MS"/>
              </a:rPr>
              <a:t>亲爱的同学们：</a:t>
            </a:r>
            <a:endParaRPr sz="4100">
              <a:latin typeface="Arial Unicode MS"/>
              <a:cs typeface="Arial Unicode MS"/>
            </a:endParaRPr>
          </a:p>
          <a:p>
            <a:pPr marL="12700" marR="34290" indent="1046480">
              <a:lnSpc>
                <a:spcPts val="5940"/>
              </a:lnSpc>
              <a:spcBef>
                <a:spcPts val="200"/>
              </a:spcBef>
            </a:pPr>
            <a:r>
              <a:rPr sz="4100" spc="-415" dirty="0">
                <a:latin typeface="Arial Unicode MS"/>
                <a:cs typeface="Arial Unicode MS"/>
              </a:rPr>
              <a:t>⼤大家好。很荣幸在此作有关劳动的发⾔言，我演讲的主题是</a:t>
            </a:r>
            <a:r>
              <a:rPr sz="4100" spc="-415" dirty="0">
                <a:latin typeface="Times New Roman"/>
                <a:cs typeface="Times New Roman"/>
              </a:rPr>
              <a:t>“</a:t>
            </a:r>
            <a:r>
              <a:rPr sz="4100" spc="-415" dirty="0">
                <a:latin typeface="Arial Unicode MS"/>
                <a:cs typeface="Arial Unicode MS"/>
              </a:rPr>
              <a:t>以⼩小我之劳，筑⼤大  </a:t>
            </a:r>
            <a:r>
              <a:rPr sz="4100" spc="15" dirty="0">
                <a:latin typeface="Arial Unicode MS"/>
                <a:cs typeface="Arial Unicode MS"/>
              </a:rPr>
              <a:t>国之梦</a:t>
            </a:r>
            <a:r>
              <a:rPr sz="4100" spc="15" dirty="0">
                <a:latin typeface="Times New Roman"/>
                <a:cs typeface="Times New Roman"/>
              </a:rPr>
              <a:t>”</a:t>
            </a:r>
            <a:r>
              <a:rPr sz="4100" spc="15" dirty="0">
                <a:latin typeface="Arial Unicode MS"/>
                <a:cs typeface="Arial Unicode MS"/>
              </a:rPr>
              <a:t>。</a:t>
            </a:r>
            <a:endParaRPr sz="4100">
              <a:latin typeface="Arial Unicode MS"/>
              <a:cs typeface="Arial Unicode MS"/>
            </a:endParaRPr>
          </a:p>
          <a:p>
            <a:pPr marL="1059180">
              <a:lnSpc>
                <a:spcPct val="100000"/>
              </a:lnSpc>
              <a:spcBef>
                <a:spcPts val="645"/>
              </a:spcBef>
            </a:pPr>
            <a:r>
              <a:rPr sz="4100" spc="-100" dirty="0">
                <a:latin typeface="Arial Unicode MS"/>
                <a:cs typeface="Arial Unicode MS"/>
              </a:rPr>
              <a:t>提起劳动，我们或许既有亲切感，⼜又颇有距离感。其实，劳动贯穿在我们的</a:t>
            </a:r>
            <a:endParaRPr sz="4100">
              <a:latin typeface="Arial Unicode MS"/>
              <a:cs typeface="Arial Unicode MS"/>
            </a:endParaRPr>
          </a:p>
          <a:p>
            <a:pPr marL="12700" algn="just">
              <a:lnSpc>
                <a:spcPct val="100000"/>
              </a:lnSpc>
              <a:spcBef>
                <a:spcPts val="850"/>
              </a:spcBef>
            </a:pPr>
            <a:r>
              <a:rPr sz="4100" spc="-509" dirty="0">
                <a:latin typeface="Arial Unicode MS"/>
                <a:cs typeface="Arial Unicode MS"/>
              </a:rPr>
              <a:t>⽣生活之中。从古⾄至今，</a:t>
            </a:r>
            <a:r>
              <a:rPr sz="4100" b="1" spc="-509" dirty="0">
                <a:solidFill>
                  <a:srgbClr val="FF2600"/>
                </a:solidFill>
                <a:latin typeface="Microsoft YaHei UI"/>
                <a:cs typeface="Microsoft YaHei UI"/>
              </a:rPr>
              <a:t>没有朝九晚五的⽇日夜劳作，何以哺育神州⼤大地的亿万⽣生</a:t>
            </a:r>
            <a:endParaRPr sz="4100">
              <a:latin typeface="Microsoft YaHei UI"/>
              <a:cs typeface="Microsoft YaHei UI"/>
            </a:endParaRPr>
          </a:p>
          <a:p>
            <a:pPr marL="12700" algn="just">
              <a:lnSpc>
                <a:spcPct val="100000"/>
              </a:lnSpc>
              <a:spcBef>
                <a:spcPts val="850"/>
              </a:spcBef>
            </a:pPr>
            <a:r>
              <a:rPr sz="4100" b="1" spc="-585" dirty="0">
                <a:solidFill>
                  <a:srgbClr val="FF2600"/>
                </a:solidFill>
                <a:latin typeface="Microsoft YaHei UI"/>
                <a:cs typeface="Microsoft YaHei UI"/>
              </a:rPr>
              <a:t>⺠民？没有披星戴⽉月的驰⽽而不不息，何以开创改⾰革开放的全新篇章？那⼀一栋栋砖瓦房</a:t>
            </a:r>
            <a:endParaRPr sz="4100">
              <a:latin typeface="Microsoft YaHei UI"/>
              <a:cs typeface="Microsoft YaHei UI"/>
            </a:endParaRPr>
          </a:p>
          <a:p>
            <a:pPr marL="12700" marR="5080">
              <a:lnSpc>
                <a:spcPts val="5940"/>
              </a:lnSpc>
              <a:spcBef>
                <a:spcPts val="200"/>
              </a:spcBef>
            </a:pPr>
            <a:r>
              <a:rPr sz="4100" b="1" spc="-570" dirty="0">
                <a:solidFill>
                  <a:srgbClr val="FF2600"/>
                </a:solidFill>
                <a:latin typeface="Microsoft YaHei UI"/>
                <a:cs typeface="Microsoft YaHei UI"/>
              </a:rPr>
              <a:t>⻓长成摩天⼤大楼，那⼀一座座⼩小村庄变身现代都市，皆是劳动者汗⽔水的⻅见证。</a:t>
            </a:r>
            <a:r>
              <a:rPr sz="4100" b="1" spc="-570" dirty="0">
                <a:solidFill>
                  <a:srgbClr val="9437FF"/>
                </a:solidFill>
                <a:latin typeface="Times New Roman"/>
                <a:cs typeface="Times New Roman"/>
              </a:rPr>
              <a:t>“</a:t>
            </a:r>
            <a:r>
              <a:rPr sz="4100" b="1" spc="-570" dirty="0">
                <a:solidFill>
                  <a:srgbClr val="FF2600"/>
                </a:solidFill>
                <a:latin typeface="Microsoft YaHei UI"/>
                <a:cs typeface="Microsoft YaHei UI"/>
              </a:rPr>
              <a:t>夙兴夜  </a:t>
            </a:r>
            <a:r>
              <a:rPr sz="4100" b="1" spc="-335" dirty="0">
                <a:solidFill>
                  <a:srgbClr val="FF2600"/>
                </a:solidFill>
                <a:latin typeface="Microsoft YaHei UI"/>
                <a:cs typeface="Microsoft YaHei UI"/>
              </a:rPr>
              <a:t>寐，洒扫庭内</a:t>
            </a:r>
            <a:r>
              <a:rPr sz="4100" b="1" spc="-335" dirty="0">
                <a:solidFill>
                  <a:srgbClr val="FF2600"/>
                </a:solidFill>
                <a:latin typeface="Times New Roman"/>
                <a:cs typeface="Times New Roman"/>
              </a:rPr>
              <a:t>”</a:t>
            </a:r>
            <a:r>
              <a:rPr sz="4100" b="1" spc="-335" dirty="0">
                <a:solidFill>
                  <a:srgbClr val="FF2600"/>
                </a:solidFill>
                <a:latin typeface="Microsoft YaHei UI"/>
                <a:cs typeface="Microsoft YaHei UI"/>
              </a:rPr>
              <a:t>，传承⼏几千年年传统美德的重担</a:t>
            </a:r>
            <a:r>
              <a:rPr sz="4100" spc="-335" dirty="0">
                <a:latin typeface="Arial Unicode MS"/>
                <a:cs typeface="Arial Unicode MS"/>
              </a:rPr>
              <a:t>，已传到你我每个⼈人肩上。</a:t>
            </a:r>
            <a:endParaRPr sz="4100">
              <a:latin typeface="Arial Unicode MS"/>
              <a:cs typeface="Arial Unicode MS"/>
            </a:endParaRPr>
          </a:p>
          <a:p>
            <a:pPr marL="12700" indent="1046480">
              <a:lnSpc>
                <a:spcPct val="100000"/>
              </a:lnSpc>
              <a:spcBef>
                <a:spcPts val="315"/>
              </a:spcBef>
            </a:pPr>
            <a:r>
              <a:rPr sz="4100" b="1" spc="-215" dirty="0">
                <a:solidFill>
                  <a:srgbClr val="0432FF"/>
                </a:solidFill>
                <a:latin typeface="Microsoft YaHei UI"/>
                <a:cs typeface="Microsoft YaHei UI"/>
              </a:rPr>
              <a:t>我们的学习任务固然繁重，但不不意味着我们就可以光明正⼤大地免于劳动。</a:t>
            </a:r>
            <a:r>
              <a:rPr sz="4100" spc="-215" dirty="0">
                <a:latin typeface="Arial Unicode MS"/>
                <a:cs typeface="Arial Unicode MS"/>
              </a:rPr>
              <a:t>试</a:t>
            </a:r>
            <a:endParaRPr sz="4100">
              <a:latin typeface="Arial Unicode MS"/>
              <a:cs typeface="Arial Unicode MS"/>
            </a:endParaRPr>
          </a:p>
          <a:p>
            <a:pPr marL="12700" marR="266700" algn="just">
              <a:lnSpc>
                <a:spcPct val="115599"/>
              </a:lnSpc>
            </a:pPr>
            <a:r>
              <a:rPr sz="4100" spc="-480" dirty="0">
                <a:latin typeface="Arial Unicode MS"/>
                <a:cs typeface="Arial Unicode MS"/>
              </a:rPr>
              <a:t>想，⼀一代读书⼈人若成了了只会吟经诵典的考试机器器，这岂不不是历史的倒退、错误的  重蹈？我们不不必</a:t>
            </a:r>
            <a:r>
              <a:rPr sz="4100" b="1" spc="20" dirty="0">
                <a:solidFill>
                  <a:srgbClr val="0432FF"/>
                </a:solidFill>
                <a:latin typeface="Microsoft YaHei UI"/>
                <a:cs typeface="Microsoft YaHei UI"/>
              </a:rPr>
              <a:t>被劳动吓倒</a:t>
            </a:r>
            <a:r>
              <a:rPr sz="4100" spc="20" dirty="0">
                <a:latin typeface="Arial Unicode MS"/>
                <a:cs typeface="Arial Unicode MS"/>
              </a:rPr>
              <a:t>，</a:t>
            </a:r>
            <a:r>
              <a:rPr sz="4100" b="1" spc="-305" dirty="0">
                <a:solidFill>
                  <a:srgbClr val="009193"/>
                </a:solidFill>
                <a:latin typeface="Microsoft YaHei UI"/>
                <a:cs typeface="Microsoft YaHei UI"/>
              </a:rPr>
              <a:t>劳动何其微⼩小，你我举⼿手之劳亦可辟出桃源。或捡  </a:t>
            </a:r>
            <a:r>
              <a:rPr sz="4100" b="1" spc="-495" dirty="0">
                <a:solidFill>
                  <a:srgbClr val="009193"/>
                </a:solidFill>
                <a:latin typeface="Microsoft YaHei UI"/>
                <a:cs typeface="Microsoft YaHei UI"/>
              </a:rPr>
              <a:t>拾拾垃圾，建美丽校园；或志愿服务，创卫⽣生城市。这些既不不占⽤用过多时间、⼜又能</a:t>
            </a:r>
            <a:endParaRPr sz="4100">
              <a:latin typeface="Microsoft YaHei UI"/>
              <a:cs typeface="Microsoft YaHei UI"/>
            </a:endParaRPr>
          </a:p>
          <a:p>
            <a:pPr marL="12700" algn="just">
              <a:lnSpc>
                <a:spcPct val="100000"/>
              </a:lnSpc>
              <a:spcBef>
                <a:spcPts val="1100"/>
              </a:spcBef>
            </a:pPr>
            <a:r>
              <a:rPr sz="4100" b="1" spc="-540" dirty="0">
                <a:solidFill>
                  <a:srgbClr val="009193"/>
                </a:solidFill>
                <a:latin typeface="Microsoft YaHei UI"/>
                <a:cs typeface="Microsoft YaHei UI"/>
              </a:rPr>
              <a:t>奉献⾃自身价值于社会之举，何乐⽽而不不为呢？</a:t>
            </a:r>
            <a:endParaRPr sz="4100">
              <a:latin typeface="Microsoft YaHei UI"/>
              <a:cs typeface="Microsoft YaHei UI"/>
            </a:endParaRPr>
          </a:p>
        </p:txBody>
      </p:sp>
    </p:spTree>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107642" y="10267234"/>
            <a:ext cx="900810" cy="879554"/>
          </a:xfrm>
          <a:prstGeom prst="rect">
            <a:avLst/>
          </a:prstGeom>
          <a:blipFill>
            <a:blip r:embed="rId2" cstate="print"/>
            <a:stretch>
              <a:fillRect/>
            </a:stretch>
          </a:blipFill>
        </p:spPr>
        <p:txBody>
          <a:bodyPr wrap="square" lIns="0" tIns="0" rIns="0" bIns="0" rtlCol="0"/>
          <a:lstStyle/>
          <a:p>
            <a:endParaRPr/>
          </a:p>
        </p:txBody>
      </p:sp>
      <p:sp>
        <p:nvSpPr>
          <p:cNvPr id="3" name="object 3"/>
          <p:cNvSpPr/>
          <p:nvPr/>
        </p:nvSpPr>
        <p:spPr>
          <a:xfrm>
            <a:off x="19071283" y="110614"/>
            <a:ext cx="900810" cy="879554"/>
          </a:xfrm>
          <a:prstGeom prst="rect">
            <a:avLst/>
          </a:prstGeom>
          <a:blipFill>
            <a:blip r:embed="rId3" cstate="print"/>
            <a:stretch>
              <a:fillRect/>
            </a:stretch>
          </a:blipFill>
        </p:spPr>
        <p:txBody>
          <a:bodyPr wrap="square" lIns="0" tIns="0" rIns="0" bIns="0" rtlCol="0"/>
          <a:lstStyle/>
          <a:p>
            <a:endParaRPr/>
          </a:p>
        </p:txBody>
      </p:sp>
      <p:sp>
        <p:nvSpPr>
          <p:cNvPr id="4" name="object 4"/>
          <p:cNvSpPr/>
          <p:nvPr/>
        </p:nvSpPr>
        <p:spPr>
          <a:xfrm>
            <a:off x="19082371" y="10256433"/>
            <a:ext cx="879583" cy="900496"/>
          </a:xfrm>
          <a:prstGeom prst="rect">
            <a:avLst/>
          </a:prstGeom>
          <a:blipFill>
            <a:blip r:embed="rId4" cstate="print"/>
            <a:stretch>
              <a:fillRect/>
            </a:stretch>
          </a:blipFill>
        </p:spPr>
        <p:txBody>
          <a:bodyPr wrap="square" lIns="0" tIns="0" rIns="0" bIns="0" rtlCol="0"/>
          <a:lstStyle/>
          <a:p>
            <a:endParaRPr/>
          </a:p>
        </p:txBody>
      </p:sp>
      <p:sp>
        <p:nvSpPr>
          <p:cNvPr id="5" name="object 5"/>
          <p:cNvSpPr txBox="1"/>
          <p:nvPr/>
        </p:nvSpPr>
        <p:spPr>
          <a:xfrm>
            <a:off x="249072" y="309388"/>
            <a:ext cx="19124295" cy="10554970"/>
          </a:xfrm>
          <a:prstGeom prst="rect">
            <a:avLst/>
          </a:prstGeom>
        </p:spPr>
        <p:txBody>
          <a:bodyPr vert="horz" wrap="square" lIns="0" tIns="0" rIns="0" bIns="0" rtlCol="0">
            <a:spAutoFit/>
          </a:bodyPr>
          <a:lstStyle/>
          <a:p>
            <a:pPr marL="12700" marR="5080" indent="1005205">
              <a:lnSpc>
                <a:spcPct val="116599"/>
              </a:lnSpc>
            </a:pPr>
            <a:r>
              <a:rPr sz="3950" b="1" spc="-300" dirty="0">
                <a:solidFill>
                  <a:srgbClr val="0432FF"/>
                </a:solidFill>
                <a:latin typeface="Microsoft YaHei UI"/>
                <a:cs typeface="Microsoft YaHei UI"/>
              </a:rPr>
              <a:t>劳动，是我们每个⼈人必须经历并坚持的磨炼。</a:t>
            </a:r>
            <a:r>
              <a:rPr sz="3950" spc="-300" dirty="0">
                <a:latin typeface="Arial Unicode MS"/>
                <a:cs typeface="Arial Unicode MS"/>
              </a:rPr>
              <a:t>多少先贤临终前散尽家财，不不给⼦子孙  </a:t>
            </a:r>
            <a:r>
              <a:rPr sz="3950" spc="-610" dirty="0">
                <a:latin typeface="Arial Unicode MS"/>
                <a:cs typeface="Arial Unicode MS"/>
              </a:rPr>
              <a:t>留留下⾦金金钱，不不就是想让后代深知成功来之不不易易的道理理吗？唯有经历劳动的洗礼，挥汗如</a:t>
            </a:r>
            <a:endParaRPr sz="3950">
              <a:latin typeface="Arial Unicode MS"/>
              <a:cs typeface="Arial Unicode MS"/>
            </a:endParaRPr>
          </a:p>
          <a:p>
            <a:pPr marL="12700" marR="5080">
              <a:lnSpc>
                <a:spcPts val="5520"/>
              </a:lnSpc>
              <a:spcBef>
                <a:spcPts val="315"/>
              </a:spcBef>
            </a:pPr>
            <a:r>
              <a:rPr sz="3950" spc="-590" dirty="0">
                <a:latin typeface="Arial Unicode MS"/>
                <a:cs typeface="Arial Unicode MS"/>
              </a:rPr>
              <a:t>⾬雨，奋⽃斗筑梦，才能悟得真谛，享受劳动所带来的快乐。⽽而这，恰恰⽐比起珠宝⽟玉⽯石更更为  </a:t>
            </a:r>
            <a:r>
              <a:rPr sz="3950" spc="-535" dirty="0">
                <a:latin typeface="Arial Unicode MS"/>
                <a:cs typeface="Arial Unicode MS"/>
              </a:rPr>
              <a:t>珍贵难得。</a:t>
            </a:r>
            <a:r>
              <a:rPr sz="3950" spc="-535" dirty="0">
                <a:solidFill>
                  <a:srgbClr val="942193"/>
                </a:solidFill>
                <a:latin typeface="Arial Unicode MS"/>
                <a:cs typeface="Arial Unicode MS"/>
              </a:rPr>
              <a:t>相⽐比之下，当下有些⻘青年年⼈人惧怕劳动之苦难，甚⾄至逃避、</a:t>
            </a:r>
            <a:r>
              <a:rPr sz="3950" b="1" spc="-535" dirty="0">
                <a:solidFill>
                  <a:srgbClr val="E9519E"/>
                </a:solidFill>
                <a:latin typeface="Microsoft YaHei UI"/>
                <a:cs typeface="Microsoft YaHei UI"/>
              </a:rPr>
              <a:t>不不屑于劳动</a:t>
            </a:r>
            <a:r>
              <a:rPr sz="3950" spc="-535" dirty="0">
                <a:solidFill>
                  <a:srgbClr val="E9519E"/>
                </a:solidFill>
                <a:latin typeface="Arial Unicode MS"/>
                <a:cs typeface="Arial Unicode MS"/>
              </a:rPr>
              <a:t>，</a:t>
            </a:r>
            <a:r>
              <a:rPr sz="3950" spc="-535" dirty="0">
                <a:solidFill>
                  <a:srgbClr val="942193"/>
                </a:solidFill>
                <a:latin typeface="Arial Unicode MS"/>
                <a:cs typeface="Arial Unicode MS"/>
              </a:rPr>
              <a:t>为此</a:t>
            </a:r>
            <a:endParaRPr sz="3950">
              <a:latin typeface="Arial Unicode MS"/>
              <a:cs typeface="Arial Unicode MS"/>
            </a:endParaRPr>
          </a:p>
          <a:p>
            <a:pPr marL="12700">
              <a:lnSpc>
                <a:spcPct val="100000"/>
              </a:lnSpc>
              <a:spcBef>
                <a:spcPts val="470"/>
              </a:spcBef>
            </a:pPr>
            <a:r>
              <a:rPr sz="3950" spc="-445" dirty="0">
                <a:solidFill>
                  <a:srgbClr val="942193"/>
                </a:solidFill>
                <a:latin typeface="Arial Unicode MS"/>
                <a:cs typeface="Arial Unicode MS"/>
              </a:rPr>
              <a:t>⾃自称</a:t>
            </a:r>
            <a:r>
              <a:rPr sz="3950" spc="-445" dirty="0">
                <a:solidFill>
                  <a:srgbClr val="942193"/>
                </a:solidFill>
                <a:latin typeface="Times New Roman"/>
                <a:cs typeface="Times New Roman"/>
              </a:rPr>
              <a:t>“</a:t>
            </a:r>
            <a:r>
              <a:rPr sz="3950" spc="-445" dirty="0">
                <a:solidFill>
                  <a:srgbClr val="942193"/>
                </a:solidFill>
                <a:latin typeface="Arial Unicode MS"/>
                <a:cs typeface="Arial Unicode MS"/>
              </a:rPr>
              <a:t>懒癌晚期</a:t>
            </a:r>
            <a:r>
              <a:rPr sz="3950" spc="-445" dirty="0">
                <a:solidFill>
                  <a:srgbClr val="942193"/>
                </a:solidFill>
                <a:latin typeface="Times New Roman"/>
                <a:cs typeface="Times New Roman"/>
              </a:rPr>
              <a:t>”</a:t>
            </a:r>
            <a:r>
              <a:rPr sz="3950" spc="-445" dirty="0">
                <a:solidFill>
                  <a:srgbClr val="942193"/>
                </a:solidFill>
                <a:latin typeface="Arial Unicode MS"/>
                <a:cs typeface="Arial Unicode MS"/>
              </a:rPr>
              <a:t>，殊不不知，未经劳动的⻛风吹⾬雨打，哪得云销⾬雨霁后的彩虹绚烂？没有劳</a:t>
            </a:r>
            <a:endParaRPr sz="3950">
              <a:latin typeface="Arial Unicode MS"/>
              <a:cs typeface="Arial Unicode MS"/>
            </a:endParaRPr>
          </a:p>
          <a:p>
            <a:pPr marL="12700">
              <a:lnSpc>
                <a:spcPct val="100000"/>
              </a:lnSpc>
              <a:spcBef>
                <a:spcPts val="944"/>
              </a:spcBef>
            </a:pPr>
            <a:r>
              <a:rPr sz="3950" spc="-409" dirty="0">
                <a:solidFill>
                  <a:srgbClr val="942193"/>
                </a:solidFill>
                <a:latin typeface="Arial Unicode MS"/>
                <a:cs typeface="Arial Unicode MS"/>
              </a:rPr>
              <a:t>动的厚雪覆盖，哪得来年年的⾕谷物丰收？</a:t>
            </a:r>
            <a:endParaRPr sz="3950">
              <a:latin typeface="Arial Unicode MS"/>
              <a:cs typeface="Arial Unicode MS"/>
            </a:endParaRPr>
          </a:p>
          <a:p>
            <a:pPr marL="12700" marR="5080" indent="1005205" algn="just">
              <a:lnSpc>
                <a:spcPts val="5520"/>
              </a:lnSpc>
              <a:spcBef>
                <a:spcPts val="315"/>
              </a:spcBef>
            </a:pPr>
            <a:r>
              <a:rPr sz="3950" b="1" spc="5" dirty="0">
                <a:latin typeface="Microsoft YaHei UI"/>
                <a:cs typeface="Microsoft YaHei UI"/>
              </a:rPr>
              <a:t>正因如此，我倡议：</a:t>
            </a:r>
            <a:r>
              <a:rPr sz="3950" b="1" spc="5" dirty="0">
                <a:solidFill>
                  <a:srgbClr val="FF2600"/>
                </a:solidFill>
                <a:latin typeface="Microsoft YaHei UI"/>
                <a:cs typeface="Microsoft YaHei UI"/>
              </a:rPr>
              <a:t>热爱劳动，从我做起。</a:t>
            </a:r>
            <a:r>
              <a:rPr sz="3950" b="1" spc="-204" dirty="0">
                <a:solidFill>
                  <a:srgbClr val="009193"/>
                </a:solidFill>
                <a:latin typeface="Microsoft YaHei UI"/>
                <a:cs typeface="Microsoft YaHei UI"/>
              </a:rPr>
              <a:t>我们是新时代中国的接班⼈人。前，须传 </a:t>
            </a:r>
            <a:r>
              <a:rPr sz="3950" b="1" spc="-65" dirty="0">
                <a:solidFill>
                  <a:srgbClr val="009193"/>
                </a:solidFill>
                <a:latin typeface="Microsoft YaHei UI"/>
                <a:cs typeface="Microsoft YaHei UI"/>
              </a:rPr>
              <a:t> </a:t>
            </a:r>
            <a:r>
              <a:rPr sz="3950" b="1" spc="-535" dirty="0">
                <a:solidFill>
                  <a:srgbClr val="009193"/>
                </a:solidFill>
                <a:latin typeface="Microsoft YaHei UI"/>
                <a:cs typeface="Microsoft YaHei UI"/>
              </a:rPr>
              <a:t>先⼈人之精神；后，须树⻘青年年之典范！就让你我撸起袖⼦子加油⼲干，先扫⼀一室，以为厚积；  </a:t>
            </a:r>
            <a:r>
              <a:rPr sz="3950" b="1" spc="-355" dirty="0">
                <a:solidFill>
                  <a:srgbClr val="009193"/>
                </a:solidFill>
                <a:latin typeface="Microsoft YaHei UI"/>
                <a:cs typeface="Microsoft YaHei UI"/>
              </a:rPr>
              <a:t>后扫天下，⽅方得薄发。</a:t>
            </a:r>
            <a:endParaRPr sz="3950">
              <a:latin typeface="Microsoft YaHei UI"/>
              <a:cs typeface="Microsoft YaHei UI"/>
            </a:endParaRPr>
          </a:p>
          <a:p>
            <a:pPr marL="12700" marR="5080" indent="1005205">
              <a:lnSpc>
                <a:spcPts val="5520"/>
              </a:lnSpc>
              <a:spcBef>
                <a:spcPts val="5"/>
              </a:spcBef>
            </a:pPr>
            <a:r>
              <a:rPr sz="3950" b="1" spc="-480" dirty="0">
                <a:solidFill>
                  <a:srgbClr val="009193"/>
                </a:solidFill>
                <a:latin typeface="Microsoft YaHei UI"/>
                <a:cs typeface="Microsoft YaHei UI"/>
              </a:rPr>
              <a:t>我们⻘青年年皆是筑梦⼈人，更更是劳动者。朝为学堂读书郎，暮成社会栋梁梁材，我们应以  </a:t>
            </a:r>
            <a:r>
              <a:rPr sz="3950" b="1" spc="-745" dirty="0">
                <a:solidFill>
                  <a:srgbClr val="009193"/>
                </a:solidFill>
                <a:latin typeface="Microsoft YaHei UI"/>
                <a:cs typeface="Microsoft YaHei UI"/>
              </a:rPr>
              <a:t>劳动为⼯工具，汗⽔水为肥料料，精⼼心为沃⼟土，耕耘别有天地的壮美⻘青⼭山。</a:t>
            </a:r>
            <a:endParaRPr sz="3950">
              <a:latin typeface="Microsoft YaHei UI"/>
              <a:cs typeface="Microsoft YaHei UI"/>
            </a:endParaRPr>
          </a:p>
          <a:p>
            <a:pPr marL="12700" marR="5080" indent="1005205">
              <a:lnSpc>
                <a:spcPts val="5520"/>
              </a:lnSpc>
              <a:spcBef>
                <a:spcPts val="5"/>
              </a:spcBef>
            </a:pPr>
            <a:r>
              <a:rPr sz="3950" spc="-935" dirty="0">
                <a:latin typeface="Arial Unicode MS"/>
                <a:cs typeface="Arial Unicode MS"/>
              </a:rPr>
              <a:t>我⼼心坚，如磐⽯石；我⼼心固，如⾦金金汤。</a:t>
            </a:r>
            <a:r>
              <a:rPr sz="3950" b="1" spc="-620" dirty="0">
                <a:solidFill>
                  <a:srgbClr val="011893"/>
                </a:solidFill>
                <a:latin typeface="Microsoft YaHei UI"/>
                <a:cs typeface="Microsoft YaHei UI"/>
              </a:rPr>
              <a:t>愿你我少年年，岁⽉月⽆无负天地，梦想辽阔⾼高远。  </a:t>
            </a:r>
            <a:r>
              <a:rPr sz="3950" b="1" spc="-465" dirty="0">
                <a:solidFill>
                  <a:srgbClr val="011893"/>
                </a:solidFill>
                <a:latin typeface="Microsoft YaHei UI"/>
                <a:cs typeface="Microsoft YaHei UI"/>
              </a:rPr>
              <a:t>愿每⼀一天皆是劳动节，处处尽是热爱劳动、践⾏行行劳动的景象，以⼩小我之劳，筑⼤大国之  </a:t>
            </a:r>
            <a:r>
              <a:rPr sz="3950" b="1" spc="5" dirty="0">
                <a:solidFill>
                  <a:srgbClr val="011893"/>
                </a:solidFill>
                <a:latin typeface="Microsoft YaHei UI"/>
                <a:cs typeface="Microsoft YaHei UI"/>
              </a:rPr>
              <a:t>梦！</a:t>
            </a:r>
            <a:endParaRPr sz="3950">
              <a:latin typeface="Microsoft YaHei UI"/>
              <a:cs typeface="Microsoft YaHei UI"/>
            </a:endParaRPr>
          </a:p>
          <a:p>
            <a:pPr marL="1017905">
              <a:lnSpc>
                <a:spcPct val="100000"/>
              </a:lnSpc>
              <a:spcBef>
                <a:spcPts val="470"/>
              </a:spcBef>
            </a:pPr>
            <a:r>
              <a:rPr sz="3950" spc="-260" dirty="0">
                <a:latin typeface="Arial Unicode MS"/>
                <a:cs typeface="Arial Unicode MS"/>
              </a:rPr>
              <a:t>我的演讲到此结束，谢谢⼤大家！</a:t>
            </a:r>
            <a:endParaRPr sz="3950">
              <a:latin typeface="Arial Unicode MS"/>
              <a:cs typeface="Arial Unicode MS"/>
            </a:endParaRPr>
          </a:p>
        </p:txBody>
      </p:sp>
    </p:spTree>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107642" y="10267234"/>
            <a:ext cx="900810" cy="879554"/>
          </a:xfrm>
          <a:prstGeom prst="rect">
            <a:avLst/>
          </a:prstGeom>
          <a:blipFill>
            <a:blip r:embed="rId2" cstate="print"/>
            <a:stretch>
              <a:fillRect/>
            </a:stretch>
          </a:blipFill>
        </p:spPr>
        <p:txBody>
          <a:bodyPr wrap="square" lIns="0" tIns="0" rIns="0" bIns="0" rtlCol="0"/>
          <a:lstStyle/>
          <a:p>
            <a:endParaRPr/>
          </a:p>
        </p:txBody>
      </p:sp>
      <p:sp>
        <p:nvSpPr>
          <p:cNvPr id="3" name="object 3"/>
          <p:cNvSpPr/>
          <p:nvPr/>
        </p:nvSpPr>
        <p:spPr>
          <a:xfrm>
            <a:off x="19071283" y="110614"/>
            <a:ext cx="900810" cy="879554"/>
          </a:xfrm>
          <a:prstGeom prst="rect">
            <a:avLst/>
          </a:prstGeom>
          <a:blipFill>
            <a:blip r:embed="rId3" cstate="print"/>
            <a:stretch>
              <a:fillRect/>
            </a:stretch>
          </a:blipFill>
        </p:spPr>
        <p:txBody>
          <a:bodyPr wrap="square" lIns="0" tIns="0" rIns="0" bIns="0" rtlCol="0"/>
          <a:lstStyle/>
          <a:p>
            <a:endParaRPr/>
          </a:p>
        </p:txBody>
      </p:sp>
      <p:sp>
        <p:nvSpPr>
          <p:cNvPr id="4" name="object 4"/>
          <p:cNvSpPr/>
          <p:nvPr/>
        </p:nvSpPr>
        <p:spPr>
          <a:xfrm>
            <a:off x="19082371" y="10256433"/>
            <a:ext cx="879583" cy="900496"/>
          </a:xfrm>
          <a:prstGeom prst="rect">
            <a:avLst/>
          </a:prstGeom>
          <a:blipFill>
            <a:blip r:embed="rId4" cstate="print"/>
            <a:stretch>
              <a:fillRect/>
            </a:stretch>
          </a:blipFill>
        </p:spPr>
        <p:txBody>
          <a:bodyPr wrap="square" lIns="0" tIns="0" rIns="0" bIns="0" rtlCol="0"/>
          <a:lstStyle/>
          <a:p>
            <a:endParaRPr/>
          </a:p>
        </p:txBody>
      </p:sp>
      <p:sp>
        <p:nvSpPr>
          <p:cNvPr id="5" name="object 5"/>
          <p:cNvSpPr txBox="1"/>
          <p:nvPr/>
        </p:nvSpPr>
        <p:spPr>
          <a:xfrm>
            <a:off x="5708650" y="320675"/>
            <a:ext cx="3481070" cy="384810"/>
          </a:xfrm>
          <a:prstGeom prst="rect">
            <a:avLst/>
          </a:prstGeom>
        </p:spPr>
        <p:txBody>
          <a:bodyPr vert="horz" wrap="square" lIns="0" tIns="0" rIns="0" bIns="0" rtlCol="0">
            <a:spAutoFit/>
          </a:bodyPr>
          <a:lstStyle/>
          <a:p>
            <a:pPr marL="12700">
              <a:lnSpc>
                <a:spcPct val="100000"/>
              </a:lnSpc>
            </a:pPr>
            <a:r>
              <a:rPr sz="2450" spc="-360" dirty="0">
                <a:latin typeface="Arial Unicode MS"/>
                <a:cs typeface="Arial Unicode MS"/>
              </a:rPr>
              <a:t>以⼩小我之劳，筑⼤大国之梦</a:t>
            </a:r>
            <a:endParaRPr sz="2450" dirty="0">
              <a:latin typeface="Arial Unicode MS"/>
              <a:cs typeface="Arial Unicode MS"/>
            </a:endParaRPr>
          </a:p>
        </p:txBody>
      </p:sp>
      <p:sp>
        <p:nvSpPr>
          <p:cNvPr id="6" name="object 6"/>
          <p:cNvSpPr txBox="1"/>
          <p:nvPr/>
        </p:nvSpPr>
        <p:spPr>
          <a:xfrm>
            <a:off x="374650" y="777875"/>
            <a:ext cx="14475460" cy="9672320"/>
          </a:xfrm>
          <a:prstGeom prst="rect">
            <a:avLst/>
          </a:prstGeom>
        </p:spPr>
        <p:txBody>
          <a:bodyPr vert="horz" wrap="square" lIns="0" tIns="0" rIns="0" bIns="0" rtlCol="0">
            <a:spAutoFit/>
          </a:bodyPr>
          <a:lstStyle/>
          <a:p>
            <a:pPr marL="12700">
              <a:lnSpc>
                <a:spcPct val="100000"/>
              </a:lnSpc>
            </a:pPr>
            <a:r>
              <a:rPr sz="2450" spc="20" dirty="0">
                <a:latin typeface="Arial Unicode MS"/>
                <a:cs typeface="Arial Unicode MS"/>
              </a:rPr>
              <a:t>亲爱的同学们：</a:t>
            </a:r>
            <a:endParaRPr sz="2450" dirty="0">
              <a:latin typeface="Arial Unicode MS"/>
              <a:cs typeface="Arial Unicode MS"/>
            </a:endParaRPr>
          </a:p>
          <a:p>
            <a:pPr marL="640715" marR="5080">
              <a:lnSpc>
                <a:spcPts val="3629"/>
              </a:lnSpc>
              <a:spcBef>
                <a:spcPts val="65"/>
              </a:spcBef>
            </a:pPr>
            <a:r>
              <a:rPr sz="2450" spc="-210" dirty="0">
                <a:latin typeface="Arial Unicode MS"/>
                <a:cs typeface="Arial Unicode MS"/>
              </a:rPr>
              <a:t>⼤大家好。很荣幸在此作有关劳动的发⾔言，我演讲的主题是</a:t>
            </a:r>
            <a:r>
              <a:rPr sz="2450" spc="-210" dirty="0">
                <a:latin typeface="Times New Roman"/>
                <a:cs typeface="Times New Roman"/>
              </a:rPr>
              <a:t>“</a:t>
            </a:r>
            <a:r>
              <a:rPr sz="2450" spc="-210" dirty="0">
                <a:latin typeface="Arial Unicode MS"/>
                <a:cs typeface="Arial Unicode MS"/>
              </a:rPr>
              <a:t>以⼩小我之劳，筑⼤大国之梦</a:t>
            </a:r>
            <a:r>
              <a:rPr sz="2450" spc="-210" dirty="0">
                <a:latin typeface="Times New Roman"/>
                <a:cs typeface="Times New Roman"/>
              </a:rPr>
              <a:t>”</a:t>
            </a:r>
            <a:r>
              <a:rPr sz="2450" spc="-210" dirty="0">
                <a:latin typeface="Arial Unicode MS"/>
                <a:cs typeface="Arial Unicode MS"/>
              </a:rPr>
              <a:t>。  </a:t>
            </a:r>
            <a:r>
              <a:rPr sz="2450" spc="-140" dirty="0">
                <a:latin typeface="Arial Unicode MS"/>
                <a:cs typeface="Arial Unicode MS"/>
              </a:rPr>
              <a:t>提起劳动，我们或许既有亲切感，⼜又颇有距离感。其实，劳动贯穿在我们的⽣生活之中。从古⾄至今，</a:t>
            </a:r>
            <a:r>
              <a:rPr sz="2450" b="1" spc="20" dirty="0">
                <a:solidFill>
                  <a:srgbClr val="FF2600"/>
                </a:solidFill>
                <a:latin typeface="Microsoft YaHei UI"/>
                <a:cs typeface="Microsoft YaHei UI"/>
              </a:rPr>
              <a:t>没</a:t>
            </a:r>
            <a:endParaRPr sz="2450" dirty="0">
              <a:latin typeface="Microsoft YaHei UI"/>
              <a:cs typeface="Microsoft YaHei UI"/>
            </a:endParaRPr>
          </a:p>
          <a:p>
            <a:pPr marL="12700">
              <a:lnSpc>
                <a:spcPct val="100000"/>
              </a:lnSpc>
              <a:spcBef>
                <a:spcPts val="285"/>
              </a:spcBef>
            </a:pPr>
            <a:r>
              <a:rPr sz="2450" b="1" spc="-345" dirty="0">
                <a:solidFill>
                  <a:srgbClr val="FF2600"/>
                </a:solidFill>
                <a:latin typeface="Microsoft YaHei UI"/>
                <a:cs typeface="Microsoft YaHei UI"/>
              </a:rPr>
              <a:t>有朝九晚五的⽇日夜劳作，何以哺育神州⼤大地的亿万⽣生⺠民？没有披星戴⽉月的驰⽽而不不息，何以开创改⾰革开放的</a:t>
            </a:r>
            <a:endParaRPr sz="2450" dirty="0">
              <a:latin typeface="Microsoft YaHei UI"/>
              <a:cs typeface="Microsoft YaHei UI"/>
            </a:endParaRPr>
          </a:p>
          <a:p>
            <a:pPr marL="12700" marR="161925">
              <a:lnSpc>
                <a:spcPts val="3540"/>
              </a:lnSpc>
              <a:spcBef>
                <a:spcPts val="140"/>
              </a:spcBef>
            </a:pPr>
            <a:r>
              <a:rPr sz="2450" b="1" spc="-320" dirty="0">
                <a:solidFill>
                  <a:srgbClr val="FF2600"/>
                </a:solidFill>
                <a:latin typeface="Microsoft YaHei UI"/>
                <a:cs typeface="Microsoft YaHei UI"/>
              </a:rPr>
              <a:t>全新篇章？那⼀一栋栋砖瓦房⻓长成摩天⼤大楼，那⼀一座座⼩小村庄变身现代都市，皆是劳动者汗⽔水的⻅见证。</a:t>
            </a:r>
            <a:r>
              <a:rPr sz="2450" b="1" spc="10" dirty="0">
                <a:solidFill>
                  <a:srgbClr val="9437FF"/>
                </a:solidFill>
                <a:latin typeface="Times New Roman"/>
                <a:cs typeface="Times New Roman"/>
              </a:rPr>
              <a:t>“</a:t>
            </a:r>
            <a:r>
              <a:rPr sz="2450" b="1" spc="10" dirty="0">
                <a:solidFill>
                  <a:srgbClr val="FF2600"/>
                </a:solidFill>
                <a:latin typeface="Microsoft YaHei UI"/>
                <a:cs typeface="Microsoft YaHei UI"/>
              </a:rPr>
              <a:t>夙  </a:t>
            </a:r>
            <a:r>
              <a:rPr sz="2450" b="1" spc="-180" dirty="0">
                <a:solidFill>
                  <a:srgbClr val="FF2600"/>
                </a:solidFill>
                <a:latin typeface="Microsoft YaHei UI"/>
                <a:cs typeface="Microsoft YaHei UI"/>
              </a:rPr>
              <a:t>兴夜寐，洒扫庭内</a:t>
            </a:r>
            <a:r>
              <a:rPr sz="2450" b="1" spc="-180" dirty="0">
                <a:solidFill>
                  <a:srgbClr val="FF2600"/>
                </a:solidFill>
                <a:latin typeface="Times New Roman"/>
                <a:cs typeface="Times New Roman"/>
              </a:rPr>
              <a:t>”</a:t>
            </a:r>
            <a:r>
              <a:rPr sz="2450" b="1" spc="-180" dirty="0">
                <a:solidFill>
                  <a:srgbClr val="FF2600"/>
                </a:solidFill>
                <a:latin typeface="Microsoft YaHei UI"/>
                <a:cs typeface="Microsoft YaHei UI"/>
              </a:rPr>
              <a:t>，传承⼏几千年年传统美德的重担</a:t>
            </a:r>
            <a:r>
              <a:rPr sz="2450" spc="-180" dirty="0">
                <a:latin typeface="Arial Unicode MS"/>
                <a:cs typeface="Arial Unicode MS"/>
              </a:rPr>
              <a:t>，已传到你我每个⼈人肩上。</a:t>
            </a:r>
            <a:endParaRPr sz="2450" dirty="0">
              <a:latin typeface="Arial Unicode MS"/>
              <a:cs typeface="Arial Unicode MS"/>
            </a:endParaRPr>
          </a:p>
          <a:p>
            <a:pPr marL="12700" marR="5080" indent="628015" algn="just">
              <a:lnSpc>
                <a:spcPts val="3460"/>
              </a:lnSpc>
              <a:spcBef>
                <a:spcPts val="65"/>
              </a:spcBef>
            </a:pPr>
            <a:r>
              <a:rPr sz="2450" b="1" spc="-125" dirty="0">
                <a:solidFill>
                  <a:srgbClr val="0432FF"/>
                </a:solidFill>
                <a:latin typeface="Microsoft YaHei UI"/>
                <a:cs typeface="Microsoft YaHei UI"/>
              </a:rPr>
              <a:t>我们的学习任务固然繁重，但不不意味着我们就可以光明正⼤大地免于劳动。</a:t>
            </a:r>
            <a:r>
              <a:rPr sz="2450" spc="-434" dirty="0">
                <a:latin typeface="Arial Unicode MS"/>
                <a:cs typeface="Arial Unicode MS"/>
              </a:rPr>
              <a:t>试想，⼀一代读书⼈人若成了了只  </a:t>
            </a:r>
            <a:r>
              <a:rPr sz="2450" spc="-195" dirty="0">
                <a:latin typeface="Arial Unicode MS"/>
                <a:cs typeface="Arial Unicode MS"/>
              </a:rPr>
              <a:t>会吟经诵典的考试机器器，这岂不不是历史的倒退、错误的重蹈？我们不不必</a:t>
            </a:r>
            <a:r>
              <a:rPr sz="2450" b="1" spc="20" dirty="0">
                <a:solidFill>
                  <a:srgbClr val="0432FF"/>
                </a:solidFill>
                <a:latin typeface="Microsoft YaHei UI"/>
                <a:cs typeface="Microsoft YaHei UI"/>
              </a:rPr>
              <a:t>被劳动吓倒</a:t>
            </a:r>
            <a:r>
              <a:rPr sz="2450" spc="20" dirty="0">
                <a:latin typeface="Arial Unicode MS"/>
                <a:cs typeface="Arial Unicode MS"/>
              </a:rPr>
              <a:t>，</a:t>
            </a:r>
            <a:r>
              <a:rPr sz="2450" b="1" spc="-200" dirty="0">
                <a:solidFill>
                  <a:srgbClr val="009193"/>
                </a:solidFill>
                <a:latin typeface="Microsoft YaHei UI"/>
                <a:cs typeface="Microsoft YaHei UI"/>
              </a:rPr>
              <a:t>劳动何其微⼩小，你我  </a:t>
            </a:r>
            <a:r>
              <a:rPr sz="2450" b="1" spc="-220" dirty="0">
                <a:solidFill>
                  <a:srgbClr val="009193"/>
                </a:solidFill>
                <a:latin typeface="Microsoft YaHei UI"/>
                <a:cs typeface="Microsoft YaHei UI"/>
              </a:rPr>
              <a:t>举⼿手之劳亦可辟出桃源。或捡拾拾垃圾，建美丽校园；或志愿服务，创卫⽣生城市。这些既不不占⽤用过多时间、</a:t>
            </a:r>
            <a:endParaRPr sz="2450" dirty="0">
              <a:latin typeface="Microsoft YaHei UI"/>
              <a:cs typeface="Microsoft YaHei UI"/>
            </a:endParaRPr>
          </a:p>
          <a:p>
            <a:pPr marL="640715" marR="5080" indent="-628650">
              <a:lnSpc>
                <a:spcPts val="3460"/>
              </a:lnSpc>
            </a:pPr>
            <a:r>
              <a:rPr sz="2450" b="1" spc="-375" dirty="0">
                <a:solidFill>
                  <a:srgbClr val="009193"/>
                </a:solidFill>
                <a:latin typeface="Microsoft YaHei UI"/>
                <a:cs typeface="Microsoft YaHei UI"/>
              </a:rPr>
              <a:t>⼜又能奉献⾃自身价值于社会之举，何乐⽽而不不为呢？  </a:t>
            </a:r>
            <a:r>
              <a:rPr sz="2450" b="1" spc="-320" dirty="0">
                <a:solidFill>
                  <a:srgbClr val="0432FF"/>
                </a:solidFill>
                <a:latin typeface="Microsoft YaHei UI"/>
                <a:cs typeface="Microsoft YaHei UI"/>
              </a:rPr>
              <a:t>劳动，是我们每个⼈人必须经历并坚持的磨炼。</a:t>
            </a:r>
            <a:r>
              <a:rPr sz="2450" spc="-320" dirty="0">
                <a:latin typeface="Arial Unicode MS"/>
                <a:cs typeface="Arial Unicode MS"/>
              </a:rPr>
              <a:t>多少先贤临终前散尽家财，不不给⼦子孙留留下⾦金金钱，不不就是</a:t>
            </a:r>
            <a:endParaRPr sz="2450" dirty="0">
              <a:latin typeface="Arial Unicode MS"/>
              <a:cs typeface="Arial Unicode MS"/>
            </a:endParaRPr>
          </a:p>
          <a:p>
            <a:pPr marL="12700" marR="5080">
              <a:lnSpc>
                <a:spcPts val="3460"/>
              </a:lnSpc>
            </a:pPr>
            <a:r>
              <a:rPr sz="2450" spc="-215" dirty="0">
                <a:latin typeface="Arial Unicode MS"/>
                <a:cs typeface="Arial Unicode MS"/>
              </a:rPr>
              <a:t>想让后代深知成功来之不不易易的道理理吗？唯有经历劳动的洗礼，挥汗如⾬雨，奋⽃斗筑梦，才能悟得真谛，享受  </a:t>
            </a:r>
            <a:r>
              <a:rPr sz="2450" spc="-390" dirty="0">
                <a:latin typeface="Arial Unicode MS"/>
                <a:cs typeface="Arial Unicode MS"/>
              </a:rPr>
              <a:t>劳动所带来的快乐。⽽而这，恰恰⽐比起珠宝⽟玉⽯石更更为珍贵难得。</a:t>
            </a:r>
            <a:r>
              <a:rPr sz="2450" spc="-390" dirty="0">
                <a:solidFill>
                  <a:srgbClr val="942193"/>
                </a:solidFill>
                <a:latin typeface="Arial Unicode MS"/>
                <a:cs typeface="Arial Unicode MS"/>
              </a:rPr>
              <a:t>相⽐比之下，当下有些⻘青年年⼈人惧怕劳动之苦  </a:t>
            </a:r>
            <a:r>
              <a:rPr sz="2450" spc="-300" dirty="0">
                <a:solidFill>
                  <a:srgbClr val="942193"/>
                </a:solidFill>
                <a:latin typeface="Arial Unicode MS"/>
                <a:cs typeface="Arial Unicode MS"/>
              </a:rPr>
              <a:t>难，甚⾄至逃避、</a:t>
            </a:r>
            <a:r>
              <a:rPr sz="2450" b="1" spc="-300" dirty="0">
                <a:solidFill>
                  <a:srgbClr val="E9519E"/>
                </a:solidFill>
                <a:latin typeface="Microsoft YaHei UI"/>
                <a:cs typeface="Microsoft YaHei UI"/>
              </a:rPr>
              <a:t>不不屑于劳动</a:t>
            </a:r>
            <a:r>
              <a:rPr sz="2450" spc="-300" dirty="0">
                <a:solidFill>
                  <a:srgbClr val="E9519E"/>
                </a:solidFill>
                <a:latin typeface="Arial Unicode MS"/>
                <a:cs typeface="Arial Unicode MS"/>
              </a:rPr>
              <a:t>，</a:t>
            </a:r>
            <a:r>
              <a:rPr sz="2450" spc="-300" dirty="0">
                <a:solidFill>
                  <a:srgbClr val="942193"/>
                </a:solidFill>
                <a:latin typeface="Arial Unicode MS"/>
                <a:cs typeface="Arial Unicode MS"/>
              </a:rPr>
              <a:t>为此⾃自称</a:t>
            </a:r>
            <a:r>
              <a:rPr sz="2450" spc="-300" dirty="0">
                <a:solidFill>
                  <a:srgbClr val="942193"/>
                </a:solidFill>
                <a:latin typeface="Times New Roman"/>
                <a:cs typeface="Times New Roman"/>
              </a:rPr>
              <a:t>“</a:t>
            </a:r>
            <a:r>
              <a:rPr sz="2450" spc="-300" dirty="0">
                <a:solidFill>
                  <a:srgbClr val="942193"/>
                </a:solidFill>
                <a:latin typeface="Arial Unicode MS"/>
                <a:cs typeface="Arial Unicode MS"/>
              </a:rPr>
              <a:t>懒癌晚期</a:t>
            </a:r>
            <a:r>
              <a:rPr sz="2450" spc="-300" dirty="0">
                <a:solidFill>
                  <a:srgbClr val="942193"/>
                </a:solidFill>
                <a:latin typeface="Times New Roman"/>
                <a:cs typeface="Times New Roman"/>
              </a:rPr>
              <a:t>”</a:t>
            </a:r>
            <a:r>
              <a:rPr sz="2450" spc="-300" dirty="0">
                <a:solidFill>
                  <a:srgbClr val="942193"/>
                </a:solidFill>
                <a:latin typeface="Arial Unicode MS"/>
                <a:cs typeface="Arial Unicode MS"/>
              </a:rPr>
              <a:t>，殊不不知，未经劳动的⻛风吹⾬雨打，哪得云销⾬雨霁后的彩</a:t>
            </a:r>
            <a:endParaRPr sz="2450" dirty="0">
              <a:latin typeface="Arial Unicode MS"/>
              <a:cs typeface="Arial Unicode MS"/>
            </a:endParaRPr>
          </a:p>
          <a:p>
            <a:pPr marL="12700">
              <a:lnSpc>
                <a:spcPct val="100000"/>
              </a:lnSpc>
              <a:spcBef>
                <a:spcPts val="400"/>
              </a:spcBef>
            </a:pPr>
            <a:r>
              <a:rPr sz="2450" spc="-170" dirty="0">
                <a:solidFill>
                  <a:srgbClr val="942193"/>
                </a:solidFill>
                <a:latin typeface="Arial Unicode MS"/>
                <a:cs typeface="Arial Unicode MS"/>
              </a:rPr>
              <a:t>虹绚烂？没有劳动的厚雪覆盖，哪得来年年的⾕谷物丰收？</a:t>
            </a:r>
            <a:endParaRPr sz="2450" dirty="0">
              <a:latin typeface="Arial Unicode MS"/>
              <a:cs typeface="Arial Unicode MS"/>
            </a:endParaRPr>
          </a:p>
          <a:p>
            <a:pPr marL="12700" marR="5080" indent="628015" algn="just">
              <a:lnSpc>
                <a:spcPct val="117800"/>
              </a:lnSpc>
            </a:pPr>
            <a:r>
              <a:rPr sz="2450" b="1" spc="20" dirty="0">
                <a:latin typeface="Microsoft YaHei UI"/>
                <a:cs typeface="Microsoft YaHei UI"/>
              </a:rPr>
              <a:t>正因如此，我倡议：</a:t>
            </a:r>
            <a:r>
              <a:rPr sz="2450" b="1" spc="20" dirty="0">
                <a:solidFill>
                  <a:srgbClr val="FF2600"/>
                </a:solidFill>
                <a:latin typeface="Microsoft YaHei UI"/>
                <a:cs typeface="Microsoft YaHei UI"/>
              </a:rPr>
              <a:t>热爱劳动，从我做起。</a:t>
            </a:r>
            <a:r>
              <a:rPr sz="2450" b="1" spc="-160" dirty="0">
                <a:solidFill>
                  <a:srgbClr val="009193"/>
                </a:solidFill>
                <a:latin typeface="Microsoft YaHei UI"/>
                <a:cs typeface="Microsoft YaHei UI"/>
              </a:rPr>
              <a:t>我们是新时代中国的接班⼈人。前，须传先⼈人之精神；后， </a:t>
            </a:r>
            <a:r>
              <a:rPr sz="2450" b="1" spc="-50" dirty="0">
                <a:solidFill>
                  <a:srgbClr val="009193"/>
                </a:solidFill>
                <a:latin typeface="Microsoft YaHei UI"/>
                <a:cs typeface="Microsoft YaHei UI"/>
              </a:rPr>
              <a:t> </a:t>
            </a:r>
            <a:r>
              <a:rPr sz="2450" b="1" spc="-300" dirty="0">
                <a:solidFill>
                  <a:srgbClr val="009193"/>
                </a:solidFill>
                <a:latin typeface="Microsoft YaHei UI"/>
                <a:cs typeface="Microsoft YaHei UI"/>
              </a:rPr>
              <a:t>须树⻘青年年之典范！就让你我撸起袖⼦子加油⼲干，先扫⼀一室，以为厚积；后扫天下，⽅方得薄发。</a:t>
            </a:r>
            <a:endParaRPr sz="2450" dirty="0">
              <a:latin typeface="Microsoft YaHei UI"/>
              <a:cs typeface="Microsoft YaHei UI"/>
            </a:endParaRPr>
          </a:p>
          <a:p>
            <a:pPr marL="12700" marR="5080" indent="628015" algn="just">
              <a:lnSpc>
                <a:spcPct val="117800"/>
              </a:lnSpc>
            </a:pPr>
            <a:r>
              <a:rPr sz="2450" b="1" spc="-320" dirty="0">
                <a:solidFill>
                  <a:srgbClr val="009193"/>
                </a:solidFill>
                <a:latin typeface="Microsoft YaHei UI"/>
                <a:cs typeface="Microsoft YaHei UI"/>
              </a:rPr>
              <a:t>我们⻘青年年皆是筑梦⼈人，更更是劳动者。朝为学堂读书郎，暮成社会栋梁梁材，我们应以劳动为⼯工具，汗⽔水  </a:t>
            </a:r>
            <a:r>
              <a:rPr sz="2450" b="1" spc="-434" dirty="0">
                <a:solidFill>
                  <a:srgbClr val="009193"/>
                </a:solidFill>
                <a:latin typeface="Microsoft YaHei UI"/>
                <a:cs typeface="Microsoft YaHei UI"/>
              </a:rPr>
              <a:t>为肥料料，精⼼心为沃⼟土，耕耘别有天地的壮美⻘青⼭山。</a:t>
            </a:r>
            <a:endParaRPr sz="2450" dirty="0">
              <a:latin typeface="Microsoft YaHei UI"/>
              <a:cs typeface="Microsoft YaHei UI"/>
            </a:endParaRPr>
          </a:p>
          <a:p>
            <a:pPr marL="12700" marR="5080" indent="628015" algn="just">
              <a:lnSpc>
                <a:spcPct val="117800"/>
              </a:lnSpc>
            </a:pPr>
            <a:r>
              <a:rPr sz="2450" spc="-570" dirty="0">
                <a:latin typeface="Arial Unicode MS"/>
                <a:cs typeface="Arial Unicode MS"/>
              </a:rPr>
              <a:t>我⼼心坚，如磐⽯石；我⼼心固，如⾦金金汤。</a:t>
            </a:r>
            <a:r>
              <a:rPr sz="2450" b="1" spc="-340" dirty="0">
                <a:solidFill>
                  <a:srgbClr val="011893"/>
                </a:solidFill>
                <a:latin typeface="Microsoft YaHei UI"/>
                <a:cs typeface="Microsoft YaHei UI"/>
              </a:rPr>
              <a:t>愿你我少年年，岁⽉月⽆无负天地，梦想辽阔⾼高远。愿每⼀一天皆是劳动  </a:t>
            </a:r>
            <a:r>
              <a:rPr sz="2450" b="1" spc="-260" dirty="0">
                <a:solidFill>
                  <a:srgbClr val="011893"/>
                </a:solidFill>
                <a:latin typeface="Microsoft YaHei UI"/>
                <a:cs typeface="Microsoft YaHei UI"/>
              </a:rPr>
              <a:t>节，处处尽是热爱劳动、践⾏行行劳动的景象，以⼩小我之劳，筑⼤大国之梦！</a:t>
            </a:r>
            <a:endParaRPr sz="2450" dirty="0">
              <a:latin typeface="Microsoft YaHei UI"/>
              <a:cs typeface="Microsoft YaHei UI"/>
            </a:endParaRPr>
          </a:p>
          <a:p>
            <a:pPr marL="640715">
              <a:lnSpc>
                <a:spcPct val="100000"/>
              </a:lnSpc>
              <a:spcBef>
                <a:spcPts val="520"/>
              </a:spcBef>
            </a:pPr>
            <a:r>
              <a:rPr sz="2450" spc="-145" dirty="0">
                <a:latin typeface="Arial Unicode MS"/>
                <a:cs typeface="Arial Unicode MS"/>
              </a:rPr>
              <a:t>我的演讲到此结束，谢谢⼤大家！</a:t>
            </a:r>
            <a:endParaRPr sz="2450" dirty="0">
              <a:latin typeface="Arial Unicode MS"/>
              <a:cs typeface="Arial Unicode MS"/>
            </a:endParaRPr>
          </a:p>
        </p:txBody>
      </p:sp>
      <p:sp>
        <p:nvSpPr>
          <p:cNvPr id="7" name="object 7"/>
          <p:cNvSpPr txBox="1"/>
          <p:nvPr/>
        </p:nvSpPr>
        <p:spPr>
          <a:xfrm>
            <a:off x="16321881" y="1191037"/>
            <a:ext cx="2329180" cy="1957705"/>
          </a:xfrm>
          <a:prstGeom prst="rect">
            <a:avLst/>
          </a:prstGeom>
        </p:spPr>
        <p:txBody>
          <a:bodyPr vert="horz" wrap="square" lIns="0" tIns="0" rIns="0" bIns="0" rtlCol="0">
            <a:spAutoFit/>
          </a:bodyPr>
          <a:lstStyle/>
          <a:p>
            <a:pPr marL="12700" marR="5080" algn="just">
              <a:lnSpc>
                <a:spcPct val="118300"/>
              </a:lnSpc>
            </a:pPr>
            <a:r>
              <a:rPr sz="3600" spc="20" dirty="0">
                <a:solidFill>
                  <a:srgbClr val="FF2600"/>
                </a:solidFill>
                <a:latin typeface="Arial Unicode MS"/>
                <a:cs typeface="Arial Unicode MS"/>
              </a:rPr>
              <a:t>财富的源泉  幸福的源泉  优秀的传统</a:t>
            </a:r>
            <a:endParaRPr sz="3600">
              <a:latin typeface="Arial Unicode MS"/>
              <a:cs typeface="Arial Unicode MS"/>
            </a:endParaRPr>
          </a:p>
        </p:txBody>
      </p:sp>
      <p:sp>
        <p:nvSpPr>
          <p:cNvPr id="8" name="object 8"/>
          <p:cNvSpPr txBox="1"/>
          <p:nvPr/>
        </p:nvSpPr>
        <p:spPr>
          <a:xfrm>
            <a:off x="16321881" y="3683065"/>
            <a:ext cx="2329180" cy="1957705"/>
          </a:xfrm>
          <a:prstGeom prst="rect">
            <a:avLst/>
          </a:prstGeom>
        </p:spPr>
        <p:txBody>
          <a:bodyPr vert="horz" wrap="square" lIns="0" tIns="0" rIns="0" bIns="0" rtlCol="0">
            <a:spAutoFit/>
          </a:bodyPr>
          <a:lstStyle/>
          <a:p>
            <a:pPr marL="12700" marR="5080" algn="just">
              <a:lnSpc>
                <a:spcPct val="118300"/>
              </a:lnSpc>
            </a:pPr>
            <a:r>
              <a:rPr sz="3600" spc="-850" dirty="0">
                <a:solidFill>
                  <a:srgbClr val="0432FF"/>
                </a:solidFill>
                <a:latin typeface="Arial Unicode MS"/>
                <a:cs typeface="Arial Unicode MS"/>
              </a:rPr>
              <a:t>不不理理解劳动  </a:t>
            </a:r>
            <a:r>
              <a:rPr sz="3600" spc="-520" dirty="0">
                <a:solidFill>
                  <a:srgbClr val="9437FF"/>
                </a:solidFill>
                <a:latin typeface="Arial Unicode MS"/>
                <a:cs typeface="Arial Unicode MS"/>
              </a:rPr>
              <a:t>不不愿意劳动 </a:t>
            </a:r>
            <a:r>
              <a:rPr sz="3600" spc="-165" dirty="0">
                <a:solidFill>
                  <a:srgbClr val="9437FF"/>
                </a:solidFill>
                <a:latin typeface="Arial Unicode MS"/>
                <a:cs typeface="Arial Unicode MS"/>
              </a:rPr>
              <a:t> </a:t>
            </a:r>
            <a:r>
              <a:rPr sz="3600" spc="-580" dirty="0">
                <a:solidFill>
                  <a:srgbClr val="FF2F92"/>
                </a:solidFill>
                <a:latin typeface="Arial Unicode MS"/>
                <a:cs typeface="Arial Unicode MS"/>
              </a:rPr>
              <a:t>不不尊重劳动</a:t>
            </a:r>
            <a:endParaRPr sz="3600">
              <a:latin typeface="Arial Unicode MS"/>
              <a:cs typeface="Arial Unicode MS"/>
            </a:endParaRPr>
          </a:p>
        </p:txBody>
      </p:sp>
      <p:sp>
        <p:nvSpPr>
          <p:cNvPr id="9" name="object 9"/>
          <p:cNvSpPr txBox="1"/>
          <p:nvPr/>
        </p:nvSpPr>
        <p:spPr>
          <a:xfrm>
            <a:off x="15379501" y="6567547"/>
            <a:ext cx="4549140" cy="486409"/>
          </a:xfrm>
          <a:prstGeom prst="rect">
            <a:avLst/>
          </a:prstGeom>
        </p:spPr>
        <p:txBody>
          <a:bodyPr vert="horz" wrap="square" lIns="0" tIns="0" rIns="0" bIns="0" rtlCol="0">
            <a:spAutoFit/>
          </a:bodyPr>
          <a:lstStyle/>
          <a:p>
            <a:pPr marL="12700">
              <a:lnSpc>
                <a:spcPct val="100000"/>
              </a:lnSpc>
            </a:pPr>
            <a:r>
              <a:rPr sz="2950" spc="15" dirty="0">
                <a:solidFill>
                  <a:srgbClr val="008F00"/>
                </a:solidFill>
                <a:latin typeface="Arial Unicode MS"/>
                <a:cs typeface="Arial Unicode MS"/>
              </a:rPr>
              <a:t>演讲稿（对象：本校同学）</a:t>
            </a:r>
            <a:endParaRPr sz="2950">
              <a:latin typeface="Arial Unicode MS"/>
              <a:cs typeface="Arial Unicode MS"/>
            </a:endParaRPr>
          </a:p>
        </p:txBody>
      </p:sp>
      <p:sp>
        <p:nvSpPr>
          <p:cNvPr id="10" name="object 10"/>
          <p:cNvSpPr txBox="1"/>
          <p:nvPr/>
        </p:nvSpPr>
        <p:spPr>
          <a:xfrm>
            <a:off x="15567976" y="7614719"/>
            <a:ext cx="4171950" cy="486409"/>
          </a:xfrm>
          <a:prstGeom prst="rect">
            <a:avLst/>
          </a:prstGeom>
        </p:spPr>
        <p:txBody>
          <a:bodyPr vert="horz" wrap="square" lIns="0" tIns="0" rIns="0" bIns="0" rtlCol="0">
            <a:spAutoFit/>
          </a:bodyPr>
          <a:lstStyle/>
          <a:p>
            <a:pPr marL="12700">
              <a:lnSpc>
                <a:spcPct val="100000"/>
              </a:lnSpc>
            </a:pPr>
            <a:r>
              <a:rPr sz="2950" spc="375" dirty="0">
                <a:solidFill>
                  <a:srgbClr val="FF2600"/>
                </a:solidFill>
                <a:latin typeface="Arial Unicode MS"/>
                <a:cs typeface="Arial Unicode MS"/>
              </a:rPr>
              <a:t>“热爱劳动，从我做起”</a:t>
            </a:r>
            <a:endParaRPr sz="2950">
              <a:latin typeface="Arial Unicode MS"/>
              <a:cs typeface="Arial Unicode MS"/>
            </a:endParaRPr>
          </a:p>
        </p:txBody>
      </p:sp>
      <p:sp>
        <p:nvSpPr>
          <p:cNvPr id="11" name="object 11"/>
          <p:cNvSpPr txBox="1"/>
          <p:nvPr/>
        </p:nvSpPr>
        <p:spPr>
          <a:xfrm>
            <a:off x="15944929" y="8661891"/>
            <a:ext cx="3418204" cy="486409"/>
          </a:xfrm>
          <a:prstGeom prst="rect">
            <a:avLst/>
          </a:prstGeom>
        </p:spPr>
        <p:txBody>
          <a:bodyPr vert="horz" wrap="square" lIns="0" tIns="0" rIns="0" bIns="0" rtlCol="0">
            <a:spAutoFit/>
          </a:bodyPr>
          <a:lstStyle/>
          <a:p>
            <a:pPr marL="12700">
              <a:lnSpc>
                <a:spcPct val="100000"/>
              </a:lnSpc>
            </a:pPr>
            <a:r>
              <a:rPr sz="2950" spc="15" dirty="0">
                <a:solidFill>
                  <a:srgbClr val="009193"/>
                </a:solidFill>
                <a:latin typeface="Arial Unicode MS"/>
                <a:cs typeface="Arial Unicode MS"/>
              </a:rPr>
              <a:t>体现你的认识与思考</a:t>
            </a:r>
            <a:endParaRPr sz="2950">
              <a:latin typeface="Arial Unicode MS"/>
              <a:cs typeface="Arial Unicode MS"/>
            </a:endParaRPr>
          </a:p>
        </p:txBody>
      </p:sp>
      <p:sp>
        <p:nvSpPr>
          <p:cNvPr id="12" name="object 12"/>
          <p:cNvSpPr txBox="1"/>
          <p:nvPr/>
        </p:nvSpPr>
        <p:spPr>
          <a:xfrm>
            <a:off x="16321881" y="9709063"/>
            <a:ext cx="2664460" cy="486409"/>
          </a:xfrm>
          <a:prstGeom prst="rect">
            <a:avLst/>
          </a:prstGeom>
        </p:spPr>
        <p:txBody>
          <a:bodyPr vert="horz" wrap="square" lIns="0" tIns="0" rIns="0" bIns="0" rtlCol="0">
            <a:spAutoFit/>
          </a:bodyPr>
          <a:lstStyle/>
          <a:p>
            <a:pPr marL="12700">
              <a:lnSpc>
                <a:spcPct val="100000"/>
              </a:lnSpc>
            </a:pPr>
            <a:r>
              <a:rPr sz="2950" spc="15" dirty="0">
                <a:solidFill>
                  <a:srgbClr val="011893"/>
                </a:solidFill>
                <a:latin typeface="Arial Unicode MS"/>
                <a:cs typeface="Arial Unicode MS"/>
              </a:rPr>
              <a:t>提出希望与建议</a:t>
            </a:r>
            <a:endParaRPr sz="2950">
              <a:latin typeface="Arial Unicode MS"/>
              <a:cs typeface="Arial Unicode MS"/>
            </a:endParaRPr>
          </a:p>
        </p:txBody>
      </p:sp>
      <p:sp>
        <p:nvSpPr>
          <p:cNvPr id="13" name="object 13"/>
          <p:cNvSpPr/>
          <p:nvPr/>
        </p:nvSpPr>
        <p:spPr>
          <a:xfrm>
            <a:off x="15151622" y="441275"/>
            <a:ext cx="0" cy="10426065"/>
          </a:xfrm>
          <a:custGeom>
            <a:avLst/>
            <a:gdLst/>
            <a:ahLst/>
            <a:cxnLst/>
            <a:rect l="l" t="t" r="r" b="b"/>
            <a:pathLst>
              <a:path h="10426065">
                <a:moveTo>
                  <a:pt x="0" y="10426007"/>
                </a:moveTo>
                <a:lnTo>
                  <a:pt x="0" y="0"/>
                </a:lnTo>
              </a:path>
            </a:pathLst>
          </a:custGeom>
          <a:ln w="20941">
            <a:solidFill>
              <a:srgbClr val="000000"/>
            </a:solidFill>
            <a:prstDash val="dash"/>
          </a:ln>
        </p:spPr>
        <p:txBody>
          <a:bodyPr wrap="square" lIns="0" tIns="0" rIns="0" bIns="0" rtlCol="0"/>
          <a:lstStyle/>
          <a:p>
            <a:endParaRPr/>
          </a:p>
        </p:txBody>
      </p:sp>
    </p:spTree>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prstGeom prst="rect">
            <a:avLst/>
          </a:prstGeom>
        </p:spPr>
        <p:txBody>
          <a:bodyPr vert="horz" wrap="square" lIns="0" tIns="876118" rIns="0" bIns="0" rtlCol="0">
            <a:spAutoFit/>
          </a:bodyPr>
          <a:lstStyle/>
          <a:p>
            <a:pPr marL="6574155">
              <a:lnSpc>
                <a:spcPct val="100000"/>
              </a:lnSpc>
            </a:pPr>
            <a:r>
              <a:rPr spc="-805" dirty="0"/>
              <a:t>第⼀一部分</a:t>
            </a:r>
            <a:r>
              <a:rPr b="0" spc="20" dirty="0">
                <a:latin typeface="Arial Unicode MS"/>
                <a:cs typeface="Arial Unicode MS"/>
              </a:rPr>
              <a:t>：</a:t>
            </a:r>
          </a:p>
        </p:txBody>
      </p:sp>
      <p:sp>
        <p:nvSpPr>
          <p:cNvPr id="3" name="object 3"/>
          <p:cNvSpPr txBox="1"/>
          <p:nvPr/>
        </p:nvSpPr>
        <p:spPr>
          <a:xfrm>
            <a:off x="7442570" y="2432089"/>
            <a:ext cx="11543665" cy="7995920"/>
          </a:xfrm>
          <a:prstGeom prst="rect">
            <a:avLst/>
          </a:prstGeom>
        </p:spPr>
        <p:txBody>
          <a:bodyPr vert="horz" wrap="square" lIns="0" tIns="0" rIns="0" bIns="0" rtlCol="0">
            <a:spAutoFit/>
          </a:bodyPr>
          <a:lstStyle/>
          <a:p>
            <a:pPr marL="12700">
              <a:lnSpc>
                <a:spcPct val="100000"/>
              </a:lnSpc>
            </a:pPr>
            <a:r>
              <a:rPr sz="4100" spc="-615" dirty="0">
                <a:latin typeface="Arial Unicode MS"/>
                <a:cs typeface="Arial Unicode MS"/>
              </a:rPr>
              <a:t>开头：①回顾材料料，列列举⽣生活现象，引出中⼼心论点</a:t>
            </a:r>
            <a:endParaRPr sz="4100">
              <a:latin typeface="Arial Unicode MS"/>
              <a:cs typeface="Arial Unicode MS"/>
            </a:endParaRPr>
          </a:p>
          <a:p>
            <a:pPr marL="12700">
              <a:lnSpc>
                <a:spcPct val="100000"/>
              </a:lnSpc>
              <a:spcBef>
                <a:spcPts val="1675"/>
              </a:spcBef>
            </a:pPr>
            <a:r>
              <a:rPr sz="4100" spc="20" dirty="0">
                <a:latin typeface="Arial"/>
                <a:cs typeface="Arial"/>
              </a:rPr>
              <a:t>——</a:t>
            </a:r>
            <a:r>
              <a:rPr sz="4100" spc="20" dirty="0">
                <a:latin typeface="Arial Unicode MS"/>
                <a:cs typeface="Arial Unicode MS"/>
              </a:rPr>
              <a:t>逐劳动之光，扬时代之帆</a:t>
            </a:r>
            <a:endParaRPr sz="4100">
              <a:latin typeface="Arial Unicode MS"/>
              <a:cs typeface="Arial Unicode MS"/>
            </a:endParaRPr>
          </a:p>
          <a:p>
            <a:pPr>
              <a:lnSpc>
                <a:spcPct val="100000"/>
              </a:lnSpc>
              <a:spcBef>
                <a:spcPts val="42"/>
              </a:spcBef>
            </a:pPr>
            <a:endParaRPr sz="3500">
              <a:latin typeface="Times New Roman"/>
              <a:cs typeface="Times New Roman"/>
            </a:endParaRPr>
          </a:p>
          <a:p>
            <a:pPr marL="12700">
              <a:lnSpc>
                <a:spcPct val="100000"/>
              </a:lnSpc>
            </a:pPr>
            <a:r>
              <a:rPr sz="4100" b="1" spc="-665" dirty="0">
                <a:latin typeface="Microsoft YaHei UI"/>
                <a:cs typeface="Microsoft YaHei UI"/>
              </a:rPr>
              <a:t>第⼆二部分</a:t>
            </a:r>
            <a:r>
              <a:rPr sz="4100" spc="-665" dirty="0">
                <a:latin typeface="Arial Unicode MS"/>
                <a:cs typeface="Arial Unicode MS"/>
              </a:rPr>
              <a:t>：</a:t>
            </a:r>
            <a:endParaRPr sz="4100">
              <a:latin typeface="Arial Unicode MS"/>
              <a:cs typeface="Arial Unicode MS"/>
            </a:endParaRPr>
          </a:p>
          <a:p>
            <a:pPr>
              <a:lnSpc>
                <a:spcPct val="100000"/>
              </a:lnSpc>
              <a:spcBef>
                <a:spcPts val="17"/>
              </a:spcBef>
            </a:pPr>
            <a:endParaRPr sz="3450">
              <a:latin typeface="Times New Roman"/>
              <a:cs typeface="Times New Roman"/>
            </a:endParaRPr>
          </a:p>
          <a:p>
            <a:pPr marL="12700">
              <a:lnSpc>
                <a:spcPct val="100000"/>
              </a:lnSpc>
            </a:pPr>
            <a:r>
              <a:rPr sz="4100" spc="-240" dirty="0">
                <a:latin typeface="Arial Unicode MS"/>
                <a:cs typeface="Arial Unicode MS"/>
              </a:rPr>
              <a:t>②从历史⻆角度论述</a:t>
            </a:r>
            <a:r>
              <a:rPr sz="4100" spc="-240" dirty="0">
                <a:latin typeface="Arial"/>
                <a:cs typeface="Arial"/>
              </a:rPr>
              <a:t>“</a:t>
            </a:r>
            <a:r>
              <a:rPr sz="4100" spc="-240" dirty="0">
                <a:latin typeface="Arial Unicode MS"/>
                <a:cs typeface="Arial Unicode MS"/>
              </a:rPr>
              <a:t>劳动</a:t>
            </a:r>
            <a:r>
              <a:rPr sz="4100" spc="-240" dirty="0">
                <a:latin typeface="Arial"/>
                <a:cs typeface="Arial"/>
              </a:rPr>
              <a:t>”</a:t>
            </a:r>
            <a:r>
              <a:rPr sz="4100" spc="-240" dirty="0">
                <a:latin typeface="Arial Unicode MS"/>
                <a:cs typeface="Arial Unicode MS"/>
              </a:rPr>
              <a:t>的意义</a:t>
            </a:r>
            <a:endParaRPr sz="4100">
              <a:latin typeface="Arial Unicode MS"/>
              <a:cs typeface="Arial Unicode MS"/>
            </a:endParaRPr>
          </a:p>
          <a:p>
            <a:pPr>
              <a:lnSpc>
                <a:spcPct val="100000"/>
              </a:lnSpc>
              <a:spcBef>
                <a:spcPts val="42"/>
              </a:spcBef>
            </a:pPr>
            <a:endParaRPr sz="3500">
              <a:latin typeface="Times New Roman"/>
              <a:cs typeface="Times New Roman"/>
            </a:endParaRPr>
          </a:p>
          <a:p>
            <a:pPr marL="12700">
              <a:lnSpc>
                <a:spcPct val="100000"/>
              </a:lnSpc>
            </a:pPr>
            <a:r>
              <a:rPr sz="4100" spc="-190" dirty="0">
                <a:latin typeface="Arial Unicode MS"/>
                <a:cs typeface="Arial Unicode MS"/>
              </a:rPr>
              <a:t>③从现实⻆角度论述新时代依然需要</a:t>
            </a:r>
            <a:r>
              <a:rPr sz="4100" spc="-190" dirty="0">
                <a:latin typeface="Arial"/>
                <a:cs typeface="Arial"/>
              </a:rPr>
              <a:t>“</a:t>
            </a:r>
            <a:r>
              <a:rPr sz="4100" spc="-190" dirty="0">
                <a:latin typeface="Arial Unicode MS"/>
                <a:cs typeface="Arial Unicode MS"/>
              </a:rPr>
              <a:t>劳动</a:t>
            </a:r>
            <a:r>
              <a:rPr sz="4100" spc="-190" dirty="0">
                <a:latin typeface="Arial"/>
                <a:cs typeface="Arial"/>
              </a:rPr>
              <a:t>”</a:t>
            </a:r>
            <a:endParaRPr sz="4100">
              <a:latin typeface="Arial"/>
              <a:cs typeface="Arial"/>
            </a:endParaRPr>
          </a:p>
          <a:p>
            <a:pPr>
              <a:lnSpc>
                <a:spcPct val="100000"/>
              </a:lnSpc>
              <a:spcBef>
                <a:spcPts val="17"/>
              </a:spcBef>
            </a:pPr>
            <a:endParaRPr sz="3450">
              <a:latin typeface="Times New Roman"/>
              <a:cs typeface="Times New Roman"/>
            </a:endParaRPr>
          </a:p>
          <a:p>
            <a:pPr marL="12700">
              <a:lnSpc>
                <a:spcPct val="100000"/>
              </a:lnSpc>
            </a:pPr>
            <a:r>
              <a:rPr sz="4100" b="1" spc="20" dirty="0">
                <a:latin typeface="Microsoft YaHei UI"/>
                <a:cs typeface="Microsoft YaHei UI"/>
              </a:rPr>
              <a:t>第三部分</a:t>
            </a:r>
            <a:r>
              <a:rPr sz="4100" spc="20" dirty="0">
                <a:latin typeface="Arial Unicode MS"/>
                <a:cs typeface="Arial Unicode MS"/>
              </a:rPr>
              <a:t>：</a:t>
            </a:r>
            <a:endParaRPr sz="4100">
              <a:latin typeface="Arial Unicode MS"/>
              <a:cs typeface="Arial Unicode MS"/>
            </a:endParaRPr>
          </a:p>
          <a:p>
            <a:pPr marL="12700" marR="5080">
              <a:lnSpc>
                <a:spcPct val="134100"/>
              </a:lnSpc>
              <a:spcBef>
                <a:spcPts val="2390"/>
              </a:spcBef>
            </a:pPr>
            <a:r>
              <a:rPr sz="4100" spc="-450" dirty="0">
                <a:latin typeface="Arial Unicode MS"/>
                <a:cs typeface="Arial Unicode MS"/>
              </a:rPr>
              <a:t>结尾：④～⑥段发出号召，倡导⻘青年年⼈人从我做起，  </a:t>
            </a:r>
            <a:r>
              <a:rPr sz="4100" spc="20" dirty="0">
                <a:latin typeface="Arial Unicode MS"/>
                <a:cs typeface="Arial Unicode MS"/>
              </a:rPr>
              <a:t>热爱劳动</a:t>
            </a:r>
            <a:endParaRPr sz="4100">
              <a:latin typeface="Arial Unicode MS"/>
              <a:cs typeface="Arial Unicode MS"/>
            </a:endParaRPr>
          </a:p>
        </p:txBody>
      </p:sp>
      <p:sp>
        <p:nvSpPr>
          <p:cNvPr id="4" name="object 4"/>
          <p:cNvSpPr txBox="1"/>
          <p:nvPr/>
        </p:nvSpPr>
        <p:spPr>
          <a:xfrm>
            <a:off x="12845546" y="723986"/>
            <a:ext cx="1504315" cy="785495"/>
          </a:xfrm>
          <a:prstGeom prst="rect">
            <a:avLst/>
          </a:prstGeom>
        </p:spPr>
        <p:txBody>
          <a:bodyPr vert="horz" wrap="square" lIns="0" tIns="0" rIns="0" bIns="0" rtlCol="0">
            <a:spAutoFit/>
          </a:bodyPr>
          <a:lstStyle/>
          <a:p>
            <a:pPr marL="12700">
              <a:lnSpc>
                <a:spcPct val="100000"/>
              </a:lnSpc>
            </a:pPr>
            <a:r>
              <a:rPr sz="5100" b="1" spc="10" dirty="0">
                <a:latin typeface="Microsoft YaHei UI"/>
                <a:cs typeface="Microsoft YaHei UI"/>
              </a:rPr>
              <a:t>结</a:t>
            </a:r>
            <a:r>
              <a:rPr sz="5100" b="1" spc="-200" dirty="0">
                <a:latin typeface="Microsoft YaHei UI"/>
                <a:cs typeface="Microsoft YaHei UI"/>
              </a:rPr>
              <a:t> </a:t>
            </a:r>
            <a:r>
              <a:rPr sz="5100" b="1" spc="10" dirty="0">
                <a:latin typeface="Microsoft YaHei UI"/>
                <a:cs typeface="Microsoft YaHei UI"/>
              </a:rPr>
              <a:t>构</a:t>
            </a:r>
            <a:endParaRPr sz="5100">
              <a:latin typeface="Microsoft YaHei UI"/>
              <a:cs typeface="Microsoft YaHei UI"/>
            </a:endParaRPr>
          </a:p>
        </p:txBody>
      </p:sp>
    </p:spTree>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p:nvPr/>
        </p:nvSpPr>
        <p:spPr>
          <a:xfrm>
            <a:off x="107642" y="10267234"/>
            <a:ext cx="900810" cy="879554"/>
          </a:xfrm>
          <a:prstGeom prst="rect">
            <a:avLst/>
          </a:prstGeom>
          <a:blipFill>
            <a:blip r:embed="rId2" cstate="print"/>
            <a:stretch>
              <a:fillRect/>
            </a:stretch>
          </a:blipFill>
        </p:spPr>
        <p:txBody>
          <a:bodyPr wrap="square" lIns="0" tIns="0" rIns="0" bIns="0" rtlCol="0"/>
          <a:lstStyle/>
          <a:p>
            <a:endParaRPr/>
          </a:p>
        </p:txBody>
      </p:sp>
      <p:sp>
        <p:nvSpPr>
          <p:cNvPr id="3" name="object 3"/>
          <p:cNvSpPr/>
          <p:nvPr/>
        </p:nvSpPr>
        <p:spPr>
          <a:xfrm>
            <a:off x="19071283" y="110614"/>
            <a:ext cx="900810" cy="879554"/>
          </a:xfrm>
          <a:prstGeom prst="rect">
            <a:avLst/>
          </a:prstGeom>
          <a:blipFill>
            <a:blip r:embed="rId3" cstate="print"/>
            <a:stretch>
              <a:fillRect/>
            </a:stretch>
          </a:blipFill>
        </p:spPr>
        <p:txBody>
          <a:bodyPr wrap="square" lIns="0" tIns="0" rIns="0" bIns="0" rtlCol="0"/>
          <a:lstStyle/>
          <a:p>
            <a:endParaRPr/>
          </a:p>
        </p:txBody>
      </p:sp>
      <p:sp>
        <p:nvSpPr>
          <p:cNvPr id="4" name="object 4"/>
          <p:cNvSpPr/>
          <p:nvPr/>
        </p:nvSpPr>
        <p:spPr>
          <a:xfrm>
            <a:off x="19082371" y="10256433"/>
            <a:ext cx="879583" cy="900496"/>
          </a:xfrm>
          <a:prstGeom prst="rect">
            <a:avLst/>
          </a:prstGeom>
          <a:blipFill>
            <a:blip r:embed="rId4" cstate="print"/>
            <a:stretch>
              <a:fillRect/>
            </a:stretch>
          </a:blipFill>
        </p:spPr>
        <p:txBody>
          <a:bodyPr wrap="square" lIns="0" tIns="0" rIns="0" bIns="0" rtlCol="0"/>
          <a:lstStyle/>
          <a:p>
            <a:endParaRPr/>
          </a:p>
        </p:txBody>
      </p:sp>
      <p:sp>
        <p:nvSpPr>
          <p:cNvPr id="5" name="object 5"/>
          <p:cNvSpPr txBox="1"/>
          <p:nvPr/>
        </p:nvSpPr>
        <p:spPr>
          <a:xfrm>
            <a:off x="3023856" y="4579044"/>
            <a:ext cx="13082905" cy="2539365"/>
          </a:xfrm>
          <a:prstGeom prst="rect">
            <a:avLst/>
          </a:prstGeom>
        </p:spPr>
        <p:txBody>
          <a:bodyPr vert="horz" wrap="square" lIns="0" tIns="0" rIns="0" bIns="0" rtlCol="0">
            <a:spAutoFit/>
          </a:bodyPr>
          <a:lstStyle/>
          <a:p>
            <a:pPr marL="12700">
              <a:lnSpc>
                <a:spcPts val="15810"/>
              </a:lnSpc>
            </a:pPr>
            <a:r>
              <a:rPr sz="8150" spc="10" dirty="0">
                <a:latin typeface="Arial Unicode MS"/>
                <a:cs typeface="Arial Unicode MS"/>
              </a:rPr>
              <a:t>结构诚可贵，</a:t>
            </a:r>
            <a:r>
              <a:rPr sz="14650" spc="10" dirty="0">
                <a:solidFill>
                  <a:srgbClr val="FF2600"/>
                </a:solidFill>
                <a:latin typeface="Arial Unicode MS"/>
                <a:cs typeface="Arial Unicode MS"/>
              </a:rPr>
              <a:t>内容</a:t>
            </a:r>
            <a:r>
              <a:rPr sz="8150" spc="10" dirty="0">
                <a:latin typeface="Arial Unicode MS"/>
                <a:cs typeface="Arial Unicode MS"/>
              </a:rPr>
              <a:t>价更高</a:t>
            </a:r>
            <a:endParaRPr sz="8150">
              <a:latin typeface="Arial Unicode MS"/>
              <a:cs typeface="Arial Unicode MS"/>
            </a:endParaRPr>
          </a:p>
          <a:p>
            <a:pPr marL="6965315">
              <a:lnSpc>
                <a:spcPts val="4110"/>
              </a:lnSpc>
              <a:tabLst>
                <a:tab pos="8829040" algn="l"/>
              </a:tabLst>
            </a:pPr>
            <a:r>
              <a:rPr sz="4900" spc="1350" dirty="0">
                <a:solidFill>
                  <a:srgbClr val="FF2600"/>
                </a:solidFill>
                <a:latin typeface="Arial"/>
                <a:cs typeface="Arial"/>
              </a:rPr>
              <a:t>•	•</a:t>
            </a:r>
            <a:endParaRPr sz="4900">
              <a:latin typeface="Arial"/>
              <a:cs typeface="Arial"/>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950621" y="3807000"/>
            <a:ext cx="18564860" cy="5505450"/>
          </a:xfrm>
          <a:prstGeom prst="rect">
            <a:avLst/>
          </a:prstGeom>
        </p:spPr>
        <p:txBody>
          <a:bodyPr vert="horz" wrap="square" lIns="0" tIns="0" rIns="0" bIns="0" rtlCol="0">
            <a:spAutoFit/>
          </a:bodyPr>
          <a:lstStyle/>
          <a:p>
            <a:pPr marL="12700" marR="95250" indent="1149350" algn="just">
              <a:lnSpc>
                <a:spcPct val="165800"/>
              </a:lnSpc>
            </a:pPr>
            <a:r>
              <a:rPr sz="4350" spc="15" dirty="0">
                <a:solidFill>
                  <a:srgbClr val="017101"/>
                </a:solidFill>
                <a:latin typeface="微软雅黑"/>
                <a:cs typeface="微软雅黑"/>
              </a:rPr>
              <a:t>暮春，子夜，北京一角。毗邻王府井大街、24小时营业的三联韬奋书店  内，依然灯火通明。几张书桌，数盏灯光，秒针滴答有声，手指划过书页，  颇有“夜深还照读书窗”的意境。</a:t>
            </a:r>
            <a:r>
              <a:rPr sz="4350" spc="15" dirty="0">
                <a:solidFill>
                  <a:srgbClr val="494949"/>
                </a:solidFill>
                <a:latin typeface="微软雅黑"/>
                <a:cs typeface="微软雅黑"/>
              </a:rPr>
              <a:t>一位学者感慨，“不打烊”书店的灯光，  在城市夜空中格外明亮，它是对阅读价值的一种守望。</a:t>
            </a:r>
            <a:endParaRPr sz="4350">
              <a:latin typeface="微软雅黑"/>
              <a:cs typeface="微软雅黑"/>
            </a:endParaRPr>
          </a:p>
          <a:p>
            <a:pPr marL="8473440">
              <a:lnSpc>
                <a:spcPct val="100000"/>
              </a:lnSpc>
              <a:spcBef>
                <a:spcPts val="3404"/>
              </a:spcBef>
            </a:pPr>
            <a:r>
              <a:rPr sz="4350" spc="15" dirty="0">
                <a:solidFill>
                  <a:srgbClr val="494949"/>
                </a:solidFill>
                <a:latin typeface="微软雅黑"/>
                <a:cs typeface="微软雅黑"/>
              </a:rPr>
              <a:t>——詹勇《读书，为了遇见更好的世界》</a:t>
            </a:r>
            <a:endParaRPr sz="4350">
              <a:latin typeface="微软雅黑"/>
              <a:cs typeface="微软雅黑"/>
            </a:endParaRPr>
          </a:p>
        </p:txBody>
      </p:sp>
      <p:sp>
        <p:nvSpPr>
          <p:cNvPr id="3" name="object 3"/>
          <p:cNvSpPr txBox="1">
            <a:spLocks noGrp="1"/>
          </p:cNvSpPr>
          <p:nvPr>
            <p:ph type="title"/>
          </p:nvPr>
        </p:nvSpPr>
        <p:spPr>
          <a:prstGeom prst="rect">
            <a:avLst/>
          </a:prstGeom>
        </p:spPr>
        <p:txBody>
          <a:bodyPr vert="horz" wrap="square" lIns="0" tIns="926389" rIns="0" bIns="0" rtlCol="0">
            <a:spAutoFit/>
          </a:bodyPr>
          <a:lstStyle/>
          <a:p>
            <a:pPr marL="6553200">
              <a:lnSpc>
                <a:spcPts val="10400"/>
              </a:lnSpc>
            </a:pPr>
            <a:r>
              <a:rPr sz="10300" b="0" spc="5" dirty="0">
                <a:latin typeface="Arial Unicode MS"/>
                <a:cs typeface="Arial Unicode MS"/>
              </a:rPr>
              <a:t>创设情境</a:t>
            </a:r>
            <a:endParaRPr sz="10300">
              <a:latin typeface="Arial Unicode MS"/>
              <a:cs typeface="Arial Unicode MS"/>
            </a:endParaRPr>
          </a:p>
        </p:txBody>
      </p:sp>
      <p:sp>
        <p:nvSpPr>
          <p:cNvPr id="4" name="object 4"/>
          <p:cNvSpPr/>
          <p:nvPr/>
        </p:nvSpPr>
        <p:spPr>
          <a:xfrm>
            <a:off x="3923011" y="1644372"/>
            <a:ext cx="1319530" cy="487045"/>
          </a:xfrm>
          <a:custGeom>
            <a:avLst/>
            <a:gdLst/>
            <a:ahLst/>
            <a:cxnLst/>
            <a:rect l="l" t="t" r="r" b="b"/>
            <a:pathLst>
              <a:path w="1319529" h="487044">
                <a:moveTo>
                  <a:pt x="747133" y="278474"/>
                </a:moveTo>
                <a:lnTo>
                  <a:pt x="535560" y="278474"/>
                </a:lnTo>
                <a:lnTo>
                  <a:pt x="573120" y="278864"/>
                </a:lnTo>
                <a:lnTo>
                  <a:pt x="610176" y="282914"/>
                </a:lnTo>
                <a:lnTo>
                  <a:pt x="682810" y="301611"/>
                </a:lnTo>
                <a:lnTo>
                  <a:pt x="718404" y="316068"/>
                </a:lnTo>
                <a:lnTo>
                  <a:pt x="753590" y="333842"/>
                </a:lnTo>
                <a:lnTo>
                  <a:pt x="788184" y="354722"/>
                </a:lnTo>
                <a:lnTo>
                  <a:pt x="822387" y="378728"/>
                </a:lnTo>
                <a:lnTo>
                  <a:pt x="856141" y="405725"/>
                </a:lnTo>
                <a:lnTo>
                  <a:pt x="890966" y="432037"/>
                </a:lnTo>
                <a:lnTo>
                  <a:pt x="926677" y="453509"/>
                </a:lnTo>
                <a:lnTo>
                  <a:pt x="963316" y="469908"/>
                </a:lnTo>
                <a:lnTo>
                  <a:pt x="1000925" y="480998"/>
                </a:lnTo>
                <a:lnTo>
                  <a:pt x="1039545" y="486545"/>
                </a:lnTo>
                <a:lnTo>
                  <a:pt x="1079220" y="486314"/>
                </a:lnTo>
                <a:lnTo>
                  <a:pt x="1119991" y="480069"/>
                </a:lnTo>
                <a:lnTo>
                  <a:pt x="1161901" y="467577"/>
                </a:lnTo>
                <a:lnTo>
                  <a:pt x="1194974" y="451197"/>
                </a:lnTo>
                <a:lnTo>
                  <a:pt x="1205254" y="443479"/>
                </a:lnTo>
                <a:lnTo>
                  <a:pt x="1079580" y="443479"/>
                </a:lnTo>
                <a:lnTo>
                  <a:pt x="1041153" y="441453"/>
                </a:lnTo>
                <a:lnTo>
                  <a:pt x="1001822" y="431191"/>
                </a:lnTo>
                <a:lnTo>
                  <a:pt x="965030" y="414437"/>
                </a:lnTo>
                <a:lnTo>
                  <a:pt x="929792" y="393668"/>
                </a:lnTo>
                <a:lnTo>
                  <a:pt x="895504" y="370541"/>
                </a:lnTo>
                <a:lnTo>
                  <a:pt x="861560" y="346713"/>
                </a:lnTo>
                <a:lnTo>
                  <a:pt x="827357" y="323843"/>
                </a:lnTo>
                <a:lnTo>
                  <a:pt x="791148" y="301376"/>
                </a:lnTo>
                <a:lnTo>
                  <a:pt x="754631" y="281840"/>
                </a:lnTo>
                <a:lnTo>
                  <a:pt x="747133" y="278474"/>
                </a:lnTo>
                <a:close/>
              </a:path>
              <a:path w="1319529" h="487044">
                <a:moveTo>
                  <a:pt x="1224921" y="45546"/>
                </a:moveTo>
                <a:lnTo>
                  <a:pt x="1085492" y="45546"/>
                </a:lnTo>
                <a:lnTo>
                  <a:pt x="1118730" y="47307"/>
                </a:lnTo>
                <a:lnTo>
                  <a:pt x="1157755" y="60204"/>
                </a:lnTo>
                <a:lnTo>
                  <a:pt x="1192164" y="79200"/>
                </a:lnTo>
                <a:lnTo>
                  <a:pt x="1244858" y="131905"/>
                </a:lnTo>
                <a:lnTo>
                  <a:pt x="1272260" y="198257"/>
                </a:lnTo>
                <a:lnTo>
                  <a:pt x="1275052" y="234311"/>
                </a:lnTo>
                <a:lnTo>
                  <a:pt x="1269814" y="271091"/>
                </a:lnTo>
                <a:lnTo>
                  <a:pt x="1255533" y="312038"/>
                </a:lnTo>
                <a:lnTo>
                  <a:pt x="1235893" y="348419"/>
                </a:lnTo>
                <a:lnTo>
                  <a:pt x="1211529" y="379709"/>
                </a:lnTo>
                <a:lnTo>
                  <a:pt x="1183080" y="405385"/>
                </a:lnTo>
                <a:lnTo>
                  <a:pt x="1116469" y="437793"/>
                </a:lnTo>
                <a:lnTo>
                  <a:pt x="1079580" y="443479"/>
                </a:lnTo>
                <a:lnTo>
                  <a:pt x="1205254" y="443479"/>
                </a:lnTo>
                <a:lnTo>
                  <a:pt x="1252696" y="400127"/>
                </a:lnTo>
                <a:lnTo>
                  <a:pt x="1276132" y="367801"/>
                </a:lnTo>
                <a:lnTo>
                  <a:pt x="1295141" y="332525"/>
                </a:lnTo>
                <a:lnTo>
                  <a:pt x="1309117" y="295481"/>
                </a:lnTo>
                <a:lnTo>
                  <a:pt x="1317452" y="257853"/>
                </a:lnTo>
                <a:lnTo>
                  <a:pt x="1319541" y="220824"/>
                </a:lnTo>
                <a:lnTo>
                  <a:pt x="1314776" y="185575"/>
                </a:lnTo>
                <a:lnTo>
                  <a:pt x="1300747" y="144321"/>
                </a:lnTo>
                <a:lnTo>
                  <a:pt x="1280774" y="106946"/>
                </a:lnTo>
                <a:lnTo>
                  <a:pt x="1255658" y="74091"/>
                </a:lnTo>
                <a:lnTo>
                  <a:pt x="1226199" y="46395"/>
                </a:lnTo>
                <a:lnTo>
                  <a:pt x="1224921" y="45546"/>
                </a:lnTo>
                <a:close/>
              </a:path>
              <a:path w="1319529" h="487044">
                <a:moveTo>
                  <a:pt x="32628" y="298240"/>
                </a:moveTo>
                <a:lnTo>
                  <a:pt x="23157" y="299519"/>
                </a:lnTo>
                <a:lnTo>
                  <a:pt x="0" y="305655"/>
                </a:lnTo>
                <a:lnTo>
                  <a:pt x="23613" y="332017"/>
                </a:lnTo>
                <a:lnTo>
                  <a:pt x="52134" y="353256"/>
                </a:lnTo>
                <a:lnTo>
                  <a:pt x="84526" y="369147"/>
                </a:lnTo>
                <a:lnTo>
                  <a:pt x="119749" y="379469"/>
                </a:lnTo>
                <a:lnTo>
                  <a:pt x="156765" y="383999"/>
                </a:lnTo>
                <a:lnTo>
                  <a:pt x="194536" y="382515"/>
                </a:lnTo>
                <a:lnTo>
                  <a:pt x="232024" y="374794"/>
                </a:lnTo>
                <a:lnTo>
                  <a:pt x="286652" y="357508"/>
                </a:lnTo>
                <a:lnTo>
                  <a:pt x="332355" y="338348"/>
                </a:lnTo>
                <a:lnTo>
                  <a:pt x="153388" y="338348"/>
                </a:lnTo>
                <a:lnTo>
                  <a:pt x="115786" y="333712"/>
                </a:lnTo>
                <a:lnTo>
                  <a:pt x="77846" y="321358"/>
                </a:lnTo>
                <a:lnTo>
                  <a:pt x="39569" y="300200"/>
                </a:lnTo>
                <a:lnTo>
                  <a:pt x="32628" y="298240"/>
                </a:lnTo>
                <a:close/>
              </a:path>
              <a:path w="1319529" h="487044">
                <a:moveTo>
                  <a:pt x="1080961" y="0"/>
                </a:moveTo>
                <a:lnTo>
                  <a:pt x="1015375" y="21493"/>
                </a:lnTo>
                <a:lnTo>
                  <a:pt x="958847" y="72139"/>
                </a:lnTo>
                <a:lnTo>
                  <a:pt x="939016" y="107757"/>
                </a:lnTo>
                <a:lnTo>
                  <a:pt x="927490" y="149898"/>
                </a:lnTo>
                <a:lnTo>
                  <a:pt x="926285" y="198308"/>
                </a:lnTo>
                <a:lnTo>
                  <a:pt x="933562" y="237746"/>
                </a:lnTo>
                <a:lnTo>
                  <a:pt x="969000" y="299743"/>
                </a:lnTo>
                <a:lnTo>
                  <a:pt x="1029620" y="333842"/>
                </a:lnTo>
                <a:lnTo>
                  <a:pt x="1068375" y="338408"/>
                </a:lnTo>
                <a:lnTo>
                  <a:pt x="1108449" y="333205"/>
                </a:lnTo>
                <a:lnTo>
                  <a:pt x="1139419" y="317254"/>
                </a:lnTo>
                <a:lnTo>
                  <a:pt x="1160948" y="290046"/>
                </a:lnTo>
                <a:lnTo>
                  <a:pt x="1162078" y="286299"/>
                </a:lnTo>
                <a:lnTo>
                  <a:pt x="1056066" y="286299"/>
                </a:lnTo>
                <a:lnTo>
                  <a:pt x="1035999" y="285645"/>
                </a:lnTo>
                <a:lnTo>
                  <a:pt x="1007222" y="269052"/>
                </a:lnTo>
                <a:lnTo>
                  <a:pt x="986214" y="241543"/>
                </a:lnTo>
                <a:lnTo>
                  <a:pt x="973839" y="207048"/>
                </a:lnTo>
                <a:lnTo>
                  <a:pt x="970960" y="169494"/>
                </a:lnTo>
                <a:lnTo>
                  <a:pt x="978441" y="132812"/>
                </a:lnTo>
                <a:lnTo>
                  <a:pt x="996138" y="99642"/>
                </a:lnTo>
                <a:lnTo>
                  <a:pt x="1021606" y="73110"/>
                </a:lnTo>
                <a:lnTo>
                  <a:pt x="1052254" y="54613"/>
                </a:lnTo>
                <a:lnTo>
                  <a:pt x="1085492" y="45546"/>
                </a:lnTo>
                <a:lnTo>
                  <a:pt x="1224921" y="45546"/>
                </a:lnTo>
                <a:lnTo>
                  <a:pt x="1193199" y="24498"/>
                </a:lnTo>
                <a:lnTo>
                  <a:pt x="1157459" y="9039"/>
                </a:lnTo>
                <a:lnTo>
                  <a:pt x="1119780" y="660"/>
                </a:lnTo>
                <a:lnTo>
                  <a:pt x="1080961" y="0"/>
                </a:lnTo>
                <a:close/>
              </a:path>
              <a:path w="1319529" h="487044">
                <a:moveTo>
                  <a:pt x="531088" y="231341"/>
                </a:moveTo>
                <a:lnTo>
                  <a:pt x="492816" y="234633"/>
                </a:lnTo>
                <a:lnTo>
                  <a:pt x="454219" y="241457"/>
                </a:lnTo>
                <a:lnTo>
                  <a:pt x="415284" y="251884"/>
                </a:lnTo>
                <a:lnTo>
                  <a:pt x="375994" y="265983"/>
                </a:lnTo>
                <a:lnTo>
                  <a:pt x="336335" y="283823"/>
                </a:lnTo>
                <a:lnTo>
                  <a:pt x="300422" y="301465"/>
                </a:lnTo>
                <a:lnTo>
                  <a:pt x="264170" y="316825"/>
                </a:lnTo>
                <a:lnTo>
                  <a:pt x="227581" y="328818"/>
                </a:lnTo>
                <a:lnTo>
                  <a:pt x="190653" y="336354"/>
                </a:lnTo>
                <a:lnTo>
                  <a:pt x="153388" y="338348"/>
                </a:lnTo>
                <a:lnTo>
                  <a:pt x="332355" y="338348"/>
                </a:lnTo>
                <a:lnTo>
                  <a:pt x="341933" y="333803"/>
                </a:lnTo>
                <a:lnTo>
                  <a:pt x="380131" y="315423"/>
                </a:lnTo>
                <a:lnTo>
                  <a:pt x="419850" y="300200"/>
                </a:lnTo>
                <a:lnTo>
                  <a:pt x="458900" y="289056"/>
                </a:lnTo>
                <a:lnTo>
                  <a:pt x="497489" y="281840"/>
                </a:lnTo>
                <a:lnTo>
                  <a:pt x="535560" y="278474"/>
                </a:lnTo>
                <a:lnTo>
                  <a:pt x="747133" y="278474"/>
                </a:lnTo>
                <a:lnTo>
                  <a:pt x="718098" y="265441"/>
                </a:lnTo>
                <a:lnTo>
                  <a:pt x="681227" y="252112"/>
                </a:lnTo>
                <a:lnTo>
                  <a:pt x="644105" y="241968"/>
                </a:lnTo>
                <a:lnTo>
                  <a:pt x="606718" y="235079"/>
                </a:lnTo>
                <a:lnTo>
                  <a:pt x="569050" y="231513"/>
                </a:lnTo>
                <a:lnTo>
                  <a:pt x="531088" y="231341"/>
                </a:lnTo>
                <a:close/>
              </a:path>
              <a:path w="1319529" h="487044">
                <a:moveTo>
                  <a:pt x="1094733" y="148622"/>
                </a:moveTo>
                <a:lnTo>
                  <a:pt x="1084559" y="151463"/>
                </a:lnTo>
                <a:lnTo>
                  <a:pt x="1071686" y="156351"/>
                </a:lnTo>
                <a:lnTo>
                  <a:pt x="1055779" y="161921"/>
                </a:lnTo>
                <a:lnTo>
                  <a:pt x="1086386" y="186996"/>
                </a:lnTo>
                <a:lnTo>
                  <a:pt x="1108391" y="227650"/>
                </a:lnTo>
                <a:lnTo>
                  <a:pt x="1122332" y="261992"/>
                </a:lnTo>
                <a:lnTo>
                  <a:pt x="1100245" y="270550"/>
                </a:lnTo>
                <a:lnTo>
                  <a:pt x="1077819" y="279960"/>
                </a:lnTo>
                <a:lnTo>
                  <a:pt x="1056066" y="286299"/>
                </a:lnTo>
                <a:lnTo>
                  <a:pt x="1162078" y="286299"/>
                </a:lnTo>
                <a:lnTo>
                  <a:pt x="1172697" y="251070"/>
                </a:lnTo>
                <a:lnTo>
                  <a:pt x="1173114" y="213662"/>
                </a:lnTo>
                <a:lnTo>
                  <a:pt x="1159875" y="185122"/>
                </a:lnTo>
                <a:lnTo>
                  <a:pt x="1135508" y="164086"/>
                </a:lnTo>
                <a:lnTo>
                  <a:pt x="1102542" y="149189"/>
                </a:lnTo>
                <a:lnTo>
                  <a:pt x="1094733" y="148622"/>
                </a:lnTo>
                <a:close/>
              </a:path>
            </a:pathLst>
          </a:custGeom>
          <a:solidFill>
            <a:srgbClr val="414141"/>
          </a:solidFill>
        </p:spPr>
        <p:txBody>
          <a:bodyPr wrap="square" lIns="0" tIns="0" rIns="0" bIns="0" rtlCol="0"/>
          <a:lstStyle/>
          <a:p>
            <a:endParaRPr/>
          </a:p>
        </p:txBody>
      </p:sp>
      <p:sp>
        <p:nvSpPr>
          <p:cNvPr id="5" name="object 5"/>
          <p:cNvSpPr/>
          <p:nvPr/>
        </p:nvSpPr>
        <p:spPr>
          <a:xfrm>
            <a:off x="5749884" y="1643173"/>
            <a:ext cx="460375" cy="489584"/>
          </a:xfrm>
          <a:custGeom>
            <a:avLst/>
            <a:gdLst/>
            <a:ahLst/>
            <a:cxnLst/>
            <a:rect l="l" t="t" r="r" b="b"/>
            <a:pathLst>
              <a:path w="460375" h="489585">
                <a:moveTo>
                  <a:pt x="14397" y="370301"/>
                </a:moveTo>
                <a:lnTo>
                  <a:pt x="5402" y="379390"/>
                </a:lnTo>
                <a:lnTo>
                  <a:pt x="0" y="383023"/>
                </a:lnTo>
                <a:lnTo>
                  <a:pt x="3545" y="393340"/>
                </a:lnTo>
                <a:lnTo>
                  <a:pt x="47303" y="444598"/>
                </a:lnTo>
                <a:lnTo>
                  <a:pt x="112854" y="476521"/>
                </a:lnTo>
                <a:lnTo>
                  <a:pt x="180421" y="489520"/>
                </a:lnTo>
                <a:lnTo>
                  <a:pt x="214043" y="489242"/>
                </a:lnTo>
                <a:lnTo>
                  <a:pt x="279135" y="475773"/>
                </a:lnTo>
                <a:lnTo>
                  <a:pt x="338913" y="445937"/>
                </a:lnTo>
                <a:lnTo>
                  <a:pt x="343596" y="442339"/>
                </a:lnTo>
                <a:lnTo>
                  <a:pt x="190486" y="442339"/>
                </a:lnTo>
                <a:lnTo>
                  <a:pt x="151378" y="438098"/>
                </a:lnTo>
                <a:lnTo>
                  <a:pt x="113282" y="427465"/>
                </a:lnTo>
                <a:lnTo>
                  <a:pt x="77379" y="410310"/>
                </a:lnTo>
                <a:lnTo>
                  <a:pt x="61466" y="400476"/>
                </a:lnTo>
                <a:lnTo>
                  <a:pt x="30310" y="380129"/>
                </a:lnTo>
                <a:lnTo>
                  <a:pt x="14397" y="370301"/>
                </a:lnTo>
                <a:close/>
              </a:path>
              <a:path w="460375" h="489585">
                <a:moveTo>
                  <a:pt x="366333" y="48154"/>
                </a:moveTo>
                <a:lnTo>
                  <a:pt x="236657" y="48154"/>
                </a:lnTo>
                <a:lnTo>
                  <a:pt x="273061" y="52287"/>
                </a:lnTo>
                <a:lnTo>
                  <a:pt x="308565" y="63846"/>
                </a:lnTo>
                <a:lnTo>
                  <a:pt x="365276" y="106613"/>
                </a:lnTo>
                <a:lnTo>
                  <a:pt x="386979" y="142603"/>
                </a:lnTo>
                <a:lnTo>
                  <a:pt x="401191" y="181200"/>
                </a:lnTo>
                <a:lnTo>
                  <a:pt x="407911" y="221229"/>
                </a:lnTo>
                <a:lnTo>
                  <a:pt x="407140" y="261512"/>
                </a:lnTo>
                <a:lnTo>
                  <a:pt x="398879" y="300871"/>
                </a:lnTo>
                <a:lnTo>
                  <a:pt x="383127" y="338130"/>
                </a:lnTo>
                <a:lnTo>
                  <a:pt x="359884" y="372113"/>
                </a:lnTo>
                <a:lnTo>
                  <a:pt x="302077" y="417977"/>
                </a:lnTo>
                <a:lnTo>
                  <a:pt x="229426" y="440313"/>
                </a:lnTo>
                <a:lnTo>
                  <a:pt x="190486" y="442339"/>
                </a:lnTo>
                <a:lnTo>
                  <a:pt x="343596" y="442339"/>
                </a:lnTo>
                <a:lnTo>
                  <a:pt x="390446" y="400758"/>
                </a:lnTo>
                <a:lnTo>
                  <a:pt x="430804" y="341258"/>
                </a:lnTo>
                <a:lnTo>
                  <a:pt x="457054" y="268461"/>
                </a:lnTo>
                <a:lnTo>
                  <a:pt x="460241" y="235150"/>
                </a:lnTo>
                <a:lnTo>
                  <a:pt x="456347" y="198816"/>
                </a:lnTo>
                <a:lnTo>
                  <a:pt x="446000" y="161337"/>
                </a:lnTo>
                <a:lnTo>
                  <a:pt x="429831" y="124589"/>
                </a:lnTo>
                <a:lnTo>
                  <a:pt x="408468" y="90450"/>
                </a:lnTo>
                <a:lnTo>
                  <a:pt x="382541" y="60796"/>
                </a:lnTo>
                <a:lnTo>
                  <a:pt x="366333" y="48154"/>
                </a:lnTo>
                <a:close/>
              </a:path>
              <a:path w="460375" h="489585">
                <a:moveTo>
                  <a:pt x="246742" y="0"/>
                </a:moveTo>
                <a:lnTo>
                  <a:pt x="173619" y="12375"/>
                </a:lnTo>
                <a:lnTo>
                  <a:pt x="136760" y="32050"/>
                </a:lnTo>
                <a:lnTo>
                  <a:pt x="89108" y="85263"/>
                </a:lnTo>
                <a:lnTo>
                  <a:pt x="73779" y="120252"/>
                </a:lnTo>
                <a:lnTo>
                  <a:pt x="65047" y="158273"/>
                </a:lnTo>
                <a:lnTo>
                  <a:pt x="63612" y="197404"/>
                </a:lnTo>
                <a:lnTo>
                  <a:pt x="70175" y="235729"/>
                </a:lnTo>
                <a:lnTo>
                  <a:pt x="85409" y="271823"/>
                </a:lnTo>
                <a:lnTo>
                  <a:pt x="134183" y="319917"/>
                </a:lnTo>
                <a:lnTo>
                  <a:pt x="203334" y="339381"/>
                </a:lnTo>
                <a:lnTo>
                  <a:pt x="243005" y="336599"/>
                </a:lnTo>
                <a:lnTo>
                  <a:pt x="275085" y="322563"/>
                </a:lnTo>
                <a:lnTo>
                  <a:pt x="298732" y="296934"/>
                </a:lnTo>
                <a:lnTo>
                  <a:pt x="301276" y="290283"/>
                </a:lnTo>
                <a:lnTo>
                  <a:pt x="224925" y="290283"/>
                </a:lnTo>
                <a:lnTo>
                  <a:pt x="198103" y="284741"/>
                </a:lnTo>
                <a:lnTo>
                  <a:pt x="146483" y="263431"/>
                </a:lnTo>
                <a:lnTo>
                  <a:pt x="112596" y="217132"/>
                </a:lnTo>
                <a:lnTo>
                  <a:pt x="107833" y="184542"/>
                </a:lnTo>
                <a:lnTo>
                  <a:pt x="112466" y="150941"/>
                </a:lnTo>
                <a:lnTo>
                  <a:pt x="145923" y="88995"/>
                </a:lnTo>
                <a:lnTo>
                  <a:pt x="202253" y="52104"/>
                </a:lnTo>
                <a:lnTo>
                  <a:pt x="236657" y="48154"/>
                </a:lnTo>
                <a:lnTo>
                  <a:pt x="366333" y="48154"/>
                </a:lnTo>
                <a:lnTo>
                  <a:pt x="352680" y="37505"/>
                </a:lnTo>
                <a:lnTo>
                  <a:pt x="318067" y="18538"/>
                </a:lnTo>
                <a:lnTo>
                  <a:pt x="282704" y="5783"/>
                </a:lnTo>
                <a:lnTo>
                  <a:pt x="246742" y="0"/>
                </a:lnTo>
                <a:close/>
              </a:path>
              <a:path w="460375" h="489585">
                <a:moveTo>
                  <a:pt x="244326" y="155827"/>
                </a:moveTo>
                <a:lnTo>
                  <a:pt x="230320" y="157533"/>
                </a:lnTo>
                <a:lnTo>
                  <a:pt x="216325" y="160600"/>
                </a:lnTo>
                <a:lnTo>
                  <a:pt x="203334" y="162988"/>
                </a:lnTo>
                <a:lnTo>
                  <a:pt x="224084" y="187540"/>
                </a:lnTo>
                <a:lnTo>
                  <a:pt x="242471" y="207998"/>
                </a:lnTo>
                <a:lnTo>
                  <a:pt x="257485" y="226409"/>
                </a:lnTo>
                <a:lnTo>
                  <a:pt x="268117" y="244818"/>
                </a:lnTo>
                <a:lnTo>
                  <a:pt x="264655" y="256017"/>
                </a:lnTo>
                <a:lnTo>
                  <a:pt x="252591" y="271646"/>
                </a:lnTo>
                <a:lnTo>
                  <a:pt x="237493" y="285227"/>
                </a:lnTo>
                <a:lnTo>
                  <a:pt x="224925" y="290283"/>
                </a:lnTo>
                <a:lnTo>
                  <a:pt x="301276" y="290283"/>
                </a:lnTo>
                <a:lnTo>
                  <a:pt x="313100" y="259372"/>
                </a:lnTo>
                <a:lnTo>
                  <a:pt x="315518" y="224023"/>
                </a:lnTo>
                <a:lnTo>
                  <a:pt x="306802" y="194812"/>
                </a:lnTo>
                <a:lnTo>
                  <a:pt x="287288" y="172420"/>
                </a:lnTo>
                <a:lnTo>
                  <a:pt x="257301" y="157531"/>
                </a:lnTo>
                <a:lnTo>
                  <a:pt x="244326" y="155827"/>
                </a:lnTo>
                <a:close/>
              </a:path>
            </a:pathLst>
          </a:custGeom>
          <a:solidFill>
            <a:srgbClr val="414141"/>
          </a:solidFill>
        </p:spPr>
        <p:txBody>
          <a:bodyPr wrap="square" lIns="0" tIns="0" rIns="0" bIns="0" rtlCol="0"/>
          <a:lstStyle/>
          <a:p>
            <a:endParaRPr/>
          </a:p>
        </p:txBody>
      </p:sp>
      <p:sp>
        <p:nvSpPr>
          <p:cNvPr id="6" name="object 6"/>
          <p:cNvSpPr/>
          <p:nvPr/>
        </p:nvSpPr>
        <p:spPr>
          <a:xfrm>
            <a:off x="5272083" y="1644318"/>
            <a:ext cx="447675" cy="487045"/>
          </a:xfrm>
          <a:custGeom>
            <a:avLst/>
            <a:gdLst/>
            <a:ahLst/>
            <a:cxnLst/>
            <a:rect l="l" t="t" r="r" b="b"/>
            <a:pathLst>
              <a:path w="447675" h="487044">
                <a:moveTo>
                  <a:pt x="0" y="383640"/>
                </a:moveTo>
                <a:lnTo>
                  <a:pt x="5953" y="396400"/>
                </a:lnTo>
                <a:lnTo>
                  <a:pt x="11232" y="409335"/>
                </a:lnTo>
                <a:lnTo>
                  <a:pt x="17183" y="421249"/>
                </a:lnTo>
                <a:lnTo>
                  <a:pt x="55722" y="452352"/>
                </a:lnTo>
                <a:lnTo>
                  <a:pt x="126176" y="479617"/>
                </a:lnTo>
                <a:lnTo>
                  <a:pt x="164248" y="485563"/>
                </a:lnTo>
                <a:lnTo>
                  <a:pt x="203010" y="486444"/>
                </a:lnTo>
                <a:lnTo>
                  <a:pt x="241556" y="482303"/>
                </a:lnTo>
                <a:lnTo>
                  <a:pt x="278981" y="473184"/>
                </a:lnTo>
                <a:lnTo>
                  <a:pt x="314380" y="459130"/>
                </a:lnTo>
                <a:lnTo>
                  <a:pt x="342848" y="442518"/>
                </a:lnTo>
                <a:lnTo>
                  <a:pt x="181929" y="442518"/>
                </a:lnTo>
                <a:lnTo>
                  <a:pt x="144347" y="436857"/>
                </a:lnTo>
                <a:lnTo>
                  <a:pt x="107797" y="423670"/>
                </a:lnTo>
                <a:lnTo>
                  <a:pt x="83630" y="411530"/>
                </a:lnTo>
                <a:lnTo>
                  <a:pt x="58618" y="400243"/>
                </a:lnTo>
                <a:lnTo>
                  <a:pt x="31247" y="390662"/>
                </a:lnTo>
                <a:lnTo>
                  <a:pt x="0" y="383640"/>
                </a:lnTo>
                <a:close/>
              </a:path>
              <a:path w="447675" h="487044">
                <a:moveTo>
                  <a:pt x="362124" y="46062"/>
                </a:moveTo>
                <a:lnTo>
                  <a:pt x="246733" y="46062"/>
                </a:lnTo>
                <a:lnTo>
                  <a:pt x="286140" y="53908"/>
                </a:lnTo>
                <a:lnTo>
                  <a:pt x="321581" y="72497"/>
                </a:lnTo>
                <a:lnTo>
                  <a:pt x="351378" y="99131"/>
                </a:lnTo>
                <a:lnTo>
                  <a:pt x="391433" y="159651"/>
                </a:lnTo>
                <a:lnTo>
                  <a:pt x="404877" y="227423"/>
                </a:lnTo>
                <a:lnTo>
                  <a:pt x="401410" y="263122"/>
                </a:lnTo>
                <a:lnTo>
                  <a:pt x="373674" y="336332"/>
                </a:lnTo>
                <a:lnTo>
                  <a:pt x="350681" y="369115"/>
                </a:lnTo>
                <a:lnTo>
                  <a:pt x="322784" y="396291"/>
                </a:lnTo>
                <a:lnTo>
                  <a:pt x="290970" y="417538"/>
                </a:lnTo>
                <a:lnTo>
                  <a:pt x="219553" y="440972"/>
                </a:lnTo>
                <a:lnTo>
                  <a:pt x="181929" y="442518"/>
                </a:lnTo>
                <a:lnTo>
                  <a:pt x="342848" y="442518"/>
                </a:lnTo>
                <a:lnTo>
                  <a:pt x="375475" y="416393"/>
                </a:lnTo>
                <a:lnTo>
                  <a:pt x="418764" y="357624"/>
                </a:lnTo>
                <a:lnTo>
                  <a:pt x="442823" y="289514"/>
                </a:lnTo>
                <a:lnTo>
                  <a:pt x="447560" y="253538"/>
                </a:lnTo>
                <a:lnTo>
                  <a:pt x="447394" y="217125"/>
                </a:lnTo>
                <a:lnTo>
                  <a:pt x="432217" y="145524"/>
                </a:lnTo>
                <a:lnTo>
                  <a:pt x="397035" y="79775"/>
                </a:lnTo>
                <a:lnTo>
                  <a:pt x="370726" y="51890"/>
                </a:lnTo>
                <a:lnTo>
                  <a:pt x="362124" y="46062"/>
                </a:lnTo>
                <a:close/>
              </a:path>
              <a:path w="447675" h="487044">
                <a:moveTo>
                  <a:pt x="219582" y="0"/>
                </a:moveTo>
                <a:lnTo>
                  <a:pt x="144395" y="26594"/>
                </a:lnTo>
                <a:lnTo>
                  <a:pt x="110787" y="52211"/>
                </a:lnTo>
                <a:lnTo>
                  <a:pt x="84663" y="83185"/>
                </a:lnTo>
                <a:lnTo>
                  <a:pt x="66474" y="118859"/>
                </a:lnTo>
                <a:lnTo>
                  <a:pt x="56668" y="158575"/>
                </a:lnTo>
                <a:lnTo>
                  <a:pt x="55694" y="201677"/>
                </a:lnTo>
                <a:lnTo>
                  <a:pt x="64331" y="239394"/>
                </a:lnTo>
                <a:lnTo>
                  <a:pt x="103942" y="297707"/>
                </a:lnTo>
                <a:lnTo>
                  <a:pt x="165282" y="330866"/>
                </a:lnTo>
                <a:lnTo>
                  <a:pt x="193382" y="333227"/>
                </a:lnTo>
                <a:lnTo>
                  <a:pt x="224343" y="327911"/>
                </a:lnTo>
                <a:lnTo>
                  <a:pt x="254968" y="316795"/>
                </a:lnTo>
                <a:lnTo>
                  <a:pt x="282054" y="301757"/>
                </a:lnTo>
                <a:lnTo>
                  <a:pt x="294167" y="289014"/>
                </a:lnTo>
                <a:lnTo>
                  <a:pt x="228160" y="289014"/>
                </a:lnTo>
                <a:lnTo>
                  <a:pt x="200542" y="284069"/>
                </a:lnTo>
                <a:lnTo>
                  <a:pt x="147323" y="265988"/>
                </a:lnTo>
                <a:lnTo>
                  <a:pt x="106203" y="222931"/>
                </a:lnTo>
                <a:lnTo>
                  <a:pt x="98627" y="189379"/>
                </a:lnTo>
                <a:lnTo>
                  <a:pt x="102090" y="153208"/>
                </a:lnTo>
                <a:lnTo>
                  <a:pt x="115644" y="117473"/>
                </a:lnTo>
                <a:lnTo>
                  <a:pt x="138341" y="85230"/>
                </a:lnTo>
                <a:lnTo>
                  <a:pt x="169469" y="61897"/>
                </a:lnTo>
                <a:lnTo>
                  <a:pt x="206721" y="48782"/>
                </a:lnTo>
                <a:lnTo>
                  <a:pt x="246733" y="46062"/>
                </a:lnTo>
                <a:lnTo>
                  <a:pt x="362124" y="46062"/>
                </a:lnTo>
                <a:lnTo>
                  <a:pt x="336882" y="28959"/>
                </a:lnTo>
                <a:lnTo>
                  <a:pt x="298447" y="11994"/>
                </a:lnTo>
                <a:lnTo>
                  <a:pt x="258366" y="2004"/>
                </a:lnTo>
                <a:lnTo>
                  <a:pt x="219582" y="0"/>
                </a:lnTo>
                <a:close/>
              </a:path>
              <a:path w="447675" h="487044">
                <a:moveTo>
                  <a:pt x="208402" y="152558"/>
                </a:moveTo>
                <a:lnTo>
                  <a:pt x="210192" y="158013"/>
                </a:lnTo>
                <a:lnTo>
                  <a:pt x="211993" y="165290"/>
                </a:lnTo>
                <a:lnTo>
                  <a:pt x="211993" y="172568"/>
                </a:lnTo>
                <a:lnTo>
                  <a:pt x="226198" y="190080"/>
                </a:lnTo>
                <a:lnTo>
                  <a:pt x="240738" y="207593"/>
                </a:lnTo>
                <a:lnTo>
                  <a:pt x="253932" y="225788"/>
                </a:lnTo>
                <a:lnTo>
                  <a:pt x="264096" y="245351"/>
                </a:lnTo>
                <a:lnTo>
                  <a:pt x="261260" y="256268"/>
                </a:lnTo>
                <a:lnTo>
                  <a:pt x="250844" y="271278"/>
                </a:lnTo>
                <a:lnTo>
                  <a:pt x="238070" y="284240"/>
                </a:lnTo>
                <a:lnTo>
                  <a:pt x="228160" y="289014"/>
                </a:lnTo>
                <a:lnTo>
                  <a:pt x="294167" y="289014"/>
                </a:lnTo>
                <a:lnTo>
                  <a:pt x="307459" y="275033"/>
                </a:lnTo>
                <a:lnTo>
                  <a:pt x="315516" y="243530"/>
                </a:lnTo>
                <a:lnTo>
                  <a:pt x="309088" y="210663"/>
                </a:lnTo>
                <a:lnTo>
                  <a:pt x="291038" y="179845"/>
                </a:lnTo>
                <a:lnTo>
                  <a:pt x="276107" y="168163"/>
                </a:lnTo>
                <a:lnTo>
                  <a:pt x="255111" y="161427"/>
                </a:lnTo>
                <a:lnTo>
                  <a:pt x="231419" y="157078"/>
                </a:lnTo>
                <a:lnTo>
                  <a:pt x="208402" y="152558"/>
                </a:lnTo>
                <a:close/>
              </a:path>
            </a:pathLst>
          </a:custGeom>
          <a:solidFill>
            <a:srgbClr val="414141"/>
          </a:solidFill>
        </p:spPr>
        <p:txBody>
          <a:bodyPr wrap="square" lIns="0" tIns="0" rIns="0" bIns="0" rtlCol="0"/>
          <a:lstStyle/>
          <a:p>
            <a:endParaRPr/>
          </a:p>
        </p:txBody>
      </p:sp>
      <p:sp>
        <p:nvSpPr>
          <p:cNvPr id="7" name="object 7"/>
          <p:cNvSpPr/>
          <p:nvPr/>
        </p:nvSpPr>
        <p:spPr>
          <a:xfrm>
            <a:off x="13893962" y="1644372"/>
            <a:ext cx="1319530" cy="487045"/>
          </a:xfrm>
          <a:custGeom>
            <a:avLst/>
            <a:gdLst/>
            <a:ahLst/>
            <a:cxnLst/>
            <a:rect l="l" t="t" r="r" b="b"/>
            <a:pathLst>
              <a:path w="1319530" h="487044">
                <a:moveTo>
                  <a:pt x="747133" y="278474"/>
                </a:moveTo>
                <a:lnTo>
                  <a:pt x="535560" y="278474"/>
                </a:lnTo>
                <a:lnTo>
                  <a:pt x="573119" y="278864"/>
                </a:lnTo>
                <a:lnTo>
                  <a:pt x="610175" y="282914"/>
                </a:lnTo>
                <a:lnTo>
                  <a:pt x="682807" y="301611"/>
                </a:lnTo>
                <a:lnTo>
                  <a:pt x="718400" y="316068"/>
                </a:lnTo>
                <a:lnTo>
                  <a:pt x="753585" y="333842"/>
                </a:lnTo>
                <a:lnTo>
                  <a:pt x="788178" y="354722"/>
                </a:lnTo>
                <a:lnTo>
                  <a:pt x="822378" y="378728"/>
                </a:lnTo>
                <a:lnTo>
                  <a:pt x="856131" y="405725"/>
                </a:lnTo>
                <a:lnTo>
                  <a:pt x="890959" y="432037"/>
                </a:lnTo>
                <a:lnTo>
                  <a:pt x="926673" y="453509"/>
                </a:lnTo>
                <a:lnTo>
                  <a:pt x="963313" y="469908"/>
                </a:lnTo>
                <a:lnTo>
                  <a:pt x="1000923" y="480998"/>
                </a:lnTo>
                <a:lnTo>
                  <a:pt x="1039545" y="486545"/>
                </a:lnTo>
                <a:lnTo>
                  <a:pt x="1079220" y="486314"/>
                </a:lnTo>
                <a:lnTo>
                  <a:pt x="1119991" y="480069"/>
                </a:lnTo>
                <a:lnTo>
                  <a:pt x="1161901" y="467577"/>
                </a:lnTo>
                <a:lnTo>
                  <a:pt x="1194974" y="451197"/>
                </a:lnTo>
                <a:lnTo>
                  <a:pt x="1205254" y="443479"/>
                </a:lnTo>
                <a:lnTo>
                  <a:pt x="1079579" y="443479"/>
                </a:lnTo>
                <a:lnTo>
                  <a:pt x="1041152" y="441453"/>
                </a:lnTo>
                <a:lnTo>
                  <a:pt x="1001822" y="431191"/>
                </a:lnTo>
                <a:lnTo>
                  <a:pt x="965030" y="414437"/>
                </a:lnTo>
                <a:lnTo>
                  <a:pt x="929792" y="393668"/>
                </a:lnTo>
                <a:lnTo>
                  <a:pt x="895504" y="370541"/>
                </a:lnTo>
                <a:lnTo>
                  <a:pt x="861560" y="346713"/>
                </a:lnTo>
                <a:lnTo>
                  <a:pt x="827357" y="323843"/>
                </a:lnTo>
                <a:lnTo>
                  <a:pt x="791148" y="301376"/>
                </a:lnTo>
                <a:lnTo>
                  <a:pt x="754631" y="281840"/>
                </a:lnTo>
                <a:lnTo>
                  <a:pt x="747133" y="278474"/>
                </a:lnTo>
                <a:close/>
              </a:path>
              <a:path w="1319530" h="487044">
                <a:moveTo>
                  <a:pt x="1224921" y="45546"/>
                </a:moveTo>
                <a:lnTo>
                  <a:pt x="1085492" y="45546"/>
                </a:lnTo>
                <a:lnTo>
                  <a:pt x="1118730" y="47307"/>
                </a:lnTo>
                <a:lnTo>
                  <a:pt x="1157755" y="60204"/>
                </a:lnTo>
                <a:lnTo>
                  <a:pt x="1192164" y="79200"/>
                </a:lnTo>
                <a:lnTo>
                  <a:pt x="1244858" y="131905"/>
                </a:lnTo>
                <a:lnTo>
                  <a:pt x="1272260" y="198257"/>
                </a:lnTo>
                <a:lnTo>
                  <a:pt x="1275052" y="234311"/>
                </a:lnTo>
                <a:lnTo>
                  <a:pt x="1269814" y="271091"/>
                </a:lnTo>
                <a:lnTo>
                  <a:pt x="1255531" y="312038"/>
                </a:lnTo>
                <a:lnTo>
                  <a:pt x="1235889" y="348419"/>
                </a:lnTo>
                <a:lnTo>
                  <a:pt x="1211525" y="379709"/>
                </a:lnTo>
                <a:lnTo>
                  <a:pt x="1183075" y="405385"/>
                </a:lnTo>
                <a:lnTo>
                  <a:pt x="1116466" y="437793"/>
                </a:lnTo>
                <a:lnTo>
                  <a:pt x="1079579" y="443479"/>
                </a:lnTo>
                <a:lnTo>
                  <a:pt x="1205254" y="443479"/>
                </a:lnTo>
                <a:lnTo>
                  <a:pt x="1252696" y="400127"/>
                </a:lnTo>
                <a:lnTo>
                  <a:pt x="1276132" y="367801"/>
                </a:lnTo>
                <a:lnTo>
                  <a:pt x="1295141" y="332525"/>
                </a:lnTo>
                <a:lnTo>
                  <a:pt x="1309117" y="295481"/>
                </a:lnTo>
                <a:lnTo>
                  <a:pt x="1317452" y="257853"/>
                </a:lnTo>
                <a:lnTo>
                  <a:pt x="1319541" y="220824"/>
                </a:lnTo>
                <a:lnTo>
                  <a:pt x="1314776" y="185575"/>
                </a:lnTo>
                <a:lnTo>
                  <a:pt x="1300747" y="144321"/>
                </a:lnTo>
                <a:lnTo>
                  <a:pt x="1280774" y="106946"/>
                </a:lnTo>
                <a:lnTo>
                  <a:pt x="1255658" y="74091"/>
                </a:lnTo>
                <a:lnTo>
                  <a:pt x="1226199" y="46395"/>
                </a:lnTo>
                <a:lnTo>
                  <a:pt x="1224921" y="45546"/>
                </a:lnTo>
                <a:close/>
              </a:path>
              <a:path w="1319530" h="487044">
                <a:moveTo>
                  <a:pt x="32628" y="298240"/>
                </a:moveTo>
                <a:lnTo>
                  <a:pt x="23157" y="299519"/>
                </a:lnTo>
                <a:lnTo>
                  <a:pt x="0" y="305655"/>
                </a:lnTo>
                <a:lnTo>
                  <a:pt x="23612" y="332017"/>
                </a:lnTo>
                <a:lnTo>
                  <a:pt x="52132" y="353256"/>
                </a:lnTo>
                <a:lnTo>
                  <a:pt x="84522" y="369147"/>
                </a:lnTo>
                <a:lnTo>
                  <a:pt x="119743" y="379469"/>
                </a:lnTo>
                <a:lnTo>
                  <a:pt x="156757" y="383999"/>
                </a:lnTo>
                <a:lnTo>
                  <a:pt x="194526" y="382515"/>
                </a:lnTo>
                <a:lnTo>
                  <a:pt x="232013" y="374794"/>
                </a:lnTo>
                <a:lnTo>
                  <a:pt x="286650" y="357508"/>
                </a:lnTo>
                <a:lnTo>
                  <a:pt x="332355" y="338348"/>
                </a:lnTo>
                <a:lnTo>
                  <a:pt x="153385" y="338348"/>
                </a:lnTo>
                <a:lnTo>
                  <a:pt x="115784" y="333712"/>
                </a:lnTo>
                <a:lnTo>
                  <a:pt x="77845" y="321358"/>
                </a:lnTo>
                <a:lnTo>
                  <a:pt x="39569" y="300200"/>
                </a:lnTo>
                <a:lnTo>
                  <a:pt x="32628" y="298240"/>
                </a:lnTo>
                <a:close/>
              </a:path>
              <a:path w="1319530" h="487044">
                <a:moveTo>
                  <a:pt x="1080961" y="0"/>
                </a:moveTo>
                <a:lnTo>
                  <a:pt x="1015370" y="21493"/>
                </a:lnTo>
                <a:lnTo>
                  <a:pt x="958842" y="72139"/>
                </a:lnTo>
                <a:lnTo>
                  <a:pt x="939010" y="107757"/>
                </a:lnTo>
                <a:lnTo>
                  <a:pt x="927483" y="149898"/>
                </a:lnTo>
                <a:lnTo>
                  <a:pt x="926275" y="198308"/>
                </a:lnTo>
                <a:lnTo>
                  <a:pt x="933556" y="237746"/>
                </a:lnTo>
                <a:lnTo>
                  <a:pt x="968997" y="299743"/>
                </a:lnTo>
                <a:lnTo>
                  <a:pt x="1029614" y="333842"/>
                </a:lnTo>
                <a:lnTo>
                  <a:pt x="1068365" y="338408"/>
                </a:lnTo>
                <a:lnTo>
                  <a:pt x="1108443" y="333205"/>
                </a:lnTo>
                <a:lnTo>
                  <a:pt x="1139412" y="317254"/>
                </a:lnTo>
                <a:lnTo>
                  <a:pt x="1160939" y="290046"/>
                </a:lnTo>
                <a:lnTo>
                  <a:pt x="1162068" y="286299"/>
                </a:lnTo>
                <a:lnTo>
                  <a:pt x="1056060" y="286299"/>
                </a:lnTo>
                <a:lnTo>
                  <a:pt x="1035999" y="285645"/>
                </a:lnTo>
                <a:lnTo>
                  <a:pt x="1007218" y="269052"/>
                </a:lnTo>
                <a:lnTo>
                  <a:pt x="986210" y="241543"/>
                </a:lnTo>
                <a:lnTo>
                  <a:pt x="973836" y="207048"/>
                </a:lnTo>
                <a:lnTo>
                  <a:pt x="970959" y="169494"/>
                </a:lnTo>
                <a:lnTo>
                  <a:pt x="978441" y="132812"/>
                </a:lnTo>
                <a:lnTo>
                  <a:pt x="996138" y="99642"/>
                </a:lnTo>
                <a:lnTo>
                  <a:pt x="1021606" y="73110"/>
                </a:lnTo>
                <a:lnTo>
                  <a:pt x="1052254" y="54613"/>
                </a:lnTo>
                <a:lnTo>
                  <a:pt x="1085492" y="45546"/>
                </a:lnTo>
                <a:lnTo>
                  <a:pt x="1224921" y="45546"/>
                </a:lnTo>
                <a:lnTo>
                  <a:pt x="1193199" y="24498"/>
                </a:lnTo>
                <a:lnTo>
                  <a:pt x="1157459" y="9039"/>
                </a:lnTo>
                <a:lnTo>
                  <a:pt x="1119780" y="660"/>
                </a:lnTo>
                <a:lnTo>
                  <a:pt x="1080961" y="0"/>
                </a:lnTo>
                <a:close/>
              </a:path>
              <a:path w="1319530" h="487044">
                <a:moveTo>
                  <a:pt x="531084" y="231341"/>
                </a:moveTo>
                <a:lnTo>
                  <a:pt x="492811" y="234633"/>
                </a:lnTo>
                <a:lnTo>
                  <a:pt x="454215" y="241457"/>
                </a:lnTo>
                <a:lnTo>
                  <a:pt x="415280" y="251884"/>
                </a:lnTo>
                <a:lnTo>
                  <a:pt x="375992" y="265983"/>
                </a:lnTo>
                <a:lnTo>
                  <a:pt x="336335" y="283823"/>
                </a:lnTo>
                <a:lnTo>
                  <a:pt x="300419" y="301465"/>
                </a:lnTo>
                <a:lnTo>
                  <a:pt x="264166" y="316825"/>
                </a:lnTo>
                <a:lnTo>
                  <a:pt x="227576" y="328818"/>
                </a:lnTo>
                <a:lnTo>
                  <a:pt x="190649" y="336354"/>
                </a:lnTo>
                <a:lnTo>
                  <a:pt x="153385" y="338348"/>
                </a:lnTo>
                <a:lnTo>
                  <a:pt x="332355" y="338348"/>
                </a:lnTo>
                <a:lnTo>
                  <a:pt x="341933" y="333803"/>
                </a:lnTo>
                <a:lnTo>
                  <a:pt x="380131" y="315423"/>
                </a:lnTo>
                <a:lnTo>
                  <a:pt x="419850" y="300200"/>
                </a:lnTo>
                <a:lnTo>
                  <a:pt x="458900" y="289056"/>
                </a:lnTo>
                <a:lnTo>
                  <a:pt x="497489" y="281840"/>
                </a:lnTo>
                <a:lnTo>
                  <a:pt x="535560" y="278474"/>
                </a:lnTo>
                <a:lnTo>
                  <a:pt x="747133" y="278474"/>
                </a:lnTo>
                <a:lnTo>
                  <a:pt x="718097" y="265441"/>
                </a:lnTo>
                <a:lnTo>
                  <a:pt x="681225" y="252112"/>
                </a:lnTo>
                <a:lnTo>
                  <a:pt x="644102" y="241968"/>
                </a:lnTo>
                <a:lnTo>
                  <a:pt x="606714" y="235079"/>
                </a:lnTo>
                <a:lnTo>
                  <a:pt x="569046" y="231513"/>
                </a:lnTo>
                <a:lnTo>
                  <a:pt x="531084" y="231341"/>
                </a:lnTo>
                <a:close/>
              </a:path>
              <a:path w="1319530" h="487044">
                <a:moveTo>
                  <a:pt x="1094729" y="148622"/>
                </a:moveTo>
                <a:lnTo>
                  <a:pt x="1084555" y="151463"/>
                </a:lnTo>
                <a:lnTo>
                  <a:pt x="1071685" y="156351"/>
                </a:lnTo>
                <a:lnTo>
                  <a:pt x="1055779" y="161921"/>
                </a:lnTo>
                <a:lnTo>
                  <a:pt x="1086386" y="186996"/>
                </a:lnTo>
                <a:lnTo>
                  <a:pt x="1108391" y="227650"/>
                </a:lnTo>
                <a:lnTo>
                  <a:pt x="1122332" y="261992"/>
                </a:lnTo>
                <a:lnTo>
                  <a:pt x="1100239" y="270550"/>
                </a:lnTo>
                <a:lnTo>
                  <a:pt x="1077811" y="279960"/>
                </a:lnTo>
                <a:lnTo>
                  <a:pt x="1056060" y="286299"/>
                </a:lnTo>
                <a:lnTo>
                  <a:pt x="1162068" y="286299"/>
                </a:lnTo>
                <a:lnTo>
                  <a:pt x="1172686" y="251070"/>
                </a:lnTo>
                <a:lnTo>
                  <a:pt x="1173110" y="213662"/>
                </a:lnTo>
                <a:lnTo>
                  <a:pt x="1159874" y="185122"/>
                </a:lnTo>
                <a:lnTo>
                  <a:pt x="1135508" y="164086"/>
                </a:lnTo>
                <a:lnTo>
                  <a:pt x="1102542" y="149189"/>
                </a:lnTo>
                <a:lnTo>
                  <a:pt x="1094729" y="148622"/>
                </a:lnTo>
                <a:close/>
              </a:path>
            </a:pathLst>
          </a:custGeom>
          <a:solidFill>
            <a:srgbClr val="414141"/>
          </a:solidFill>
        </p:spPr>
        <p:txBody>
          <a:bodyPr wrap="square" lIns="0" tIns="0" rIns="0" bIns="0" rtlCol="0"/>
          <a:lstStyle/>
          <a:p>
            <a:endParaRPr/>
          </a:p>
        </p:txBody>
      </p:sp>
      <p:sp>
        <p:nvSpPr>
          <p:cNvPr id="8" name="object 8"/>
          <p:cNvSpPr/>
          <p:nvPr/>
        </p:nvSpPr>
        <p:spPr>
          <a:xfrm>
            <a:off x="15720841" y="1643173"/>
            <a:ext cx="460375" cy="489584"/>
          </a:xfrm>
          <a:custGeom>
            <a:avLst/>
            <a:gdLst/>
            <a:ahLst/>
            <a:cxnLst/>
            <a:rect l="l" t="t" r="r" b="b"/>
            <a:pathLst>
              <a:path w="460375" h="489585">
                <a:moveTo>
                  <a:pt x="14397" y="370301"/>
                </a:moveTo>
                <a:lnTo>
                  <a:pt x="5392" y="379390"/>
                </a:lnTo>
                <a:lnTo>
                  <a:pt x="0" y="383023"/>
                </a:lnTo>
                <a:lnTo>
                  <a:pt x="3539" y="393340"/>
                </a:lnTo>
                <a:lnTo>
                  <a:pt x="47294" y="444598"/>
                </a:lnTo>
                <a:lnTo>
                  <a:pt x="112848" y="476521"/>
                </a:lnTo>
                <a:lnTo>
                  <a:pt x="180415" y="489520"/>
                </a:lnTo>
                <a:lnTo>
                  <a:pt x="214037" y="489242"/>
                </a:lnTo>
                <a:lnTo>
                  <a:pt x="279128" y="475773"/>
                </a:lnTo>
                <a:lnTo>
                  <a:pt x="338905" y="445937"/>
                </a:lnTo>
                <a:lnTo>
                  <a:pt x="343588" y="442339"/>
                </a:lnTo>
                <a:lnTo>
                  <a:pt x="190478" y="442339"/>
                </a:lnTo>
                <a:lnTo>
                  <a:pt x="151369" y="438098"/>
                </a:lnTo>
                <a:lnTo>
                  <a:pt x="113272" y="427465"/>
                </a:lnTo>
                <a:lnTo>
                  <a:pt x="77369" y="410310"/>
                </a:lnTo>
                <a:lnTo>
                  <a:pt x="61457" y="400476"/>
                </a:lnTo>
                <a:lnTo>
                  <a:pt x="30309" y="380129"/>
                </a:lnTo>
                <a:lnTo>
                  <a:pt x="14397" y="370301"/>
                </a:lnTo>
                <a:close/>
              </a:path>
              <a:path w="460375" h="489585">
                <a:moveTo>
                  <a:pt x="366333" y="48154"/>
                </a:moveTo>
                <a:lnTo>
                  <a:pt x="236651" y="48154"/>
                </a:lnTo>
                <a:lnTo>
                  <a:pt x="273055" y="52287"/>
                </a:lnTo>
                <a:lnTo>
                  <a:pt x="308560" y="63846"/>
                </a:lnTo>
                <a:lnTo>
                  <a:pt x="365276" y="106613"/>
                </a:lnTo>
                <a:lnTo>
                  <a:pt x="386979" y="142603"/>
                </a:lnTo>
                <a:lnTo>
                  <a:pt x="401191" y="181200"/>
                </a:lnTo>
                <a:lnTo>
                  <a:pt x="407910" y="221229"/>
                </a:lnTo>
                <a:lnTo>
                  <a:pt x="407139" y="261512"/>
                </a:lnTo>
                <a:lnTo>
                  <a:pt x="398875" y="300871"/>
                </a:lnTo>
                <a:lnTo>
                  <a:pt x="383120" y="338130"/>
                </a:lnTo>
                <a:lnTo>
                  <a:pt x="359873" y="372113"/>
                </a:lnTo>
                <a:lnTo>
                  <a:pt x="302070" y="417977"/>
                </a:lnTo>
                <a:lnTo>
                  <a:pt x="229419" y="440313"/>
                </a:lnTo>
                <a:lnTo>
                  <a:pt x="190478" y="442339"/>
                </a:lnTo>
                <a:lnTo>
                  <a:pt x="343588" y="442339"/>
                </a:lnTo>
                <a:lnTo>
                  <a:pt x="390437" y="400758"/>
                </a:lnTo>
                <a:lnTo>
                  <a:pt x="430794" y="341258"/>
                </a:lnTo>
                <a:lnTo>
                  <a:pt x="457043" y="268461"/>
                </a:lnTo>
                <a:lnTo>
                  <a:pt x="460234" y="235150"/>
                </a:lnTo>
                <a:lnTo>
                  <a:pt x="456343" y="198816"/>
                </a:lnTo>
                <a:lnTo>
                  <a:pt x="445998" y="161337"/>
                </a:lnTo>
                <a:lnTo>
                  <a:pt x="429830" y="124589"/>
                </a:lnTo>
                <a:lnTo>
                  <a:pt x="408468" y="90450"/>
                </a:lnTo>
                <a:lnTo>
                  <a:pt x="382541" y="60796"/>
                </a:lnTo>
                <a:lnTo>
                  <a:pt x="366333" y="48154"/>
                </a:lnTo>
                <a:close/>
              </a:path>
              <a:path w="460375" h="489585">
                <a:moveTo>
                  <a:pt x="246741" y="0"/>
                </a:moveTo>
                <a:lnTo>
                  <a:pt x="173613" y="12375"/>
                </a:lnTo>
                <a:lnTo>
                  <a:pt x="136749" y="32050"/>
                </a:lnTo>
                <a:lnTo>
                  <a:pt x="89101" y="85263"/>
                </a:lnTo>
                <a:lnTo>
                  <a:pt x="73773" y="120252"/>
                </a:lnTo>
                <a:lnTo>
                  <a:pt x="65044" y="158273"/>
                </a:lnTo>
                <a:lnTo>
                  <a:pt x="63611" y="197404"/>
                </a:lnTo>
                <a:lnTo>
                  <a:pt x="70175" y="235729"/>
                </a:lnTo>
                <a:lnTo>
                  <a:pt x="85404" y="271823"/>
                </a:lnTo>
                <a:lnTo>
                  <a:pt x="134175" y="319917"/>
                </a:lnTo>
                <a:lnTo>
                  <a:pt x="203334" y="339381"/>
                </a:lnTo>
                <a:lnTo>
                  <a:pt x="243003" y="336599"/>
                </a:lnTo>
                <a:lnTo>
                  <a:pt x="275080" y="322563"/>
                </a:lnTo>
                <a:lnTo>
                  <a:pt x="298723" y="296934"/>
                </a:lnTo>
                <a:lnTo>
                  <a:pt x="301267" y="290283"/>
                </a:lnTo>
                <a:lnTo>
                  <a:pt x="224925" y="290283"/>
                </a:lnTo>
                <a:lnTo>
                  <a:pt x="198102" y="284741"/>
                </a:lnTo>
                <a:lnTo>
                  <a:pt x="146479" y="263431"/>
                </a:lnTo>
                <a:lnTo>
                  <a:pt x="112591" y="217132"/>
                </a:lnTo>
                <a:lnTo>
                  <a:pt x="107825" y="184542"/>
                </a:lnTo>
                <a:lnTo>
                  <a:pt x="112457" y="150941"/>
                </a:lnTo>
                <a:lnTo>
                  <a:pt x="145913" y="88995"/>
                </a:lnTo>
                <a:lnTo>
                  <a:pt x="202246" y="52104"/>
                </a:lnTo>
                <a:lnTo>
                  <a:pt x="236651" y="48154"/>
                </a:lnTo>
                <a:lnTo>
                  <a:pt x="366333" y="48154"/>
                </a:lnTo>
                <a:lnTo>
                  <a:pt x="352680" y="37505"/>
                </a:lnTo>
                <a:lnTo>
                  <a:pt x="318067" y="18538"/>
                </a:lnTo>
                <a:lnTo>
                  <a:pt x="282704" y="5783"/>
                </a:lnTo>
                <a:lnTo>
                  <a:pt x="246741" y="0"/>
                </a:lnTo>
                <a:close/>
              </a:path>
              <a:path w="460375" h="489585">
                <a:moveTo>
                  <a:pt x="244320" y="155827"/>
                </a:moveTo>
                <a:lnTo>
                  <a:pt x="230312" y="157533"/>
                </a:lnTo>
                <a:lnTo>
                  <a:pt x="216319" y="160600"/>
                </a:lnTo>
                <a:lnTo>
                  <a:pt x="203334" y="162988"/>
                </a:lnTo>
                <a:lnTo>
                  <a:pt x="224080" y="187540"/>
                </a:lnTo>
                <a:lnTo>
                  <a:pt x="242466" y="207998"/>
                </a:lnTo>
                <a:lnTo>
                  <a:pt x="257479" y="226409"/>
                </a:lnTo>
                <a:lnTo>
                  <a:pt x="268107" y="244818"/>
                </a:lnTo>
                <a:lnTo>
                  <a:pt x="264650" y="256017"/>
                </a:lnTo>
                <a:lnTo>
                  <a:pt x="252590" y="271646"/>
                </a:lnTo>
                <a:lnTo>
                  <a:pt x="237492" y="285227"/>
                </a:lnTo>
                <a:lnTo>
                  <a:pt x="224925" y="290283"/>
                </a:lnTo>
                <a:lnTo>
                  <a:pt x="301267" y="290283"/>
                </a:lnTo>
                <a:lnTo>
                  <a:pt x="313089" y="259372"/>
                </a:lnTo>
                <a:lnTo>
                  <a:pt x="315507" y="224023"/>
                </a:lnTo>
                <a:lnTo>
                  <a:pt x="306793" y="194812"/>
                </a:lnTo>
                <a:lnTo>
                  <a:pt x="287281" y="172420"/>
                </a:lnTo>
                <a:lnTo>
                  <a:pt x="257301" y="157531"/>
                </a:lnTo>
                <a:lnTo>
                  <a:pt x="244320" y="155827"/>
                </a:lnTo>
                <a:close/>
              </a:path>
            </a:pathLst>
          </a:custGeom>
          <a:solidFill>
            <a:srgbClr val="414141"/>
          </a:solidFill>
        </p:spPr>
        <p:txBody>
          <a:bodyPr wrap="square" lIns="0" tIns="0" rIns="0" bIns="0" rtlCol="0"/>
          <a:lstStyle/>
          <a:p>
            <a:endParaRPr/>
          </a:p>
        </p:txBody>
      </p:sp>
      <p:sp>
        <p:nvSpPr>
          <p:cNvPr id="9" name="object 9"/>
          <p:cNvSpPr/>
          <p:nvPr/>
        </p:nvSpPr>
        <p:spPr>
          <a:xfrm>
            <a:off x="15243043" y="1644318"/>
            <a:ext cx="447675" cy="487045"/>
          </a:xfrm>
          <a:custGeom>
            <a:avLst/>
            <a:gdLst/>
            <a:ahLst/>
            <a:cxnLst/>
            <a:rect l="l" t="t" r="r" b="b"/>
            <a:pathLst>
              <a:path w="447675" h="487044">
                <a:moveTo>
                  <a:pt x="0" y="383640"/>
                </a:moveTo>
                <a:lnTo>
                  <a:pt x="5947" y="396400"/>
                </a:lnTo>
                <a:lnTo>
                  <a:pt x="11224" y="409335"/>
                </a:lnTo>
                <a:lnTo>
                  <a:pt x="17177" y="421249"/>
                </a:lnTo>
                <a:lnTo>
                  <a:pt x="55719" y="452352"/>
                </a:lnTo>
                <a:lnTo>
                  <a:pt x="126169" y="479617"/>
                </a:lnTo>
                <a:lnTo>
                  <a:pt x="164240" y="485563"/>
                </a:lnTo>
                <a:lnTo>
                  <a:pt x="203001" y="486444"/>
                </a:lnTo>
                <a:lnTo>
                  <a:pt x="241547" y="482303"/>
                </a:lnTo>
                <a:lnTo>
                  <a:pt x="278971" y="473184"/>
                </a:lnTo>
                <a:lnTo>
                  <a:pt x="314369" y="459130"/>
                </a:lnTo>
                <a:lnTo>
                  <a:pt x="342837" y="442518"/>
                </a:lnTo>
                <a:lnTo>
                  <a:pt x="181919" y="442518"/>
                </a:lnTo>
                <a:lnTo>
                  <a:pt x="144337" y="436857"/>
                </a:lnTo>
                <a:lnTo>
                  <a:pt x="107787" y="423670"/>
                </a:lnTo>
                <a:lnTo>
                  <a:pt x="83619" y="411530"/>
                </a:lnTo>
                <a:lnTo>
                  <a:pt x="58609" y="400243"/>
                </a:lnTo>
                <a:lnTo>
                  <a:pt x="31241" y="390662"/>
                </a:lnTo>
                <a:lnTo>
                  <a:pt x="0" y="383640"/>
                </a:lnTo>
                <a:close/>
              </a:path>
              <a:path w="447675" h="487044">
                <a:moveTo>
                  <a:pt x="362115" y="46062"/>
                </a:moveTo>
                <a:lnTo>
                  <a:pt x="246722" y="46062"/>
                </a:lnTo>
                <a:lnTo>
                  <a:pt x="286130" y="53908"/>
                </a:lnTo>
                <a:lnTo>
                  <a:pt x="321571" y="72497"/>
                </a:lnTo>
                <a:lnTo>
                  <a:pt x="351367" y="99131"/>
                </a:lnTo>
                <a:lnTo>
                  <a:pt x="391423" y="159651"/>
                </a:lnTo>
                <a:lnTo>
                  <a:pt x="404870" y="227423"/>
                </a:lnTo>
                <a:lnTo>
                  <a:pt x="401404" y="263122"/>
                </a:lnTo>
                <a:lnTo>
                  <a:pt x="373674" y="336332"/>
                </a:lnTo>
                <a:lnTo>
                  <a:pt x="350678" y="369115"/>
                </a:lnTo>
                <a:lnTo>
                  <a:pt x="322777" y="396291"/>
                </a:lnTo>
                <a:lnTo>
                  <a:pt x="290962" y="417538"/>
                </a:lnTo>
                <a:lnTo>
                  <a:pt x="219543" y="440972"/>
                </a:lnTo>
                <a:lnTo>
                  <a:pt x="181919" y="442518"/>
                </a:lnTo>
                <a:lnTo>
                  <a:pt x="342837" y="442518"/>
                </a:lnTo>
                <a:lnTo>
                  <a:pt x="375465" y="416393"/>
                </a:lnTo>
                <a:lnTo>
                  <a:pt x="418753" y="357624"/>
                </a:lnTo>
                <a:lnTo>
                  <a:pt x="442812" y="289514"/>
                </a:lnTo>
                <a:lnTo>
                  <a:pt x="447550" y="253538"/>
                </a:lnTo>
                <a:lnTo>
                  <a:pt x="447383" y="217125"/>
                </a:lnTo>
                <a:lnTo>
                  <a:pt x="432207" y="145524"/>
                </a:lnTo>
                <a:lnTo>
                  <a:pt x="397024" y="79775"/>
                </a:lnTo>
                <a:lnTo>
                  <a:pt x="370716" y="51890"/>
                </a:lnTo>
                <a:lnTo>
                  <a:pt x="362115" y="46062"/>
                </a:lnTo>
                <a:close/>
              </a:path>
              <a:path w="447675" h="487044">
                <a:moveTo>
                  <a:pt x="219582" y="0"/>
                </a:moveTo>
                <a:lnTo>
                  <a:pt x="144391" y="26594"/>
                </a:lnTo>
                <a:lnTo>
                  <a:pt x="110779" y="52211"/>
                </a:lnTo>
                <a:lnTo>
                  <a:pt x="84654" y="83185"/>
                </a:lnTo>
                <a:lnTo>
                  <a:pt x="66464" y="118859"/>
                </a:lnTo>
                <a:lnTo>
                  <a:pt x="56658" y="158575"/>
                </a:lnTo>
                <a:lnTo>
                  <a:pt x="55684" y="201677"/>
                </a:lnTo>
                <a:lnTo>
                  <a:pt x="64325" y="239394"/>
                </a:lnTo>
                <a:lnTo>
                  <a:pt x="103935" y="297707"/>
                </a:lnTo>
                <a:lnTo>
                  <a:pt x="165272" y="330866"/>
                </a:lnTo>
                <a:lnTo>
                  <a:pt x="193371" y="333227"/>
                </a:lnTo>
                <a:lnTo>
                  <a:pt x="224333" y="327911"/>
                </a:lnTo>
                <a:lnTo>
                  <a:pt x="254957" y="316795"/>
                </a:lnTo>
                <a:lnTo>
                  <a:pt x="282043" y="301757"/>
                </a:lnTo>
                <a:lnTo>
                  <a:pt x="294157" y="289014"/>
                </a:lnTo>
                <a:lnTo>
                  <a:pt x="228150" y="289014"/>
                </a:lnTo>
                <a:lnTo>
                  <a:pt x="200531" y="284069"/>
                </a:lnTo>
                <a:lnTo>
                  <a:pt x="147313" y="265988"/>
                </a:lnTo>
                <a:lnTo>
                  <a:pt x="106193" y="222931"/>
                </a:lnTo>
                <a:lnTo>
                  <a:pt x="98617" y="189379"/>
                </a:lnTo>
                <a:lnTo>
                  <a:pt x="102080" y="153208"/>
                </a:lnTo>
                <a:lnTo>
                  <a:pt x="115634" y="117473"/>
                </a:lnTo>
                <a:lnTo>
                  <a:pt x="138330" y="85230"/>
                </a:lnTo>
                <a:lnTo>
                  <a:pt x="169459" y="61897"/>
                </a:lnTo>
                <a:lnTo>
                  <a:pt x="206711" y="48782"/>
                </a:lnTo>
                <a:lnTo>
                  <a:pt x="246722" y="46062"/>
                </a:lnTo>
                <a:lnTo>
                  <a:pt x="362115" y="46062"/>
                </a:lnTo>
                <a:lnTo>
                  <a:pt x="336874" y="28959"/>
                </a:lnTo>
                <a:lnTo>
                  <a:pt x="298442" y="11994"/>
                </a:lnTo>
                <a:lnTo>
                  <a:pt x="258363" y="2004"/>
                </a:lnTo>
                <a:lnTo>
                  <a:pt x="219582" y="0"/>
                </a:lnTo>
                <a:close/>
              </a:path>
              <a:path w="447675" h="487044">
                <a:moveTo>
                  <a:pt x="208391" y="152558"/>
                </a:moveTo>
                <a:lnTo>
                  <a:pt x="210192" y="158013"/>
                </a:lnTo>
                <a:lnTo>
                  <a:pt x="211983" y="165290"/>
                </a:lnTo>
                <a:lnTo>
                  <a:pt x="211983" y="172568"/>
                </a:lnTo>
                <a:lnTo>
                  <a:pt x="226187" y="190080"/>
                </a:lnTo>
                <a:lnTo>
                  <a:pt x="240728" y="207593"/>
                </a:lnTo>
                <a:lnTo>
                  <a:pt x="253921" y="225788"/>
                </a:lnTo>
                <a:lnTo>
                  <a:pt x="264086" y="245351"/>
                </a:lnTo>
                <a:lnTo>
                  <a:pt x="261249" y="256268"/>
                </a:lnTo>
                <a:lnTo>
                  <a:pt x="250833" y="271278"/>
                </a:lnTo>
                <a:lnTo>
                  <a:pt x="238060" y="284240"/>
                </a:lnTo>
                <a:lnTo>
                  <a:pt x="228150" y="289014"/>
                </a:lnTo>
                <a:lnTo>
                  <a:pt x="294157" y="289014"/>
                </a:lnTo>
                <a:lnTo>
                  <a:pt x="307448" y="275033"/>
                </a:lnTo>
                <a:lnTo>
                  <a:pt x="315506" y="243530"/>
                </a:lnTo>
                <a:lnTo>
                  <a:pt x="309078" y="210663"/>
                </a:lnTo>
                <a:lnTo>
                  <a:pt x="291027" y="179845"/>
                </a:lnTo>
                <a:lnTo>
                  <a:pt x="276097" y="168163"/>
                </a:lnTo>
                <a:lnTo>
                  <a:pt x="255100" y="161427"/>
                </a:lnTo>
                <a:lnTo>
                  <a:pt x="231409" y="157078"/>
                </a:lnTo>
                <a:lnTo>
                  <a:pt x="208391" y="152558"/>
                </a:lnTo>
                <a:close/>
              </a:path>
            </a:pathLst>
          </a:custGeom>
          <a:solidFill>
            <a:srgbClr val="414141"/>
          </a:solidFill>
        </p:spPr>
        <p:txBody>
          <a:bodyPr wrap="square" lIns="0" tIns="0" rIns="0" bIns="0" rtlCol="0"/>
          <a:lstStyle/>
          <a:p>
            <a:endParaRP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0</TotalTime>
  <Words>6809</Words>
  <Application>Microsoft Office PowerPoint</Application>
  <PresentationFormat>自定义</PresentationFormat>
  <Paragraphs>505</Paragraphs>
  <Slides>87</Slides>
  <Notes>0</Notes>
  <HiddenSlides>0</HiddenSlides>
  <MMClips>0</MMClips>
  <ScaleCrop>false</ScaleCrop>
  <HeadingPairs>
    <vt:vector size="4" baseType="variant">
      <vt:variant>
        <vt:lpstr>主题</vt:lpstr>
      </vt:variant>
      <vt:variant>
        <vt:i4>1</vt:i4>
      </vt:variant>
      <vt:variant>
        <vt:lpstr>幻灯片标题</vt:lpstr>
      </vt:variant>
      <vt:variant>
        <vt:i4>87</vt:i4>
      </vt:variant>
    </vt:vector>
  </HeadingPairs>
  <TitlesOfParts>
    <vt:vector size="88" baseType="lpstr">
      <vt:lpstr>Office Theme</vt:lpstr>
      <vt:lpstr>幻灯片 1</vt:lpstr>
      <vt:lpstr>幻灯片 2</vt:lpstr>
      <vt:lpstr>幻灯片 3</vt:lpstr>
      <vt:lpstr>吟安开头段，捻断数茎须</vt:lpstr>
      <vt:lpstr>开头很重要  开头很重要  开头很重要</vt:lpstr>
      <vt:lpstr>幻灯片 6</vt:lpstr>
      <vt:lpstr>创设情境</vt:lpstr>
      <vt:lpstr>幻灯片 8</vt:lpstr>
      <vt:lpstr>创设情境</vt:lpstr>
      <vt:lpstr>创设情境</vt:lpstr>
      <vt:lpstr>创设情境</vt:lpstr>
      <vt:lpstr>小处切入·特写</vt:lpstr>
      <vt:lpstr>妙引名句</vt:lpstr>
      <vt:lpstr>有⼈人说：“……”⽽而我们……</vt:lpstr>
      <vt:lpstr>妙引名句 变相引入</vt:lpstr>
      <vt:lpstr>妙引名句</vt:lpstr>
      <vt:lpstr>妙引名句</vt:lpstr>
      <vt:lpstr>妙引名句 · 化用名句</vt:lpstr>
      <vt:lpstr>妙引名句 · 引出主题 增强说服⼒力力</vt:lpstr>
      <vt:lpstr>胆怯者当不了命运的捕手。</vt:lpstr>
      <vt:lpstr>【示范文段】</vt:lpstr>
      <vt:lpstr>天下古今之庸人，皆以一惰字致败；  天下古今之人才，皆以一傲字致败。</vt:lpstr>
      <vt:lpstr>【示范文段】</vt:lpstr>
      <vt:lpstr>知道自己知道什么,也知道自己不  知道什么,这就是真正的知识。</vt:lpstr>
      <vt:lpstr>【示范文段】</vt:lpstr>
      <vt:lpstr>【示范文段】</vt:lpstr>
      <vt:lpstr>幻灯片 27</vt:lpstr>
      <vt:lpstr>幻灯片 28</vt:lpstr>
      <vt:lpstr>幻灯片 29</vt:lpstr>
      <vt:lpstr>材料概括要精炼</vt:lpstr>
      <vt:lpstr>引论结合</vt:lpstr>
      <vt:lpstr>幻灯片 32</vt:lpstr>
      <vt:lpstr>幻灯片 33</vt:lpstr>
      <vt:lpstr>幻灯片 34</vt:lpstr>
      <vt:lpstr>22、阅读下⾯面漫画材料料，写⼀一篇不不少于800字的⽂文章。</vt:lpstr>
      <vt:lpstr>幻灯片 36</vt:lpstr>
      <vt:lpstr>引论结合</vt:lpstr>
      <vt:lpstr>设⽴立分论点，⽂文章思路路清</vt:lpstr>
      <vt:lpstr>常用作文结构</vt:lpstr>
      <vt:lpstr>幻灯片 40</vt:lpstr>
      <vt:lpstr>幻灯片 41</vt:lpstr>
      <vt:lpstr>幻灯片 42</vt:lpstr>
      <vt:lpstr>你我之梦，中国之梦</vt:lpstr>
      <vt:lpstr>幻灯片 44</vt:lpstr>
      <vt:lpstr>幻灯片 45</vt:lpstr>
      <vt:lpstr>幻灯片 46</vt:lpstr>
      <vt:lpstr>何妨让思维转个弯</vt:lpstr>
      <vt:lpstr>① 创设情景，引出思考</vt:lpstr>
      <vt:lpstr>幻灯片 49</vt:lpstr>
      <vt:lpstr>幻灯片 50</vt:lpstr>
      <vt:lpstr>幻灯片 51</vt:lpstr>
      <vt:lpstr>⼼心中期许，笔下⻛风云</vt:lpstr>
      <vt:lpstr>幻灯片 53</vt:lpstr>
      <vt:lpstr>幻灯片 54</vt:lpstr>
      <vt:lpstr>瓷器器式的语⽂文学习</vt:lpstr>
      <vt:lpstr>幻灯片 56</vt:lpstr>
      <vt:lpstr>幻灯片 57</vt:lpstr>
      <vt:lpstr>幻灯片 58</vt:lpstr>
      <vt:lpstr>幻灯片 59</vt:lpstr>
      <vt:lpstr>超越预测，返璞归真</vt:lpstr>
      <vt:lpstr>幻灯片 61</vt:lpstr>
      <vt:lpstr>幻灯片 62</vt:lpstr>
      <vt:lpstr>亮剑⽆无声处</vt:lpstr>
      <vt:lpstr>幻灯片 64</vt:lpstr>
      <vt:lpstr>对照式结构</vt:lpstr>
      <vt:lpstr>眼界⽆无穷世界宽</vt:lpstr>
      <vt:lpstr>幻灯片 67</vt:lpstr>
      <vt:lpstr>结 构 第⼀一部分：开头：①引⽤用名句句，提出中⼼心论点——我  们尚未拥有之物决定了了个体⽣生命的富有程度，要“视吾  家之所寡有”</vt:lpstr>
      <vt:lpstr>第一部分：①②引用名家描写过春节的片段开篇写旧  时节日的仪式感，提出中心论点——唤醒传统节日的  仪式感</vt:lpstr>
      <vt:lpstr>余味引⼈人思，⽂文采第⼀一位</vt:lpstr>
      <vt:lpstr>首尾呼应</vt:lpstr>
      <vt:lpstr>首尾呼应</vt:lpstr>
      <vt:lpstr>首尾呼应</vt:lpstr>
      <vt:lpstr>名句作结</vt:lpstr>
      <vt:lpstr>名句作结</vt:lpstr>
      <vt:lpstr>名句作结</vt:lpstr>
      <vt:lpstr>呼告号召</vt:lpstr>
      <vt:lpstr>呼告号召</vt:lpstr>
      <vt:lpstr>限定内容与结构型</vt:lpstr>
      <vt:lpstr>幻灯片 80</vt:lpstr>
      <vt:lpstr>分析材料和要求</vt:lpstr>
      <vt:lpstr>为什么要劳动</vt:lpstr>
      <vt:lpstr>幻灯片 83</vt:lpstr>
      <vt:lpstr>幻灯片 84</vt:lpstr>
      <vt:lpstr>幻灯片 85</vt:lpstr>
      <vt:lpstr>第⼀一部分：</vt:lpstr>
      <vt:lpstr>幻灯片 87</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2020暑假班全部课件19598124</dc:title>
  <cp:lastModifiedBy>dongqixing</cp:lastModifiedBy>
  <cp:revision>2</cp:revision>
  <dcterms:created xsi:type="dcterms:W3CDTF">2020-03-28T23:34:38Z</dcterms:created>
  <dcterms:modified xsi:type="dcterms:W3CDTF">2020-04-03T14:30:48Z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reated">
    <vt:filetime>2019-08-04T00:00:00Z</vt:filetime>
  </property>
  <property fmtid="{D5CDD505-2E9C-101B-9397-08002B2CF9AE}" pid="3" name="Creator">
    <vt:lpwstr>Keynote 讲演</vt:lpwstr>
  </property>
  <property fmtid="{D5CDD505-2E9C-101B-9397-08002B2CF9AE}" pid="4" name="LastSaved">
    <vt:filetime>2020-03-28T00:00:00Z</vt:filetime>
  </property>
</Properties>
</file>