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7" d="100"/>
          <a:sy n="67" d="100"/>
        </p:scale>
        <p:origin x="-125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smtClean="0"/>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smtClean="0"/>
              <a:t>单击此处编辑母版副标题样式</a:t>
            </a:r>
            <a:endParaRPr kumimoji="0" lang="en-US"/>
          </a:p>
        </p:txBody>
      </p:sp>
      <p:sp>
        <p:nvSpPr>
          <p:cNvPr id="4" name="日期占位符 3"/>
          <p:cNvSpPr>
            <a:spLocks noGrp="1"/>
          </p:cNvSpPr>
          <p:nvPr>
            <p:ph type="dt" sz="half" idx="10"/>
          </p:nvPr>
        </p:nvSpPr>
        <p:spPr/>
        <p:txBody>
          <a:bodyPr/>
          <a:lstStyle/>
          <a:p>
            <a:fld id="{EA8DF415-F2E5-438F-9255-EC0B70242B34}" type="datetimeFigureOut">
              <a:rPr lang="zh-CN" altLang="en-US" smtClean="0"/>
              <a:pPr/>
              <a:t>2012-6-30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A40F6D-108E-4F70-A192-E05085A5457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A8DF415-F2E5-438F-9255-EC0B70242B34}" type="datetimeFigureOut">
              <a:rPr lang="zh-CN" altLang="en-US" smtClean="0"/>
              <a:pPr/>
              <a:t>2012-6-30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A40F6D-108E-4F70-A192-E05085A5457A}" type="slidenum">
              <a:rPr lang="zh-CN" altLang="en-US" smtClean="0"/>
              <a:pPr/>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A8DF415-F2E5-438F-9255-EC0B70242B34}" type="datetimeFigureOut">
              <a:rPr lang="zh-CN" altLang="en-US" smtClean="0"/>
              <a:pPr/>
              <a:t>2012-6-30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A40F6D-108E-4F70-A192-E05085A5457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a:xfrm>
            <a:off x="73152" y="6400800"/>
            <a:ext cx="3200400" cy="283800"/>
          </a:xfrm>
        </p:spPr>
        <p:txBody>
          <a:bodyPr/>
          <a:lstStyle/>
          <a:p>
            <a:fld id="{EA8DF415-F2E5-438F-9255-EC0B70242B34}" type="datetimeFigureOut">
              <a:rPr lang="zh-CN" altLang="en-US" smtClean="0"/>
              <a:pPr/>
              <a:t>2012-6-30</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16A40F6D-108E-4F70-A192-E05085A5457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EA8DF415-F2E5-438F-9255-EC0B70242B34}" type="datetimeFigureOut">
              <a:rPr lang="zh-CN" altLang="en-US" smtClean="0"/>
              <a:pPr/>
              <a:t>2012-6-30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6A40F6D-108E-4F70-A192-E05085A5457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EA8DF415-F2E5-438F-9255-EC0B70242B34}" type="datetimeFigureOut">
              <a:rPr lang="zh-CN" altLang="en-US" smtClean="0"/>
              <a:pPr/>
              <a:t>2012-6-30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A40F6D-108E-4F70-A192-E05085A5457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EA8DF415-F2E5-438F-9255-EC0B70242B34}" type="datetimeFigureOut">
              <a:rPr lang="zh-CN" altLang="en-US" smtClean="0"/>
              <a:pPr/>
              <a:t>2012-6-30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6A40F6D-108E-4F70-A192-E05085A5457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EA8DF415-F2E5-438F-9255-EC0B70242B34}" type="datetimeFigureOut">
              <a:rPr lang="zh-CN" altLang="en-US" smtClean="0"/>
              <a:pPr/>
              <a:t>2012-6-30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6A40F6D-108E-4F70-A192-E05085A5457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A8DF415-F2E5-438F-9255-EC0B70242B34}" type="datetimeFigureOut">
              <a:rPr lang="zh-CN" altLang="en-US" smtClean="0"/>
              <a:pPr/>
              <a:t>2012-6-30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6A40F6D-108E-4F70-A192-E05085A5457A}"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EA8DF415-F2E5-438F-9255-EC0B70242B34}" type="datetimeFigureOut">
              <a:rPr lang="zh-CN" altLang="en-US" smtClean="0"/>
              <a:pPr/>
              <a:t>2012-6-30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A40F6D-108E-4F70-A192-E05085A5457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smtClean="0"/>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EA8DF415-F2E5-438F-9255-EC0B70242B34}" type="datetimeFigureOut">
              <a:rPr lang="zh-CN" altLang="en-US" smtClean="0"/>
              <a:pPr/>
              <a:t>2012-6-30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6A40F6D-108E-4F70-A192-E05085A5457A}"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8229600" cy="1143000"/>
          </a:xfrm>
          <a:prstGeom prst="rect">
            <a:avLst/>
          </a:prstGeom>
        </p:spPr>
        <p:txBody>
          <a:bodyPr vert="horz" rtlCol="0" anchor="ctr">
            <a:normAutofit/>
          </a:body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600200"/>
            <a:ext cx="8229600" cy="4686320"/>
          </a:xfrm>
          <a:prstGeom prst="rect">
            <a:avLst/>
          </a:prstGeom>
        </p:spPr>
        <p:txBody>
          <a:bodyPr vert="horz" rtlCol="0">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EA8DF415-F2E5-438F-9255-EC0B70242B34}" type="datetimeFigureOut">
              <a:rPr lang="zh-CN" altLang="en-US" smtClean="0"/>
              <a:pPr/>
              <a:t>2012-6-30</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16A40F6D-108E-4F70-A192-E05085A5457A}" type="slidenum">
              <a:rPr lang="zh-CN" altLang="en-US" smtClean="0"/>
              <a:pPr/>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latinLnBrk="0" hangingPunct="1">
        <a:spcBef>
          <a:spcPct val="0"/>
        </a:spcBef>
        <a:buNone/>
        <a:defRPr kumimoji="0" sz="4400" kern="120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3200" kern="1200">
          <a:solidFill>
            <a:schemeClr val="tx1"/>
          </a:solidFill>
          <a:latin typeface="+mn-lt"/>
          <a:ea typeface="+mn-ea"/>
          <a:cs typeface="+mn-cs"/>
        </a:defRPr>
      </a:lvl1pPr>
      <a:lvl2pPr marL="742950" indent="-285750" algn="l" rtl="0" eaLnBrk="1" latinLnBrk="0" hangingPunct="1">
        <a:spcBef>
          <a:spcPct val="20000"/>
        </a:spcBef>
        <a:buClr>
          <a:schemeClr val="tx2"/>
        </a:buClr>
        <a:buSzPct val="50000"/>
        <a:buFont typeface="Wingdings 2"/>
        <a:buChar char="Þ"/>
        <a:defRPr kumimoji="0" sz="2800" kern="1200">
          <a:solidFill>
            <a:schemeClr val="tx1"/>
          </a:solidFill>
          <a:latin typeface="+mn-lt"/>
          <a:ea typeface="+mn-ea"/>
          <a:cs typeface="+mn-cs"/>
        </a:defRPr>
      </a:lvl2pPr>
      <a:lvl3pPr marL="1143000" indent="-228600" algn="l" rtl="0" eaLnBrk="1" latinLnBrk="0" hangingPunct="1">
        <a:spcBef>
          <a:spcPct val="20000"/>
        </a:spcBef>
        <a:buClr>
          <a:schemeClr val="tx2"/>
        </a:buClr>
        <a:buSzPct val="50000"/>
        <a:buFont typeface="Wingdings 2"/>
        <a:buChar char=""/>
        <a:defRPr kumimoji="0" sz="2400" kern="1200">
          <a:solidFill>
            <a:schemeClr val="tx1"/>
          </a:solidFill>
          <a:latin typeface="+mn-lt"/>
          <a:ea typeface="+mn-ea"/>
          <a:cs typeface="+mn-cs"/>
        </a:defRPr>
      </a:lvl3pPr>
      <a:lvl4pPr marL="16002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4pPr>
      <a:lvl5pPr marL="2057400" indent="-228600" algn="l" rtl="0" eaLnBrk="1" latinLnBrk="0" hangingPunct="1">
        <a:spcBef>
          <a:spcPct val="20000"/>
        </a:spcBef>
        <a:buClr>
          <a:schemeClr val="tx2"/>
        </a:buClr>
        <a:buSzPct val="50000"/>
        <a:buFont typeface="Wingdings 2"/>
        <a:buChar char=""/>
        <a:defRPr kumimoji="0"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7.wav"/><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audio" Target="../media/audio7.wav"/><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audio" Target="../media/audio9.wav"/><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audio" Target="../media/audio5.wav"/><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audio" Target="../media/audio7.wav"/><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rot="21400677">
            <a:off x="685800" y="381000"/>
            <a:ext cx="7772400" cy="1976430"/>
          </a:xfrm>
        </p:spPr>
        <p:txBody>
          <a:bodyPr>
            <a:normAutofit/>
          </a:bodyPr>
          <a:lstStyle/>
          <a:p>
            <a:r>
              <a:rPr lang="zh-CN" altLang="en-US" sz="4800" dirty="0">
                <a:solidFill>
                  <a:schemeClr val="accent6">
                    <a:lumMod val="75000"/>
                  </a:schemeClr>
                </a:solidFill>
              </a:rPr>
              <a:t>人教版七年级上</a:t>
            </a:r>
            <a:r>
              <a:rPr lang="zh-CN" altLang="en-US" sz="4800" dirty="0" smtClean="0">
                <a:solidFill>
                  <a:schemeClr val="accent6">
                    <a:lumMod val="75000"/>
                  </a:schemeClr>
                </a:solidFill>
              </a:rPr>
              <a:t>期期中综合自测练习题</a:t>
            </a:r>
            <a:endParaRPr lang="zh-CN" altLang="en-US" sz="4800" dirty="0">
              <a:solidFill>
                <a:schemeClr val="accent6">
                  <a:lumMod val="75000"/>
                </a:schemeClr>
              </a:solidFill>
            </a:endParaRPr>
          </a:p>
        </p:txBody>
      </p:sp>
      <p:sp>
        <p:nvSpPr>
          <p:cNvPr id="3" name="副标题 2"/>
          <p:cNvSpPr>
            <a:spLocks noGrp="1"/>
          </p:cNvSpPr>
          <p:nvPr>
            <p:ph type="subTitle" idx="1"/>
          </p:nvPr>
        </p:nvSpPr>
        <p:spPr>
          <a:xfrm>
            <a:off x="714348" y="3000372"/>
            <a:ext cx="7858180" cy="1785942"/>
          </a:xfrm>
        </p:spPr>
        <p:txBody>
          <a:bodyPr>
            <a:normAutofit/>
          </a:bodyPr>
          <a:lstStyle/>
          <a:p>
            <a:r>
              <a:rPr lang="zh-CN" altLang="en-US" sz="4800" dirty="0" smtClean="0">
                <a:solidFill>
                  <a:srgbClr val="00B0F0"/>
                </a:solidFill>
              </a:rPr>
              <a:t>上蔡城南中学  刘二龙</a:t>
            </a:r>
            <a:endParaRPr lang="zh-CN" altLang="en-US" sz="4800" dirty="0">
              <a:solidFill>
                <a:srgbClr val="00B0F0"/>
              </a:solidFill>
            </a:endParaRPr>
          </a:p>
        </p:txBody>
      </p:sp>
      <p:sp>
        <p:nvSpPr>
          <p:cNvPr id="4" name="矩形 3"/>
          <p:cNvSpPr/>
          <p:nvPr/>
        </p:nvSpPr>
        <p:spPr>
          <a:xfrm rot="21025766">
            <a:off x="2111422" y="4293251"/>
            <a:ext cx="5317482"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altLang="zh-CN"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2012</a:t>
            </a:r>
            <a:r>
              <a:rPr lang="zh-CN" alt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年</a:t>
            </a:r>
            <a:r>
              <a:rPr lang="en-US" altLang="zh-CN"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6</a:t>
            </a:r>
            <a:r>
              <a:rPr lang="zh-CN" alt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月</a:t>
            </a:r>
            <a:r>
              <a:rPr lang="en-US" altLang="zh-CN"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28</a:t>
            </a:r>
            <a:r>
              <a:rPr lang="zh-CN" altLang="en-US"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日</a:t>
            </a:r>
            <a:endParaRPr lang="zh-CN" alt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comb/>
    <p:sndAc>
      <p:stSnd>
        <p:snd r:embed="rId2" name="drumroll.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0"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800" decel="100000"/>
                                        <p:tgtEl>
                                          <p:spTgt spid="3">
                                            <p:txEl>
                                              <p:pRg st="0" end="0"/>
                                            </p:txEl>
                                          </p:spTgt>
                                        </p:tgtEl>
                                      </p:cBhvr>
                                    </p:animEffect>
                                    <p:anim calcmode="lin" valueType="num">
                                      <p:cBhvr>
                                        <p:cTn id="19" dur="800" decel="100000" fill="hold"/>
                                        <p:tgtEl>
                                          <p:spTgt spid="3">
                                            <p:txEl>
                                              <p:pRg st="0" end="0"/>
                                            </p:txEl>
                                          </p:spTgt>
                                        </p:tgtEl>
                                        <p:attrNameLst>
                                          <p:attrName>style.rotation</p:attrName>
                                        </p:attrNameLst>
                                      </p:cBhvr>
                                      <p:tavLst>
                                        <p:tav tm="0">
                                          <p:val>
                                            <p:fltVal val="-90"/>
                                          </p:val>
                                        </p:tav>
                                        <p:tav tm="100000">
                                          <p:val>
                                            <p:fltVal val="0"/>
                                          </p:val>
                                        </p:tav>
                                      </p:tavLst>
                                    </p:anim>
                                    <p:anim calcmode="lin" valueType="num">
                                      <p:cBhvr>
                                        <p:cTn id="20" dur="800" decel="100000" fill="hold"/>
                                        <p:tgtEl>
                                          <p:spTgt spid="3">
                                            <p:txEl>
                                              <p:pRg st="0" end="0"/>
                                            </p:txEl>
                                          </p:spTgt>
                                        </p:tgtEl>
                                        <p:attrNameLst>
                                          <p:attrName>ppt_x</p:attrName>
                                        </p:attrNameLst>
                                      </p:cBhvr>
                                      <p:tavLst>
                                        <p:tav tm="0">
                                          <p:val>
                                            <p:strVal val="#ppt_x+0.4"/>
                                          </p:val>
                                        </p:tav>
                                        <p:tav tm="100000">
                                          <p:val>
                                            <p:strVal val="#ppt_x-0.05"/>
                                          </p:val>
                                        </p:tav>
                                      </p:tavLst>
                                    </p:anim>
                                    <p:anim calcmode="lin" valueType="num">
                                      <p:cBhvr>
                                        <p:cTn id="21" dur="800" decel="100000" fill="hold"/>
                                        <p:tgtEl>
                                          <p:spTgt spid="3">
                                            <p:txEl>
                                              <p:pRg st="0" end="0"/>
                                            </p:txEl>
                                          </p:spTgt>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3">
                                            <p:txEl>
                                              <p:pRg st="0" end="0"/>
                                            </p:txEl>
                                          </p:spTgt>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3">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5" presetClass="entr" presetSubtype="0" fill="hold" grpId="0"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31" dur="1000" fill="hold"/>
                                        <p:tgtEl>
                                          <p:spTgt spid="4"/>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3600" b="1" dirty="0" smtClean="0">
                <a:solidFill>
                  <a:srgbClr val="FF0000"/>
                </a:solidFill>
              </a:rPr>
              <a:t>（二）</a:t>
            </a:r>
            <a:r>
              <a:rPr lang="en-US" altLang="zh-CN" sz="3600" b="1" dirty="0" smtClean="0">
                <a:solidFill>
                  <a:srgbClr val="FF0000"/>
                </a:solidFill>
              </a:rPr>
              <a:t>《</a:t>
            </a:r>
            <a:r>
              <a:rPr lang="zh-CN" altLang="en-US" sz="3600" b="1" dirty="0" smtClean="0">
                <a:solidFill>
                  <a:srgbClr val="FF0000"/>
                </a:solidFill>
              </a:rPr>
              <a:t>走一步，再走一步</a:t>
            </a:r>
            <a:r>
              <a:rPr lang="en-US" altLang="zh-CN" sz="3600" b="1" dirty="0" smtClean="0">
                <a:solidFill>
                  <a:srgbClr val="FF0000"/>
                </a:solidFill>
              </a:rPr>
              <a:t>》</a:t>
            </a:r>
            <a:r>
              <a:rPr lang="zh-CN" altLang="en-US" sz="3600" b="1" dirty="0" smtClean="0">
                <a:solidFill>
                  <a:srgbClr val="FF0000"/>
                </a:solidFill>
              </a:rPr>
              <a:t>节选（</a:t>
            </a:r>
            <a:r>
              <a:rPr lang="en-US" altLang="zh-CN" sz="3600" b="1" dirty="0" smtClean="0">
                <a:solidFill>
                  <a:srgbClr val="FF0000"/>
                </a:solidFill>
              </a:rPr>
              <a:t>10</a:t>
            </a:r>
            <a:r>
              <a:rPr lang="zh-CN" altLang="en-US" sz="3600" b="1" dirty="0" smtClean="0">
                <a:solidFill>
                  <a:srgbClr val="FF0000"/>
                </a:solidFill>
              </a:rPr>
              <a:t>分）</a:t>
            </a:r>
            <a:r>
              <a:rPr lang="zh-CN" altLang="en-US" dirty="0" smtClean="0"/>
              <a:t/>
            </a:r>
            <a:br>
              <a:rPr lang="zh-CN" altLang="en-US" dirty="0" smtClean="0"/>
            </a:br>
            <a:endParaRPr lang="zh-CN" altLang="en-US" dirty="0"/>
          </a:p>
        </p:txBody>
      </p:sp>
      <p:sp>
        <p:nvSpPr>
          <p:cNvPr id="3" name="内容占位符 2"/>
          <p:cNvSpPr>
            <a:spLocks noGrp="1"/>
          </p:cNvSpPr>
          <p:nvPr>
            <p:ph sz="half" idx="1"/>
          </p:nvPr>
        </p:nvSpPr>
        <p:spPr>
          <a:xfrm>
            <a:off x="0" y="928670"/>
            <a:ext cx="8929718" cy="5643602"/>
          </a:xfrm>
        </p:spPr>
        <p:txBody>
          <a:bodyPr>
            <a:normAutofit lnSpcReduction="10000"/>
          </a:bodyPr>
          <a:lstStyle/>
          <a:p>
            <a:pPr>
              <a:buNone/>
            </a:pPr>
            <a:r>
              <a:rPr lang="en-US" altLang="zh-CN" dirty="0" smtClean="0"/>
              <a:t>		</a:t>
            </a:r>
            <a:r>
              <a:rPr lang="zh-CN" altLang="en-US" dirty="0" smtClean="0"/>
              <a:t>我们最后来到一处空地。那座悬崖就在空地的另一边。它是一堵垂直的峭壁，壁面有许多凸出来的岩石、崩土和蓬乱的灌木。大约只有二十米高，但在我眼中却是高不可攀的险峰。</a:t>
            </a:r>
            <a:endParaRPr lang="en-US" altLang="zh-CN" dirty="0" smtClean="0"/>
          </a:p>
          <a:p>
            <a:pPr>
              <a:buNone/>
            </a:pPr>
            <a:endParaRPr lang="en-US" altLang="zh-CN" dirty="0" smtClean="0"/>
          </a:p>
          <a:p>
            <a:pPr>
              <a:buNone/>
            </a:pPr>
            <a:endParaRPr lang="en-US" altLang="zh-CN" dirty="0" smtClean="0"/>
          </a:p>
          <a:p>
            <a:pPr>
              <a:buNone/>
            </a:pPr>
            <a:r>
              <a:rPr lang="en-US" altLang="zh-CN" dirty="0" smtClean="0"/>
              <a:t>		</a:t>
            </a:r>
            <a:r>
              <a:rPr lang="zh-CN" altLang="en-US" dirty="0" smtClean="0"/>
              <a:t>接着，他们又开始向崖顶攀爬。他们打算从崖顶沿着一条迂回的小路下山回家。</a:t>
            </a:r>
          </a:p>
          <a:p>
            <a:pPr>
              <a:buNone/>
            </a:pPr>
            <a:r>
              <a:rPr lang="zh-CN" altLang="en-US" dirty="0" smtClean="0"/>
              <a:t>“嗨，慢着，”我软弱地哀求道，“我没法</a:t>
            </a:r>
            <a:r>
              <a:rPr lang="en-US" altLang="zh-CN" dirty="0" smtClean="0"/>
              <a:t>——”</a:t>
            </a:r>
          </a:p>
          <a:p>
            <a:pPr>
              <a:buNone/>
            </a:pPr>
            <a:endParaRPr lang="zh-CN" altLang="en-US" dirty="0" smtClean="0"/>
          </a:p>
          <a:p>
            <a:endParaRPr lang="zh-CN" altLang="en-US" dirty="0"/>
          </a:p>
        </p:txBody>
      </p:sp>
      <p:sp>
        <p:nvSpPr>
          <p:cNvPr id="4" name="内容占位符 3"/>
          <p:cNvSpPr>
            <a:spLocks noGrp="1"/>
          </p:cNvSpPr>
          <p:nvPr>
            <p:ph sz="half" idx="2"/>
          </p:nvPr>
        </p:nvSpPr>
        <p:spPr>
          <a:xfrm>
            <a:off x="142844" y="2428868"/>
            <a:ext cx="8786874" cy="4071966"/>
          </a:xfrm>
        </p:spPr>
        <p:txBody>
          <a:bodyPr>
            <a:normAutofit lnSpcReduction="10000"/>
          </a:bodyPr>
          <a:lstStyle/>
          <a:p>
            <a:pPr>
              <a:buNone/>
            </a:pPr>
            <a:r>
              <a:rPr lang="en-US" altLang="zh-CN" dirty="0" smtClean="0">
                <a:solidFill>
                  <a:srgbClr val="92D050"/>
                </a:solidFill>
              </a:rPr>
              <a:t> 		</a:t>
            </a:r>
            <a:r>
              <a:rPr lang="zh-CN" altLang="en-US" dirty="0" smtClean="0">
                <a:solidFill>
                  <a:srgbClr val="92D050"/>
                </a:solidFill>
              </a:rPr>
              <a:t>我终于爬上去了，蹲在石架上，心惊肉跳，尽量往里靠。其他爬上去了的孩子慢慢地向石架边缘移动，我看在眼里，吓得几乎晕倒。</a:t>
            </a:r>
          </a:p>
          <a:p>
            <a:pPr>
              <a:buNone/>
            </a:pPr>
            <a:endParaRPr lang="en-US" altLang="zh-CN" dirty="0" smtClean="0">
              <a:solidFill>
                <a:srgbClr val="92D050"/>
              </a:solidFill>
            </a:endParaRPr>
          </a:p>
          <a:p>
            <a:pPr>
              <a:buNone/>
            </a:pPr>
            <a:endParaRPr lang="en-US" altLang="zh-CN" dirty="0" smtClean="0">
              <a:solidFill>
                <a:srgbClr val="92D050"/>
              </a:solidFill>
            </a:endParaRPr>
          </a:p>
          <a:p>
            <a:pPr>
              <a:buNone/>
            </a:pPr>
            <a:r>
              <a:rPr lang="en-US" altLang="zh-CN" dirty="0" smtClean="0">
                <a:solidFill>
                  <a:srgbClr val="92D050"/>
                </a:solidFill>
              </a:rPr>
              <a:t>		</a:t>
            </a:r>
            <a:r>
              <a:rPr lang="zh-CN" altLang="en-US" dirty="0" smtClean="0">
                <a:solidFill>
                  <a:srgbClr val="92D050"/>
                </a:solidFill>
              </a:rPr>
              <a:t>他们左折右转地爬上了崖顶，向下凝视着我。“如果你想待在那里，就待着好了，”有个孩子嘲笑道，“不用客气。”杰利看来好像有点不放心，但还是和大家一起走了。</a:t>
            </a:r>
          </a:p>
          <a:p>
            <a:endParaRPr lang="zh-CN" altLang="en-US" dirty="0"/>
          </a:p>
        </p:txBody>
      </p:sp>
    </p:spTree>
  </p:cSld>
  <p:clrMapOvr>
    <a:masterClrMapping/>
  </p:clrMapOvr>
  <p:transition>
    <p:sndAc>
      <p:stSnd>
        <p:snd r:embed="rId2" name="suction.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1000"/>
                                        <p:tgtEl>
                                          <p:spTgt spid="3">
                                            <p:txEl>
                                              <p:pRg st="0" end="0"/>
                                            </p:txEl>
                                          </p:spTgt>
                                        </p:tgtEl>
                                      </p:cBhvr>
                                    </p:animEffect>
                                    <p:anim calcmode="lin" valueType="num">
                                      <p:cBhvr>
                                        <p:cTn id="19"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1000"/>
                                        <p:tgtEl>
                                          <p:spTgt spid="3">
                                            <p:txEl>
                                              <p:pRg st="3" end="3"/>
                                            </p:txEl>
                                          </p:spTgt>
                                        </p:tgtEl>
                                      </p:cBhvr>
                                    </p:animEffect>
                                    <p:anim calcmode="lin" valueType="num">
                                      <p:cBhvr>
                                        <p:cTn id="2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1000"/>
                                        <p:tgtEl>
                                          <p:spTgt spid="3">
                                            <p:txEl>
                                              <p:pRg st="4" end="4"/>
                                            </p:txEl>
                                          </p:spTgt>
                                        </p:tgtEl>
                                      </p:cBhvr>
                                    </p:animEffect>
                                    <p:anim calcmode="lin" valueType="num">
                                      <p:cBhvr>
                                        <p:cTn id="3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5" presetClass="entr" presetSubtype="0" fill="hold" grpId="0" nodeType="clickEffect">
                                  <p:stCondLst>
                                    <p:cond delay="0"/>
                                  </p:stCondLst>
                                  <p:childTnLst>
                                    <p:set>
                                      <p:cBhvr>
                                        <p:cTn id="38" dur="1" fill="hold">
                                          <p:stCondLst>
                                            <p:cond delay="0"/>
                                          </p:stCondLst>
                                        </p:cTn>
                                        <p:tgtEl>
                                          <p:spTgt spid="4">
                                            <p:txEl>
                                              <p:pRg st="0" end="0"/>
                                            </p:txEl>
                                          </p:spTgt>
                                        </p:tgtEl>
                                        <p:attrNameLst>
                                          <p:attrName>style.visibility</p:attrName>
                                        </p:attrNameLst>
                                      </p:cBhvr>
                                      <p:to>
                                        <p:strVal val="visible"/>
                                      </p:to>
                                    </p:set>
                                    <p:anim calcmode="lin" valueType="num">
                                      <p:cBhvr>
                                        <p:cTn id="39"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42"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4">
                                            <p:txEl>
                                              <p:pRg st="0" end="0"/>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5" presetClass="entr" presetSubtype="0" fill="hold" grpId="0" nodeType="clickEffect">
                                  <p:stCondLst>
                                    <p:cond delay="0"/>
                                  </p:stCondLst>
                                  <p:childTnLst>
                                    <p:set>
                                      <p:cBhvr>
                                        <p:cTn id="50" dur="1" fill="hold">
                                          <p:stCondLst>
                                            <p:cond delay="0"/>
                                          </p:stCondLst>
                                        </p:cTn>
                                        <p:tgtEl>
                                          <p:spTgt spid="4">
                                            <p:txEl>
                                              <p:pRg st="3" end="3"/>
                                            </p:txEl>
                                          </p:spTgt>
                                        </p:tgtEl>
                                        <p:attrNameLst>
                                          <p:attrName>style.visibility</p:attrName>
                                        </p:attrNameLst>
                                      </p:cBhvr>
                                      <p:to>
                                        <p:strVal val="visible"/>
                                      </p:to>
                                    </p:set>
                                    <p:anim calcmode="lin" valueType="num">
                                      <p:cBhvr>
                                        <p:cTn id="51" dur="500" decel="50000" fill="hold">
                                          <p:stCondLst>
                                            <p:cond delay="0"/>
                                          </p:stCondLst>
                                        </p:cTn>
                                        <p:tgtEl>
                                          <p:spTgt spid="4">
                                            <p:txEl>
                                              <p:pRg st="3" end="3"/>
                                            </p:txEl>
                                          </p:spTgt>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4">
                                            <p:txEl>
                                              <p:pRg st="3" end="3"/>
                                            </p:txEl>
                                          </p:spTgt>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4">
                                            <p:txEl>
                                              <p:pRg st="3" end="3"/>
                                            </p:txEl>
                                          </p:spTgt>
                                        </p:tgtEl>
                                        <p:attrNameLst>
                                          <p:attrName>ppt_w</p:attrName>
                                        </p:attrNameLst>
                                      </p:cBhvr>
                                      <p:tavLst>
                                        <p:tav tm="0">
                                          <p:val>
                                            <p:strVal val="#ppt_w*.05"/>
                                          </p:val>
                                        </p:tav>
                                        <p:tav tm="100000">
                                          <p:val>
                                            <p:strVal val="#ppt_w"/>
                                          </p:val>
                                        </p:tav>
                                      </p:tavLst>
                                    </p:anim>
                                    <p:anim calcmode="lin" valueType="num">
                                      <p:cBhvr>
                                        <p:cTn id="54" dur="1000" fill="hold"/>
                                        <p:tgtEl>
                                          <p:spTgt spid="4">
                                            <p:txEl>
                                              <p:pRg st="3" end="3"/>
                                            </p:txEl>
                                          </p:spTgt>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4">
                                            <p:txEl>
                                              <p:pRg st="3" end="3"/>
                                            </p:txEl>
                                          </p:spTgt>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4">
                                            <p:txEl>
                                              <p:pRg st="3" end="3"/>
                                            </p:txEl>
                                          </p:spTgt>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4">
                                            <p:txEl>
                                              <p:pRg st="3" end="3"/>
                                            </p:txEl>
                                          </p:spTgt>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0" y="214290"/>
            <a:ext cx="8929718" cy="6286544"/>
          </a:xfrm>
        </p:spPr>
        <p:txBody>
          <a:bodyPr>
            <a:normAutofit fontScale="92500" lnSpcReduction="10000"/>
          </a:bodyPr>
          <a:lstStyle/>
          <a:p>
            <a:pPr>
              <a:buNone/>
            </a:pPr>
            <a:r>
              <a:rPr lang="en-US" altLang="zh-CN" dirty="0" smtClean="0"/>
              <a:t>		</a:t>
            </a:r>
            <a:r>
              <a:rPr lang="zh-CN" altLang="en-US" dirty="0" smtClean="0"/>
              <a:t>我从石架向下望，感到头晕目眩；我绝对没法爬下去，我会滑倒摔死的。但是，往崖顶的路更难爬，因为它更陡，更险。我听见有人啜泣，正纳罕那是谁，结果发现原来是我自己。</a:t>
            </a:r>
            <a:endParaRPr lang="en-US" altLang="zh-CN" dirty="0" smtClean="0"/>
          </a:p>
          <a:p>
            <a:pPr>
              <a:buNone/>
            </a:pPr>
            <a:r>
              <a:rPr lang="en-US" altLang="zh-CN" dirty="0" smtClean="0"/>
              <a:t>	</a:t>
            </a:r>
          </a:p>
          <a:p>
            <a:pPr>
              <a:buNone/>
            </a:pPr>
            <a:endParaRPr lang="en-US" altLang="zh-CN" dirty="0" smtClean="0"/>
          </a:p>
          <a:p>
            <a:pPr>
              <a:buNone/>
            </a:pPr>
            <a:endParaRPr lang="en-US" altLang="zh-CN" dirty="0" smtClean="0"/>
          </a:p>
          <a:p>
            <a:pPr>
              <a:buNone/>
            </a:pPr>
            <a:r>
              <a:rPr lang="en-US" altLang="zh-CN" dirty="0" smtClean="0"/>
              <a:t>		</a:t>
            </a:r>
          </a:p>
          <a:p>
            <a:pPr>
              <a:buNone/>
            </a:pPr>
            <a:r>
              <a:rPr lang="en-US" altLang="zh-CN" dirty="0" smtClean="0"/>
              <a:t>	</a:t>
            </a:r>
          </a:p>
          <a:p>
            <a:pPr>
              <a:buNone/>
            </a:pPr>
            <a:endParaRPr lang="en-US" altLang="zh-CN" dirty="0" smtClean="0"/>
          </a:p>
          <a:p>
            <a:pPr>
              <a:buNone/>
            </a:pPr>
            <a:r>
              <a:rPr lang="en-US" altLang="zh-CN" dirty="0" smtClean="0"/>
              <a:t>	</a:t>
            </a:r>
            <a:r>
              <a:rPr lang="zh-CN" altLang="en-US" dirty="0" smtClean="0"/>
              <a:t>“我下不去</a:t>
            </a:r>
            <a:r>
              <a:rPr lang="en-US" altLang="zh-CN" dirty="0" smtClean="0"/>
              <a:t>!”</a:t>
            </a:r>
            <a:r>
              <a:rPr lang="zh-CN" altLang="en-US" dirty="0" smtClean="0"/>
              <a:t>我哭着说，“我会掉下去，我会摔死的</a:t>
            </a:r>
            <a:r>
              <a:rPr lang="en-US" altLang="zh-CN" dirty="0" smtClean="0"/>
              <a:t>!”</a:t>
            </a:r>
          </a:p>
          <a:p>
            <a:pPr>
              <a:buNone/>
            </a:pPr>
            <a:r>
              <a:rPr lang="zh-CN" altLang="en-US" dirty="0" smtClean="0"/>
              <a:t>“听我说吧，”我父亲说，“不要想着距离有多远。你只要想着你是在走一小步。你能办得到的。眼睛看着我电筒的光照着的地方，你能看见石架下面那块岩石吗</a:t>
            </a:r>
            <a:r>
              <a:rPr lang="en-US" altLang="zh-CN" dirty="0" smtClean="0"/>
              <a:t>?”</a:t>
            </a:r>
            <a:r>
              <a:rPr lang="zh-CN" altLang="en-US" dirty="0" smtClean="0"/>
              <a:t>我慢慢地把身体移过去。“看见了。”我说。</a:t>
            </a:r>
          </a:p>
          <a:p>
            <a:endParaRPr lang="zh-CN" altLang="en-US" dirty="0" smtClean="0"/>
          </a:p>
          <a:p>
            <a:endParaRPr lang="zh-CN" altLang="en-US" dirty="0"/>
          </a:p>
        </p:txBody>
      </p:sp>
      <p:sp>
        <p:nvSpPr>
          <p:cNvPr id="4" name="内容占位符 3"/>
          <p:cNvSpPr>
            <a:spLocks noGrp="1"/>
          </p:cNvSpPr>
          <p:nvPr>
            <p:ph sz="half" idx="2"/>
          </p:nvPr>
        </p:nvSpPr>
        <p:spPr>
          <a:xfrm>
            <a:off x="142844" y="1857364"/>
            <a:ext cx="8786874" cy="2857520"/>
          </a:xfrm>
        </p:spPr>
        <p:txBody>
          <a:bodyPr>
            <a:normAutofit fontScale="92500" lnSpcReduction="10000"/>
          </a:bodyPr>
          <a:lstStyle/>
          <a:p>
            <a:pPr>
              <a:buNone/>
            </a:pPr>
            <a:r>
              <a:rPr lang="en-US" altLang="zh-CN" dirty="0" smtClean="0">
                <a:solidFill>
                  <a:srgbClr val="FF0000"/>
                </a:solidFill>
              </a:rPr>
              <a:t>		</a:t>
            </a:r>
            <a:r>
              <a:rPr lang="zh-CN" altLang="en-US" dirty="0" smtClean="0">
                <a:solidFill>
                  <a:srgbClr val="00B050"/>
                </a:solidFill>
              </a:rPr>
              <a:t>时间一分一秒地过去，暮色开始四合。我伏在岩石上，恐惧和疲乏使我全身麻木，不能动弹。</a:t>
            </a:r>
          </a:p>
          <a:p>
            <a:pPr>
              <a:buNone/>
            </a:pPr>
            <a:r>
              <a:rPr lang="en-US" altLang="zh-CN" dirty="0" smtClean="0">
                <a:solidFill>
                  <a:srgbClr val="00B050"/>
                </a:solidFill>
              </a:rPr>
              <a:t>		</a:t>
            </a:r>
            <a:r>
              <a:rPr lang="zh-CN" altLang="en-US" dirty="0" smtClean="0">
                <a:solidFill>
                  <a:srgbClr val="00B050"/>
                </a:solidFill>
              </a:rPr>
              <a:t>暮色苍茫，天上出现了星星，悬崖下面的大地越来越暗。这时，树林里有一道手电光照来照去，我听到了杰利和我父亲的声音</a:t>
            </a:r>
            <a:r>
              <a:rPr lang="en-US" altLang="zh-CN" dirty="0" smtClean="0">
                <a:solidFill>
                  <a:srgbClr val="00B050"/>
                </a:solidFill>
              </a:rPr>
              <a:t>!</a:t>
            </a:r>
            <a:r>
              <a:rPr lang="zh-CN" altLang="en-US" dirty="0" smtClean="0">
                <a:solidFill>
                  <a:srgbClr val="00B050"/>
                </a:solidFill>
              </a:rPr>
              <a:t>父亲的手电光照着我。“下来吧，孩子，”他带着安慰的口气说，“晚饭做好了。”</a:t>
            </a:r>
          </a:p>
          <a:p>
            <a:endParaRPr lang="zh-CN" altLang="en-US" dirty="0" smtClean="0"/>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1000"/>
                                        <p:tgtEl>
                                          <p:spTgt spid="3">
                                            <p:txEl>
                                              <p:pRg st="5" end="5"/>
                                            </p:txEl>
                                          </p:spTgt>
                                        </p:tgtEl>
                                      </p:cBhvr>
                                    </p:animEffect>
                                    <p:anim calcmode="lin" valueType="num">
                                      <p:cBhvr>
                                        <p:cTn id="2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fade">
                                      <p:cBhvr>
                                        <p:cTn id="35" dur="1000"/>
                                        <p:tgtEl>
                                          <p:spTgt spid="3">
                                            <p:txEl>
                                              <p:pRg st="7" end="7"/>
                                            </p:txEl>
                                          </p:spTgt>
                                        </p:tgtEl>
                                      </p:cBhvr>
                                    </p:animEffect>
                                    <p:anim calcmode="lin" valueType="num">
                                      <p:cBhvr>
                                        <p:cTn id="36"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fade">
                                      <p:cBhvr>
                                        <p:cTn id="42" dur="1000"/>
                                        <p:tgtEl>
                                          <p:spTgt spid="3">
                                            <p:txEl>
                                              <p:pRg st="8" end="8"/>
                                            </p:txEl>
                                          </p:spTgt>
                                        </p:tgtEl>
                                      </p:cBhvr>
                                    </p:animEffect>
                                    <p:anim calcmode="lin" valueType="num">
                                      <p:cBhvr>
                                        <p:cTn id="43"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5" presetClass="entr" presetSubtype="0" fill="hold" grpId="0" nodeType="clickEffect">
                                  <p:stCondLst>
                                    <p:cond delay="0"/>
                                  </p:stCondLst>
                                  <p:childTnLst>
                                    <p:set>
                                      <p:cBhvr>
                                        <p:cTn id="48" dur="1" fill="hold">
                                          <p:stCondLst>
                                            <p:cond delay="0"/>
                                          </p:stCondLst>
                                        </p:cTn>
                                        <p:tgtEl>
                                          <p:spTgt spid="4">
                                            <p:txEl>
                                              <p:pRg st="0" end="0"/>
                                            </p:txEl>
                                          </p:spTgt>
                                        </p:tgtEl>
                                        <p:attrNameLst>
                                          <p:attrName>style.visibility</p:attrName>
                                        </p:attrNameLst>
                                      </p:cBhvr>
                                      <p:to>
                                        <p:strVal val="visible"/>
                                      </p:to>
                                    </p:set>
                                    <p:anim calcmode="lin" valueType="num">
                                      <p:cBhvr>
                                        <p:cTn id="49"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50"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51"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52"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53"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54"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55"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56" dur="1000" decel="50000">
                                          <p:stCondLst>
                                            <p:cond delay="0"/>
                                          </p:stCondLst>
                                        </p:cTn>
                                        <p:tgtEl>
                                          <p:spTgt spid="4">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5" presetClass="entr" presetSubtype="0" fill="hold" grpId="0" nodeType="clickEffect">
                                  <p:stCondLst>
                                    <p:cond delay="0"/>
                                  </p:stCondLst>
                                  <p:childTnLst>
                                    <p:set>
                                      <p:cBhvr>
                                        <p:cTn id="60" dur="1" fill="hold">
                                          <p:stCondLst>
                                            <p:cond delay="0"/>
                                          </p:stCondLst>
                                        </p:cTn>
                                        <p:tgtEl>
                                          <p:spTgt spid="4">
                                            <p:txEl>
                                              <p:pRg st="1" end="1"/>
                                            </p:txEl>
                                          </p:spTgt>
                                        </p:tgtEl>
                                        <p:attrNameLst>
                                          <p:attrName>style.visibility</p:attrName>
                                        </p:attrNameLst>
                                      </p:cBhvr>
                                      <p:to>
                                        <p:strVal val="visible"/>
                                      </p:to>
                                    </p:set>
                                    <p:anim calcmode="lin" valueType="num">
                                      <p:cBhvr>
                                        <p:cTn id="61" dur="500" decel="50000" fill="hold">
                                          <p:stCondLst>
                                            <p:cond delay="0"/>
                                          </p:stCondLst>
                                        </p:cTn>
                                        <p:tgtEl>
                                          <p:spTgt spid="4">
                                            <p:txEl>
                                              <p:pRg st="1" end="1"/>
                                            </p:txEl>
                                          </p:spTgt>
                                        </p:tgtEl>
                                        <p:attrNameLst>
                                          <p:attrName>style.rotation</p:attrName>
                                        </p:attrNameLst>
                                      </p:cBhvr>
                                      <p:tavLst>
                                        <p:tav tm="0">
                                          <p:val>
                                            <p:fltVal val="-90"/>
                                          </p:val>
                                        </p:tav>
                                        <p:tav tm="100000">
                                          <p:val>
                                            <p:fltVal val="0"/>
                                          </p:val>
                                        </p:tav>
                                      </p:tavLst>
                                    </p:anim>
                                    <p:anim calcmode="lin" valueType="num">
                                      <p:cBhvr>
                                        <p:cTn id="62" dur="500" decel="50000" fill="hold">
                                          <p:stCondLst>
                                            <p:cond delay="0"/>
                                          </p:stCondLst>
                                        </p:cTn>
                                        <p:tgtEl>
                                          <p:spTgt spid="4">
                                            <p:txEl>
                                              <p:pRg st="1" end="1"/>
                                            </p:txEl>
                                          </p:spTgt>
                                        </p:tgtEl>
                                        <p:attrNameLst>
                                          <p:attrName>ppt_w</p:attrName>
                                        </p:attrNameLst>
                                      </p:cBhvr>
                                      <p:tavLst>
                                        <p:tav tm="0">
                                          <p:val>
                                            <p:strVal val="#ppt_w"/>
                                          </p:val>
                                        </p:tav>
                                        <p:tav tm="100000">
                                          <p:val>
                                            <p:strVal val="#ppt_w*.05"/>
                                          </p:val>
                                        </p:tav>
                                      </p:tavLst>
                                    </p:anim>
                                    <p:anim calcmode="lin" valueType="num">
                                      <p:cBhvr>
                                        <p:cTn id="63" dur="500" accel="50000" fill="hold">
                                          <p:stCondLst>
                                            <p:cond delay="500"/>
                                          </p:stCondLst>
                                        </p:cTn>
                                        <p:tgtEl>
                                          <p:spTgt spid="4">
                                            <p:txEl>
                                              <p:pRg st="1" end="1"/>
                                            </p:txEl>
                                          </p:spTgt>
                                        </p:tgtEl>
                                        <p:attrNameLst>
                                          <p:attrName>ppt_w</p:attrName>
                                        </p:attrNameLst>
                                      </p:cBhvr>
                                      <p:tavLst>
                                        <p:tav tm="0">
                                          <p:val>
                                            <p:strVal val="#ppt_w*.05"/>
                                          </p:val>
                                        </p:tav>
                                        <p:tav tm="100000">
                                          <p:val>
                                            <p:strVal val="#ppt_w"/>
                                          </p:val>
                                        </p:tav>
                                      </p:tavLst>
                                    </p:anim>
                                    <p:anim calcmode="lin" valueType="num">
                                      <p:cBhvr>
                                        <p:cTn id="64"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65" dur="500" decel="50000" fill="hold">
                                          <p:stCondLst>
                                            <p:cond delay="0"/>
                                          </p:stCondLst>
                                        </p:cTn>
                                        <p:tgtEl>
                                          <p:spTgt spid="4">
                                            <p:txEl>
                                              <p:pRg st="1" end="1"/>
                                            </p:txEl>
                                          </p:spTgt>
                                        </p:tgtEl>
                                        <p:attrNameLst>
                                          <p:attrName>ppt_x</p:attrName>
                                        </p:attrNameLst>
                                      </p:cBhvr>
                                      <p:tavLst>
                                        <p:tav tm="0">
                                          <p:val>
                                            <p:strVal val="#ppt_x+.4"/>
                                          </p:val>
                                        </p:tav>
                                        <p:tav tm="100000">
                                          <p:val>
                                            <p:strVal val="#ppt_x"/>
                                          </p:val>
                                        </p:tav>
                                      </p:tavLst>
                                    </p:anim>
                                    <p:anim calcmode="lin" valueType="num">
                                      <p:cBhvr>
                                        <p:cTn id="66" dur="500" decel="50000" fill="hold">
                                          <p:stCondLst>
                                            <p:cond delay="0"/>
                                          </p:stCondLst>
                                        </p:cTn>
                                        <p:tgtEl>
                                          <p:spTgt spid="4">
                                            <p:txEl>
                                              <p:pRg st="1" end="1"/>
                                            </p:txEl>
                                          </p:spTgt>
                                        </p:tgtEl>
                                        <p:attrNameLst>
                                          <p:attrName>ppt_y</p:attrName>
                                        </p:attrNameLst>
                                      </p:cBhvr>
                                      <p:tavLst>
                                        <p:tav tm="0">
                                          <p:val>
                                            <p:strVal val="#ppt_y-.2"/>
                                          </p:val>
                                        </p:tav>
                                        <p:tav tm="100000">
                                          <p:val>
                                            <p:strVal val="#ppt_y+.1"/>
                                          </p:val>
                                        </p:tav>
                                      </p:tavLst>
                                    </p:anim>
                                    <p:anim calcmode="lin" valueType="num">
                                      <p:cBhvr>
                                        <p:cTn id="67" dur="500" accel="50000" fill="hold">
                                          <p:stCondLst>
                                            <p:cond delay="500"/>
                                          </p:stCondLst>
                                        </p:cTn>
                                        <p:tgtEl>
                                          <p:spTgt spid="4">
                                            <p:txEl>
                                              <p:pRg st="1" end="1"/>
                                            </p:txEl>
                                          </p:spTgt>
                                        </p:tgtEl>
                                        <p:attrNameLst>
                                          <p:attrName>ppt_y</p:attrName>
                                        </p:attrNameLst>
                                      </p:cBhvr>
                                      <p:tavLst>
                                        <p:tav tm="0">
                                          <p:val>
                                            <p:strVal val="#ppt_y+.1"/>
                                          </p:val>
                                        </p:tav>
                                        <p:tav tm="100000">
                                          <p:val>
                                            <p:strVal val="#ppt_y"/>
                                          </p:val>
                                        </p:tav>
                                      </p:tavLst>
                                    </p:anim>
                                    <p:animEffect transition="in" filter="fade">
                                      <p:cBhvr>
                                        <p:cTn id="68" dur="1000" decel="50000">
                                          <p:stCondLst>
                                            <p:cond delay="0"/>
                                          </p:stCondLst>
                                        </p:cTn>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142844" y="214290"/>
            <a:ext cx="9001156" cy="6357982"/>
          </a:xfrm>
        </p:spPr>
        <p:txBody>
          <a:bodyPr>
            <a:normAutofit fontScale="92500" lnSpcReduction="20000"/>
          </a:bodyPr>
          <a:lstStyle/>
          <a:p>
            <a:pPr>
              <a:buNone/>
            </a:pPr>
            <a:r>
              <a:rPr lang="en-US" altLang="zh-CN" dirty="0" smtClean="0"/>
              <a:t>		</a:t>
            </a:r>
            <a:r>
              <a:rPr lang="zh-CN" altLang="en-US" dirty="0" smtClean="0"/>
              <a:t>好，”他对我说，“现在你把左脚踏到那块岩石上。不要担心下一步。听我的话。”</a:t>
            </a:r>
          </a:p>
          <a:p>
            <a:pPr>
              <a:buNone/>
            </a:pPr>
            <a:r>
              <a:rPr lang="en-US" altLang="zh-CN" dirty="0" smtClean="0"/>
              <a:t>		</a:t>
            </a:r>
            <a:r>
              <a:rPr lang="zh-CN" altLang="en-US" dirty="0" smtClean="0">
                <a:solidFill>
                  <a:srgbClr val="00B050"/>
                </a:solidFill>
              </a:rPr>
              <a:t>这似乎能办得到。我小心翼翼地伸出左脚去探那块岩石，而且踩到了它。我顿时有了信心。</a:t>
            </a:r>
          </a:p>
          <a:p>
            <a:pPr>
              <a:buNone/>
            </a:pPr>
            <a:r>
              <a:rPr lang="en-US" altLang="zh-CN" dirty="0" smtClean="0"/>
              <a:t>	</a:t>
            </a:r>
            <a:r>
              <a:rPr lang="zh-CN" altLang="en-US" dirty="0" smtClean="0"/>
              <a:t>“很好，”我父亲叫道，“现在移动右脚，把它移到右边稍低一点的地方，那里有另外一个落脚点。”我又照着做了。我的信心大增。“我能办得到的。”我想。</a:t>
            </a:r>
          </a:p>
          <a:p>
            <a:pPr>
              <a:buNone/>
            </a:pPr>
            <a:r>
              <a:rPr lang="en-US" altLang="zh-CN" dirty="0" smtClean="0"/>
              <a:t>		</a:t>
            </a:r>
            <a:r>
              <a:rPr lang="zh-CN" altLang="en-US" dirty="0" smtClean="0">
                <a:solidFill>
                  <a:srgbClr val="00B050"/>
                </a:solidFill>
              </a:rPr>
              <a:t>我每次只移动一小步，慢慢爬下悬崖。最后，我一脚踩在崖下的岩石上，投入了父亲强壮的手臂中。我先是啜泣了一会儿，然后，我产生了一种巨大的成就感。</a:t>
            </a:r>
          </a:p>
          <a:p>
            <a:pPr>
              <a:buNone/>
            </a:pPr>
            <a:r>
              <a:rPr lang="en-US" altLang="zh-CN" dirty="0" smtClean="0"/>
              <a:t>		</a:t>
            </a:r>
            <a:r>
              <a:rPr lang="zh-CN" altLang="en-US" dirty="0" smtClean="0"/>
              <a:t>这是我永远忘不了的一次经历。</a:t>
            </a:r>
          </a:p>
          <a:p>
            <a:pPr>
              <a:buNone/>
            </a:pPr>
            <a:r>
              <a:rPr lang="en-US" altLang="zh-CN" dirty="0" smtClean="0"/>
              <a:t>		</a:t>
            </a:r>
            <a:r>
              <a:rPr lang="zh-CN" altLang="en-US" dirty="0" smtClean="0">
                <a:solidFill>
                  <a:srgbClr val="00B050"/>
                </a:solidFill>
              </a:rPr>
              <a:t>我曾屡次发现，每当我感到前途茫茫而灰心丧气时，只要记起很久以前我在那座小悬崖上所学到的经验，我便能应付一切。我提醒自己，不要想着远在下面的岩石，而要着眼于那最初的一小步，走了这一步再走下一步，直到抵达我所要到的地方。这时，我便可以惊奇而自豪地回头看看，自己所走过的路程是多么漫长。</a:t>
            </a:r>
          </a:p>
          <a:p>
            <a:endParaRPr lang="zh-CN" altLang="en-US" dirty="0"/>
          </a:p>
        </p:txBody>
      </p:sp>
    </p:spTree>
  </p:cSld>
  <p:clrMapOvr>
    <a:masterClrMapping/>
  </p:clrMapOvr>
  <p:transition>
    <p:sndAc>
      <p:stSnd>
        <p:snd r:embed="rId2" name="hammer.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14282" y="214290"/>
            <a:ext cx="8715436" cy="6215106"/>
          </a:xfrm>
        </p:spPr>
        <p:txBody>
          <a:bodyPr>
            <a:normAutofit fontScale="92500" lnSpcReduction="20000"/>
          </a:bodyPr>
          <a:lstStyle/>
          <a:p>
            <a:pPr>
              <a:buNone/>
            </a:pPr>
            <a:r>
              <a:rPr lang="en-US" altLang="zh-CN" dirty="0" smtClean="0"/>
              <a:t>15</a:t>
            </a:r>
            <a:r>
              <a:rPr lang="zh-CN" altLang="en-US" dirty="0" smtClean="0"/>
              <a:t>．如果要把节选的这段选文划分为两个层次的话，你认为应从哪一个句子的后面划开？并说一说你这样划分的理由。（</a:t>
            </a:r>
            <a:r>
              <a:rPr lang="en-US" altLang="zh-CN" dirty="0" smtClean="0"/>
              <a:t>2</a:t>
            </a:r>
            <a:r>
              <a:rPr lang="zh-CN" altLang="en-US" dirty="0" smtClean="0"/>
              <a:t>分）</a:t>
            </a:r>
          </a:p>
          <a:p>
            <a:pPr>
              <a:buNone/>
            </a:pPr>
            <a:r>
              <a:rPr lang="zh-CN" altLang="en-US" dirty="0" smtClean="0"/>
              <a:t>划分：</a:t>
            </a:r>
          </a:p>
          <a:p>
            <a:pPr>
              <a:buNone/>
            </a:pPr>
            <a:r>
              <a:rPr lang="zh-CN" altLang="en-US" dirty="0" smtClean="0"/>
              <a:t>理由：</a:t>
            </a:r>
          </a:p>
          <a:p>
            <a:pPr>
              <a:buNone/>
            </a:pPr>
            <a:endParaRPr lang="en-US" altLang="zh-CN" dirty="0" smtClean="0"/>
          </a:p>
          <a:p>
            <a:pPr>
              <a:buNone/>
            </a:pPr>
            <a:r>
              <a:rPr lang="en-US" altLang="zh-CN" dirty="0" smtClean="0"/>
              <a:t>16</a:t>
            </a:r>
            <a:r>
              <a:rPr lang="zh-CN" altLang="en-US" dirty="0" smtClean="0"/>
              <a:t>．作者对“我”的第一步、第二步描写得很仔细，为什么对以后挪动的步子就用“我每次只移动一小步”一笔带过？（</a:t>
            </a:r>
            <a:r>
              <a:rPr lang="en-US" altLang="zh-CN" dirty="0" smtClean="0"/>
              <a:t>2</a:t>
            </a:r>
            <a:r>
              <a:rPr lang="zh-CN" altLang="en-US" dirty="0" smtClean="0"/>
              <a:t>分）</a:t>
            </a:r>
          </a:p>
          <a:p>
            <a:pPr>
              <a:buNone/>
            </a:pPr>
            <a:r>
              <a:rPr lang="zh-CN" altLang="en-US" dirty="0" smtClean="0"/>
              <a:t> </a:t>
            </a:r>
          </a:p>
          <a:p>
            <a:pPr>
              <a:buNone/>
            </a:pPr>
            <a:r>
              <a:rPr lang="zh-CN" altLang="en-US" dirty="0" smtClean="0"/>
              <a:t> </a:t>
            </a:r>
          </a:p>
          <a:p>
            <a:pPr>
              <a:buNone/>
            </a:pPr>
            <a:r>
              <a:rPr lang="en-US" altLang="zh-CN" dirty="0" smtClean="0"/>
              <a:t>17</a:t>
            </a:r>
            <a:r>
              <a:rPr lang="zh-CN" altLang="en-US" dirty="0" smtClean="0"/>
              <a:t>．爬下悬崖后，作者写道：“我产生了一种巨大的成就感”。这是一种什么样的感觉呢？请你把作者当时的感受摹写出来。（</a:t>
            </a:r>
            <a:r>
              <a:rPr lang="en-US" altLang="zh-CN" dirty="0" smtClean="0"/>
              <a:t>2</a:t>
            </a:r>
            <a:r>
              <a:rPr lang="zh-CN" altLang="en-US" dirty="0" smtClean="0"/>
              <a:t>分）</a:t>
            </a:r>
          </a:p>
          <a:p>
            <a:endParaRPr lang="zh-CN" altLang="en-US" dirty="0"/>
          </a:p>
        </p:txBody>
      </p:sp>
      <p:sp>
        <p:nvSpPr>
          <p:cNvPr id="4" name="内容占位符 3"/>
          <p:cNvSpPr>
            <a:spLocks noGrp="1"/>
          </p:cNvSpPr>
          <p:nvPr>
            <p:ph sz="half" idx="2"/>
          </p:nvPr>
        </p:nvSpPr>
        <p:spPr>
          <a:xfrm>
            <a:off x="142844" y="1285860"/>
            <a:ext cx="9001156" cy="5357850"/>
          </a:xfrm>
        </p:spPr>
        <p:txBody>
          <a:bodyPr>
            <a:normAutofit fontScale="92500" lnSpcReduction="20000"/>
          </a:bodyPr>
          <a:lstStyle/>
          <a:p>
            <a:pPr>
              <a:buNone/>
            </a:pPr>
            <a:r>
              <a:rPr lang="en-US" altLang="zh-CN" dirty="0" smtClean="0">
                <a:solidFill>
                  <a:srgbClr val="FF0000"/>
                </a:solidFill>
              </a:rPr>
              <a:t>	</a:t>
            </a:r>
            <a:r>
              <a:rPr lang="zh-CN" altLang="en-US" dirty="0" smtClean="0">
                <a:solidFill>
                  <a:srgbClr val="FF0000"/>
                </a:solidFill>
              </a:rPr>
              <a:t>．  划在“我是我永远忘不了的一次经历”后面。</a:t>
            </a:r>
            <a:r>
              <a:rPr lang="en-US" altLang="zh-CN" dirty="0" smtClean="0">
                <a:solidFill>
                  <a:srgbClr val="FF0000"/>
                </a:solidFill>
              </a:rPr>
              <a:t>	</a:t>
            </a:r>
          </a:p>
          <a:p>
            <a:pPr>
              <a:buNone/>
            </a:pPr>
            <a:r>
              <a:rPr lang="en-US" altLang="zh-CN" dirty="0" smtClean="0">
                <a:solidFill>
                  <a:srgbClr val="FF0000"/>
                </a:solidFill>
              </a:rPr>
              <a:t>		</a:t>
            </a:r>
            <a:r>
              <a:rPr lang="zh-CN" altLang="en-US" dirty="0" smtClean="0">
                <a:solidFill>
                  <a:srgbClr val="FF0000"/>
                </a:solidFill>
              </a:rPr>
              <a:t>前面是讲述故事，是叙述，后面是抒发感受，是议论 </a:t>
            </a:r>
            <a:r>
              <a:rPr lang="en-US" altLang="zh-CN" dirty="0" smtClean="0">
                <a:solidFill>
                  <a:srgbClr val="FF0000"/>
                </a:solidFill>
              </a:rPr>
              <a:t>																																			</a:t>
            </a:r>
            <a:r>
              <a:rPr lang="zh-CN" altLang="en-US" dirty="0" smtClean="0">
                <a:solidFill>
                  <a:srgbClr val="FF0000"/>
                </a:solidFill>
              </a:rPr>
              <a:t>因为当“我”迈出第二步时，“我”已信心大增，有了信心，下面的就不难了，也就不必加以细述了  </a:t>
            </a:r>
            <a:endParaRPr lang="en-US" altLang="zh-CN" dirty="0" smtClean="0">
              <a:solidFill>
                <a:srgbClr val="FF0000"/>
              </a:solidFill>
            </a:endParaRPr>
          </a:p>
          <a:p>
            <a:pPr>
              <a:buNone/>
            </a:pPr>
            <a:endParaRPr lang="en-US" altLang="zh-CN" dirty="0" smtClean="0">
              <a:solidFill>
                <a:srgbClr val="FF0000"/>
              </a:solidFill>
            </a:endParaRPr>
          </a:p>
          <a:p>
            <a:pPr>
              <a:buNone/>
            </a:pPr>
            <a:endParaRPr lang="en-US" altLang="zh-CN" dirty="0" smtClean="0">
              <a:solidFill>
                <a:srgbClr val="FF0000"/>
              </a:solidFill>
            </a:endParaRPr>
          </a:p>
          <a:p>
            <a:pPr>
              <a:buNone/>
            </a:pP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言之合理便行，如：这么高的悬崖，没有父亲的搀扶，我竟然一步步走下来了，我觉得自己真是了不起，以后不管有多么大的困难都难不倒我了，我长大了 </a:t>
            </a:r>
            <a:endParaRPr lang="zh-CN" altLang="en-US" dirty="0">
              <a:solidFill>
                <a:srgbClr val="FF0000"/>
              </a:solidFill>
            </a:endParaRPr>
          </a:p>
        </p:txBody>
      </p:sp>
    </p:spTree>
  </p:cSld>
  <p:clrMapOvr>
    <a:masterClrMapping/>
  </p:clrMapOvr>
  <p:transition>
    <p:sndAc>
      <p:stSnd>
        <p:snd r:embed="rId2" name="wind.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Effect transition="in" filter="fade">
                                      <p:cBhvr>
                                        <p:cTn id="49" dur="1000"/>
                                        <p:tgtEl>
                                          <p:spTgt spid="3">
                                            <p:txEl>
                                              <p:pRg st="7" end="7"/>
                                            </p:txEl>
                                          </p:spTgt>
                                        </p:tgtEl>
                                      </p:cBhvr>
                                    </p:animEffect>
                                    <p:anim calcmode="lin" valueType="num">
                                      <p:cBhvr>
                                        <p:cTn id="50"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30" presetClass="entr" presetSubtype="0" fill="hold" grpId="0" nodeType="clickEffect">
                                  <p:stCondLst>
                                    <p:cond delay="0"/>
                                  </p:stCondLst>
                                  <p:childTnLst>
                                    <p:set>
                                      <p:cBhvr>
                                        <p:cTn id="55" dur="1" fill="hold">
                                          <p:stCondLst>
                                            <p:cond delay="0"/>
                                          </p:stCondLst>
                                        </p:cTn>
                                        <p:tgtEl>
                                          <p:spTgt spid="4">
                                            <p:txEl>
                                              <p:pRg st="0" end="0"/>
                                            </p:txEl>
                                          </p:spTgt>
                                        </p:tgtEl>
                                        <p:attrNameLst>
                                          <p:attrName>style.visibility</p:attrName>
                                        </p:attrNameLst>
                                      </p:cBhvr>
                                      <p:to>
                                        <p:strVal val="visible"/>
                                      </p:to>
                                    </p:set>
                                    <p:animEffect transition="in" filter="fade">
                                      <p:cBhvr>
                                        <p:cTn id="56" dur="800" decel="100000"/>
                                        <p:tgtEl>
                                          <p:spTgt spid="4">
                                            <p:txEl>
                                              <p:pRg st="0" end="0"/>
                                            </p:txEl>
                                          </p:spTgt>
                                        </p:tgtEl>
                                      </p:cBhvr>
                                    </p:animEffect>
                                    <p:anim calcmode="lin" valueType="num">
                                      <p:cBhvr>
                                        <p:cTn id="57" dur="800" decel="100000" fill="hold"/>
                                        <p:tgtEl>
                                          <p:spTgt spid="4">
                                            <p:txEl>
                                              <p:pRg st="0" end="0"/>
                                            </p:txEl>
                                          </p:spTgt>
                                        </p:tgtEl>
                                        <p:attrNameLst>
                                          <p:attrName>style.rotation</p:attrName>
                                        </p:attrNameLst>
                                      </p:cBhvr>
                                      <p:tavLst>
                                        <p:tav tm="0">
                                          <p:val>
                                            <p:fltVal val="-90"/>
                                          </p:val>
                                        </p:tav>
                                        <p:tav tm="100000">
                                          <p:val>
                                            <p:fltVal val="0"/>
                                          </p:val>
                                        </p:tav>
                                      </p:tavLst>
                                    </p:anim>
                                    <p:anim calcmode="lin" valueType="num">
                                      <p:cBhvr>
                                        <p:cTn id="58" dur="800" decel="100000" fill="hold"/>
                                        <p:tgtEl>
                                          <p:spTgt spid="4">
                                            <p:txEl>
                                              <p:pRg st="0" end="0"/>
                                            </p:txEl>
                                          </p:spTgt>
                                        </p:tgtEl>
                                        <p:attrNameLst>
                                          <p:attrName>ppt_x</p:attrName>
                                        </p:attrNameLst>
                                      </p:cBhvr>
                                      <p:tavLst>
                                        <p:tav tm="0">
                                          <p:val>
                                            <p:strVal val="#ppt_x+0.4"/>
                                          </p:val>
                                        </p:tav>
                                        <p:tav tm="100000">
                                          <p:val>
                                            <p:strVal val="#ppt_x-0.05"/>
                                          </p:val>
                                        </p:tav>
                                      </p:tavLst>
                                    </p:anim>
                                    <p:anim calcmode="lin" valueType="num">
                                      <p:cBhvr>
                                        <p:cTn id="59" dur="800" decel="100000" fill="hold"/>
                                        <p:tgtEl>
                                          <p:spTgt spid="4">
                                            <p:txEl>
                                              <p:pRg st="0" end="0"/>
                                            </p:txEl>
                                          </p:spTgt>
                                        </p:tgtEl>
                                        <p:attrNameLst>
                                          <p:attrName>ppt_y</p:attrName>
                                        </p:attrNameLst>
                                      </p:cBhvr>
                                      <p:tavLst>
                                        <p:tav tm="0">
                                          <p:val>
                                            <p:strVal val="#ppt_y-0.4"/>
                                          </p:val>
                                        </p:tav>
                                        <p:tav tm="100000">
                                          <p:val>
                                            <p:strVal val="#ppt_y+0.1"/>
                                          </p:val>
                                        </p:tav>
                                      </p:tavLst>
                                    </p:anim>
                                    <p:anim calcmode="lin" valueType="num">
                                      <p:cBhvr>
                                        <p:cTn id="60" dur="200" accel="100000" fill="hold">
                                          <p:stCondLst>
                                            <p:cond delay="800"/>
                                          </p:stCondLst>
                                        </p:cTn>
                                        <p:tgtEl>
                                          <p:spTgt spid="4">
                                            <p:txEl>
                                              <p:pRg st="0" end="0"/>
                                            </p:txEl>
                                          </p:spTgt>
                                        </p:tgtEl>
                                        <p:attrNameLst>
                                          <p:attrName>ppt_x</p:attrName>
                                        </p:attrNameLst>
                                      </p:cBhvr>
                                      <p:tavLst>
                                        <p:tav tm="0">
                                          <p:val>
                                            <p:strVal val="#ppt_x-0.05"/>
                                          </p:val>
                                        </p:tav>
                                        <p:tav tm="100000">
                                          <p:val>
                                            <p:strVal val="#ppt_x"/>
                                          </p:val>
                                        </p:tav>
                                      </p:tavLst>
                                    </p:anim>
                                    <p:anim calcmode="lin" valueType="num">
                                      <p:cBhvr>
                                        <p:cTn id="61" dur="200" accel="100000" fill="hold">
                                          <p:stCondLst>
                                            <p:cond delay="800"/>
                                          </p:stCondLst>
                                        </p:cTn>
                                        <p:tgtEl>
                                          <p:spTgt spid="4">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30" presetClass="entr" presetSubtype="0" fill="hold" grpId="0" nodeType="clickEffect">
                                  <p:stCondLst>
                                    <p:cond delay="0"/>
                                  </p:stCondLst>
                                  <p:childTnLst>
                                    <p:set>
                                      <p:cBhvr>
                                        <p:cTn id="65" dur="1" fill="hold">
                                          <p:stCondLst>
                                            <p:cond delay="0"/>
                                          </p:stCondLst>
                                        </p:cTn>
                                        <p:tgtEl>
                                          <p:spTgt spid="4">
                                            <p:txEl>
                                              <p:pRg st="1" end="1"/>
                                            </p:txEl>
                                          </p:spTgt>
                                        </p:tgtEl>
                                        <p:attrNameLst>
                                          <p:attrName>style.visibility</p:attrName>
                                        </p:attrNameLst>
                                      </p:cBhvr>
                                      <p:to>
                                        <p:strVal val="visible"/>
                                      </p:to>
                                    </p:set>
                                    <p:animEffect transition="in" filter="fade">
                                      <p:cBhvr>
                                        <p:cTn id="66" dur="800" decel="100000"/>
                                        <p:tgtEl>
                                          <p:spTgt spid="4">
                                            <p:txEl>
                                              <p:pRg st="1" end="1"/>
                                            </p:txEl>
                                          </p:spTgt>
                                        </p:tgtEl>
                                      </p:cBhvr>
                                    </p:animEffect>
                                    <p:anim calcmode="lin" valueType="num">
                                      <p:cBhvr>
                                        <p:cTn id="67" dur="800" decel="100000" fill="hold"/>
                                        <p:tgtEl>
                                          <p:spTgt spid="4">
                                            <p:txEl>
                                              <p:pRg st="1" end="1"/>
                                            </p:txEl>
                                          </p:spTgt>
                                        </p:tgtEl>
                                        <p:attrNameLst>
                                          <p:attrName>style.rotation</p:attrName>
                                        </p:attrNameLst>
                                      </p:cBhvr>
                                      <p:tavLst>
                                        <p:tav tm="0">
                                          <p:val>
                                            <p:fltVal val="-90"/>
                                          </p:val>
                                        </p:tav>
                                        <p:tav tm="100000">
                                          <p:val>
                                            <p:fltVal val="0"/>
                                          </p:val>
                                        </p:tav>
                                      </p:tavLst>
                                    </p:anim>
                                    <p:anim calcmode="lin" valueType="num">
                                      <p:cBhvr>
                                        <p:cTn id="68" dur="800" decel="100000" fill="hold"/>
                                        <p:tgtEl>
                                          <p:spTgt spid="4">
                                            <p:txEl>
                                              <p:pRg st="1" end="1"/>
                                            </p:txEl>
                                          </p:spTgt>
                                        </p:tgtEl>
                                        <p:attrNameLst>
                                          <p:attrName>ppt_x</p:attrName>
                                        </p:attrNameLst>
                                      </p:cBhvr>
                                      <p:tavLst>
                                        <p:tav tm="0">
                                          <p:val>
                                            <p:strVal val="#ppt_x+0.4"/>
                                          </p:val>
                                        </p:tav>
                                        <p:tav tm="100000">
                                          <p:val>
                                            <p:strVal val="#ppt_x-0.05"/>
                                          </p:val>
                                        </p:tav>
                                      </p:tavLst>
                                    </p:anim>
                                    <p:anim calcmode="lin" valueType="num">
                                      <p:cBhvr>
                                        <p:cTn id="69" dur="800" decel="100000" fill="hold"/>
                                        <p:tgtEl>
                                          <p:spTgt spid="4">
                                            <p:txEl>
                                              <p:pRg st="1" end="1"/>
                                            </p:txEl>
                                          </p:spTgt>
                                        </p:tgtEl>
                                        <p:attrNameLst>
                                          <p:attrName>ppt_y</p:attrName>
                                        </p:attrNameLst>
                                      </p:cBhvr>
                                      <p:tavLst>
                                        <p:tav tm="0">
                                          <p:val>
                                            <p:strVal val="#ppt_y-0.4"/>
                                          </p:val>
                                        </p:tav>
                                        <p:tav tm="100000">
                                          <p:val>
                                            <p:strVal val="#ppt_y+0.1"/>
                                          </p:val>
                                        </p:tav>
                                      </p:tavLst>
                                    </p:anim>
                                    <p:anim calcmode="lin" valueType="num">
                                      <p:cBhvr>
                                        <p:cTn id="70" dur="200" accel="100000" fill="hold">
                                          <p:stCondLst>
                                            <p:cond delay="800"/>
                                          </p:stCondLst>
                                        </p:cTn>
                                        <p:tgtEl>
                                          <p:spTgt spid="4">
                                            <p:txEl>
                                              <p:pRg st="1" end="1"/>
                                            </p:txEl>
                                          </p:spTgt>
                                        </p:tgtEl>
                                        <p:attrNameLst>
                                          <p:attrName>ppt_x</p:attrName>
                                        </p:attrNameLst>
                                      </p:cBhvr>
                                      <p:tavLst>
                                        <p:tav tm="0">
                                          <p:val>
                                            <p:strVal val="#ppt_x-0.05"/>
                                          </p:val>
                                        </p:tav>
                                        <p:tav tm="100000">
                                          <p:val>
                                            <p:strVal val="#ppt_x"/>
                                          </p:val>
                                        </p:tav>
                                      </p:tavLst>
                                    </p:anim>
                                    <p:anim calcmode="lin" valueType="num">
                                      <p:cBhvr>
                                        <p:cTn id="71" dur="200" accel="100000" fill="hold">
                                          <p:stCondLst>
                                            <p:cond delay="800"/>
                                          </p:stCondLst>
                                        </p:cTn>
                                        <p:tgtEl>
                                          <p:spTgt spid="4">
                                            <p:txEl>
                                              <p:pRg st="1" end="1"/>
                                            </p:txEl>
                                          </p:spTgt>
                                        </p:tgtEl>
                                        <p:attrNameLst>
                                          <p:attrName>ppt_y</p:attrName>
                                        </p:attrNameLst>
                                      </p:cBhvr>
                                      <p:tavLst>
                                        <p:tav tm="0">
                                          <p:val>
                                            <p:strVal val="#ppt_y+0.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30" presetClass="entr" presetSubtype="0" fill="hold" grpId="0" nodeType="clickEffect">
                                  <p:stCondLst>
                                    <p:cond delay="0"/>
                                  </p:stCondLst>
                                  <p:childTnLst>
                                    <p:set>
                                      <p:cBhvr>
                                        <p:cTn id="75" dur="1" fill="hold">
                                          <p:stCondLst>
                                            <p:cond delay="0"/>
                                          </p:stCondLst>
                                        </p:cTn>
                                        <p:tgtEl>
                                          <p:spTgt spid="4">
                                            <p:txEl>
                                              <p:pRg st="5" end="5"/>
                                            </p:txEl>
                                          </p:spTgt>
                                        </p:tgtEl>
                                        <p:attrNameLst>
                                          <p:attrName>style.visibility</p:attrName>
                                        </p:attrNameLst>
                                      </p:cBhvr>
                                      <p:to>
                                        <p:strVal val="visible"/>
                                      </p:to>
                                    </p:set>
                                    <p:animEffect transition="in" filter="fade">
                                      <p:cBhvr>
                                        <p:cTn id="76" dur="800" decel="100000"/>
                                        <p:tgtEl>
                                          <p:spTgt spid="4">
                                            <p:txEl>
                                              <p:pRg st="5" end="5"/>
                                            </p:txEl>
                                          </p:spTgt>
                                        </p:tgtEl>
                                      </p:cBhvr>
                                    </p:animEffect>
                                    <p:anim calcmode="lin" valueType="num">
                                      <p:cBhvr>
                                        <p:cTn id="77" dur="800" decel="100000" fill="hold"/>
                                        <p:tgtEl>
                                          <p:spTgt spid="4">
                                            <p:txEl>
                                              <p:pRg st="5" end="5"/>
                                            </p:txEl>
                                          </p:spTgt>
                                        </p:tgtEl>
                                        <p:attrNameLst>
                                          <p:attrName>style.rotation</p:attrName>
                                        </p:attrNameLst>
                                      </p:cBhvr>
                                      <p:tavLst>
                                        <p:tav tm="0">
                                          <p:val>
                                            <p:fltVal val="-90"/>
                                          </p:val>
                                        </p:tav>
                                        <p:tav tm="100000">
                                          <p:val>
                                            <p:fltVal val="0"/>
                                          </p:val>
                                        </p:tav>
                                      </p:tavLst>
                                    </p:anim>
                                    <p:anim calcmode="lin" valueType="num">
                                      <p:cBhvr>
                                        <p:cTn id="78" dur="800" decel="100000" fill="hold"/>
                                        <p:tgtEl>
                                          <p:spTgt spid="4">
                                            <p:txEl>
                                              <p:pRg st="5" end="5"/>
                                            </p:txEl>
                                          </p:spTgt>
                                        </p:tgtEl>
                                        <p:attrNameLst>
                                          <p:attrName>ppt_x</p:attrName>
                                        </p:attrNameLst>
                                      </p:cBhvr>
                                      <p:tavLst>
                                        <p:tav tm="0">
                                          <p:val>
                                            <p:strVal val="#ppt_x+0.4"/>
                                          </p:val>
                                        </p:tav>
                                        <p:tav tm="100000">
                                          <p:val>
                                            <p:strVal val="#ppt_x-0.05"/>
                                          </p:val>
                                        </p:tav>
                                      </p:tavLst>
                                    </p:anim>
                                    <p:anim calcmode="lin" valueType="num">
                                      <p:cBhvr>
                                        <p:cTn id="79" dur="800" decel="100000" fill="hold"/>
                                        <p:tgtEl>
                                          <p:spTgt spid="4">
                                            <p:txEl>
                                              <p:pRg st="5" end="5"/>
                                            </p:txEl>
                                          </p:spTgt>
                                        </p:tgtEl>
                                        <p:attrNameLst>
                                          <p:attrName>ppt_y</p:attrName>
                                        </p:attrNameLst>
                                      </p:cBhvr>
                                      <p:tavLst>
                                        <p:tav tm="0">
                                          <p:val>
                                            <p:strVal val="#ppt_y-0.4"/>
                                          </p:val>
                                        </p:tav>
                                        <p:tav tm="100000">
                                          <p:val>
                                            <p:strVal val="#ppt_y+0.1"/>
                                          </p:val>
                                        </p:tav>
                                      </p:tavLst>
                                    </p:anim>
                                    <p:anim calcmode="lin" valueType="num">
                                      <p:cBhvr>
                                        <p:cTn id="80" dur="200" accel="100000" fill="hold">
                                          <p:stCondLst>
                                            <p:cond delay="800"/>
                                          </p:stCondLst>
                                        </p:cTn>
                                        <p:tgtEl>
                                          <p:spTgt spid="4">
                                            <p:txEl>
                                              <p:pRg st="5" end="5"/>
                                            </p:txEl>
                                          </p:spTgt>
                                        </p:tgtEl>
                                        <p:attrNameLst>
                                          <p:attrName>ppt_x</p:attrName>
                                        </p:attrNameLst>
                                      </p:cBhvr>
                                      <p:tavLst>
                                        <p:tav tm="0">
                                          <p:val>
                                            <p:strVal val="#ppt_x-0.05"/>
                                          </p:val>
                                        </p:tav>
                                        <p:tav tm="100000">
                                          <p:val>
                                            <p:strVal val="#ppt_x"/>
                                          </p:val>
                                        </p:tav>
                                      </p:tavLst>
                                    </p:anim>
                                    <p:anim calcmode="lin" valueType="num">
                                      <p:cBhvr>
                                        <p:cTn id="81" dur="200" accel="100000" fill="hold">
                                          <p:stCondLst>
                                            <p:cond delay="800"/>
                                          </p:stCondLst>
                                        </p:cTn>
                                        <p:tgtEl>
                                          <p:spTgt spid="4">
                                            <p:txEl>
                                              <p:pRg st="5" end="5"/>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14282" y="142852"/>
            <a:ext cx="8715436" cy="6357982"/>
          </a:xfrm>
        </p:spPr>
        <p:txBody>
          <a:bodyPr>
            <a:normAutofit lnSpcReduction="10000"/>
          </a:bodyPr>
          <a:lstStyle/>
          <a:p>
            <a:pPr>
              <a:buNone/>
            </a:pPr>
            <a:r>
              <a:rPr lang="en-US" altLang="zh-CN" dirty="0" smtClean="0"/>
              <a:t>18</a:t>
            </a:r>
            <a:r>
              <a:rPr lang="zh-CN" altLang="en-US" dirty="0" smtClean="0"/>
              <a:t>．作者从儿时自己爬悬崖的经历中获得了什么经验？（请用文中原句回答）（</a:t>
            </a:r>
            <a:r>
              <a:rPr lang="en-US" altLang="zh-CN" dirty="0" smtClean="0"/>
              <a:t>2</a:t>
            </a:r>
            <a:r>
              <a:rPr lang="zh-CN" altLang="en-US" dirty="0" smtClean="0"/>
              <a:t>分）</a:t>
            </a:r>
          </a:p>
          <a:p>
            <a:pPr>
              <a:buNone/>
            </a:pPr>
            <a:r>
              <a:rPr lang="zh-CN" altLang="en-US" dirty="0" smtClean="0"/>
              <a:t> </a:t>
            </a:r>
          </a:p>
          <a:p>
            <a:pPr>
              <a:buNone/>
            </a:pPr>
            <a:r>
              <a:rPr lang="zh-CN" altLang="en-US" dirty="0" smtClean="0"/>
              <a:t> </a:t>
            </a:r>
          </a:p>
          <a:p>
            <a:pPr>
              <a:buNone/>
            </a:pPr>
            <a:endParaRPr lang="en-US" altLang="zh-CN" dirty="0" smtClean="0"/>
          </a:p>
          <a:p>
            <a:pPr>
              <a:buNone/>
            </a:pPr>
            <a:endParaRPr lang="en-US" altLang="zh-CN" dirty="0" smtClean="0"/>
          </a:p>
          <a:p>
            <a:pPr>
              <a:buNone/>
            </a:pPr>
            <a:r>
              <a:rPr lang="en-US" altLang="zh-CN" dirty="0" smtClean="0"/>
              <a:t>19</a:t>
            </a:r>
            <a:r>
              <a:rPr lang="zh-CN" altLang="en-US" dirty="0" smtClean="0"/>
              <a:t>．学了这篇课文，你与作者一道体验了他的经历，也与他一起分享他的经验，那么，他的这个“经验”对你的学习生活有没有什么启示？请结合你的实际生活谈一谈。（</a:t>
            </a:r>
            <a:r>
              <a:rPr lang="en-US" altLang="zh-CN" dirty="0" smtClean="0"/>
              <a:t>2</a:t>
            </a:r>
            <a:r>
              <a:rPr lang="zh-CN" altLang="en-US" dirty="0" smtClean="0"/>
              <a:t>分）</a:t>
            </a:r>
          </a:p>
          <a:p>
            <a:pPr>
              <a:buNone/>
            </a:pPr>
            <a:r>
              <a:rPr lang="zh-CN" altLang="en-US" dirty="0" smtClean="0"/>
              <a:t> </a:t>
            </a:r>
          </a:p>
          <a:p>
            <a:pPr>
              <a:buNone/>
            </a:pPr>
            <a:r>
              <a:rPr lang="zh-CN" altLang="en-US" dirty="0" smtClean="0"/>
              <a:t> </a:t>
            </a:r>
          </a:p>
          <a:p>
            <a:endParaRPr lang="zh-CN" altLang="en-US" dirty="0"/>
          </a:p>
        </p:txBody>
      </p:sp>
      <p:sp>
        <p:nvSpPr>
          <p:cNvPr id="4" name="内容占位符 3"/>
          <p:cNvSpPr>
            <a:spLocks noGrp="1"/>
          </p:cNvSpPr>
          <p:nvPr>
            <p:ph sz="half" idx="2"/>
          </p:nvPr>
        </p:nvSpPr>
        <p:spPr>
          <a:xfrm>
            <a:off x="214282" y="1214422"/>
            <a:ext cx="8472518" cy="5214974"/>
          </a:xfrm>
        </p:spPr>
        <p:txBody>
          <a:bodyPr>
            <a:normAutofit lnSpcReduction="10000"/>
          </a:bodyPr>
          <a:lstStyle/>
          <a:p>
            <a:pPr>
              <a:buNone/>
            </a:pPr>
            <a:r>
              <a:rPr lang="en-US" altLang="zh-CN" dirty="0" smtClean="0">
                <a:solidFill>
                  <a:srgbClr val="FF0000"/>
                </a:solidFill>
              </a:rPr>
              <a:t>		</a:t>
            </a:r>
            <a:r>
              <a:rPr lang="zh-CN" altLang="en-US" dirty="0" smtClean="0">
                <a:solidFill>
                  <a:srgbClr val="FF0000"/>
                </a:solidFill>
              </a:rPr>
              <a:t>不要想着远在下面的岩石，而要着眼于那最初的一小步，走了这一步再走下一步，直到抵达我所要到的地方  </a:t>
            </a:r>
            <a:endParaRPr lang="en-US" altLang="zh-CN" dirty="0" smtClean="0">
              <a:solidFill>
                <a:srgbClr val="FF0000"/>
              </a:solidFill>
            </a:endParaRPr>
          </a:p>
          <a:p>
            <a:pPr>
              <a:buNone/>
            </a:pPr>
            <a:endParaRPr lang="en-US" altLang="zh-CN" dirty="0" smtClean="0">
              <a:solidFill>
                <a:srgbClr val="FF0000"/>
              </a:solidFill>
            </a:endParaRPr>
          </a:p>
          <a:p>
            <a:pPr>
              <a:buNone/>
            </a:pPr>
            <a:endParaRPr lang="en-US" altLang="zh-CN" dirty="0" smtClean="0">
              <a:solidFill>
                <a:srgbClr val="FF0000"/>
              </a:solidFill>
            </a:endParaRPr>
          </a:p>
          <a:p>
            <a:pPr>
              <a:buNone/>
            </a:pPr>
            <a:endParaRPr lang="en-US" altLang="zh-CN" dirty="0" smtClean="0">
              <a:solidFill>
                <a:srgbClr val="FF0000"/>
              </a:solidFill>
            </a:endParaRPr>
          </a:p>
          <a:p>
            <a:pPr>
              <a:buNone/>
            </a:pP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示例：启示：要善于把大困难分解为小困难，每一个小困难解决了，大困难也就解决了。如我的英语成绩很糟，离及格还有较远的距离，但是我每次努力学习，要求自己能够前进几分，这样一次次的前进，离及格的目标就越来越近了 </a:t>
            </a:r>
            <a:endParaRPr lang="zh-CN" altLang="en-US" dirty="0">
              <a:solidFill>
                <a:srgbClr val="FF0000"/>
              </a:solidFill>
            </a:endParaRPr>
          </a:p>
        </p:txBody>
      </p:sp>
    </p:spTree>
  </p:cSld>
  <p:clrMapOvr>
    <a:masterClrMapping/>
  </p:clrMapOvr>
  <p:transition>
    <p:sndAc>
      <p:stSnd>
        <p:snd r:embed="rId2" name="laser.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decel="50000" fill="hold">
                                          <p:stCondLst>
                                            <p:cond delay="0"/>
                                          </p:stCondLst>
                                        </p:cTn>
                                        <p:tgtEl>
                                          <p:spTgt spid="3">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p:cTn id="31" dur="5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3">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p:cTn id="43" dur="500" decel="50000" fill="hold">
                                          <p:stCondLst>
                                            <p:cond delay="0"/>
                                          </p:stCondLst>
                                        </p:cTn>
                                        <p:tgtEl>
                                          <p:spTgt spid="3">
                                            <p:txEl>
                                              <p:pRg st="5" end="5"/>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3">
                                            <p:txEl>
                                              <p:pRg st="5" end="5"/>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3">
                                            <p:txEl>
                                              <p:pRg st="5" end="5"/>
                                            </p:txEl>
                                          </p:spTgt>
                                        </p:tgtEl>
                                        <p:attrNameLst>
                                          <p:attrName>ppt_w</p:attrName>
                                        </p:attrNameLst>
                                      </p:cBhvr>
                                      <p:tavLst>
                                        <p:tav tm="0">
                                          <p:val>
                                            <p:strVal val="#ppt_w*.05"/>
                                          </p:val>
                                        </p:tav>
                                        <p:tav tm="100000">
                                          <p:val>
                                            <p:strVal val="#ppt_w"/>
                                          </p:val>
                                        </p:tav>
                                      </p:tavLst>
                                    </p:anim>
                                    <p:anim calcmode="lin" valueType="num">
                                      <p:cBhvr>
                                        <p:cTn id="46" dur="1000" fill="hold"/>
                                        <p:tgtEl>
                                          <p:spTgt spid="3">
                                            <p:txEl>
                                              <p:pRg st="5" end="5"/>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3">
                                            <p:txEl>
                                              <p:pRg st="5" end="5"/>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3">
                                            <p:txEl>
                                              <p:pRg st="5" end="5"/>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3">
                                            <p:txEl>
                                              <p:pRg st="5" end="5"/>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3">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p:cTn id="55" dur="500" decel="50000" fill="hold">
                                          <p:stCondLst>
                                            <p:cond delay="0"/>
                                          </p:stCondLst>
                                        </p:cTn>
                                        <p:tgtEl>
                                          <p:spTgt spid="3">
                                            <p:txEl>
                                              <p:pRg st="6" end="6"/>
                                            </p:txEl>
                                          </p:spTgt>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3">
                                            <p:txEl>
                                              <p:pRg st="6" end="6"/>
                                            </p:txEl>
                                          </p:spTgt>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3">
                                            <p:txEl>
                                              <p:pRg st="6" end="6"/>
                                            </p:txEl>
                                          </p:spTgt>
                                        </p:tgtEl>
                                        <p:attrNameLst>
                                          <p:attrName>ppt_w</p:attrName>
                                        </p:attrNameLst>
                                      </p:cBhvr>
                                      <p:tavLst>
                                        <p:tav tm="0">
                                          <p:val>
                                            <p:strVal val="#ppt_w*.05"/>
                                          </p:val>
                                        </p:tav>
                                        <p:tav tm="100000">
                                          <p:val>
                                            <p:strVal val="#ppt_w"/>
                                          </p:val>
                                        </p:tav>
                                      </p:tavLst>
                                    </p:anim>
                                    <p:anim calcmode="lin" valueType="num">
                                      <p:cBhvr>
                                        <p:cTn id="58" dur="1000" fill="hold"/>
                                        <p:tgtEl>
                                          <p:spTgt spid="3">
                                            <p:txEl>
                                              <p:pRg st="6" end="6"/>
                                            </p:txEl>
                                          </p:spTgt>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3">
                                            <p:txEl>
                                              <p:pRg st="6" end="6"/>
                                            </p:txEl>
                                          </p:spTgt>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3">
                                            <p:txEl>
                                              <p:pRg st="6" end="6"/>
                                            </p:txEl>
                                          </p:spTgt>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3">
                                            <p:txEl>
                                              <p:pRg st="6" end="6"/>
                                            </p:txEl>
                                          </p:spTgt>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3">
                                            <p:txEl>
                                              <p:pRg st="6" end="6"/>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3">
                                            <p:txEl>
                                              <p:pRg st="7" end="7"/>
                                            </p:txEl>
                                          </p:spTgt>
                                        </p:tgtEl>
                                        <p:attrNameLst>
                                          <p:attrName>style.visibility</p:attrName>
                                        </p:attrNameLst>
                                      </p:cBhvr>
                                      <p:to>
                                        <p:strVal val="visible"/>
                                      </p:to>
                                    </p:set>
                                    <p:anim calcmode="lin" valueType="num">
                                      <p:cBhvr>
                                        <p:cTn id="67" dur="500" decel="50000" fill="hold">
                                          <p:stCondLst>
                                            <p:cond delay="0"/>
                                          </p:stCondLst>
                                        </p:cTn>
                                        <p:tgtEl>
                                          <p:spTgt spid="3">
                                            <p:txEl>
                                              <p:pRg st="7" end="7"/>
                                            </p:txEl>
                                          </p:spTgt>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3">
                                            <p:txEl>
                                              <p:pRg st="7" end="7"/>
                                            </p:txEl>
                                          </p:spTgt>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3">
                                            <p:txEl>
                                              <p:pRg st="7" end="7"/>
                                            </p:txEl>
                                          </p:spTgt>
                                        </p:tgtEl>
                                        <p:attrNameLst>
                                          <p:attrName>ppt_w</p:attrName>
                                        </p:attrNameLst>
                                      </p:cBhvr>
                                      <p:tavLst>
                                        <p:tav tm="0">
                                          <p:val>
                                            <p:strVal val="#ppt_w*.05"/>
                                          </p:val>
                                        </p:tav>
                                        <p:tav tm="100000">
                                          <p:val>
                                            <p:strVal val="#ppt_w"/>
                                          </p:val>
                                        </p:tav>
                                      </p:tavLst>
                                    </p:anim>
                                    <p:anim calcmode="lin" valueType="num">
                                      <p:cBhvr>
                                        <p:cTn id="70" dur="1000" fill="hold"/>
                                        <p:tgtEl>
                                          <p:spTgt spid="3">
                                            <p:txEl>
                                              <p:pRg st="7" end="7"/>
                                            </p:txEl>
                                          </p:spTgt>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3">
                                            <p:txEl>
                                              <p:pRg st="7" end="7"/>
                                            </p:txEl>
                                          </p:spTgt>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3">
                                            <p:txEl>
                                              <p:pRg st="7" end="7"/>
                                            </p:txEl>
                                          </p:spTgt>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3">
                                            <p:txEl>
                                              <p:pRg st="7" end="7"/>
                                            </p:txEl>
                                          </p:spTgt>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3">
                                            <p:txEl>
                                              <p:pRg st="7" end="7"/>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4">
                                            <p:txEl>
                                              <p:pRg st="0" end="0"/>
                                            </p:txEl>
                                          </p:spTgt>
                                        </p:tgtEl>
                                        <p:attrNameLst>
                                          <p:attrName>style.visibility</p:attrName>
                                        </p:attrNameLst>
                                      </p:cBhvr>
                                      <p:to>
                                        <p:strVal val="visible"/>
                                      </p:to>
                                    </p:set>
                                    <p:animEffect transition="in" filter="fade">
                                      <p:cBhvr>
                                        <p:cTn id="79" dur="1000"/>
                                        <p:tgtEl>
                                          <p:spTgt spid="4">
                                            <p:txEl>
                                              <p:pRg st="0" end="0"/>
                                            </p:txEl>
                                          </p:spTgt>
                                        </p:tgtEl>
                                      </p:cBhvr>
                                    </p:animEffect>
                                    <p:anim calcmode="lin" valueType="num">
                                      <p:cBhvr>
                                        <p:cTn id="80"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81"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4">
                                            <p:txEl>
                                              <p:pRg st="5" end="5"/>
                                            </p:txEl>
                                          </p:spTgt>
                                        </p:tgtEl>
                                        <p:attrNameLst>
                                          <p:attrName>style.visibility</p:attrName>
                                        </p:attrNameLst>
                                      </p:cBhvr>
                                      <p:to>
                                        <p:strVal val="visible"/>
                                      </p:to>
                                    </p:set>
                                    <p:animEffect transition="in" filter="fade">
                                      <p:cBhvr>
                                        <p:cTn id="86" dur="1000"/>
                                        <p:tgtEl>
                                          <p:spTgt spid="4">
                                            <p:txEl>
                                              <p:pRg st="5" end="5"/>
                                            </p:txEl>
                                          </p:spTgt>
                                        </p:tgtEl>
                                      </p:cBhvr>
                                    </p:animEffect>
                                    <p:anim calcmode="lin" valueType="num">
                                      <p:cBhvr>
                                        <p:cTn id="87"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88"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b="1" dirty="0" smtClean="0">
                <a:solidFill>
                  <a:srgbClr val="FF0000"/>
                </a:solidFill>
              </a:rPr>
              <a:t>（三）别丢了坎蒂德（</a:t>
            </a:r>
            <a:r>
              <a:rPr lang="en-US" b="1" dirty="0" smtClean="0">
                <a:solidFill>
                  <a:srgbClr val="FF0000"/>
                </a:solidFill>
              </a:rPr>
              <a:t>8</a:t>
            </a:r>
            <a:r>
              <a:rPr lang="zh-CN" altLang="en-US" b="1" dirty="0" smtClean="0">
                <a:solidFill>
                  <a:srgbClr val="FF0000"/>
                </a:solidFill>
              </a:rPr>
              <a:t>分）</a:t>
            </a:r>
            <a:r>
              <a:rPr lang="zh-CN" altLang="en-US" dirty="0" smtClean="0"/>
              <a:t/>
            </a:r>
            <a:br>
              <a:rPr lang="zh-CN" altLang="en-US" dirty="0" smtClean="0"/>
            </a:br>
            <a:endParaRPr lang="zh-CN" altLang="en-US" dirty="0"/>
          </a:p>
        </p:txBody>
      </p:sp>
      <p:sp>
        <p:nvSpPr>
          <p:cNvPr id="3" name="内容占位符 2"/>
          <p:cNvSpPr>
            <a:spLocks noGrp="1"/>
          </p:cNvSpPr>
          <p:nvPr>
            <p:ph sz="half" idx="1"/>
          </p:nvPr>
        </p:nvSpPr>
        <p:spPr>
          <a:xfrm>
            <a:off x="0" y="857232"/>
            <a:ext cx="8929718" cy="5715040"/>
          </a:xfrm>
        </p:spPr>
        <p:txBody>
          <a:bodyPr>
            <a:normAutofit fontScale="77500" lnSpcReduction="20000"/>
          </a:bodyPr>
          <a:lstStyle/>
          <a:p>
            <a:pPr>
              <a:buNone/>
            </a:pPr>
            <a:r>
              <a:rPr lang="en-US" altLang="zh-CN" b="1" dirty="0" smtClean="0"/>
              <a:t>					</a:t>
            </a:r>
            <a:endParaRPr lang="zh-CN" altLang="en-US" dirty="0" smtClean="0"/>
          </a:p>
          <a:p>
            <a:pPr>
              <a:buNone/>
            </a:pPr>
            <a:r>
              <a:rPr lang="zh-CN" altLang="en-US" dirty="0" smtClean="0"/>
              <a:t>①儿子打来电话，没聊上几句我就急着问他：</a:t>
            </a:r>
            <a:r>
              <a:rPr lang="en-US" dirty="0" smtClean="0"/>
              <a:t>“</a:t>
            </a:r>
            <a:r>
              <a:rPr lang="zh-CN" altLang="en-US" dirty="0" smtClean="0"/>
              <a:t>坎蒂德怎么样了？他走了吗？</a:t>
            </a:r>
            <a:r>
              <a:rPr lang="en-US" dirty="0" smtClean="0"/>
              <a:t>”</a:t>
            </a:r>
            <a:endParaRPr lang="zh-CN" altLang="en-US" dirty="0" smtClean="0"/>
          </a:p>
          <a:p>
            <a:pPr>
              <a:buNone/>
            </a:pPr>
            <a:r>
              <a:rPr lang="zh-CN" altLang="en-US" dirty="0" smtClean="0"/>
              <a:t>②儿子笑起来：</a:t>
            </a:r>
            <a:r>
              <a:rPr lang="en-US" dirty="0" smtClean="0"/>
              <a:t>“</a:t>
            </a:r>
            <a:r>
              <a:rPr lang="zh-CN" altLang="en-US" dirty="0" smtClean="0"/>
              <a:t>妈，你怎么这么惦记他呀？我都嫉妒了。</a:t>
            </a:r>
            <a:r>
              <a:rPr lang="en-US" dirty="0" smtClean="0"/>
              <a:t>”</a:t>
            </a:r>
            <a:endParaRPr lang="zh-CN" altLang="en-US" dirty="0" smtClean="0"/>
          </a:p>
          <a:p>
            <a:pPr>
              <a:buNone/>
            </a:pPr>
            <a:r>
              <a:rPr lang="zh-CN" altLang="en-US" dirty="0" smtClean="0"/>
              <a:t>③儿子在英国剑桥</a:t>
            </a:r>
            <a:r>
              <a:rPr lang="en-US" dirty="0" smtClean="0"/>
              <a:t>CSR</a:t>
            </a:r>
            <a:r>
              <a:rPr lang="zh-CN" altLang="en-US" dirty="0" smtClean="0"/>
              <a:t>公司工作。刚上班的时候他就告诉我说，与他对坐的是一个葡萄牙人，名叫坎蒂德。坎蒂德的工号是</a:t>
            </a:r>
            <a:r>
              <a:rPr lang="en-US" dirty="0" smtClean="0"/>
              <a:t>12</a:t>
            </a:r>
            <a:r>
              <a:rPr lang="zh-CN" altLang="en-US" dirty="0" smtClean="0"/>
              <a:t>号，年纪不大，尚未娶妻，却是这个公司地道的元老级人物了。公司排前</a:t>
            </a:r>
            <a:r>
              <a:rPr lang="en-US" dirty="0" smtClean="0"/>
              <a:t>20</a:t>
            </a:r>
            <a:r>
              <a:rPr lang="zh-CN" altLang="en-US" dirty="0" smtClean="0"/>
              <a:t>个工号的只剩了三个人，只有坎蒂德一直没有当官，不是因为他缺乏能力，而是因为他不感兴趣。</a:t>
            </a:r>
            <a:r>
              <a:rPr lang="en-US" dirty="0" smtClean="0"/>
              <a:t>“</a:t>
            </a:r>
            <a:r>
              <a:rPr lang="zh-CN" altLang="en-US" dirty="0" smtClean="0"/>
              <a:t>他可牛了！他是全公司员工在技术方面请教的中心，据说他的钱多到可以在伦敦买上几栋楼呢。</a:t>
            </a:r>
            <a:r>
              <a:rPr lang="en-US" dirty="0" smtClean="0"/>
              <a:t>”</a:t>
            </a:r>
            <a:r>
              <a:rPr lang="zh-CN" altLang="en-US" dirty="0" smtClean="0"/>
              <a:t>儿子说，就是这个很牛的坎蒂德整天穿得叫花子似的，上下班骑一辆破自行车。</a:t>
            </a:r>
            <a:r>
              <a:rPr lang="en-US" dirty="0" smtClean="0"/>
              <a:t>“</a:t>
            </a:r>
            <a:r>
              <a:rPr lang="zh-CN" altLang="en-US" dirty="0" smtClean="0"/>
              <a:t>他是刻意藏富吧？</a:t>
            </a:r>
            <a:r>
              <a:rPr lang="en-US" dirty="0" smtClean="0"/>
              <a:t>”</a:t>
            </a:r>
            <a:r>
              <a:rPr lang="zh-CN" altLang="en-US" dirty="0" smtClean="0"/>
              <a:t>我问。儿子说：</a:t>
            </a:r>
            <a:r>
              <a:rPr lang="en-US" dirty="0" smtClean="0"/>
              <a:t>“</a:t>
            </a:r>
            <a:r>
              <a:rPr lang="zh-CN" altLang="en-US" dirty="0" smtClean="0"/>
              <a:t>我看不像。他的兴趣不在吃穿用度上。</a:t>
            </a:r>
            <a:r>
              <a:rPr lang="en-US" dirty="0" smtClean="0"/>
              <a:t>”</a:t>
            </a:r>
            <a:endParaRPr lang="zh-CN" altLang="en-US" dirty="0" smtClean="0"/>
          </a:p>
          <a:p>
            <a:endParaRPr lang="zh-CN" altLang="en-US" dirty="0"/>
          </a:p>
        </p:txBody>
      </p:sp>
      <p:sp>
        <p:nvSpPr>
          <p:cNvPr id="4" name="内容占位符 3"/>
          <p:cNvSpPr>
            <a:spLocks noGrp="1"/>
          </p:cNvSpPr>
          <p:nvPr>
            <p:ph sz="half" idx="2"/>
          </p:nvPr>
        </p:nvSpPr>
        <p:spPr>
          <a:xfrm>
            <a:off x="0" y="4572008"/>
            <a:ext cx="8929718" cy="2285992"/>
          </a:xfrm>
        </p:spPr>
        <p:txBody>
          <a:bodyPr>
            <a:normAutofit fontScale="77500" lnSpcReduction="20000"/>
          </a:bodyPr>
          <a:lstStyle/>
          <a:p>
            <a:pPr>
              <a:buNone/>
            </a:pPr>
            <a:r>
              <a:rPr lang="zh-CN" altLang="en-US" dirty="0" smtClean="0">
                <a:solidFill>
                  <a:srgbClr val="00B050"/>
                </a:solidFill>
              </a:rPr>
              <a:t>④当官没兴趣，吃穿用度也不讲究，那这个坎蒂德</a:t>
            </a:r>
            <a:r>
              <a:rPr lang="en-US" dirty="0" smtClean="0">
                <a:solidFill>
                  <a:srgbClr val="00B050"/>
                </a:solidFill>
              </a:rPr>
              <a:t>“</a:t>
            </a:r>
            <a:r>
              <a:rPr lang="zh-CN" altLang="en-US" dirty="0" smtClean="0">
                <a:solidFill>
                  <a:srgbClr val="00B050"/>
                </a:solidFill>
              </a:rPr>
              <a:t>情感的出口</a:t>
            </a:r>
            <a:r>
              <a:rPr lang="en-US" dirty="0" smtClean="0">
                <a:solidFill>
                  <a:srgbClr val="00B050"/>
                </a:solidFill>
              </a:rPr>
              <a:t>”</a:t>
            </a:r>
            <a:r>
              <a:rPr lang="zh-CN" altLang="en-US" dirty="0" smtClean="0">
                <a:solidFill>
                  <a:srgbClr val="00B050"/>
                </a:solidFill>
              </a:rPr>
              <a:t>究竟在哪里呢？</a:t>
            </a:r>
          </a:p>
          <a:p>
            <a:pPr>
              <a:buNone/>
            </a:pPr>
            <a:r>
              <a:rPr lang="zh-CN" altLang="en-US" dirty="0" smtClean="0">
                <a:solidFill>
                  <a:srgbClr val="00B050"/>
                </a:solidFill>
              </a:rPr>
              <a:t>⑤儿子说，坎蒂德是个</a:t>
            </a:r>
            <a:r>
              <a:rPr lang="en-US" dirty="0" smtClean="0">
                <a:solidFill>
                  <a:srgbClr val="00B050"/>
                </a:solidFill>
              </a:rPr>
              <a:t>“</a:t>
            </a:r>
            <a:r>
              <a:rPr lang="zh-CN" altLang="en-US" dirty="0" smtClean="0">
                <a:solidFill>
                  <a:srgbClr val="00B050"/>
                </a:solidFill>
              </a:rPr>
              <a:t>超慈悲</a:t>
            </a:r>
            <a:r>
              <a:rPr lang="en-US" dirty="0" smtClean="0">
                <a:solidFill>
                  <a:srgbClr val="00B050"/>
                </a:solidFill>
              </a:rPr>
              <a:t>”</a:t>
            </a:r>
            <a:r>
              <a:rPr lang="zh-CN" altLang="en-US" dirty="0" smtClean="0">
                <a:solidFill>
                  <a:srgbClr val="00B050"/>
                </a:solidFill>
              </a:rPr>
              <a:t>、</a:t>
            </a:r>
            <a:r>
              <a:rPr lang="en-US" dirty="0" smtClean="0">
                <a:solidFill>
                  <a:srgbClr val="00B050"/>
                </a:solidFill>
              </a:rPr>
              <a:t>“</a:t>
            </a:r>
            <a:r>
              <a:rPr lang="zh-CN" altLang="en-US" dirty="0" smtClean="0">
                <a:solidFill>
                  <a:srgbClr val="00B050"/>
                </a:solidFill>
              </a:rPr>
              <a:t>超热爱大自然</a:t>
            </a:r>
            <a:r>
              <a:rPr lang="en-US" dirty="0" smtClean="0">
                <a:solidFill>
                  <a:srgbClr val="00B050"/>
                </a:solidFill>
              </a:rPr>
              <a:t>”</a:t>
            </a:r>
            <a:r>
              <a:rPr lang="zh-CN" altLang="en-US" dirty="0" smtClean="0">
                <a:solidFill>
                  <a:srgbClr val="00B050"/>
                </a:solidFill>
              </a:rPr>
              <a:t>的人。他去了一趟养鸡场，看到速成鸡被囚禁在不能转身的笼子里，参观者被告知不可大声讲话，否则这些心脏特别脆弱的鸡就会被当场吓死，回来后，他就开始吃素了。他说，他好可怜那些鸡；他还说，有时候会莫名思念那些鸡，很想去探视它们，却又没有勇气。</a:t>
            </a:r>
          </a:p>
          <a:p>
            <a:endParaRPr lang="zh-CN" altLang="en-US" dirty="0"/>
          </a:p>
        </p:txBody>
      </p:sp>
    </p:spTree>
  </p:cSld>
  <p:clrMapOvr>
    <a:masterClrMapping/>
  </p:clrMapOvr>
  <p:transition>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30"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fade">
                                      <p:cBhvr>
                                        <p:cTn id="18" dur="800" decel="100000"/>
                                        <p:tgtEl>
                                          <p:spTgt spid="3">
                                            <p:txEl>
                                              <p:pRg st="0" end="0"/>
                                            </p:txEl>
                                          </p:spTgt>
                                        </p:tgtEl>
                                      </p:cBhvr>
                                    </p:animEffect>
                                    <p:anim calcmode="lin" valueType="num">
                                      <p:cBhvr>
                                        <p:cTn id="19" dur="800" decel="100000" fill="hold"/>
                                        <p:tgtEl>
                                          <p:spTgt spid="3">
                                            <p:txEl>
                                              <p:pRg st="0" end="0"/>
                                            </p:txEl>
                                          </p:spTgt>
                                        </p:tgtEl>
                                        <p:attrNameLst>
                                          <p:attrName>style.rotation</p:attrName>
                                        </p:attrNameLst>
                                      </p:cBhvr>
                                      <p:tavLst>
                                        <p:tav tm="0">
                                          <p:val>
                                            <p:fltVal val="-90"/>
                                          </p:val>
                                        </p:tav>
                                        <p:tav tm="100000">
                                          <p:val>
                                            <p:fltVal val="0"/>
                                          </p:val>
                                        </p:tav>
                                      </p:tavLst>
                                    </p:anim>
                                    <p:anim calcmode="lin" valueType="num">
                                      <p:cBhvr>
                                        <p:cTn id="20" dur="800" decel="100000" fill="hold"/>
                                        <p:tgtEl>
                                          <p:spTgt spid="3">
                                            <p:txEl>
                                              <p:pRg st="0" end="0"/>
                                            </p:txEl>
                                          </p:spTgt>
                                        </p:tgtEl>
                                        <p:attrNameLst>
                                          <p:attrName>ppt_x</p:attrName>
                                        </p:attrNameLst>
                                      </p:cBhvr>
                                      <p:tavLst>
                                        <p:tav tm="0">
                                          <p:val>
                                            <p:strVal val="#ppt_x+0.4"/>
                                          </p:val>
                                        </p:tav>
                                        <p:tav tm="100000">
                                          <p:val>
                                            <p:strVal val="#ppt_x-0.05"/>
                                          </p:val>
                                        </p:tav>
                                      </p:tavLst>
                                    </p:anim>
                                    <p:anim calcmode="lin" valueType="num">
                                      <p:cBhvr>
                                        <p:cTn id="21" dur="800" decel="100000" fill="hold"/>
                                        <p:tgtEl>
                                          <p:spTgt spid="3">
                                            <p:txEl>
                                              <p:pRg st="0" end="0"/>
                                            </p:txEl>
                                          </p:spTgt>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3">
                                            <p:txEl>
                                              <p:pRg st="0" end="0"/>
                                            </p:txEl>
                                          </p:spTgt>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3">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30" presetClass="entr" presetSubtype="0" fill="hold" grpId="0"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800" decel="100000"/>
                                        <p:tgtEl>
                                          <p:spTgt spid="3">
                                            <p:txEl>
                                              <p:pRg st="1" end="1"/>
                                            </p:txEl>
                                          </p:spTgt>
                                        </p:tgtEl>
                                      </p:cBhvr>
                                    </p:animEffect>
                                    <p:anim calcmode="lin" valueType="num">
                                      <p:cBhvr>
                                        <p:cTn id="29" dur="800" decel="100000" fill="hold"/>
                                        <p:tgtEl>
                                          <p:spTgt spid="3">
                                            <p:txEl>
                                              <p:pRg st="1" end="1"/>
                                            </p:txEl>
                                          </p:spTgt>
                                        </p:tgtEl>
                                        <p:attrNameLst>
                                          <p:attrName>style.rotation</p:attrName>
                                        </p:attrNameLst>
                                      </p:cBhvr>
                                      <p:tavLst>
                                        <p:tav tm="0">
                                          <p:val>
                                            <p:fltVal val="-90"/>
                                          </p:val>
                                        </p:tav>
                                        <p:tav tm="100000">
                                          <p:val>
                                            <p:fltVal val="0"/>
                                          </p:val>
                                        </p:tav>
                                      </p:tavLst>
                                    </p:anim>
                                    <p:anim calcmode="lin" valueType="num">
                                      <p:cBhvr>
                                        <p:cTn id="30" dur="800" decel="100000" fill="hold"/>
                                        <p:tgtEl>
                                          <p:spTgt spid="3">
                                            <p:txEl>
                                              <p:pRg st="1" end="1"/>
                                            </p:txEl>
                                          </p:spTgt>
                                        </p:tgtEl>
                                        <p:attrNameLst>
                                          <p:attrName>ppt_x</p:attrName>
                                        </p:attrNameLst>
                                      </p:cBhvr>
                                      <p:tavLst>
                                        <p:tav tm="0">
                                          <p:val>
                                            <p:strVal val="#ppt_x+0.4"/>
                                          </p:val>
                                        </p:tav>
                                        <p:tav tm="100000">
                                          <p:val>
                                            <p:strVal val="#ppt_x-0.05"/>
                                          </p:val>
                                        </p:tav>
                                      </p:tavLst>
                                    </p:anim>
                                    <p:anim calcmode="lin" valueType="num">
                                      <p:cBhvr>
                                        <p:cTn id="31" dur="800" decel="100000" fill="hold"/>
                                        <p:tgtEl>
                                          <p:spTgt spid="3">
                                            <p:txEl>
                                              <p:pRg st="1" end="1"/>
                                            </p:txEl>
                                          </p:spTgt>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3">
                                            <p:txEl>
                                              <p:pRg st="1" end="1"/>
                                            </p:txEl>
                                          </p:spTgt>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3">
                                            <p:txEl>
                                              <p:pRg st="1" end="1"/>
                                            </p:txEl>
                                          </p:spTgt>
                                        </p:tgtEl>
                                        <p:attrNameLst>
                                          <p:attrName>ppt_y</p:attrName>
                                        </p:attrNameLst>
                                      </p:cBhvr>
                                      <p:tavLst>
                                        <p:tav tm="0">
                                          <p:val>
                                            <p:strVal val="#ppt_y+0.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0" presetClass="entr" presetSubtype="0" fill="hold" grpId="0" nodeType="clickEffect">
                                  <p:stCondLst>
                                    <p:cond delay="0"/>
                                  </p:stCondLst>
                                  <p:childTnLst>
                                    <p:set>
                                      <p:cBhvr>
                                        <p:cTn id="37" dur="1" fill="hold">
                                          <p:stCondLst>
                                            <p:cond delay="0"/>
                                          </p:stCondLst>
                                        </p:cTn>
                                        <p:tgtEl>
                                          <p:spTgt spid="3">
                                            <p:txEl>
                                              <p:pRg st="2" end="2"/>
                                            </p:txEl>
                                          </p:spTgt>
                                        </p:tgtEl>
                                        <p:attrNameLst>
                                          <p:attrName>style.visibility</p:attrName>
                                        </p:attrNameLst>
                                      </p:cBhvr>
                                      <p:to>
                                        <p:strVal val="visible"/>
                                      </p:to>
                                    </p:set>
                                    <p:animEffect transition="in" filter="fade">
                                      <p:cBhvr>
                                        <p:cTn id="38" dur="800" decel="100000"/>
                                        <p:tgtEl>
                                          <p:spTgt spid="3">
                                            <p:txEl>
                                              <p:pRg st="2" end="2"/>
                                            </p:txEl>
                                          </p:spTgt>
                                        </p:tgtEl>
                                      </p:cBhvr>
                                    </p:animEffect>
                                    <p:anim calcmode="lin" valueType="num">
                                      <p:cBhvr>
                                        <p:cTn id="39" dur="800" decel="100000" fill="hold"/>
                                        <p:tgtEl>
                                          <p:spTgt spid="3">
                                            <p:txEl>
                                              <p:pRg st="2" end="2"/>
                                            </p:txEl>
                                          </p:spTgt>
                                        </p:tgtEl>
                                        <p:attrNameLst>
                                          <p:attrName>style.rotation</p:attrName>
                                        </p:attrNameLst>
                                      </p:cBhvr>
                                      <p:tavLst>
                                        <p:tav tm="0">
                                          <p:val>
                                            <p:fltVal val="-90"/>
                                          </p:val>
                                        </p:tav>
                                        <p:tav tm="100000">
                                          <p:val>
                                            <p:fltVal val="0"/>
                                          </p:val>
                                        </p:tav>
                                      </p:tavLst>
                                    </p:anim>
                                    <p:anim calcmode="lin" valueType="num">
                                      <p:cBhvr>
                                        <p:cTn id="40" dur="800" decel="100000" fill="hold"/>
                                        <p:tgtEl>
                                          <p:spTgt spid="3">
                                            <p:txEl>
                                              <p:pRg st="2" end="2"/>
                                            </p:txEl>
                                          </p:spTgt>
                                        </p:tgtEl>
                                        <p:attrNameLst>
                                          <p:attrName>ppt_x</p:attrName>
                                        </p:attrNameLst>
                                      </p:cBhvr>
                                      <p:tavLst>
                                        <p:tav tm="0">
                                          <p:val>
                                            <p:strVal val="#ppt_x+0.4"/>
                                          </p:val>
                                        </p:tav>
                                        <p:tav tm="100000">
                                          <p:val>
                                            <p:strVal val="#ppt_x-0.05"/>
                                          </p:val>
                                        </p:tav>
                                      </p:tavLst>
                                    </p:anim>
                                    <p:anim calcmode="lin" valueType="num">
                                      <p:cBhvr>
                                        <p:cTn id="41" dur="800" decel="100000" fill="hold"/>
                                        <p:tgtEl>
                                          <p:spTgt spid="3">
                                            <p:txEl>
                                              <p:pRg st="2" end="2"/>
                                            </p:txEl>
                                          </p:spTgt>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3">
                                            <p:txEl>
                                              <p:pRg st="2" end="2"/>
                                            </p:txEl>
                                          </p:spTgt>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3">
                                            <p:txEl>
                                              <p:pRg st="2" end="2"/>
                                            </p:txEl>
                                          </p:spTgt>
                                        </p:tgtEl>
                                        <p:attrNameLst>
                                          <p:attrName>ppt_y</p:attrName>
                                        </p:attrNameLst>
                                      </p:cBhvr>
                                      <p:tavLst>
                                        <p:tav tm="0">
                                          <p:val>
                                            <p:strVal val="#ppt_y+0.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30" presetClass="entr" presetSubtype="0" fill="hold" grpId="0" nodeType="clickEffect">
                                  <p:stCondLst>
                                    <p:cond delay="0"/>
                                  </p:stCondLst>
                                  <p:childTnLst>
                                    <p:set>
                                      <p:cBhvr>
                                        <p:cTn id="47" dur="1" fill="hold">
                                          <p:stCondLst>
                                            <p:cond delay="0"/>
                                          </p:stCondLst>
                                        </p:cTn>
                                        <p:tgtEl>
                                          <p:spTgt spid="3">
                                            <p:txEl>
                                              <p:pRg st="3" end="3"/>
                                            </p:txEl>
                                          </p:spTgt>
                                        </p:tgtEl>
                                        <p:attrNameLst>
                                          <p:attrName>style.visibility</p:attrName>
                                        </p:attrNameLst>
                                      </p:cBhvr>
                                      <p:to>
                                        <p:strVal val="visible"/>
                                      </p:to>
                                    </p:set>
                                    <p:animEffect transition="in" filter="fade">
                                      <p:cBhvr>
                                        <p:cTn id="48" dur="800" decel="100000"/>
                                        <p:tgtEl>
                                          <p:spTgt spid="3">
                                            <p:txEl>
                                              <p:pRg st="3" end="3"/>
                                            </p:txEl>
                                          </p:spTgt>
                                        </p:tgtEl>
                                      </p:cBhvr>
                                    </p:animEffect>
                                    <p:anim calcmode="lin" valueType="num">
                                      <p:cBhvr>
                                        <p:cTn id="49" dur="800" decel="100000" fill="hold"/>
                                        <p:tgtEl>
                                          <p:spTgt spid="3">
                                            <p:txEl>
                                              <p:pRg st="3" end="3"/>
                                            </p:txEl>
                                          </p:spTgt>
                                        </p:tgtEl>
                                        <p:attrNameLst>
                                          <p:attrName>style.rotation</p:attrName>
                                        </p:attrNameLst>
                                      </p:cBhvr>
                                      <p:tavLst>
                                        <p:tav tm="0">
                                          <p:val>
                                            <p:fltVal val="-90"/>
                                          </p:val>
                                        </p:tav>
                                        <p:tav tm="100000">
                                          <p:val>
                                            <p:fltVal val="0"/>
                                          </p:val>
                                        </p:tav>
                                      </p:tavLst>
                                    </p:anim>
                                    <p:anim calcmode="lin" valueType="num">
                                      <p:cBhvr>
                                        <p:cTn id="50" dur="800" decel="100000" fill="hold"/>
                                        <p:tgtEl>
                                          <p:spTgt spid="3">
                                            <p:txEl>
                                              <p:pRg st="3" end="3"/>
                                            </p:txEl>
                                          </p:spTgt>
                                        </p:tgtEl>
                                        <p:attrNameLst>
                                          <p:attrName>ppt_x</p:attrName>
                                        </p:attrNameLst>
                                      </p:cBhvr>
                                      <p:tavLst>
                                        <p:tav tm="0">
                                          <p:val>
                                            <p:strVal val="#ppt_x+0.4"/>
                                          </p:val>
                                        </p:tav>
                                        <p:tav tm="100000">
                                          <p:val>
                                            <p:strVal val="#ppt_x-0.05"/>
                                          </p:val>
                                        </p:tav>
                                      </p:tavLst>
                                    </p:anim>
                                    <p:anim calcmode="lin" valueType="num">
                                      <p:cBhvr>
                                        <p:cTn id="51" dur="800" decel="100000" fill="hold"/>
                                        <p:tgtEl>
                                          <p:spTgt spid="3">
                                            <p:txEl>
                                              <p:pRg st="3" end="3"/>
                                            </p:txEl>
                                          </p:spTgt>
                                        </p:tgtEl>
                                        <p:attrNameLst>
                                          <p:attrName>ppt_y</p:attrName>
                                        </p:attrNameLst>
                                      </p:cBhvr>
                                      <p:tavLst>
                                        <p:tav tm="0">
                                          <p:val>
                                            <p:strVal val="#ppt_y-0.4"/>
                                          </p:val>
                                        </p:tav>
                                        <p:tav tm="100000">
                                          <p:val>
                                            <p:strVal val="#ppt_y+0.1"/>
                                          </p:val>
                                        </p:tav>
                                      </p:tavLst>
                                    </p:anim>
                                    <p:anim calcmode="lin" valueType="num">
                                      <p:cBhvr>
                                        <p:cTn id="52" dur="200" accel="100000" fill="hold">
                                          <p:stCondLst>
                                            <p:cond delay="800"/>
                                          </p:stCondLst>
                                        </p:cTn>
                                        <p:tgtEl>
                                          <p:spTgt spid="3">
                                            <p:txEl>
                                              <p:pRg st="3" end="3"/>
                                            </p:txEl>
                                          </p:spTgt>
                                        </p:tgtEl>
                                        <p:attrNameLst>
                                          <p:attrName>ppt_x</p:attrName>
                                        </p:attrNameLst>
                                      </p:cBhvr>
                                      <p:tavLst>
                                        <p:tav tm="0">
                                          <p:val>
                                            <p:strVal val="#ppt_x-0.05"/>
                                          </p:val>
                                        </p:tav>
                                        <p:tav tm="100000">
                                          <p:val>
                                            <p:strVal val="#ppt_x"/>
                                          </p:val>
                                        </p:tav>
                                      </p:tavLst>
                                    </p:anim>
                                    <p:anim calcmode="lin" valueType="num">
                                      <p:cBhvr>
                                        <p:cTn id="53" dur="200" accel="100000" fill="hold">
                                          <p:stCondLst>
                                            <p:cond delay="800"/>
                                          </p:stCondLst>
                                        </p:cTn>
                                        <p:tgtEl>
                                          <p:spTgt spid="3">
                                            <p:txEl>
                                              <p:pRg st="3" end="3"/>
                                            </p:txEl>
                                          </p:spTgt>
                                        </p:tgtEl>
                                        <p:attrNameLst>
                                          <p:attrName>ppt_y</p:attrName>
                                        </p:attrNameLst>
                                      </p:cBhvr>
                                      <p:tavLst>
                                        <p:tav tm="0">
                                          <p:val>
                                            <p:strVal val="#ppt_y+0.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5" presetClass="entr" presetSubtype="0" fill="hold" grpId="0" nodeType="clickEffect">
                                  <p:stCondLst>
                                    <p:cond delay="0"/>
                                  </p:stCondLst>
                                  <p:childTnLst>
                                    <p:set>
                                      <p:cBhvr>
                                        <p:cTn id="57" dur="1" fill="hold">
                                          <p:stCondLst>
                                            <p:cond delay="0"/>
                                          </p:stCondLst>
                                        </p:cTn>
                                        <p:tgtEl>
                                          <p:spTgt spid="4">
                                            <p:txEl>
                                              <p:pRg st="0" end="0"/>
                                            </p:txEl>
                                          </p:spTgt>
                                        </p:tgtEl>
                                        <p:attrNameLst>
                                          <p:attrName>style.visibility</p:attrName>
                                        </p:attrNameLst>
                                      </p:cBhvr>
                                      <p:to>
                                        <p:strVal val="visible"/>
                                      </p:to>
                                    </p:set>
                                    <p:anim calcmode="lin" valueType="num">
                                      <p:cBhvr>
                                        <p:cTn id="58"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59"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60"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61"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62"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63"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64"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65" dur="1000" decel="50000">
                                          <p:stCondLst>
                                            <p:cond delay="0"/>
                                          </p:stCondLst>
                                        </p:cTn>
                                        <p:tgtEl>
                                          <p:spTgt spid="4">
                                            <p:txEl>
                                              <p:pRg st="0" end="0"/>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5" presetClass="entr" presetSubtype="0" fill="hold" grpId="0" nodeType="clickEffect">
                                  <p:stCondLst>
                                    <p:cond delay="0"/>
                                  </p:stCondLst>
                                  <p:childTnLst>
                                    <p:set>
                                      <p:cBhvr>
                                        <p:cTn id="69" dur="1" fill="hold">
                                          <p:stCondLst>
                                            <p:cond delay="0"/>
                                          </p:stCondLst>
                                        </p:cTn>
                                        <p:tgtEl>
                                          <p:spTgt spid="4">
                                            <p:txEl>
                                              <p:pRg st="1" end="1"/>
                                            </p:txEl>
                                          </p:spTgt>
                                        </p:tgtEl>
                                        <p:attrNameLst>
                                          <p:attrName>style.visibility</p:attrName>
                                        </p:attrNameLst>
                                      </p:cBhvr>
                                      <p:to>
                                        <p:strVal val="visible"/>
                                      </p:to>
                                    </p:set>
                                    <p:anim calcmode="lin" valueType="num">
                                      <p:cBhvr>
                                        <p:cTn id="70" dur="500" decel="50000" fill="hold">
                                          <p:stCondLst>
                                            <p:cond delay="0"/>
                                          </p:stCondLst>
                                        </p:cTn>
                                        <p:tgtEl>
                                          <p:spTgt spid="4">
                                            <p:txEl>
                                              <p:pRg st="1" end="1"/>
                                            </p:txEl>
                                          </p:spTgt>
                                        </p:tgtEl>
                                        <p:attrNameLst>
                                          <p:attrName>style.rotation</p:attrName>
                                        </p:attrNameLst>
                                      </p:cBhvr>
                                      <p:tavLst>
                                        <p:tav tm="0">
                                          <p:val>
                                            <p:fltVal val="-90"/>
                                          </p:val>
                                        </p:tav>
                                        <p:tav tm="100000">
                                          <p:val>
                                            <p:fltVal val="0"/>
                                          </p:val>
                                        </p:tav>
                                      </p:tavLst>
                                    </p:anim>
                                    <p:anim calcmode="lin" valueType="num">
                                      <p:cBhvr>
                                        <p:cTn id="71" dur="500" decel="50000" fill="hold">
                                          <p:stCondLst>
                                            <p:cond delay="0"/>
                                          </p:stCondLst>
                                        </p:cTn>
                                        <p:tgtEl>
                                          <p:spTgt spid="4">
                                            <p:txEl>
                                              <p:pRg st="1" end="1"/>
                                            </p:txEl>
                                          </p:spTgt>
                                        </p:tgtEl>
                                        <p:attrNameLst>
                                          <p:attrName>ppt_w</p:attrName>
                                        </p:attrNameLst>
                                      </p:cBhvr>
                                      <p:tavLst>
                                        <p:tav tm="0">
                                          <p:val>
                                            <p:strVal val="#ppt_w"/>
                                          </p:val>
                                        </p:tav>
                                        <p:tav tm="100000">
                                          <p:val>
                                            <p:strVal val="#ppt_w*.05"/>
                                          </p:val>
                                        </p:tav>
                                      </p:tavLst>
                                    </p:anim>
                                    <p:anim calcmode="lin" valueType="num">
                                      <p:cBhvr>
                                        <p:cTn id="72" dur="500" accel="50000" fill="hold">
                                          <p:stCondLst>
                                            <p:cond delay="500"/>
                                          </p:stCondLst>
                                        </p:cTn>
                                        <p:tgtEl>
                                          <p:spTgt spid="4">
                                            <p:txEl>
                                              <p:pRg st="1" end="1"/>
                                            </p:txEl>
                                          </p:spTgt>
                                        </p:tgtEl>
                                        <p:attrNameLst>
                                          <p:attrName>ppt_w</p:attrName>
                                        </p:attrNameLst>
                                      </p:cBhvr>
                                      <p:tavLst>
                                        <p:tav tm="0">
                                          <p:val>
                                            <p:strVal val="#ppt_w*.05"/>
                                          </p:val>
                                        </p:tav>
                                        <p:tav tm="100000">
                                          <p:val>
                                            <p:strVal val="#ppt_w"/>
                                          </p:val>
                                        </p:tav>
                                      </p:tavLst>
                                    </p:anim>
                                    <p:anim calcmode="lin" valueType="num">
                                      <p:cBhvr>
                                        <p:cTn id="73"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74" dur="500" decel="50000" fill="hold">
                                          <p:stCondLst>
                                            <p:cond delay="0"/>
                                          </p:stCondLst>
                                        </p:cTn>
                                        <p:tgtEl>
                                          <p:spTgt spid="4">
                                            <p:txEl>
                                              <p:pRg st="1" end="1"/>
                                            </p:txEl>
                                          </p:spTgt>
                                        </p:tgtEl>
                                        <p:attrNameLst>
                                          <p:attrName>ppt_x</p:attrName>
                                        </p:attrNameLst>
                                      </p:cBhvr>
                                      <p:tavLst>
                                        <p:tav tm="0">
                                          <p:val>
                                            <p:strVal val="#ppt_x+.4"/>
                                          </p:val>
                                        </p:tav>
                                        <p:tav tm="100000">
                                          <p:val>
                                            <p:strVal val="#ppt_x"/>
                                          </p:val>
                                        </p:tav>
                                      </p:tavLst>
                                    </p:anim>
                                    <p:anim calcmode="lin" valueType="num">
                                      <p:cBhvr>
                                        <p:cTn id="75" dur="500" decel="50000" fill="hold">
                                          <p:stCondLst>
                                            <p:cond delay="0"/>
                                          </p:stCondLst>
                                        </p:cTn>
                                        <p:tgtEl>
                                          <p:spTgt spid="4">
                                            <p:txEl>
                                              <p:pRg st="1" end="1"/>
                                            </p:txEl>
                                          </p:spTgt>
                                        </p:tgtEl>
                                        <p:attrNameLst>
                                          <p:attrName>ppt_y</p:attrName>
                                        </p:attrNameLst>
                                      </p:cBhvr>
                                      <p:tavLst>
                                        <p:tav tm="0">
                                          <p:val>
                                            <p:strVal val="#ppt_y-.2"/>
                                          </p:val>
                                        </p:tav>
                                        <p:tav tm="100000">
                                          <p:val>
                                            <p:strVal val="#ppt_y+.1"/>
                                          </p:val>
                                        </p:tav>
                                      </p:tavLst>
                                    </p:anim>
                                    <p:anim calcmode="lin" valueType="num">
                                      <p:cBhvr>
                                        <p:cTn id="76" dur="500" accel="50000" fill="hold">
                                          <p:stCondLst>
                                            <p:cond delay="500"/>
                                          </p:stCondLst>
                                        </p:cTn>
                                        <p:tgtEl>
                                          <p:spTgt spid="4">
                                            <p:txEl>
                                              <p:pRg st="1" end="1"/>
                                            </p:txEl>
                                          </p:spTgt>
                                        </p:tgtEl>
                                        <p:attrNameLst>
                                          <p:attrName>ppt_y</p:attrName>
                                        </p:attrNameLst>
                                      </p:cBhvr>
                                      <p:tavLst>
                                        <p:tav tm="0">
                                          <p:val>
                                            <p:strVal val="#ppt_y+.1"/>
                                          </p:val>
                                        </p:tav>
                                        <p:tav tm="100000">
                                          <p:val>
                                            <p:strVal val="#ppt_y"/>
                                          </p:val>
                                        </p:tav>
                                      </p:tavLst>
                                    </p:anim>
                                    <p:animEffect transition="in" filter="fade">
                                      <p:cBhvr>
                                        <p:cTn id="77" dur="1000" decel="50000">
                                          <p:stCondLst>
                                            <p:cond delay="0"/>
                                          </p:stCondLst>
                                        </p:cTn>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0" y="214290"/>
            <a:ext cx="9144000" cy="6643710"/>
          </a:xfrm>
        </p:spPr>
        <p:txBody>
          <a:bodyPr>
            <a:normAutofit fontScale="92500" lnSpcReduction="10000"/>
          </a:bodyPr>
          <a:lstStyle/>
          <a:p>
            <a:pPr>
              <a:buNone/>
            </a:pPr>
            <a:r>
              <a:rPr lang="zh-CN" altLang="en-US" dirty="0" smtClean="0"/>
              <a:t>⑥三个月前，坎蒂德利用休假回到葡萄牙，投了一笔巨资。儿子让我猜猜他买了什么。我说：</a:t>
            </a:r>
            <a:r>
              <a:rPr lang="en-US" dirty="0" smtClean="0"/>
              <a:t>“</a:t>
            </a:r>
            <a:r>
              <a:rPr lang="zh-CN" altLang="en-US" dirty="0" smtClean="0"/>
              <a:t>别墅？土地？度假村</a:t>
            </a:r>
            <a:r>
              <a:rPr lang="en-US" dirty="0" smtClean="0"/>
              <a:t>……”</a:t>
            </a:r>
            <a:r>
              <a:rPr lang="zh-CN" altLang="en-US" dirty="0" smtClean="0"/>
              <a:t>儿子说：</a:t>
            </a:r>
            <a:r>
              <a:rPr lang="en-US" dirty="0" smtClean="0"/>
              <a:t>“</a:t>
            </a:r>
            <a:r>
              <a:rPr lang="zh-CN" altLang="en-US" dirty="0" smtClean="0"/>
              <a:t>都不是，他买了一片森林。</a:t>
            </a:r>
            <a:r>
              <a:rPr lang="en-US" dirty="0" smtClean="0"/>
              <a:t>”</a:t>
            </a:r>
            <a:endParaRPr lang="zh-CN" altLang="en-US" dirty="0" smtClean="0"/>
          </a:p>
          <a:p>
            <a:pPr>
              <a:buNone/>
            </a:pPr>
            <a:r>
              <a:rPr lang="zh-CN" altLang="en-US" dirty="0" smtClean="0"/>
              <a:t>⑦休假结束回到公司，坎蒂德每天惦念他的森林。他把森林的照片一张张翻给同事们看，像炫耀自己年轻貌美的未婚妻。他告诉我儿子说，他准备辞职，回家去照顾他的森林。他在英国置办了高档的摄像机、照相机、放大镜、显微镜，说是回去后要好好观察研究森林里的各种植物与昆虫。</a:t>
            </a:r>
          </a:p>
          <a:p>
            <a:endParaRPr lang="zh-CN" altLang="en-US" dirty="0"/>
          </a:p>
        </p:txBody>
      </p:sp>
      <p:sp>
        <p:nvSpPr>
          <p:cNvPr id="4" name="内容占位符 3"/>
          <p:cNvSpPr>
            <a:spLocks noGrp="1"/>
          </p:cNvSpPr>
          <p:nvPr>
            <p:ph sz="half" idx="2"/>
          </p:nvPr>
        </p:nvSpPr>
        <p:spPr>
          <a:xfrm>
            <a:off x="0" y="3214686"/>
            <a:ext cx="9144000" cy="3643314"/>
          </a:xfrm>
        </p:spPr>
        <p:txBody>
          <a:bodyPr>
            <a:normAutofit fontScale="92500" lnSpcReduction="10000"/>
          </a:bodyPr>
          <a:lstStyle/>
          <a:p>
            <a:pPr>
              <a:buNone/>
            </a:pPr>
            <a:r>
              <a:rPr lang="zh-CN" altLang="en-US" dirty="0" smtClean="0">
                <a:solidFill>
                  <a:srgbClr val="00B050"/>
                </a:solidFill>
              </a:rPr>
              <a:t>⑧坎蒂德是在</a:t>
            </a:r>
            <a:r>
              <a:rPr lang="en-US" dirty="0" smtClean="0">
                <a:solidFill>
                  <a:srgbClr val="00B050"/>
                </a:solidFill>
              </a:rPr>
              <a:t>2011</a:t>
            </a:r>
            <a:r>
              <a:rPr lang="zh-CN" altLang="en-US" dirty="0" smtClean="0">
                <a:solidFill>
                  <a:srgbClr val="00B050"/>
                </a:solidFill>
              </a:rPr>
              <a:t>年</a:t>
            </a:r>
            <a:r>
              <a:rPr lang="en-US" dirty="0" smtClean="0">
                <a:solidFill>
                  <a:srgbClr val="00B050"/>
                </a:solidFill>
              </a:rPr>
              <a:t>12</a:t>
            </a:r>
            <a:r>
              <a:rPr lang="zh-CN" altLang="en-US" dirty="0" smtClean="0">
                <a:solidFill>
                  <a:srgbClr val="00B050"/>
                </a:solidFill>
              </a:rPr>
              <a:t>月</a:t>
            </a:r>
            <a:r>
              <a:rPr lang="en-US" dirty="0" smtClean="0">
                <a:solidFill>
                  <a:srgbClr val="00B050"/>
                </a:solidFill>
              </a:rPr>
              <a:t>2</a:t>
            </a:r>
            <a:r>
              <a:rPr lang="zh-CN" altLang="en-US" dirty="0" smtClean="0">
                <a:solidFill>
                  <a:srgbClr val="00B050"/>
                </a:solidFill>
              </a:rPr>
              <a:t>日那天离开剑桥的。临走前，公司的同事们按惯例为他</a:t>
            </a:r>
            <a:r>
              <a:rPr lang="en-US" dirty="0" smtClean="0">
                <a:solidFill>
                  <a:srgbClr val="00B050"/>
                </a:solidFill>
              </a:rPr>
              <a:t>“</a:t>
            </a:r>
            <a:r>
              <a:rPr lang="zh-CN" altLang="en-US" dirty="0" smtClean="0">
                <a:solidFill>
                  <a:srgbClr val="00B050"/>
                </a:solidFill>
              </a:rPr>
              <a:t>凑份子</a:t>
            </a:r>
            <a:r>
              <a:rPr lang="en-US" dirty="0" smtClean="0">
                <a:solidFill>
                  <a:srgbClr val="00B050"/>
                </a:solidFill>
              </a:rPr>
              <a:t>”</a:t>
            </a:r>
            <a:r>
              <a:rPr lang="zh-CN" altLang="en-US" dirty="0" smtClean="0">
                <a:solidFill>
                  <a:srgbClr val="00B050"/>
                </a:solidFill>
              </a:rPr>
              <a:t>送行。一笔可观的英镑打到了一张卡上，送到了他的手中。他一拿到那张卡，立刻让我儿子和他一起在网上查找非洲一个救助饥饿儿童的网站，查到后将钱悉数捐了出去。</a:t>
            </a:r>
            <a:r>
              <a:rPr lang="zh-CN" altLang="en-US" u="sng" dirty="0" smtClean="0">
                <a:solidFill>
                  <a:srgbClr val="00B050"/>
                </a:solidFill>
              </a:rPr>
              <a:t>坎蒂德举着那张分文不剩的空卡，开心地对我儿子说：</a:t>
            </a:r>
            <a:r>
              <a:rPr lang="en-US" u="sng" dirty="0" smtClean="0">
                <a:solidFill>
                  <a:srgbClr val="00B050"/>
                </a:solidFill>
              </a:rPr>
              <a:t>“</a:t>
            </a:r>
            <a:r>
              <a:rPr lang="zh-CN" altLang="en-US" u="sng" dirty="0" smtClean="0">
                <a:solidFill>
                  <a:srgbClr val="00B050"/>
                </a:solidFill>
              </a:rPr>
              <a:t>这个，我要收藏的。</a:t>
            </a:r>
            <a:r>
              <a:rPr lang="en-US" u="sng" dirty="0" smtClean="0">
                <a:solidFill>
                  <a:srgbClr val="00B050"/>
                </a:solidFill>
              </a:rPr>
              <a:t>”</a:t>
            </a:r>
            <a:endParaRPr lang="zh-CN" altLang="en-US" dirty="0" smtClean="0">
              <a:solidFill>
                <a:srgbClr val="00B050"/>
              </a:solidFill>
            </a:endParaRPr>
          </a:p>
          <a:p>
            <a:pPr>
              <a:buNone/>
            </a:pPr>
            <a:r>
              <a:rPr lang="zh-CN" altLang="en-US" dirty="0" smtClean="0">
                <a:solidFill>
                  <a:srgbClr val="00B050"/>
                </a:solidFill>
              </a:rPr>
              <a:t>⑨我多么愿意让儿子一辈子都与这样的人做同事啊！</a:t>
            </a:r>
            <a:r>
              <a:rPr lang="en-US" dirty="0" smtClean="0">
                <a:solidFill>
                  <a:srgbClr val="00B050"/>
                </a:solidFill>
              </a:rPr>
              <a:t>“</a:t>
            </a:r>
            <a:r>
              <a:rPr lang="zh-CN" altLang="en-US" dirty="0" smtClean="0">
                <a:solidFill>
                  <a:srgbClr val="00B050"/>
                </a:solidFill>
              </a:rPr>
              <a:t>不要丢了坎蒂德。不管多远，都与他保持联系吧。</a:t>
            </a:r>
            <a:r>
              <a:rPr lang="en-US" dirty="0" smtClean="0">
                <a:solidFill>
                  <a:srgbClr val="00B050"/>
                </a:solidFill>
              </a:rPr>
              <a:t>”</a:t>
            </a:r>
            <a:r>
              <a:rPr lang="zh-CN" altLang="en-US" dirty="0" smtClean="0">
                <a:solidFill>
                  <a:srgbClr val="00B050"/>
                </a:solidFill>
              </a:rPr>
              <a:t>我这样嘱咐儿子。</a:t>
            </a:r>
          </a:p>
          <a:p>
            <a:endParaRPr lang="zh-CN" altLang="en-US" dirty="0"/>
          </a:p>
        </p:txBody>
      </p:sp>
    </p:spTree>
  </p:cSld>
  <p:clrMapOvr>
    <a:masterClrMapping/>
  </p:clrMapOvr>
  <p:transition>
    <p:sndAc>
      <p:stSnd>
        <p:snd r:embed="rId2" name="laser.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5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0" presetClass="entr" presetSubtype="0" fill="hold" grpId="0" nodeType="clickEffect">
                                  <p:stCondLst>
                                    <p:cond delay="0"/>
                                  </p:stCondLst>
                                  <p:childTnLst>
                                    <p:set>
                                      <p:cBhvr>
                                        <p:cTn id="22" dur="1" fill="hold">
                                          <p:stCondLst>
                                            <p:cond delay="0"/>
                                          </p:stCondLst>
                                        </p:cTn>
                                        <p:tgtEl>
                                          <p:spTgt spid="4">
                                            <p:txEl>
                                              <p:pRg st="0" end="0"/>
                                            </p:txEl>
                                          </p:spTgt>
                                        </p:tgtEl>
                                        <p:attrNameLst>
                                          <p:attrName>style.visibility</p:attrName>
                                        </p:attrNameLst>
                                      </p:cBhvr>
                                      <p:to>
                                        <p:strVal val="visible"/>
                                      </p:to>
                                    </p:set>
                                    <p:animEffect transition="in" filter="fade">
                                      <p:cBhvr>
                                        <p:cTn id="23" dur="800" decel="100000"/>
                                        <p:tgtEl>
                                          <p:spTgt spid="4">
                                            <p:txEl>
                                              <p:pRg st="0" end="0"/>
                                            </p:txEl>
                                          </p:spTgt>
                                        </p:tgtEl>
                                      </p:cBhvr>
                                    </p:animEffect>
                                    <p:anim calcmode="lin" valueType="num">
                                      <p:cBhvr>
                                        <p:cTn id="24" dur="800" decel="100000" fill="hold"/>
                                        <p:tgtEl>
                                          <p:spTgt spid="4">
                                            <p:txEl>
                                              <p:pRg st="0" end="0"/>
                                            </p:txEl>
                                          </p:spTgt>
                                        </p:tgtEl>
                                        <p:attrNameLst>
                                          <p:attrName>style.rotation</p:attrName>
                                        </p:attrNameLst>
                                      </p:cBhvr>
                                      <p:tavLst>
                                        <p:tav tm="0">
                                          <p:val>
                                            <p:fltVal val="-90"/>
                                          </p:val>
                                        </p:tav>
                                        <p:tav tm="100000">
                                          <p:val>
                                            <p:fltVal val="0"/>
                                          </p:val>
                                        </p:tav>
                                      </p:tavLst>
                                    </p:anim>
                                    <p:anim calcmode="lin" valueType="num">
                                      <p:cBhvr>
                                        <p:cTn id="25" dur="800" decel="100000" fill="hold"/>
                                        <p:tgtEl>
                                          <p:spTgt spid="4">
                                            <p:txEl>
                                              <p:pRg st="0" end="0"/>
                                            </p:txEl>
                                          </p:spTgt>
                                        </p:tgtEl>
                                        <p:attrNameLst>
                                          <p:attrName>ppt_x</p:attrName>
                                        </p:attrNameLst>
                                      </p:cBhvr>
                                      <p:tavLst>
                                        <p:tav tm="0">
                                          <p:val>
                                            <p:strVal val="#ppt_x+0.4"/>
                                          </p:val>
                                        </p:tav>
                                        <p:tav tm="100000">
                                          <p:val>
                                            <p:strVal val="#ppt_x-0.05"/>
                                          </p:val>
                                        </p:tav>
                                      </p:tavLst>
                                    </p:anim>
                                    <p:anim calcmode="lin" valueType="num">
                                      <p:cBhvr>
                                        <p:cTn id="26" dur="800" decel="100000" fill="hold"/>
                                        <p:tgtEl>
                                          <p:spTgt spid="4">
                                            <p:txEl>
                                              <p:pRg st="0" end="0"/>
                                            </p:txEl>
                                          </p:spTgt>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4">
                                            <p:txEl>
                                              <p:pRg st="0" end="0"/>
                                            </p:txEl>
                                          </p:spTgt>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4">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0" presetClass="entr" presetSubtype="0" fill="hold" grpId="0" nodeType="clickEffect">
                                  <p:stCondLst>
                                    <p:cond delay="0"/>
                                  </p:stCondLst>
                                  <p:childTnLst>
                                    <p:set>
                                      <p:cBhvr>
                                        <p:cTn id="32" dur="1" fill="hold">
                                          <p:stCondLst>
                                            <p:cond delay="0"/>
                                          </p:stCondLst>
                                        </p:cTn>
                                        <p:tgtEl>
                                          <p:spTgt spid="4">
                                            <p:txEl>
                                              <p:pRg st="1" end="1"/>
                                            </p:txEl>
                                          </p:spTgt>
                                        </p:tgtEl>
                                        <p:attrNameLst>
                                          <p:attrName>style.visibility</p:attrName>
                                        </p:attrNameLst>
                                      </p:cBhvr>
                                      <p:to>
                                        <p:strVal val="visible"/>
                                      </p:to>
                                    </p:set>
                                    <p:animEffect transition="in" filter="fade">
                                      <p:cBhvr>
                                        <p:cTn id="33" dur="800" decel="100000"/>
                                        <p:tgtEl>
                                          <p:spTgt spid="4">
                                            <p:txEl>
                                              <p:pRg st="1" end="1"/>
                                            </p:txEl>
                                          </p:spTgt>
                                        </p:tgtEl>
                                      </p:cBhvr>
                                    </p:animEffect>
                                    <p:anim calcmode="lin" valueType="num">
                                      <p:cBhvr>
                                        <p:cTn id="34" dur="800" decel="100000" fill="hold"/>
                                        <p:tgtEl>
                                          <p:spTgt spid="4">
                                            <p:txEl>
                                              <p:pRg st="1" end="1"/>
                                            </p:txEl>
                                          </p:spTgt>
                                        </p:tgtEl>
                                        <p:attrNameLst>
                                          <p:attrName>style.rotation</p:attrName>
                                        </p:attrNameLst>
                                      </p:cBhvr>
                                      <p:tavLst>
                                        <p:tav tm="0">
                                          <p:val>
                                            <p:fltVal val="-90"/>
                                          </p:val>
                                        </p:tav>
                                        <p:tav tm="100000">
                                          <p:val>
                                            <p:fltVal val="0"/>
                                          </p:val>
                                        </p:tav>
                                      </p:tavLst>
                                    </p:anim>
                                    <p:anim calcmode="lin" valueType="num">
                                      <p:cBhvr>
                                        <p:cTn id="35" dur="800" decel="100000" fill="hold"/>
                                        <p:tgtEl>
                                          <p:spTgt spid="4">
                                            <p:txEl>
                                              <p:pRg st="1" end="1"/>
                                            </p:txEl>
                                          </p:spTgt>
                                        </p:tgtEl>
                                        <p:attrNameLst>
                                          <p:attrName>ppt_x</p:attrName>
                                        </p:attrNameLst>
                                      </p:cBhvr>
                                      <p:tavLst>
                                        <p:tav tm="0">
                                          <p:val>
                                            <p:strVal val="#ppt_x+0.4"/>
                                          </p:val>
                                        </p:tav>
                                        <p:tav tm="100000">
                                          <p:val>
                                            <p:strVal val="#ppt_x-0.05"/>
                                          </p:val>
                                        </p:tav>
                                      </p:tavLst>
                                    </p:anim>
                                    <p:anim calcmode="lin" valueType="num">
                                      <p:cBhvr>
                                        <p:cTn id="36" dur="800" decel="100000" fill="hold"/>
                                        <p:tgtEl>
                                          <p:spTgt spid="4">
                                            <p:txEl>
                                              <p:pRg st="1" end="1"/>
                                            </p:txEl>
                                          </p:spTgt>
                                        </p:tgtEl>
                                        <p:attrNameLst>
                                          <p:attrName>ppt_y</p:attrName>
                                        </p:attrNameLst>
                                      </p:cBhvr>
                                      <p:tavLst>
                                        <p:tav tm="0">
                                          <p:val>
                                            <p:strVal val="#ppt_y-0.4"/>
                                          </p:val>
                                        </p:tav>
                                        <p:tav tm="100000">
                                          <p:val>
                                            <p:strVal val="#ppt_y+0.1"/>
                                          </p:val>
                                        </p:tav>
                                      </p:tavLst>
                                    </p:anim>
                                    <p:anim calcmode="lin" valueType="num">
                                      <p:cBhvr>
                                        <p:cTn id="37" dur="200" accel="100000" fill="hold">
                                          <p:stCondLst>
                                            <p:cond delay="800"/>
                                          </p:stCondLst>
                                        </p:cTn>
                                        <p:tgtEl>
                                          <p:spTgt spid="4">
                                            <p:txEl>
                                              <p:pRg st="1" end="1"/>
                                            </p:txEl>
                                          </p:spTgt>
                                        </p:tgtEl>
                                        <p:attrNameLst>
                                          <p:attrName>ppt_x</p:attrName>
                                        </p:attrNameLst>
                                      </p:cBhvr>
                                      <p:tavLst>
                                        <p:tav tm="0">
                                          <p:val>
                                            <p:strVal val="#ppt_x-0.05"/>
                                          </p:val>
                                        </p:tav>
                                        <p:tav tm="100000">
                                          <p:val>
                                            <p:strVal val="#ppt_x"/>
                                          </p:val>
                                        </p:tav>
                                      </p:tavLst>
                                    </p:anim>
                                    <p:anim calcmode="lin" valueType="num">
                                      <p:cBhvr>
                                        <p:cTn id="38" dur="200" accel="100000" fill="hold">
                                          <p:stCondLst>
                                            <p:cond delay="800"/>
                                          </p:stCondLst>
                                        </p:cTn>
                                        <p:tgtEl>
                                          <p:spTgt spid="4">
                                            <p:txEl>
                                              <p:pRg st="1" end="1"/>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0" y="214290"/>
            <a:ext cx="9144000" cy="6286544"/>
          </a:xfrm>
        </p:spPr>
        <p:txBody>
          <a:bodyPr>
            <a:normAutofit/>
          </a:bodyPr>
          <a:lstStyle/>
          <a:p>
            <a:pPr>
              <a:buNone/>
            </a:pPr>
            <a:r>
              <a:rPr lang="en-US" altLang="zh-CN" dirty="0" smtClean="0"/>
              <a:t>20.</a:t>
            </a:r>
            <a:r>
              <a:rPr lang="zh-CN" altLang="en-US" dirty="0" smtClean="0"/>
              <a:t>文章记叙了坎蒂德的几件小事，阅读全文，完成下面表格。（</a:t>
            </a:r>
            <a:r>
              <a:rPr lang="en-US" dirty="0" smtClean="0"/>
              <a:t>2</a:t>
            </a:r>
            <a:r>
              <a:rPr lang="zh-CN" altLang="en-US" dirty="0" smtClean="0"/>
              <a:t>分）</a:t>
            </a:r>
          </a:p>
          <a:p>
            <a:pPr>
              <a:buNone/>
            </a:pPr>
            <a:r>
              <a:rPr lang="en-US" altLang="zh-CN" dirty="0" smtClean="0"/>
              <a:t>			</a:t>
            </a:r>
            <a:r>
              <a:rPr lang="zh-CN" altLang="en-US" dirty="0" smtClean="0"/>
              <a:t>事件</a:t>
            </a:r>
            <a:r>
              <a:rPr lang="en-US" altLang="zh-CN" dirty="0" smtClean="0"/>
              <a:t>				</a:t>
            </a:r>
            <a:r>
              <a:rPr lang="zh-CN" altLang="en-US" dirty="0" smtClean="0"/>
              <a:t>人物品质</a:t>
            </a:r>
          </a:p>
          <a:p>
            <a:pPr>
              <a:buNone/>
            </a:pPr>
            <a:r>
              <a:rPr lang="zh-CN" altLang="en-US" dirty="0" smtClean="0"/>
              <a:t>参观养鸡场，回来后改吃素。</a:t>
            </a:r>
            <a:r>
              <a:rPr lang="en-US" altLang="zh-CN" dirty="0" smtClean="0"/>
              <a:t>	</a:t>
            </a:r>
            <a:r>
              <a:rPr lang="zh-CN" altLang="en-US" dirty="0" smtClean="0"/>
              <a:t>悲悯善良 关爱动物</a:t>
            </a:r>
          </a:p>
          <a:p>
            <a:pPr>
              <a:buNone/>
            </a:pPr>
            <a:r>
              <a:rPr lang="en-US" dirty="0" smtClean="0"/>
              <a:t> 						  	</a:t>
            </a:r>
            <a:r>
              <a:rPr lang="zh-CN" altLang="en-US" dirty="0" smtClean="0"/>
              <a:t>酷爱大自然</a:t>
            </a:r>
          </a:p>
          <a:p>
            <a:pPr>
              <a:buNone/>
            </a:pPr>
            <a:r>
              <a:rPr lang="zh-CN" altLang="en-US" dirty="0" smtClean="0"/>
              <a:t>将“份子钱”捐给非洲儿童。</a:t>
            </a:r>
          </a:p>
          <a:p>
            <a:pPr>
              <a:buNone/>
            </a:pPr>
            <a:r>
              <a:rPr lang="en-US" dirty="0" smtClean="0"/>
              <a:t> </a:t>
            </a:r>
            <a:r>
              <a:rPr lang="en-US" altLang="zh-CN" dirty="0" smtClean="0"/>
              <a:t>21</a:t>
            </a:r>
            <a:r>
              <a:rPr lang="en-US" dirty="0" smtClean="0"/>
              <a:t>.</a:t>
            </a:r>
            <a:r>
              <a:rPr lang="zh-CN" altLang="en-US" dirty="0" smtClean="0"/>
              <a:t>读第⑧段划线句子，说说坎蒂德收藏那张空卡的原因是什么。（</a:t>
            </a:r>
            <a:r>
              <a:rPr lang="en-US" dirty="0" smtClean="0"/>
              <a:t>2</a:t>
            </a:r>
            <a:r>
              <a:rPr lang="zh-CN" altLang="en-US" dirty="0" smtClean="0"/>
              <a:t>分）</a:t>
            </a:r>
          </a:p>
          <a:p>
            <a:pPr>
              <a:buNone/>
            </a:pPr>
            <a:r>
              <a:rPr lang="en-US" dirty="0" smtClean="0"/>
              <a:t>  </a:t>
            </a:r>
          </a:p>
          <a:p>
            <a:pPr>
              <a:buNone/>
            </a:pPr>
            <a:r>
              <a:rPr lang="en-US" dirty="0" smtClean="0"/>
              <a:t> </a:t>
            </a:r>
          </a:p>
          <a:p>
            <a:pPr>
              <a:buNone/>
            </a:pPr>
            <a:r>
              <a:rPr lang="en-US" altLang="zh-CN" dirty="0" smtClean="0"/>
              <a:t>22</a:t>
            </a:r>
            <a:r>
              <a:rPr lang="en-US" dirty="0" smtClean="0"/>
              <a:t>.</a:t>
            </a:r>
            <a:r>
              <a:rPr lang="zh-CN" altLang="en-US" dirty="0" smtClean="0"/>
              <a:t>题目“别丢了坎蒂德”有怎样的含义？（</a:t>
            </a:r>
            <a:r>
              <a:rPr lang="en-US" dirty="0" smtClean="0"/>
              <a:t>4</a:t>
            </a:r>
            <a:r>
              <a:rPr lang="zh-CN" altLang="en-US" dirty="0" smtClean="0"/>
              <a:t>分）</a:t>
            </a:r>
          </a:p>
          <a:p>
            <a:endParaRPr lang="zh-CN" altLang="en-US" dirty="0"/>
          </a:p>
        </p:txBody>
      </p:sp>
      <p:sp>
        <p:nvSpPr>
          <p:cNvPr id="4" name="内容占位符 3"/>
          <p:cNvSpPr>
            <a:spLocks noGrp="1"/>
          </p:cNvSpPr>
          <p:nvPr>
            <p:ph sz="half" idx="2"/>
          </p:nvPr>
        </p:nvSpPr>
        <p:spPr>
          <a:xfrm>
            <a:off x="0" y="2143116"/>
            <a:ext cx="8686800" cy="4500594"/>
          </a:xfrm>
        </p:spPr>
        <p:txBody>
          <a:bodyPr>
            <a:normAutofit/>
          </a:bodyPr>
          <a:lstStyle/>
          <a:p>
            <a:pPr>
              <a:buNone/>
            </a:pPr>
            <a:r>
              <a:rPr lang="zh-CN" altLang="en-US" dirty="0" smtClean="0">
                <a:solidFill>
                  <a:srgbClr val="FF0000"/>
                </a:solidFill>
              </a:rPr>
              <a:t>花巨资购森林，并辞职回去照顾。</a:t>
            </a: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乐于慈善 有爱心 </a:t>
            </a:r>
          </a:p>
          <a:p>
            <a:pPr>
              <a:buNone/>
            </a:pPr>
            <a:endParaRPr lang="en-US" dirty="0" smtClean="0">
              <a:solidFill>
                <a:srgbClr val="FF0000"/>
              </a:solidFill>
            </a:endParaRPr>
          </a:p>
          <a:p>
            <a:pPr>
              <a:buNone/>
            </a:pPr>
            <a:endParaRPr lang="en-US" dirty="0" smtClean="0">
              <a:solidFill>
                <a:srgbClr val="FF0000"/>
              </a:solidFill>
            </a:endParaRPr>
          </a:p>
          <a:p>
            <a:pPr>
              <a:buNone/>
            </a:pPr>
            <a:r>
              <a:rPr lang="zh-CN" altLang="en-US" dirty="0" smtClean="0">
                <a:solidFill>
                  <a:srgbClr val="FF0000"/>
                </a:solidFill>
              </a:rPr>
              <a:t>参考答案：那张空卡凝聚着他与同事的友谊；能使他能想起做善事的快乐</a:t>
            </a:r>
          </a:p>
          <a:p>
            <a:pPr>
              <a:buNone/>
            </a:pPr>
            <a:endParaRPr lang="en-US" dirty="0" smtClean="0">
              <a:solidFill>
                <a:srgbClr val="FF0000"/>
              </a:solidFill>
            </a:endParaRPr>
          </a:p>
          <a:p>
            <a:pPr>
              <a:buNone/>
            </a:pPr>
            <a:r>
              <a:rPr lang="zh-CN" altLang="en-US" dirty="0" smtClean="0">
                <a:solidFill>
                  <a:srgbClr val="FF0000"/>
                </a:solidFill>
              </a:rPr>
              <a:t>参考答案：一是别丢掉了坎蒂德这个朋友；二是别丢了坎蒂德所具有的那些美德。</a:t>
            </a:r>
          </a:p>
          <a:p>
            <a:endParaRPr lang="zh-CN" altLang="en-US" dirty="0"/>
          </a:p>
        </p:txBody>
      </p:sp>
      <p:cxnSp>
        <p:nvCxnSpPr>
          <p:cNvPr id="6" name="直接连接符 5"/>
          <p:cNvCxnSpPr/>
          <p:nvPr/>
        </p:nvCxnSpPr>
        <p:spPr>
          <a:xfrm>
            <a:off x="214282" y="1571612"/>
            <a:ext cx="71438"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rot="5400000" flipH="1" flipV="1">
            <a:off x="0" y="2428868"/>
            <a:ext cx="1588"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ransition>
    <p:sndAc>
      <p:stSnd>
        <p:snd r:embed="rId2" name="voltage.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5" presetClass="entr" presetSubtype="0" fill="hold" grpId="0" nodeType="clickEffect">
                                  <p:stCondLst>
                                    <p:cond delay="0"/>
                                  </p:stCondLst>
                                  <p:childTnLst>
                                    <p:set>
                                      <p:cBhvr>
                                        <p:cTn id="69" dur="1" fill="hold">
                                          <p:stCondLst>
                                            <p:cond delay="0"/>
                                          </p:stCondLst>
                                        </p:cTn>
                                        <p:tgtEl>
                                          <p:spTgt spid="4">
                                            <p:txEl>
                                              <p:pRg st="0" end="0"/>
                                            </p:txEl>
                                          </p:spTgt>
                                        </p:tgtEl>
                                        <p:attrNameLst>
                                          <p:attrName>style.visibility</p:attrName>
                                        </p:attrNameLst>
                                      </p:cBhvr>
                                      <p:to>
                                        <p:strVal val="visible"/>
                                      </p:to>
                                    </p:set>
                                    <p:anim calcmode="lin" valueType="num">
                                      <p:cBhvr>
                                        <p:cTn id="70"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71"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72"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73"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74"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75"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76"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77" dur="1000" decel="50000">
                                          <p:stCondLst>
                                            <p:cond delay="0"/>
                                          </p:stCondLst>
                                        </p:cTn>
                                        <p:tgtEl>
                                          <p:spTgt spid="4">
                                            <p:txEl>
                                              <p:pRg st="0" end="0"/>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5" presetClass="entr" presetSubtype="0" fill="hold" grpId="0" nodeType="clickEffect">
                                  <p:stCondLst>
                                    <p:cond delay="0"/>
                                  </p:stCondLst>
                                  <p:childTnLst>
                                    <p:set>
                                      <p:cBhvr>
                                        <p:cTn id="81" dur="1" fill="hold">
                                          <p:stCondLst>
                                            <p:cond delay="0"/>
                                          </p:stCondLst>
                                        </p:cTn>
                                        <p:tgtEl>
                                          <p:spTgt spid="4">
                                            <p:txEl>
                                              <p:pRg st="1" end="1"/>
                                            </p:txEl>
                                          </p:spTgt>
                                        </p:tgtEl>
                                        <p:attrNameLst>
                                          <p:attrName>style.visibility</p:attrName>
                                        </p:attrNameLst>
                                      </p:cBhvr>
                                      <p:to>
                                        <p:strVal val="visible"/>
                                      </p:to>
                                    </p:set>
                                    <p:anim calcmode="lin" valueType="num">
                                      <p:cBhvr>
                                        <p:cTn id="82" dur="500" decel="50000" fill="hold">
                                          <p:stCondLst>
                                            <p:cond delay="0"/>
                                          </p:stCondLst>
                                        </p:cTn>
                                        <p:tgtEl>
                                          <p:spTgt spid="4">
                                            <p:txEl>
                                              <p:pRg st="1" end="1"/>
                                            </p:txEl>
                                          </p:spTgt>
                                        </p:tgtEl>
                                        <p:attrNameLst>
                                          <p:attrName>style.rotation</p:attrName>
                                        </p:attrNameLst>
                                      </p:cBhvr>
                                      <p:tavLst>
                                        <p:tav tm="0">
                                          <p:val>
                                            <p:fltVal val="-90"/>
                                          </p:val>
                                        </p:tav>
                                        <p:tav tm="100000">
                                          <p:val>
                                            <p:fltVal val="0"/>
                                          </p:val>
                                        </p:tav>
                                      </p:tavLst>
                                    </p:anim>
                                    <p:anim calcmode="lin" valueType="num">
                                      <p:cBhvr>
                                        <p:cTn id="83" dur="500" decel="50000" fill="hold">
                                          <p:stCondLst>
                                            <p:cond delay="0"/>
                                          </p:stCondLst>
                                        </p:cTn>
                                        <p:tgtEl>
                                          <p:spTgt spid="4">
                                            <p:txEl>
                                              <p:pRg st="1" end="1"/>
                                            </p:txEl>
                                          </p:spTgt>
                                        </p:tgtEl>
                                        <p:attrNameLst>
                                          <p:attrName>ppt_w</p:attrName>
                                        </p:attrNameLst>
                                      </p:cBhvr>
                                      <p:tavLst>
                                        <p:tav tm="0">
                                          <p:val>
                                            <p:strVal val="#ppt_w"/>
                                          </p:val>
                                        </p:tav>
                                        <p:tav tm="100000">
                                          <p:val>
                                            <p:strVal val="#ppt_w*.05"/>
                                          </p:val>
                                        </p:tav>
                                      </p:tavLst>
                                    </p:anim>
                                    <p:anim calcmode="lin" valueType="num">
                                      <p:cBhvr>
                                        <p:cTn id="84" dur="500" accel="50000" fill="hold">
                                          <p:stCondLst>
                                            <p:cond delay="500"/>
                                          </p:stCondLst>
                                        </p:cTn>
                                        <p:tgtEl>
                                          <p:spTgt spid="4">
                                            <p:txEl>
                                              <p:pRg st="1" end="1"/>
                                            </p:txEl>
                                          </p:spTgt>
                                        </p:tgtEl>
                                        <p:attrNameLst>
                                          <p:attrName>ppt_w</p:attrName>
                                        </p:attrNameLst>
                                      </p:cBhvr>
                                      <p:tavLst>
                                        <p:tav tm="0">
                                          <p:val>
                                            <p:strVal val="#ppt_w*.05"/>
                                          </p:val>
                                        </p:tav>
                                        <p:tav tm="100000">
                                          <p:val>
                                            <p:strVal val="#ppt_w"/>
                                          </p:val>
                                        </p:tav>
                                      </p:tavLst>
                                    </p:anim>
                                    <p:anim calcmode="lin" valueType="num">
                                      <p:cBhvr>
                                        <p:cTn id="85"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86" dur="500" decel="50000" fill="hold">
                                          <p:stCondLst>
                                            <p:cond delay="0"/>
                                          </p:stCondLst>
                                        </p:cTn>
                                        <p:tgtEl>
                                          <p:spTgt spid="4">
                                            <p:txEl>
                                              <p:pRg st="1" end="1"/>
                                            </p:txEl>
                                          </p:spTgt>
                                        </p:tgtEl>
                                        <p:attrNameLst>
                                          <p:attrName>ppt_x</p:attrName>
                                        </p:attrNameLst>
                                      </p:cBhvr>
                                      <p:tavLst>
                                        <p:tav tm="0">
                                          <p:val>
                                            <p:strVal val="#ppt_x+.4"/>
                                          </p:val>
                                        </p:tav>
                                        <p:tav tm="100000">
                                          <p:val>
                                            <p:strVal val="#ppt_x"/>
                                          </p:val>
                                        </p:tav>
                                      </p:tavLst>
                                    </p:anim>
                                    <p:anim calcmode="lin" valueType="num">
                                      <p:cBhvr>
                                        <p:cTn id="87" dur="500" decel="50000" fill="hold">
                                          <p:stCondLst>
                                            <p:cond delay="0"/>
                                          </p:stCondLst>
                                        </p:cTn>
                                        <p:tgtEl>
                                          <p:spTgt spid="4">
                                            <p:txEl>
                                              <p:pRg st="1" end="1"/>
                                            </p:txEl>
                                          </p:spTgt>
                                        </p:tgtEl>
                                        <p:attrNameLst>
                                          <p:attrName>ppt_y</p:attrName>
                                        </p:attrNameLst>
                                      </p:cBhvr>
                                      <p:tavLst>
                                        <p:tav tm="0">
                                          <p:val>
                                            <p:strVal val="#ppt_y-.2"/>
                                          </p:val>
                                        </p:tav>
                                        <p:tav tm="100000">
                                          <p:val>
                                            <p:strVal val="#ppt_y+.1"/>
                                          </p:val>
                                        </p:tav>
                                      </p:tavLst>
                                    </p:anim>
                                    <p:anim calcmode="lin" valueType="num">
                                      <p:cBhvr>
                                        <p:cTn id="88" dur="500" accel="50000" fill="hold">
                                          <p:stCondLst>
                                            <p:cond delay="500"/>
                                          </p:stCondLst>
                                        </p:cTn>
                                        <p:tgtEl>
                                          <p:spTgt spid="4">
                                            <p:txEl>
                                              <p:pRg st="1" end="1"/>
                                            </p:txEl>
                                          </p:spTgt>
                                        </p:tgtEl>
                                        <p:attrNameLst>
                                          <p:attrName>ppt_y</p:attrName>
                                        </p:attrNameLst>
                                      </p:cBhvr>
                                      <p:tavLst>
                                        <p:tav tm="0">
                                          <p:val>
                                            <p:strVal val="#ppt_y+.1"/>
                                          </p:val>
                                        </p:tav>
                                        <p:tav tm="100000">
                                          <p:val>
                                            <p:strVal val="#ppt_y"/>
                                          </p:val>
                                        </p:tav>
                                      </p:tavLst>
                                    </p:anim>
                                    <p:animEffect transition="in" filter="fade">
                                      <p:cBhvr>
                                        <p:cTn id="89" dur="1000" decel="50000">
                                          <p:stCondLst>
                                            <p:cond delay="0"/>
                                          </p:stCondLst>
                                        </p:cTn>
                                        <p:tgtEl>
                                          <p:spTgt spid="4">
                                            <p:txEl>
                                              <p:pRg st="1" end="1"/>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25" presetClass="entr" presetSubtype="0" fill="hold" grpId="0" nodeType="clickEffect">
                                  <p:stCondLst>
                                    <p:cond delay="0"/>
                                  </p:stCondLst>
                                  <p:childTnLst>
                                    <p:set>
                                      <p:cBhvr>
                                        <p:cTn id="93" dur="1" fill="hold">
                                          <p:stCondLst>
                                            <p:cond delay="0"/>
                                          </p:stCondLst>
                                        </p:cTn>
                                        <p:tgtEl>
                                          <p:spTgt spid="4">
                                            <p:txEl>
                                              <p:pRg st="4" end="4"/>
                                            </p:txEl>
                                          </p:spTgt>
                                        </p:tgtEl>
                                        <p:attrNameLst>
                                          <p:attrName>style.visibility</p:attrName>
                                        </p:attrNameLst>
                                      </p:cBhvr>
                                      <p:to>
                                        <p:strVal val="visible"/>
                                      </p:to>
                                    </p:set>
                                    <p:anim calcmode="lin" valueType="num">
                                      <p:cBhvr>
                                        <p:cTn id="94" dur="500" decel="50000" fill="hold">
                                          <p:stCondLst>
                                            <p:cond delay="0"/>
                                          </p:stCondLst>
                                        </p:cTn>
                                        <p:tgtEl>
                                          <p:spTgt spid="4">
                                            <p:txEl>
                                              <p:pRg st="4" end="4"/>
                                            </p:txEl>
                                          </p:spTgt>
                                        </p:tgtEl>
                                        <p:attrNameLst>
                                          <p:attrName>style.rotation</p:attrName>
                                        </p:attrNameLst>
                                      </p:cBhvr>
                                      <p:tavLst>
                                        <p:tav tm="0">
                                          <p:val>
                                            <p:fltVal val="-90"/>
                                          </p:val>
                                        </p:tav>
                                        <p:tav tm="100000">
                                          <p:val>
                                            <p:fltVal val="0"/>
                                          </p:val>
                                        </p:tav>
                                      </p:tavLst>
                                    </p:anim>
                                    <p:anim calcmode="lin" valueType="num">
                                      <p:cBhvr>
                                        <p:cTn id="95" dur="500" decel="50000" fill="hold">
                                          <p:stCondLst>
                                            <p:cond delay="0"/>
                                          </p:stCondLst>
                                        </p:cTn>
                                        <p:tgtEl>
                                          <p:spTgt spid="4">
                                            <p:txEl>
                                              <p:pRg st="4" end="4"/>
                                            </p:txEl>
                                          </p:spTgt>
                                        </p:tgtEl>
                                        <p:attrNameLst>
                                          <p:attrName>ppt_w</p:attrName>
                                        </p:attrNameLst>
                                      </p:cBhvr>
                                      <p:tavLst>
                                        <p:tav tm="0">
                                          <p:val>
                                            <p:strVal val="#ppt_w"/>
                                          </p:val>
                                        </p:tav>
                                        <p:tav tm="100000">
                                          <p:val>
                                            <p:strVal val="#ppt_w*.05"/>
                                          </p:val>
                                        </p:tav>
                                      </p:tavLst>
                                    </p:anim>
                                    <p:anim calcmode="lin" valueType="num">
                                      <p:cBhvr>
                                        <p:cTn id="96" dur="500" accel="50000" fill="hold">
                                          <p:stCondLst>
                                            <p:cond delay="500"/>
                                          </p:stCondLst>
                                        </p:cTn>
                                        <p:tgtEl>
                                          <p:spTgt spid="4">
                                            <p:txEl>
                                              <p:pRg st="4" end="4"/>
                                            </p:txEl>
                                          </p:spTgt>
                                        </p:tgtEl>
                                        <p:attrNameLst>
                                          <p:attrName>ppt_w</p:attrName>
                                        </p:attrNameLst>
                                      </p:cBhvr>
                                      <p:tavLst>
                                        <p:tav tm="0">
                                          <p:val>
                                            <p:strVal val="#ppt_w*.05"/>
                                          </p:val>
                                        </p:tav>
                                        <p:tav tm="100000">
                                          <p:val>
                                            <p:strVal val="#ppt_w"/>
                                          </p:val>
                                        </p:tav>
                                      </p:tavLst>
                                    </p:anim>
                                    <p:anim calcmode="lin" valueType="num">
                                      <p:cBhvr>
                                        <p:cTn id="97" dur="1000" fill="hold"/>
                                        <p:tgtEl>
                                          <p:spTgt spid="4">
                                            <p:txEl>
                                              <p:pRg st="4" end="4"/>
                                            </p:txEl>
                                          </p:spTgt>
                                        </p:tgtEl>
                                        <p:attrNameLst>
                                          <p:attrName>ppt_h</p:attrName>
                                        </p:attrNameLst>
                                      </p:cBhvr>
                                      <p:tavLst>
                                        <p:tav tm="0">
                                          <p:val>
                                            <p:strVal val="#ppt_h"/>
                                          </p:val>
                                        </p:tav>
                                        <p:tav tm="100000">
                                          <p:val>
                                            <p:strVal val="#ppt_h"/>
                                          </p:val>
                                        </p:tav>
                                      </p:tavLst>
                                    </p:anim>
                                    <p:anim calcmode="lin" valueType="num">
                                      <p:cBhvr>
                                        <p:cTn id="98" dur="500" decel="50000" fill="hold">
                                          <p:stCondLst>
                                            <p:cond delay="0"/>
                                          </p:stCondLst>
                                        </p:cTn>
                                        <p:tgtEl>
                                          <p:spTgt spid="4">
                                            <p:txEl>
                                              <p:pRg st="4" end="4"/>
                                            </p:txEl>
                                          </p:spTgt>
                                        </p:tgtEl>
                                        <p:attrNameLst>
                                          <p:attrName>ppt_x</p:attrName>
                                        </p:attrNameLst>
                                      </p:cBhvr>
                                      <p:tavLst>
                                        <p:tav tm="0">
                                          <p:val>
                                            <p:strVal val="#ppt_x+.4"/>
                                          </p:val>
                                        </p:tav>
                                        <p:tav tm="100000">
                                          <p:val>
                                            <p:strVal val="#ppt_x"/>
                                          </p:val>
                                        </p:tav>
                                      </p:tavLst>
                                    </p:anim>
                                    <p:anim calcmode="lin" valueType="num">
                                      <p:cBhvr>
                                        <p:cTn id="99" dur="500" decel="50000" fill="hold">
                                          <p:stCondLst>
                                            <p:cond delay="0"/>
                                          </p:stCondLst>
                                        </p:cTn>
                                        <p:tgtEl>
                                          <p:spTgt spid="4">
                                            <p:txEl>
                                              <p:pRg st="4" end="4"/>
                                            </p:txEl>
                                          </p:spTgt>
                                        </p:tgtEl>
                                        <p:attrNameLst>
                                          <p:attrName>ppt_y</p:attrName>
                                        </p:attrNameLst>
                                      </p:cBhvr>
                                      <p:tavLst>
                                        <p:tav tm="0">
                                          <p:val>
                                            <p:strVal val="#ppt_y-.2"/>
                                          </p:val>
                                        </p:tav>
                                        <p:tav tm="100000">
                                          <p:val>
                                            <p:strVal val="#ppt_y+.1"/>
                                          </p:val>
                                        </p:tav>
                                      </p:tavLst>
                                    </p:anim>
                                    <p:anim calcmode="lin" valueType="num">
                                      <p:cBhvr>
                                        <p:cTn id="100" dur="500" accel="50000" fill="hold">
                                          <p:stCondLst>
                                            <p:cond delay="500"/>
                                          </p:stCondLst>
                                        </p:cTn>
                                        <p:tgtEl>
                                          <p:spTgt spid="4">
                                            <p:txEl>
                                              <p:pRg st="4" end="4"/>
                                            </p:txEl>
                                          </p:spTgt>
                                        </p:tgtEl>
                                        <p:attrNameLst>
                                          <p:attrName>ppt_y</p:attrName>
                                        </p:attrNameLst>
                                      </p:cBhvr>
                                      <p:tavLst>
                                        <p:tav tm="0">
                                          <p:val>
                                            <p:strVal val="#ppt_y+.1"/>
                                          </p:val>
                                        </p:tav>
                                        <p:tav tm="100000">
                                          <p:val>
                                            <p:strVal val="#ppt_y"/>
                                          </p:val>
                                        </p:tav>
                                      </p:tavLst>
                                    </p:anim>
                                    <p:animEffect transition="in" filter="fade">
                                      <p:cBhvr>
                                        <p:cTn id="101" dur="1000" decel="50000">
                                          <p:stCondLst>
                                            <p:cond delay="0"/>
                                          </p:stCondLst>
                                        </p:cTn>
                                        <p:tgtEl>
                                          <p:spTgt spid="4">
                                            <p:txEl>
                                              <p:pRg st="4" end="4"/>
                                            </p:txEl>
                                          </p:spTgt>
                                        </p:tgtEl>
                                      </p:cBhvr>
                                    </p:animEffect>
                                  </p:childTnLst>
                                </p:cTn>
                              </p:par>
                            </p:childTnLst>
                          </p:cTn>
                        </p:par>
                      </p:childTnLst>
                    </p:cTn>
                  </p:par>
                  <p:par>
                    <p:cTn id="102" fill="hold">
                      <p:stCondLst>
                        <p:cond delay="indefinite"/>
                      </p:stCondLst>
                      <p:childTnLst>
                        <p:par>
                          <p:cTn id="103" fill="hold">
                            <p:stCondLst>
                              <p:cond delay="0"/>
                            </p:stCondLst>
                            <p:childTnLst>
                              <p:par>
                                <p:cTn id="104" presetID="25" presetClass="entr" presetSubtype="0" fill="hold" grpId="0" nodeType="clickEffect">
                                  <p:stCondLst>
                                    <p:cond delay="0"/>
                                  </p:stCondLst>
                                  <p:childTnLst>
                                    <p:set>
                                      <p:cBhvr>
                                        <p:cTn id="105" dur="1" fill="hold">
                                          <p:stCondLst>
                                            <p:cond delay="0"/>
                                          </p:stCondLst>
                                        </p:cTn>
                                        <p:tgtEl>
                                          <p:spTgt spid="4">
                                            <p:txEl>
                                              <p:pRg st="6" end="6"/>
                                            </p:txEl>
                                          </p:spTgt>
                                        </p:tgtEl>
                                        <p:attrNameLst>
                                          <p:attrName>style.visibility</p:attrName>
                                        </p:attrNameLst>
                                      </p:cBhvr>
                                      <p:to>
                                        <p:strVal val="visible"/>
                                      </p:to>
                                    </p:set>
                                    <p:anim calcmode="lin" valueType="num">
                                      <p:cBhvr>
                                        <p:cTn id="106" dur="500" decel="50000" fill="hold">
                                          <p:stCondLst>
                                            <p:cond delay="0"/>
                                          </p:stCondLst>
                                        </p:cTn>
                                        <p:tgtEl>
                                          <p:spTgt spid="4">
                                            <p:txEl>
                                              <p:pRg st="6" end="6"/>
                                            </p:txEl>
                                          </p:spTgt>
                                        </p:tgtEl>
                                        <p:attrNameLst>
                                          <p:attrName>style.rotation</p:attrName>
                                        </p:attrNameLst>
                                      </p:cBhvr>
                                      <p:tavLst>
                                        <p:tav tm="0">
                                          <p:val>
                                            <p:fltVal val="-90"/>
                                          </p:val>
                                        </p:tav>
                                        <p:tav tm="100000">
                                          <p:val>
                                            <p:fltVal val="0"/>
                                          </p:val>
                                        </p:tav>
                                      </p:tavLst>
                                    </p:anim>
                                    <p:anim calcmode="lin" valueType="num">
                                      <p:cBhvr>
                                        <p:cTn id="107" dur="500" decel="50000" fill="hold">
                                          <p:stCondLst>
                                            <p:cond delay="0"/>
                                          </p:stCondLst>
                                        </p:cTn>
                                        <p:tgtEl>
                                          <p:spTgt spid="4">
                                            <p:txEl>
                                              <p:pRg st="6" end="6"/>
                                            </p:txEl>
                                          </p:spTgt>
                                        </p:tgtEl>
                                        <p:attrNameLst>
                                          <p:attrName>ppt_w</p:attrName>
                                        </p:attrNameLst>
                                      </p:cBhvr>
                                      <p:tavLst>
                                        <p:tav tm="0">
                                          <p:val>
                                            <p:strVal val="#ppt_w"/>
                                          </p:val>
                                        </p:tav>
                                        <p:tav tm="100000">
                                          <p:val>
                                            <p:strVal val="#ppt_w*.05"/>
                                          </p:val>
                                        </p:tav>
                                      </p:tavLst>
                                    </p:anim>
                                    <p:anim calcmode="lin" valueType="num">
                                      <p:cBhvr>
                                        <p:cTn id="108" dur="500" accel="50000" fill="hold">
                                          <p:stCondLst>
                                            <p:cond delay="500"/>
                                          </p:stCondLst>
                                        </p:cTn>
                                        <p:tgtEl>
                                          <p:spTgt spid="4">
                                            <p:txEl>
                                              <p:pRg st="6" end="6"/>
                                            </p:txEl>
                                          </p:spTgt>
                                        </p:tgtEl>
                                        <p:attrNameLst>
                                          <p:attrName>ppt_w</p:attrName>
                                        </p:attrNameLst>
                                      </p:cBhvr>
                                      <p:tavLst>
                                        <p:tav tm="0">
                                          <p:val>
                                            <p:strVal val="#ppt_w*.05"/>
                                          </p:val>
                                        </p:tav>
                                        <p:tav tm="100000">
                                          <p:val>
                                            <p:strVal val="#ppt_w"/>
                                          </p:val>
                                        </p:tav>
                                      </p:tavLst>
                                    </p:anim>
                                    <p:anim calcmode="lin" valueType="num">
                                      <p:cBhvr>
                                        <p:cTn id="109" dur="1000" fill="hold"/>
                                        <p:tgtEl>
                                          <p:spTgt spid="4">
                                            <p:txEl>
                                              <p:pRg st="6" end="6"/>
                                            </p:txEl>
                                          </p:spTgt>
                                        </p:tgtEl>
                                        <p:attrNameLst>
                                          <p:attrName>ppt_h</p:attrName>
                                        </p:attrNameLst>
                                      </p:cBhvr>
                                      <p:tavLst>
                                        <p:tav tm="0">
                                          <p:val>
                                            <p:strVal val="#ppt_h"/>
                                          </p:val>
                                        </p:tav>
                                        <p:tav tm="100000">
                                          <p:val>
                                            <p:strVal val="#ppt_h"/>
                                          </p:val>
                                        </p:tav>
                                      </p:tavLst>
                                    </p:anim>
                                    <p:anim calcmode="lin" valueType="num">
                                      <p:cBhvr>
                                        <p:cTn id="110" dur="500" decel="50000" fill="hold">
                                          <p:stCondLst>
                                            <p:cond delay="0"/>
                                          </p:stCondLst>
                                        </p:cTn>
                                        <p:tgtEl>
                                          <p:spTgt spid="4">
                                            <p:txEl>
                                              <p:pRg st="6" end="6"/>
                                            </p:txEl>
                                          </p:spTgt>
                                        </p:tgtEl>
                                        <p:attrNameLst>
                                          <p:attrName>ppt_x</p:attrName>
                                        </p:attrNameLst>
                                      </p:cBhvr>
                                      <p:tavLst>
                                        <p:tav tm="0">
                                          <p:val>
                                            <p:strVal val="#ppt_x+.4"/>
                                          </p:val>
                                        </p:tav>
                                        <p:tav tm="100000">
                                          <p:val>
                                            <p:strVal val="#ppt_x"/>
                                          </p:val>
                                        </p:tav>
                                      </p:tavLst>
                                    </p:anim>
                                    <p:anim calcmode="lin" valueType="num">
                                      <p:cBhvr>
                                        <p:cTn id="111" dur="500" decel="50000" fill="hold">
                                          <p:stCondLst>
                                            <p:cond delay="0"/>
                                          </p:stCondLst>
                                        </p:cTn>
                                        <p:tgtEl>
                                          <p:spTgt spid="4">
                                            <p:txEl>
                                              <p:pRg st="6" end="6"/>
                                            </p:txEl>
                                          </p:spTgt>
                                        </p:tgtEl>
                                        <p:attrNameLst>
                                          <p:attrName>ppt_y</p:attrName>
                                        </p:attrNameLst>
                                      </p:cBhvr>
                                      <p:tavLst>
                                        <p:tav tm="0">
                                          <p:val>
                                            <p:strVal val="#ppt_y-.2"/>
                                          </p:val>
                                        </p:tav>
                                        <p:tav tm="100000">
                                          <p:val>
                                            <p:strVal val="#ppt_y+.1"/>
                                          </p:val>
                                        </p:tav>
                                      </p:tavLst>
                                    </p:anim>
                                    <p:anim calcmode="lin" valueType="num">
                                      <p:cBhvr>
                                        <p:cTn id="112" dur="500" accel="50000" fill="hold">
                                          <p:stCondLst>
                                            <p:cond delay="500"/>
                                          </p:stCondLst>
                                        </p:cTn>
                                        <p:tgtEl>
                                          <p:spTgt spid="4">
                                            <p:txEl>
                                              <p:pRg st="6" end="6"/>
                                            </p:txEl>
                                          </p:spTgt>
                                        </p:tgtEl>
                                        <p:attrNameLst>
                                          <p:attrName>ppt_y</p:attrName>
                                        </p:attrNameLst>
                                      </p:cBhvr>
                                      <p:tavLst>
                                        <p:tav tm="0">
                                          <p:val>
                                            <p:strVal val="#ppt_y+.1"/>
                                          </p:val>
                                        </p:tav>
                                        <p:tav tm="100000">
                                          <p:val>
                                            <p:strVal val="#ppt_y"/>
                                          </p:val>
                                        </p:tav>
                                      </p:tavLst>
                                    </p:anim>
                                    <p:animEffect transition="in" filter="fade">
                                      <p:cBhvr>
                                        <p:cTn id="113" dur="1000" decel="50000">
                                          <p:stCondLst>
                                            <p:cond delay="0"/>
                                          </p:stCondLst>
                                        </p:cTn>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4000" dirty="0" smtClean="0">
                <a:solidFill>
                  <a:srgbClr val="FF0000"/>
                </a:solidFill>
              </a:rPr>
              <a:t>（四）高山上的守望者</a:t>
            </a:r>
            <a:r>
              <a:rPr lang="en-US" sz="4000" dirty="0" smtClean="0">
                <a:solidFill>
                  <a:srgbClr val="FF0000"/>
                </a:solidFill>
              </a:rPr>
              <a:t>——</a:t>
            </a:r>
            <a:r>
              <a:rPr lang="zh-CN" altLang="en-US" sz="4000" dirty="0" smtClean="0">
                <a:solidFill>
                  <a:srgbClr val="FF0000"/>
                </a:solidFill>
              </a:rPr>
              <a:t>岳桦（</a:t>
            </a:r>
            <a:r>
              <a:rPr lang="en-US" altLang="zh-CN" sz="4000" dirty="0" smtClean="0">
                <a:solidFill>
                  <a:srgbClr val="FF0000"/>
                </a:solidFill>
              </a:rPr>
              <a:t>12</a:t>
            </a:r>
            <a:r>
              <a:rPr lang="zh-CN" altLang="en-US" sz="4000" dirty="0" smtClean="0">
                <a:solidFill>
                  <a:srgbClr val="FF0000"/>
                </a:solidFill>
              </a:rPr>
              <a:t>分）</a:t>
            </a:r>
            <a:r>
              <a:rPr lang="zh-CN" altLang="en-US" dirty="0" smtClean="0"/>
              <a:t/>
            </a:r>
            <a:br>
              <a:rPr lang="zh-CN" altLang="en-US" dirty="0" smtClean="0"/>
            </a:br>
            <a:endParaRPr lang="zh-CN" altLang="en-US" dirty="0"/>
          </a:p>
        </p:txBody>
      </p:sp>
      <p:sp>
        <p:nvSpPr>
          <p:cNvPr id="3" name="内容占位符 2"/>
          <p:cNvSpPr>
            <a:spLocks noGrp="1"/>
          </p:cNvSpPr>
          <p:nvPr>
            <p:ph sz="half" idx="1"/>
          </p:nvPr>
        </p:nvSpPr>
        <p:spPr>
          <a:xfrm>
            <a:off x="0" y="785794"/>
            <a:ext cx="9001156" cy="6072206"/>
          </a:xfrm>
        </p:spPr>
        <p:txBody>
          <a:bodyPr>
            <a:normAutofit lnSpcReduction="10000"/>
          </a:bodyPr>
          <a:lstStyle/>
          <a:p>
            <a:pPr>
              <a:buNone/>
            </a:pPr>
            <a:r>
              <a:rPr lang="en-US" altLang="zh-CN" dirty="0" smtClean="0"/>
              <a:t>		</a:t>
            </a:r>
            <a:r>
              <a:rPr lang="zh-CN" altLang="en-US" dirty="0" smtClean="0"/>
              <a:t>①巍峨的长白山上。大森林垂直绵延</a:t>
            </a:r>
            <a:r>
              <a:rPr lang="en-US" dirty="0" smtClean="0"/>
              <a:t>2000</a:t>
            </a:r>
            <a:r>
              <a:rPr lang="zh-CN" altLang="en-US" dirty="0" smtClean="0"/>
              <a:t>多米。</a:t>
            </a:r>
            <a:r>
              <a:rPr lang="en-US" dirty="0" smtClean="0"/>
              <a:t>1100</a:t>
            </a:r>
            <a:r>
              <a:rPr lang="zh-CN" altLang="en-US" dirty="0" smtClean="0"/>
              <a:t>米以下是针阔混交林。金秋时节，绚烂缤纷；</a:t>
            </a:r>
            <a:r>
              <a:rPr lang="en-US" dirty="0" smtClean="0"/>
              <a:t>1100</a:t>
            </a:r>
            <a:r>
              <a:rPr lang="zh-CN" altLang="en-US" dirty="0" smtClean="0"/>
              <a:t>米</a:t>
            </a:r>
            <a:r>
              <a:rPr lang="en-US" dirty="0" smtClean="0"/>
              <a:t>-1800</a:t>
            </a:r>
            <a:r>
              <a:rPr lang="zh-CN" altLang="en-US" dirty="0" smtClean="0"/>
              <a:t>米之间是针叶林。树木挺拔参天，气势磅礴；过了</a:t>
            </a:r>
            <a:r>
              <a:rPr lang="en-US" dirty="0" smtClean="0"/>
              <a:t>1800</a:t>
            </a:r>
            <a:r>
              <a:rPr lang="zh-CN" altLang="en-US" dirty="0" smtClean="0"/>
              <a:t>米，森林放慢了脚步。这里恶劣的自然条件，使大部分树木没有胆量穿越，即使是傲风斗雪的青松也望而却步。然而岳桦却以勇敢和坚毅不屈的精神，顽强地在这里扎下了根，成为在蓝天白雪之间悄悄结语、静静展开的高山上的守望者。</a:t>
            </a:r>
            <a:endParaRPr lang="zh-CN" altLang="en-US" dirty="0"/>
          </a:p>
        </p:txBody>
      </p:sp>
      <p:sp>
        <p:nvSpPr>
          <p:cNvPr id="4" name="内容占位符 3"/>
          <p:cNvSpPr>
            <a:spLocks noGrp="1"/>
          </p:cNvSpPr>
          <p:nvPr>
            <p:ph sz="half" idx="2"/>
          </p:nvPr>
        </p:nvSpPr>
        <p:spPr>
          <a:xfrm>
            <a:off x="0" y="4000504"/>
            <a:ext cx="9144000" cy="2571768"/>
          </a:xfrm>
        </p:spPr>
        <p:txBody>
          <a:bodyPr>
            <a:normAutofit lnSpcReduction="10000"/>
          </a:bodyPr>
          <a:lstStyle/>
          <a:p>
            <a:pPr>
              <a:buNone/>
            </a:pPr>
            <a:r>
              <a:rPr lang="en-US" altLang="zh-CN" dirty="0" smtClean="0">
                <a:solidFill>
                  <a:srgbClr val="FF0000"/>
                </a:solidFill>
              </a:rPr>
              <a:t>		</a:t>
            </a:r>
            <a:r>
              <a:rPr lang="zh-CN" altLang="en-US" dirty="0" smtClean="0">
                <a:solidFill>
                  <a:srgbClr val="FF0000"/>
                </a:solidFill>
              </a:rPr>
              <a:t>②岳桦在植物分类上属于桦木科，桦木属，为落叶森林植物。树皮呈灰黄白色，枝暗红色，幼枝暗绿色；冬芽呈矩圆形或卵球形。叶片薄，较硬，边缘呈不规则的锯齿状；花期为每年的</a:t>
            </a:r>
            <a:r>
              <a:rPr lang="en-US" dirty="0" smtClean="0">
                <a:solidFill>
                  <a:srgbClr val="FF0000"/>
                </a:solidFill>
              </a:rPr>
              <a:t>5-6</a:t>
            </a:r>
            <a:r>
              <a:rPr lang="zh-CN" altLang="en-US" dirty="0" smtClean="0">
                <a:solidFill>
                  <a:srgbClr val="FF0000"/>
                </a:solidFill>
              </a:rPr>
              <a:t>月。果期在</a:t>
            </a:r>
            <a:r>
              <a:rPr lang="en-US" dirty="0" smtClean="0">
                <a:solidFill>
                  <a:srgbClr val="FF0000"/>
                </a:solidFill>
              </a:rPr>
              <a:t>8-9</a:t>
            </a:r>
            <a:r>
              <a:rPr lang="zh-CN" altLang="en-US" dirty="0" smtClean="0">
                <a:solidFill>
                  <a:srgbClr val="FF0000"/>
                </a:solidFill>
              </a:rPr>
              <a:t>月。岳桦生长在寒湿地带的半阳坡山脊上，在我国分布于大小兴安岭、长白山等地。在俄罗斯东部、朝鲜、日本也有分布。</a:t>
            </a:r>
          </a:p>
          <a:p>
            <a:endParaRPr lang="zh-CN" altLang="en-US" dirty="0"/>
          </a:p>
        </p:txBody>
      </p:sp>
    </p:spTree>
  </p:cSld>
  <p:clrMapOvr>
    <a:masterClrMapping/>
  </p:clrMapOvr>
  <p:transition>
    <p:sndAc>
      <p:stSnd>
        <p:snd r:embed="rId2" name="suction.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5"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p:cTn id="18"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21"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3">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0" presetClass="entr" presetSubtype="0" fill="hold" grpId="0" nodeType="clickEffect">
                                  <p:stCondLst>
                                    <p:cond delay="0"/>
                                  </p:stCondLst>
                                  <p:childTnLst>
                                    <p:set>
                                      <p:cBhvr>
                                        <p:cTn id="29" dur="1" fill="hold">
                                          <p:stCondLst>
                                            <p:cond delay="0"/>
                                          </p:stCondLst>
                                        </p:cTn>
                                        <p:tgtEl>
                                          <p:spTgt spid="4">
                                            <p:txEl>
                                              <p:pRg st="0" end="0"/>
                                            </p:txEl>
                                          </p:spTgt>
                                        </p:tgtEl>
                                        <p:attrNameLst>
                                          <p:attrName>style.visibility</p:attrName>
                                        </p:attrNameLst>
                                      </p:cBhvr>
                                      <p:to>
                                        <p:strVal val="visible"/>
                                      </p:to>
                                    </p:set>
                                    <p:animEffect transition="in" filter="fade">
                                      <p:cBhvr>
                                        <p:cTn id="30" dur="800" decel="100000"/>
                                        <p:tgtEl>
                                          <p:spTgt spid="4">
                                            <p:txEl>
                                              <p:pRg st="0" end="0"/>
                                            </p:txEl>
                                          </p:spTgt>
                                        </p:tgtEl>
                                      </p:cBhvr>
                                    </p:animEffect>
                                    <p:anim calcmode="lin" valueType="num">
                                      <p:cBhvr>
                                        <p:cTn id="31" dur="800" decel="100000" fill="hold"/>
                                        <p:tgtEl>
                                          <p:spTgt spid="4">
                                            <p:txEl>
                                              <p:pRg st="0" end="0"/>
                                            </p:txEl>
                                          </p:spTgt>
                                        </p:tgtEl>
                                        <p:attrNameLst>
                                          <p:attrName>style.rotation</p:attrName>
                                        </p:attrNameLst>
                                      </p:cBhvr>
                                      <p:tavLst>
                                        <p:tav tm="0">
                                          <p:val>
                                            <p:fltVal val="-90"/>
                                          </p:val>
                                        </p:tav>
                                        <p:tav tm="100000">
                                          <p:val>
                                            <p:fltVal val="0"/>
                                          </p:val>
                                        </p:tav>
                                      </p:tavLst>
                                    </p:anim>
                                    <p:anim calcmode="lin" valueType="num">
                                      <p:cBhvr>
                                        <p:cTn id="32" dur="800" decel="100000" fill="hold"/>
                                        <p:tgtEl>
                                          <p:spTgt spid="4">
                                            <p:txEl>
                                              <p:pRg st="0" end="0"/>
                                            </p:txEl>
                                          </p:spTgt>
                                        </p:tgtEl>
                                        <p:attrNameLst>
                                          <p:attrName>ppt_x</p:attrName>
                                        </p:attrNameLst>
                                      </p:cBhvr>
                                      <p:tavLst>
                                        <p:tav tm="0">
                                          <p:val>
                                            <p:strVal val="#ppt_x+0.4"/>
                                          </p:val>
                                        </p:tav>
                                        <p:tav tm="100000">
                                          <p:val>
                                            <p:strVal val="#ppt_x-0.05"/>
                                          </p:val>
                                        </p:tav>
                                      </p:tavLst>
                                    </p:anim>
                                    <p:anim calcmode="lin" valueType="num">
                                      <p:cBhvr>
                                        <p:cTn id="33" dur="800" decel="100000" fill="hold"/>
                                        <p:tgtEl>
                                          <p:spTgt spid="4">
                                            <p:txEl>
                                              <p:pRg st="0" end="0"/>
                                            </p:txEl>
                                          </p:spTgt>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4">
                                            <p:txEl>
                                              <p:pRg st="0" end="0"/>
                                            </p:txEl>
                                          </p:spTgt>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4">
                                            <p:txEl>
                                              <p:pRg st="0" end="0"/>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0" y="357166"/>
            <a:ext cx="9144000" cy="6215106"/>
          </a:xfrm>
        </p:spPr>
        <p:txBody>
          <a:bodyPr>
            <a:normAutofit/>
          </a:bodyPr>
          <a:lstStyle/>
          <a:p>
            <a:pPr>
              <a:buNone/>
            </a:pPr>
            <a:r>
              <a:rPr lang="en-US" altLang="zh-CN" dirty="0" smtClean="0"/>
              <a:t>		</a:t>
            </a:r>
            <a:r>
              <a:rPr lang="zh-CN" altLang="en-US" dirty="0" smtClean="0"/>
              <a:t>③岳桦生长地属于湿润性亚高山气候。冬季寒冷多风，夏季湿润多雨。降水量大而蒸发量小；年平均气温低，无霜期不足</a:t>
            </a:r>
            <a:r>
              <a:rPr lang="en-US" dirty="0" smtClean="0"/>
              <a:t>70</a:t>
            </a:r>
            <a:r>
              <a:rPr lang="zh-CN" altLang="en-US" dirty="0" smtClean="0"/>
              <a:t>天。生长季节短；风力强劲，每年有</a:t>
            </a:r>
            <a:r>
              <a:rPr lang="en-US" dirty="0" smtClean="0"/>
              <a:t>200</a:t>
            </a:r>
            <a:r>
              <a:rPr lang="zh-CN" altLang="en-US" dirty="0" smtClean="0"/>
              <a:t>多天的风力超过六级。这里土壤贫瘠，虽然土壤表层有机质含量较高，但</a:t>
            </a:r>
            <a:r>
              <a:rPr lang="en-US" dirty="0" smtClean="0"/>
              <a:t>10</a:t>
            </a:r>
            <a:r>
              <a:rPr lang="zh-CN" altLang="en-US" dirty="0" smtClean="0"/>
              <a:t>厘米以下土质疏松，腐殖质较少，角砾较多。</a:t>
            </a:r>
          </a:p>
          <a:p>
            <a:endParaRPr lang="zh-CN" altLang="en-US" dirty="0"/>
          </a:p>
        </p:txBody>
      </p:sp>
      <p:sp>
        <p:nvSpPr>
          <p:cNvPr id="4" name="内容占位符 3"/>
          <p:cNvSpPr>
            <a:spLocks noGrp="1"/>
          </p:cNvSpPr>
          <p:nvPr>
            <p:ph sz="half" idx="2"/>
          </p:nvPr>
        </p:nvSpPr>
        <p:spPr>
          <a:xfrm>
            <a:off x="142844" y="3000372"/>
            <a:ext cx="9001156" cy="3643338"/>
          </a:xfrm>
        </p:spPr>
        <p:txBody>
          <a:bodyPr>
            <a:normAutofit/>
          </a:bodyPr>
          <a:lstStyle/>
          <a:p>
            <a:pPr>
              <a:buNone/>
            </a:pPr>
            <a:r>
              <a:rPr lang="en-US" altLang="zh-CN" dirty="0" smtClean="0">
                <a:solidFill>
                  <a:srgbClr val="FF0000"/>
                </a:solidFill>
              </a:rPr>
              <a:t>		</a:t>
            </a:r>
            <a:r>
              <a:rPr lang="zh-CN" altLang="en-US" dirty="0" smtClean="0">
                <a:solidFill>
                  <a:srgbClr val="FF0000"/>
                </a:solidFill>
              </a:rPr>
              <a:t>④在低海拔地区，尽管条件优越，但岳桦竞争不过云杉、冷杉等，只呈零星分布。随着海拔的升高，云桦越来越占据优势地位，并在海拔</a:t>
            </a:r>
            <a:r>
              <a:rPr lang="en-US" dirty="0" smtClean="0">
                <a:solidFill>
                  <a:srgbClr val="FF0000"/>
                </a:solidFill>
              </a:rPr>
              <a:t>1700-2100</a:t>
            </a:r>
            <a:r>
              <a:rPr lang="zh-CN" altLang="en-US" dirty="0" smtClean="0">
                <a:solidFill>
                  <a:srgbClr val="FF0000"/>
                </a:solidFill>
              </a:rPr>
              <a:t>米处形成东亚地区保护最为完整的岳桦林带，几乎为纯林。当海拔高于</a:t>
            </a:r>
            <a:r>
              <a:rPr lang="en-US" dirty="0" smtClean="0">
                <a:solidFill>
                  <a:srgbClr val="FF0000"/>
                </a:solidFill>
              </a:rPr>
              <a:t>2100</a:t>
            </a:r>
            <a:r>
              <a:rPr lang="zh-CN" altLang="en-US" dirty="0" smtClean="0">
                <a:solidFill>
                  <a:srgbClr val="FF0000"/>
                </a:solidFill>
              </a:rPr>
              <a:t>米，由于受风、雪等因素的影响，岳桦以斑块状分布于高山苔原带。</a:t>
            </a:r>
          </a:p>
          <a:p>
            <a:endParaRPr lang="zh-CN" altLang="en-US" dirty="0"/>
          </a:p>
        </p:txBody>
      </p:sp>
    </p:spTree>
  </p:cSld>
  <p:clrMapOvr>
    <a:masterClrMapping/>
  </p:clrMapOvr>
  <p:transition>
    <p:sndAc>
      <p:stSnd>
        <p:snd r:embed="rId2" name="explode.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5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p:cTn id="15"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4">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en-US" altLang="zh-CN" dirty="0" smtClean="0">
                <a:solidFill>
                  <a:srgbClr val="00B050"/>
                </a:solidFill>
              </a:rPr>
              <a:t>【</a:t>
            </a:r>
            <a:r>
              <a:rPr lang="zh-CN" altLang="en-US" dirty="0" smtClean="0">
                <a:solidFill>
                  <a:srgbClr val="00B050"/>
                </a:solidFill>
              </a:rPr>
              <a:t>积累运用</a:t>
            </a:r>
            <a:r>
              <a:rPr lang="en-US" altLang="zh-CN" dirty="0" smtClean="0">
                <a:solidFill>
                  <a:srgbClr val="00B050"/>
                </a:solidFill>
              </a:rPr>
              <a:t>】</a:t>
            </a:r>
            <a:r>
              <a:rPr lang="zh-CN" altLang="en-US" dirty="0" smtClean="0">
                <a:solidFill>
                  <a:srgbClr val="00B050"/>
                </a:solidFill>
              </a:rPr>
              <a:t>（</a:t>
            </a:r>
            <a:r>
              <a:rPr lang="en-US" altLang="zh-CN" dirty="0" smtClean="0">
                <a:solidFill>
                  <a:srgbClr val="00B050"/>
                </a:solidFill>
              </a:rPr>
              <a:t>22</a:t>
            </a:r>
            <a:r>
              <a:rPr lang="zh-CN" altLang="en-US" dirty="0" smtClean="0">
                <a:solidFill>
                  <a:srgbClr val="00B050"/>
                </a:solidFill>
              </a:rPr>
              <a:t>分）</a:t>
            </a:r>
            <a:r>
              <a:rPr lang="zh-CN" altLang="en-US" dirty="0" smtClean="0"/>
              <a:t/>
            </a:r>
            <a:br>
              <a:rPr lang="zh-CN" altLang="en-US" dirty="0" smtClean="0"/>
            </a:br>
            <a:endParaRPr lang="zh-CN" altLang="en-US" dirty="0"/>
          </a:p>
        </p:txBody>
      </p:sp>
      <p:sp>
        <p:nvSpPr>
          <p:cNvPr id="5" name="内容占位符 4"/>
          <p:cNvSpPr>
            <a:spLocks noGrp="1"/>
          </p:cNvSpPr>
          <p:nvPr>
            <p:ph sz="half" idx="1"/>
          </p:nvPr>
        </p:nvSpPr>
        <p:spPr>
          <a:xfrm>
            <a:off x="285720" y="1142984"/>
            <a:ext cx="8858280" cy="5357850"/>
          </a:xfrm>
        </p:spPr>
        <p:txBody>
          <a:bodyPr>
            <a:normAutofit lnSpcReduction="10000"/>
          </a:bodyPr>
          <a:lstStyle/>
          <a:p>
            <a:pPr>
              <a:buNone/>
            </a:pPr>
            <a:r>
              <a:rPr lang="en-US" altLang="zh-CN" sz="3600" dirty="0" smtClean="0">
                <a:solidFill>
                  <a:srgbClr val="92D050"/>
                </a:solidFill>
              </a:rPr>
              <a:t>1</a:t>
            </a:r>
            <a:r>
              <a:rPr lang="zh-CN" altLang="en-US" sz="3600" dirty="0" smtClean="0">
                <a:solidFill>
                  <a:srgbClr val="92D050"/>
                </a:solidFill>
              </a:rPr>
              <a:t>．请为下列词中的黑体字注音或根据拼音写出汉字。（</a:t>
            </a:r>
            <a:r>
              <a:rPr lang="en-US" altLang="zh-CN" sz="3600" dirty="0" smtClean="0">
                <a:solidFill>
                  <a:srgbClr val="92D050"/>
                </a:solidFill>
              </a:rPr>
              <a:t>4</a:t>
            </a:r>
            <a:r>
              <a:rPr lang="zh-CN" altLang="en-US" sz="3600" dirty="0" smtClean="0">
                <a:solidFill>
                  <a:srgbClr val="92D050"/>
                </a:solidFill>
              </a:rPr>
              <a:t>分）</a:t>
            </a:r>
          </a:p>
          <a:p>
            <a:pPr>
              <a:buNone/>
            </a:pPr>
            <a:r>
              <a:rPr lang="zh-CN" altLang="en-US" sz="3600" dirty="0" smtClean="0"/>
              <a:t>嶙（    ）峋  小憩（    ）  迸（    ）溅  洗濯（    ）</a:t>
            </a:r>
          </a:p>
          <a:p>
            <a:pPr>
              <a:buNone/>
            </a:pPr>
            <a:r>
              <a:rPr lang="en-US" altLang="zh-CN" sz="3600" dirty="0" err="1" smtClean="0"/>
              <a:t>diàn</a:t>
            </a:r>
            <a:r>
              <a:rPr lang="zh-CN" altLang="en-US" sz="3600" dirty="0" smtClean="0"/>
              <a:t>（  ）污  蹂</a:t>
            </a:r>
            <a:r>
              <a:rPr lang="en-US" altLang="zh-CN" sz="3600" dirty="0" err="1" smtClean="0"/>
              <a:t>lìn</a:t>
            </a:r>
            <a:r>
              <a:rPr lang="zh-CN" altLang="en-US" sz="3600" dirty="0" smtClean="0"/>
              <a:t>（  ）   </a:t>
            </a:r>
            <a:r>
              <a:rPr lang="en-US" altLang="zh-CN" sz="3600" dirty="0" err="1" smtClean="0"/>
              <a:t>zhù</a:t>
            </a:r>
            <a:r>
              <a:rPr lang="zh-CN" altLang="en-US" sz="3600" dirty="0" smtClean="0"/>
              <a:t>（  ）蓄   </a:t>
            </a:r>
            <a:r>
              <a:rPr lang="en-US" altLang="zh-CN" sz="3600" dirty="0" err="1" smtClean="0"/>
              <a:t>chú</a:t>
            </a:r>
            <a:r>
              <a:rPr lang="zh-CN" altLang="en-US" sz="3600" dirty="0" smtClean="0"/>
              <a:t>（  ）形</a:t>
            </a:r>
          </a:p>
          <a:p>
            <a:pPr>
              <a:buNone/>
            </a:pPr>
            <a:r>
              <a:rPr lang="en-US" altLang="zh-CN" sz="3600" dirty="0" smtClean="0"/>
              <a:t>2</a:t>
            </a:r>
            <a:r>
              <a:rPr lang="zh-CN" altLang="en-US" sz="3600" dirty="0" smtClean="0"/>
              <a:t>．请将下面的成语补充完整。（</a:t>
            </a:r>
            <a:r>
              <a:rPr lang="en-US" altLang="zh-CN" sz="3600" dirty="0" smtClean="0"/>
              <a:t>2</a:t>
            </a:r>
            <a:r>
              <a:rPr lang="zh-CN" altLang="en-US" sz="3600" dirty="0" smtClean="0"/>
              <a:t>分）</a:t>
            </a:r>
          </a:p>
          <a:p>
            <a:pPr>
              <a:buNone/>
            </a:pPr>
            <a:r>
              <a:rPr lang="zh-CN" altLang="en-US" sz="3600" dirty="0" smtClean="0"/>
              <a:t>忍俊不（  ）  获益（  ）浅  问心无（  ）  （  ）然长逝</a:t>
            </a:r>
          </a:p>
          <a:p>
            <a:endParaRPr lang="zh-CN" altLang="en-US" dirty="0"/>
          </a:p>
        </p:txBody>
      </p:sp>
      <p:sp>
        <p:nvSpPr>
          <p:cNvPr id="6" name="内容占位符 5"/>
          <p:cNvSpPr>
            <a:spLocks noGrp="1"/>
          </p:cNvSpPr>
          <p:nvPr>
            <p:ph sz="half" idx="2"/>
          </p:nvPr>
        </p:nvSpPr>
        <p:spPr>
          <a:xfrm>
            <a:off x="214282" y="2285992"/>
            <a:ext cx="8715436" cy="4286280"/>
          </a:xfrm>
        </p:spPr>
        <p:txBody>
          <a:bodyPr>
            <a:normAutofit lnSpcReduction="10000"/>
          </a:bodyPr>
          <a:lstStyle/>
          <a:p>
            <a:pPr>
              <a:buNone/>
            </a:pPr>
            <a:r>
              <a:rPr lang="en-US" altLang="zh-CN" sz="3600" dirty="0" smtClean="0">
                <a:solidFill>
                  <a:srgbClr val="FF0000"/>
                </a:solidFill>
              </a:rPr>
              <a:t>		</a:t>
            </a:r>
            <a:r>
              <a:rPr lang="en-US" altLang="zh-CN" sz="3600" dirty="0" err="1" smtClean="0">
                <a:solidFill>
                  <a:srgbClr val="FF0000"/>
                </a:solidFill>
              </a:rPr>
              <a:t>lín</a:t>
            </a:r>
            <a:r>
              <a:rPr lang="en-US" altLang="zh-CN" sz="3600" dirty="0" smtClean="0">
                <a:solidFill>
                  <a:srgbClr val="FF0000"/>
                </a:solidFill>
              </a:rPr>
              <a:t>  			   </a:t>
            </a:r>
            <a:r>
              <a:rPr lang="en-US" altLang="zh-CN" sz="3600" dirty="0" err="1" smtClean="0">
                <a:solidFill>
                  <a:srgbClr val="FF0000"/>
                </a:solidFill>
              </a:rPr>
              <a:t>qì</a:t>
            </a:r>
            <a:r>
              <a:rPr lang="en-US" altLang="zh-CN" sz="3600" dirty="0" smtClean="0">
                <a:solidFill>
                  <a:srgbClr val="FF0000"/>
                </a:solidFill>
              </a:rPr>
              <a:t>  	  </a:t>
            </a:r>
            <a:r>
              <a:rPr lang="en-US" altLang="zh-CN" sz="3600" dirty="0" err="1" smtClean="0">
                <a:solidFill>
                  <a:srgbClr val="FF0000"/>
                </a:solidFill>
              </a:rPr>
              <a:t>bèng</a:t>
            </a:r>
            <a:r>
              <a:rPr lang="en-US" altLang="zh-CN" sz="3600" dirty="0" smtClean="0">
                <a:solidFill>
                  <a:srgbClr val="FF0000"/>
                </a:solidFill>
              </a:rPr>
              <a:t>                         </a:t>
            </a:r>
            <a:r>
              <a:rPr lang="en-US" altLang="zh-CN" sz="3600" dirty="0" err="1" smtClean="0">
                <a:solidFill>
                  <a:srgbClr val="FF0000"/>
                </a:solidFill>
              </a:rPr>
              <a:t>zhuó</a:t>
            </a:r>
            <a:r>
              <a:rPr lang="en-US" altLang="zh-CN" sz="3600" dirty="0" smtClean="0">
                <a:solidFill>
                  <a:srgbClr val="FF0000"/>
                </a:solidFill>
              </a:rPr>
              <a:t>  								  	  </a:t>
            </a:r>
            <a:r>
              <a:rPr lang="zh-CN" altLang="en-US" sz="3600" dirty="0" smtClean="0">
                <a:solidFill>
                  <a:srgbClr val="FF0000"/>
                </a:solidFill>
              </a:rPr>
              <a:t>玷                    躏               贮                        </a:t>
            </a:r>
            <a:r>
              <a:rPr lang="en-US" altLang="zh-CN" sz="3600" dirty="0" smtClean="0">
                <a:solidFill>
                  <a:srgbClr val="FF0000"/>
                </a:solidFill>
              </a:rPr>
              <a:t>	</a:t>
            </a:r>
            <a:r>
              <a:rPr lang="zh-CN" altLang="en-US" sz="3600" dirty="0" smtClean="0">
                <a:solidFill>
                  <a:srgbClr val="FF0000"/>
                </a:solidFill>
              </a:rPr>
              <a:t>雏    </a:t>
            </a:r>
            <a:endParaRPr lang="en-US" altLang="zh-CN" sz="3600" dirty="0" smtClean="0">
              <a:solidFill>
                <a:srgbClr val="FF0000"/>
              </a:solidFill>
            </a:endParaRPr>
          </a:p>
          <a:p>
            <a:pPr>
              <a:buNone/>
            </a:pPr>
            <a:endParaRPr lang="en-US" altLang="zh-CN" sz="3600" dirty="0" smtClean="0">
              <a:solidFill>
                <a:srgbClr val="FF0000"/>
              </a:solidFill>
            </a:endParaRPr>
          </a:p>
          <a:p>
            <a:pPr>
              <a:buNone/>
            </a:pPr>
            <a:r>
              <a:rPr lang="en-US" altLang="zh-CN" sz="3600" dirty="0" smtClean="0">
                <a:solidFill>
                  <a:srgbClr val="FF0000"/>
                </a:solidFill>
              </a:rPr>
              <a:t>		     </a:t>
            </a:r>
            <a:r>
              <a:rPr lang="zh-CN" altLang="en-US" sz="3600" dirty="0" smtClean="0">
                <a:solidFill>
                  <a:srgbClr val="FF0000"/>
                </a:solidFill>
              </a:rPr>
              <a:t>  禁                匪                        愧      </a:t>
            </a:r>
            <a:r>
              <a:rPr lang="en-US" altLang="zh-CN" sz="3600" dirty="0" smtClean="0">
                <a:solidFill>
                  <a:srgbClr val="FF0000"/>
                </a:solidFill>
              </a:rPr>
              <a:t>    	</a:t>
            </a:r>
            <a:r>
              <a:rPr lang="zh-CN" altLang="en-US" sz="3600" dirty="0" smtClean="0">
                <a:solidFill>
                  <a:srgbClr val="FF0000"/>
                </a:solidFill>
              </a:rPr>
              <a:t>猝 </a:t>
            </a:r>
            <a:endParaRPr lang="zh-CN" altLang="en-US" sz="3600" dirty="0">
              <a:solidFill>
                <a:srgbClr val="FF0000"/>
              </a:solidFill>
            </a:endParaRPr>
          </a:p>
        </p:txBody>
      </p:sp>
    </p:spTree>
  </p:cSld>
  <p:clrMapOvr>
    <a:masterClrMapping/>
  </p:clrMapOvr>
  <p:transition>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fade">
                                      <p:cBhvr>
                                        <p:cTn id="13" dur="1000"/>
                                        <p:tgtEl>
                                          <p:spTgt spid="5">
                                            <p:txEl>
                                              <p:pRg st="0" end="0"/>
                                            </p:txEl>
                                          </p:spTgt>
                                        </p:tgtEl>
                                      </p:cBhvr>
                                    </p:animEffect>
                                    <p:anim calcmode="lin" valueType="num">
                                      <p:cBhvr>
                                        <p:cTn id="14"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5">
                                            <p:txEl>
                                              <p:pRg st="1" end="1"/>
                                            </p:txEl>
                                          </p:spTgt>
                                        </p:tgtEl>
                                        <p:attrNameLst>
                                          <p:attrName>style.visibility</p:attrName>
                                        </p:attrNameLst>
                                      </p:cBhvr>
                                      <p:to>
                                        <p:strVal val="visible"/>
                                      </p:to>
                                    </p:set>
                                    <p:animEffect transition="in" filter="fade">
                                      <p:cBhvr>
                                        <p:cTn id="20" dur="1000"/>
                                        <p:tgtEl>
                                          <p:spTgt spid="5">
                                            <p:txEl>
                                              <p:pRg st="1" end="1"/>
                                            </p:txEl>
                                          </p:spTgt>
                                        </p:tgtEl>
                                      </p:cBhvr>
                                    </p:animEffect>
                                    <p:anim calcmode="lin" valueType="num">
                                      <p:cBhvr>
                                        <p:cTn id="21"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fade">
                                      <p:cBhvr>
                                        <p:cTn id="27" dur="1000"/>
                                        <p:tgtEl>
                                          <p:spTgt spid="5">
                                            <p:txEl>
                                              <p:pRg st="2" end="2"/>
                                            </p:txEl>
                                          </p:spTgt>
                                        </p:tgtEl>
                                      </p:cBhvr>
                                    </p:animEffect>
                                    <p:anim calcmode="lin" valueType="num">
                                      <p:cBhvr>
                                        <p:cTn id="2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5">
                                            <p:txEl>
                                              <p:pRg st="3" end="3"/>
                                            </p:txEl>
                                          </p:spTgt>
                                        </p:tgtEl>
                                        <p:attrNameLst>
                                          <p:attrName>style.visibility</p:attrName>
                                        </p:attrNameLst>
                                      </p:cBhvr>
                                      <p:to>
                                        <p:strVal val="visible"/>
                                      </p:to>
                                    </p:set>
                                    <p:animEffect transition="in" filter="fade">
                                      <p:cBhvr>
                                        <p:cTn id="34" dur="1000"/>
                                        <p:tgtEl>
                                          <p:spTgt spid="5">
                                            <p:txEl>
                                              <p:pRg st="3" end="3"/>
                                            </p:txEl>
                                          </p:spTgt>
                                        </p:tgtEl>
                                      </p:cBhvr>
                                    </p:animEffect>
                                    <p:anim calcmode="lin" valueType="num">
                                      <p:cBhvr>
                                        <p:cTn id="3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5">
                                            <p:txEl>
                                              <p:pRg st="4" end="4"/>
                                            </p:txEl>
                                          </p:spTgt>
                                        </p:tgtEl>
                                        <p:attrNameLst>
                                          <p:attrName>style.visibility</p:attrName>
                                        </p:attrNameLst>
                                      </p:cBhvr>
                                      <p:to>
                                        <p:strVal val="visible"/>
                                      </p:to>
                                    </p:set>
                                    <p:animEffect transition="in" filter="fade">
                                      <p:cBhvr>
                                        <p:cTn id="41" dur="1000"/>
                                        <p:tgtEl>
                                          <p:spTgt spid="5">
                                            <p:txEl>
                                              <p:pRg st="4" end="4"/>
                                            </p:txEl>
                                          </p:spTgt>
                                        </p:tgtEl>
                                      </p:cBhvr>
                                    </p:animEffect>
                                    <p:anim calcmode="lin" valueType="num">
                                      <p:cBhvr>
                                        <p:cTn id="42"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43"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7" presetClass="entr" presetSubtype="10" fill="hold" grpId="0" nodeType="clickEffect">
                                  <p:stCondLst>
                                    <p:cond delay="0"/>
                                  </p:stCondLst>
                                  <p:childTnLst>
                                    <p:set>
                                      <p:cBhvr>
                                        <p:cTn id="47" dur="1" fill="hold">
                                          <p:stCondLst>
                                            <p:cond delay="0"/>
                                          </p:stCondLst>
                                        </p:cTn>
                                        <p:tgtEl>
                                          <p:spTgt spid="6">
                                            <p:txEl>
                                              <p:pRg st="0" end="0"/>
                                            </p:txEl>
                                          </p:spTgt>
                                        </p:tgtEl>
                                        <p:attrNameLst>
                                          <p:attrName>style.visibility</p:attrName>
                                        </p:attrNameLst>
                                      </p:cBhvr>
                                      <p:to>
                                        <p:strVal val="visible"/>
                                      </p:to>
                                    </p:set>
                                    <p:anim calcmode="lin" valueType="num">
                                      <p:cBhvr>
                                        <p:cTn id="48"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17" presetClass="entr" presetSubtype="10" fill="hold" grpId="0" nodeType="clickEffect">
                                  <p:stCondLst>
                                    <p:cond delay="0"/>
                                  </p:stCondLst>
                                  <p:childTnLst>
                                    <p:set>
                                      <p:cBhvr>
                                        <p:cTn id="53" dur="1" fill="hold">
                                          <p:stCondLst>
                                            <p:cond delay="0"/>
                                          </p:stCondLst>
                                        </p:cTn>
                                        <p:tgtEl>
                                          <p:spTgt spid="6">
                                            <p:txEl>
                                              <p:pRg st="2" end="2"/>
                                            </p:txEl>
                                          </p:spTgt>
                                        </p:tgtEl>
                                        <p:attrNameLst>
                                          <p:attrName>style.visibility</p:attrName>
                                        </p:attrNameLst>
                                      </p:cBhvr>
                                      <p:to>
                                        <p:strVal val="visible"/>
                                      </p:to>
                                    </p:set>
                                    <p:anim calcmode="lin" valueType="num">
                                      <p:cBhvr>
                                        <p:cTn id="54"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55" dur="500" fill="hold"/>
                                        <p:tgtEl>
                                          <p:spTgt spid="6">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P spid="6"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0" y="214290"/>
            <a:ext cx="9144000" cy="6429420"/>
          </a:xfrm>
        </p:spPr>
        <p:txBody>
          <a:bodyPr>
            <a:normAutofit lnSpcReduction="10000"/>
          </a:bodyPr>
          <a:lstStyle/>
          <a:p>
            <a:pPr>
              <a:buNone/>
            </a:pPr>
            <a:r>
              <a:rPr lang="en-US" altLang="zh-CN" dirty="0" smtClean="0"/>
              <a:t>		</a:t>
            </a:r>
            <a:r>
              <a:rPr lang="zh-CN" altLang="en-US" dirty="0" smtClean="0"/>
              <a:t>⑤岳桦一年之内只有两个多月的生长期，生长期内又常常遭遇</a:t>
            </a:r>
            <a:r>
              <a:rPr lang="en-US" dirty="0" smtClean="0"/>
              <a:t>8</a:t>
            </a:r>
            <a:r>
              <a:rPr lang="zh-CN" altLang="en-US" dirty="0" smtClean="0"/>
              <a:t>级以上大风。因此，岳桦生长得十分谨慎也十分缓慢。一棵看起来只有手腕粗的岳桦，往往已有十几岁甚至几十岁。岳桦的兄弟姐妹（红桦、硕桦、黑桦等）高大笔直。在人们面前一直是美丽而又充满灵性的精灵。而岳桦几乎不足</a:t>
            </a:r>
            <a:r>
              <a:rPr lang="en-US" dirty="0" smtClean="0"/>
              <a:t>3</a:t>
            </a:r>
            <a:r>
              <a:rPr lang="zh-CN" altLang="en-US" dirty="0" smtClean="0"/>
              <a:t>米高，不过数寸粗，枝条虬曲，枝干大幅度倾斜，显得矮小卑微，弯曲丑陋。但岳桦的木质却异常的细密坚硬，成龄的岳桦木坚如磬石，入水即沉，其超乎寻常的硬度常常令初识都瞠目结舌。</a:t>
            </a:r>
          </a:p>
          <a:p>
            <a:endParaRPr lang="zh-CN" altLang="en-US" dirty="0"/>
          </a:p>
        </p:txBody>
      </p:sp>
      <p:sp>
        <p:nvSpPr>
          <p:cNvPr id="4" name="内容占位符 3"/>
          <p:cNvSpPr>
            <a:spLocks noGrp="1"/>
          </p:cNvSpPr>
          <p:nvPr>
            <p:ph sz="half" idx="2"/>
          </p:nvPr>
        </p:nvSpPr>
        <p:spPr>
          <a:xfrm>
            <a:off x="0" y="3429000"/>
            <a:ext cx="9144000" cy="3286148"/>
          </a:xfrm>
        </p:spPr>
        <p:txBody>
          <a:bodyPr>
            <a:normAutofit lnSpcReduction="10000"/>
          </a:bodyPr>
          <a:lstStyle/>
          <a:p>
            <a:pPr>
              <a:buNone/>
            </a:pPr>
            <a:r>
              <a:rPr lang="en-US" altLang="zh-CN" dirty="0" smtClean="0">
                <a:solidFill>
                  <a:srgbClr val="FF0000"/>
                </a:solidFill>
              </a:rPr>
              <a:t>		</a:t>
            </a:r>
            <a:r>
              <a:rPr lang="zh-CN" altLang="en-US" dirty="0" smtClean="0">
                <a:solidFill>
                  <a:srgbClr val="FF0000"/>
                </a:solidFill>
              </a:rPr>
              <a:t>⑥处在高海拔地区的岳桦林作为独特的自然生态系统，具有涵养水源、调节气候以及维护物种多样性等方面的生态功能。它们在忍受恶劣生存环境带来的苦难的同时，用自己的根须牢牢地拢住了土壤，用自己的生命精心地护养着水源，用自己的身躯无私地庇护着动物。</a:t>
            </a:r>
          </a:p>
          <a:p>
            <a:pPr>
              <a:buNone/>
            </a:pPr>
            <a:r>
              <a:rPr lang="en-US" dirty="0" smtClean="0">
                <a:solidFill>
                  <a:srgbClr val="FF0000"/>
                </a:solidFill>
              </a:rPr>
              <a:t>  		 </a:t>
            </a:r>
            <a:r>
              <a:rPr lang="zh-CN" altLang="en-US" dirty="0" smtClean="0">
                <a:solidFill>
                  <a:srgbClr val="FF0000"/>
                </a:solidFill>
              </a:rPr>
              <a:t>⑦这就是高山上的守望者</a:t>
            </a:r>
            <a:r>
              <a:rPr lang="en-US" dirty="0" smtClean="0">
                <a:solidFill>
                  <a:srgbClr val="FF0000"/>
                </a:solidFill>
              </a:rPr>
              <a:t>——</a:t>
            </a:r>
            <a:r>
              <a:rPr lang="zh-CN" altLang="en-US" dirty="0" smtClean="0">
                <a:solidFill>
                  <a:srgbClr val="FF0000"/>
                </a:solidFill>
              </a:rPr>
              <a:t>岳桦。它在艰难的磨难中体现自己的独特的魅力，以超凡脱俗的修练证明了身形硕小未必就是卑微。</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1"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1" build="p"/>
      <p:bldP spid="4"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142844" y="214290"/>
            <a:ext cx="9001156" cy="6286544"/>
          </a:xfrm>
        </p:spPr>
        <p:txBody>
          <a:bodyPr>
            <a:normAutofit/>
          </a:bodyPr>
          <a:lstStyle/>
          <a:p>
            <a:pPr>
              <a:buNone/>
            </a:pPr>
            <a:r>
              <a:rPr lang="en-US" altLang="zh-CN" dirty="0" smtClean="0"/>
              <a:t>23</a:t>
            </a:r>
            <a:r>
              <a:rPr lang="en-US" dirty="0" smtClean="0"/>
              <a:t>.</a:t>
            </a:r>
            <a:r>
              <a:rPr lang="zh-CN" altLang="en-US" dirty="0" smtClean="0"/>
              <a:t>第一段在文中起什么作用？（</a:t>
            </a:r>
            <a:r>
              <a:rPr lang="en-US" dirty="0" smtClean="0"/>
              <a:t>2</a:t>
            </a:r>
            <a:r>
              <a:rPr lang="zh-CN" altLang="en-US" dirty="0" smtClean="0"/>
              <a:t>分）</a:t>
            </a:r>
          </a:p>
          <a:p>
            <a:pPr>
              <a:buNone/>
            </a:pPr>
            <a:endParaRPr lang="en-US" dirty="0" smtClean="0"/>
          </a:p>
          <a:p>
            <a:pPr>
              <a:buNone/>
            </a:pPr>
            <a:endParaRPr lang="en-US" dirty="0" smtClean="0"/>
          </a:p>
          <a:p>
            <a:pPr>
              <a:buNone/>
            </a:pPr>
            <a:endParaRPr lang="en-US" dirty="0" smtClean="0"/>
          </a:p>
          <a:p>
            <a:pPr>
              <a:buNone/>
            </a:pPr>
            <a:r>
              <a:rPr lang="en-US" altLang="zh-CN" dirty="0" smtClean="0"/>
              <a:t>24</a:t>
            </a:r>
            <a:r>
              <a:rPr lang="en-US" dirty="0" smtClean="0"/>
              <a:t>.</a:t>
            </a:r>
            <a:r>
              <a:rPr lang="zh-CN" altLang="en-US" dirty="0" smtClean="0"/>
              <a:t>第②</a:t>
            </a:r>
            <a:r>
              <a:rPr lang="en-US" dirty="0" smtClean="0"/>
              <a:t>-</a:t>
            </a:r>
            <a:r>
              <a:rPr lang="zh-CN" altLang="en-US" dirty="0" smtClean="0"/>
              <a:t>⑥段从五个方面介绍了岳桦，请将相关内容填写在下面空格处。（</a:t>
            </a:r>
            <a:r>
              <a:rPr lang="en-US" dirty="0" smtClean="0"/>
              <a:t>3</a:t>
            </a:r>
            <a:r>
              <a:rPr lang="zh-CN" altLang="en-US" dirty="0" smtClean="0"/>
              <a:t>分）</a:t>
            </a:r>
            <a:endParaRPr lang="en-US" altLang="zh-CN" dirty="0" smtClean="0"/>
          </a:p>
          <a:p>
            <a:pPr>
              <a:buNone/>
            </a:pPr>
            <a:r>
              <a:rPr lang="zh-CN" altLang="en-US" dirty="0" smtClean="0"/>
              <a:t>第②段：岳桦的属性及地理分布。</a:t>
            </a:r>
            <a:r>
              <a:rPr lang="en-US" dirty="0" smtClean="0"/>
              <a:t>                     </a:t>
            </a:r>
          </a:p>
          <a:p>
            <a:pPr>
              <a:buNone/>
            </a:pPr>
            <a:r>
              <a:rPr lang="en-US" dirty="0" smtClean="0"/>
              <a:t> </a:t>
            </a:r>
            <a:r>
              <a:rPr lang="zh-CN" altLang="en-US" dirty="0" smtClean="0"/>
              <a:t>第③段：</a:t>
            </a:r>
            <a:r>
              <a:rPr lang="en-US" dirty="0" smtClean="0"/>
              <a:t>                                         </a:t>
            </a:r>
            <a:endParaRPr lang="zh-CN" altLang="en-US" dirty="0" smtClean="0"/>
          </a:p>
          <a:p>
            <a:pPr>
              <a:buNone/>
            </a:pPr>
            <a:r>
              <a:rPr lang="zh-CN" altLang="en-US" dirty="0" smtClean="0"/>
              <a:t>第④段：</a:t>
            </a:r>
            <a:r>
              <a:rPr lang="en-US" dirty="0" smtClean="0"/>
              <a:t>                                          </a:t>
            </a:r>
          </a:p>
          <a:p>
            <a:pPr>
              <a:buNone/>
            </a:pPr>
            <a:r>
              <a:rPr lang="zh-CN" altLang="en-US" dirty="0" smtClean="0"/>
              <a:t>第⑤段：</a:t>
            </a:r>
            <a:r>
              <a:rPr lang="en-US" dirty="0" smtClean="0"/>
              <a:t> </a:t>
            </a:r>
            <a:endParaRPr lang="zh-CN" altLang="en-US" dirty="0"/>
          </a:p>
        </p:txBody>
      </p:sp>
      <p:sp>
        <p:nvSpPr>
          <p:cNvPr id="4" name="内容占位符 3"/>
          <p:cNvSpPr>
            <a:spLocks noGrp="1"/>
          </p:cNvSpPr>
          <p:nvPr>
            <p:ph sz="half" idx="2"/>
          </p:nvPr>
        </p:nvSpPr>
        <p:spPr>
          <a:xfrm>
            <a:off x="0" y="571480"/>
            <a:ext cx="8858280" cy="6072230"/>
          </a:xfrm>
        </p:spPr>
        <p:txBody>
          <a:bodyPr>
            <a:normAutofit/>
          </a:bodyPr>
          <a:lstStyle/>
          <a:p>
            <a:pPr>
              <a:buNone/>
            </a:pPr>
            <a:r>
              <a:rPr lang="zh-CN" altLang="en-US" dirty="0" smtClean="0">
                <a:solidFill>
                  <a:srgbClr val="FF0000"/>
                </a:solidFill>
              </a:rPr>
              <a:t>①照应题目，引出说明对象</a:t>
            </a:r>
            <a:r>
              <a:rPr lang="en-US" dirty="0" smtClean="0">
                <a:solidFill>
                  <a:srgbClr val="FF0000"/>
                </a:solidFill>
              </a:rPr>
              <a:t>——</a:t>
            </a:r>
            <a:r>
              <a:rPr lang="zh-CN" altLang="en-US" dirty="0" smtClean="0">
                <a:solidFill>
                  <a:srgbClr val="FF0000"/>
                </a:solidFill>
              </a:rPr>
              <a:t>岳桦。②生动形象，引起读者的阅读兴趣。③简要晚间新闻介绍岳桦的生长环境，强调其生命力的顽强。④引起下文。（答出任意两点，意思对即可。）</a:t>
            </a:r>
            <a:r>
              <a:rPr lang="en-US" dirty="0" smtClean="0">
                <a:solidFill>
                  <a:srgbClr val="FF0000"/>
                </a:solidFill>
              </a:rPr>
              <a:t> 																													</a:t>
            </a:r>
          </a:p>
          <a:p>
            <a:pPr>
              <a:buNone/>
            </a:pPr>
            <a:r>
              <a:rPr lang="en-US" altLang="zh-CN" dirty="0" smtClean="0">
                <a:solidFill>
                  <a:srgbClr val="FF0000"/>
                </a:solidFill>
              </a:rPr>
              <a:t>		      </a:t>
            </a:r>
            <a:r>
              <a:rPr lang="zh-CN" altLang="en-US" dirty="0" smtClean="0">
                <a:solidFill>
                  <a:srgbClr val="FF0000"/>
                </a:solidFill>
              </a:rPr>
              <a:t>岳桦生长地的气候和土壤条件。</a:t>
            </a: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岳桦在不同海拔地区的分布状态。</a:t>
            </a: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岳桦的外观及木质特点。</a:t>
            </a:r>
            <a:endParaRPr lang="en-US" altLang="zh-CN" dirty="0" smtClean="0">
              <a:solidFill>
                <a:srgbClr val="FF0000"/>
              </a:solidFill>
            </a:endParaRPr>
          </a:p>
          <a:p>
            <a:pPr>
              <a:buNone/>
            </a:pPr>
            <a:r>
              <a:rPr lang="zh-CN" altLang="en-US" dirty="0" smtClean="0">
                <a:solidFill>
                  <a:srgbClr val="FF0000"/>
                </a:solidFill>
              </a:rPr>
              <a:t>（意思对即可。一空一分，共</a:t>
            </a:r>
            <a:r>
              <a:rPr lang="en-US" dirty="0" smtClean="0">
                <a:solidFill>
                  <a:srgbClr val="FF0000"/>
                </a:solidFill>
              </a:rPr>
              <a:t>3</a:t>
            </a:r>
            <a:r>
              <a:rPr lang="zh-CN" altLang="en-US" dirty="0" smtClean="0">
                <a:solidFill>
                  <a:srgbClr val="FF0000"/>
                </a:solidFill>
              </a:rPr>
              <a:t>分）</a:t>
            </a:r>
            <a:endParaRPr lang="zh-CN" altLang="en-US" dirty="0">
              <a:solidFill>
                <a:srgbClr val="FF0000"/>
              </a:solidFill>
            </a:endParaRPr>
          </a:p>
        </p:txBody>
      </p:sp>
    </p:spTree>
  </p:cSld>
  <p:clrMapOvr>
    <a:masterClrMapping/>
  </p:clrMapOvr>
  <p:transition>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800" decel="100000"/>
                                        <p:tgtEl>
                                          <p:spTgt spid="3">
                                            <p:txEl>
                                              <p:pRg st="0" end="0"/>
                                            </p:txEl>
                                          </p:spTgt>
                                        </p:tgtEl>
                                      </p:cBhvr>
                                    </p:animEffect>
                                    <p:anim calcmode="lin" valueType="num">
                                      <p:cBhvr>
                                        <p:cTn id="8" dur="800" decel="100000" fill="hold"/>
                                        <p:tgtEl>
                                          <p:spTgt spid="3">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3">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3">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800" decel="100000"/>
                                        <p:tgtEl>
                                          <p:spTgt spid="3">
                                            <p:txEl>
                                              <p:pRg st="4" end="4"/>
                                            </p:txEl>
                                          </p:spTgt>
                                        </p:tgtEl>
                                      </p:cBhvr>
                                    </p:animEffect>
                                    <p:anim calcmode="lin" valueType="num">
                                      <p:cBhvr>
                                        <p:cTn id="18" dur="800" decel="100000" fill="hold"/>
                                        <p:tgtEl>
                                          <p:spTgt spid="3">
                                            <p:txEl>
                                              <p:pRg st="4" end="4"/>
                                            </p:txEl>
                                          </p:spTgt>
                                        </p:tgtEl>
                                        <p:attrNameLst>
                                          <p:attrName>style.rotation</p:attrName>
                                        </p:attrNameLst>
                                      </p:cBhvr>
                                      <p:tavLst>
                                        <p:tav tm="0">
                                          <p:val>
                                            <p:fltVal val="-90"/>
                                          </p:val>
                                        </p:tav>
                                        <p:tav tm="100000">
                                          <p:val>
                                            <p:fltVal val="0"/>
                                          </p:val>
                                        </p:tav>
                                      </p:tavLst>
                                    </p:anim>
                                    <p:anim calcmode="lin" valueType="num">
                                      <p:cBhvr>
                                        <p:cTn id="19" dur="800" decel="100000" fill="hold"/>
                                        <p:tgtEl>
                                          <p:spTgt spid="3">
                                            <p:txEl>
                                              <p:pRg st="4" end="4"/>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3">
                                            <p:txEl>
                                              <p:pRg st="4" end="4"/>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3">
                                            <p:txEl>
                                              <p:pRg st="4" end="4"/>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3">
                                            <p:txEl>
                                              <p:pRg st="4" end="4"/>
                                            </p:txEl>
                                          </p:spTgt>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800" decel="100000"/>
                                        <p:tgtEl>
                                          <p:spTgt spid="3">
                                            <p:txEl>
                                              <p:pRg st="5" end="5"/>
                                            </p:txEl>
                                          </p:spTgt>
                                        </p:tgtEl>
                                      </p:cBhvr>
                                    </p:animEffect>
                                    <p:anim calcmode="lin" valueType="num">
                                      <p:cBhvr>
                                        <p:cTn id="28" dur="800" decel="100000" fill="hold"/>
                                        <p:tgtEl>
                                          <p:spTgt spid="3">
                                            <p:txEl>
                                              <p:pRg st="5" end="5"/>
                                            </p:txEl>
                                          </p:spTgt>
                                        </p:tgtEl>
                                        <p:attrNameLst>
                                          <p:attrName>style.rotation</p:attrName>
                                        </p:attrNameLst>
                                      </p:cBhvr>
                                      <p:tavLst>
                                        <p:tav tm="0">
                                          <p:val>
                                            <p:fltVal val="-90"/>
                                          </p:val>
                                        </p:tav>
                                        <p:tav tm="100000">
                                          <p:val>
                                            <p:fltVal val="0"/>
                                          </p:val>
                                        </p:tav>
                                      </p:tavLst>
                                    </p:anim>
                                    <p:anim calcmode="lin" valueType="num">
                                      <p:cBhvr>
                                        <p:cTn id="29" dur="800" decel="100000" fill="hold"/>
                                        <p:tgtEl>
                                          <p:spTgt spid="3">
                                            <p:txEl>
                                              <p:pRg st="5" end="5"/>
                                            </p:txEl>
                                          </p:spTgt>
                                        </p:tgtEl>
                                        <p:attrNameLst>
                                          <p:attrName>ppt_x</p:attrName>
                                        </p:attrNameLst>
                                      </p:cBhvr>
                                      <p:tavLst>
                                        <p:tav tm="0">
                                          <p:val>
                                            <p:strVal val="#ppt_x+0.4"/>
                                          </p:val>
                                        </p:tav>
                                        <p:tav tm="100000">
                                          <p:val>
                                            <p:strVal val="#ppt_x-0.05"/>
                                          </p:val>
                                        </p:tav>
                                      </p:tavLst>
                                    </p:anim>
                                    <p:anim calcmode="lin" valueType="num">
                                      <p:cBhvr>
                                        <p:cTn id="30" dur="800" decel="100000" fill="hold"/>
                                        <p:tgtEl>
                                          <p:spTgt spid="3">
                                            <p:txEl>
                                              <p:pRg st="5" end="5"/>
                                            </p:txEl>
                                          </p:spTgt>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3">
                                            <p:txEl>
                                              <p:pRg st="5" end="5"/>
                                            </p:txEl>
                                          </p:spTgt>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3">
                                            <p:txEl>
                                              <p:pRg st="5" end="5"/>
                                            </p:txEl>
                                          </p:spTgt>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800" decel="100000"/>
                                        <p:tgtEl>
                                          <p:spTgt spid="3">
                                            <p:txEl>
                                              <p:pRg st="6" end="6"/>
                                            </p:txEl>
                                          </p:spTgt>
                                        </p:tgtEl>
                                      </p:cBhvr>
                                    </p:animEffect>
                                    <p:anim calcmode="lin" valueType="num">
                                      <p:cBhvr>
                                        <p:cTn id="38" dur="800" decel="100000" fill="hold"/>
                                        <p:tgtEl>
                                          <p:spTgt spid="3">
                                            <p:txEl>
                                              <p:pRg st="6" end="6"/>
                                            </p:txEl>
                                          </p:spTgt>
                                        </p:tgtEl>
                                        <p:attrNameLst>
                                          <p:attrName>style.rotation</p:attrName>
                                        </p:attrNameLst>
                                      </p:cBhvr>
                                      <p:tavLst>
                                        <p:tav tm="0">
                                          <p:val>
                                            <p:fltVal val="-90"/>
                                          </p:val>
                                        </p:tav>
                                        <p:tav tm="100000">
                                          <p:val>
                                            <p:fltVal val="0"/>
                                          </p:val>
                                        </p:tav>
                                      </p:tavLst>
                                    </p:anim>
                                    <p:anim calcmode="lin" valueType="num">
                                      <p:cBhvr>
                                        <p:cTn id="39" dur="800" decel="100000" fill="hold"/>
                                        <p:tgtEl>
                                          <p:spTgt spid="3">
                                            <p:txEl>
                                              <p:pRg st="6" end="6"/>
                                            </p:txEl>
                                          </p:spTgt>
                                        </p:tgtEl>
                                        <p:attrNameLst>
                                          <p:attrName>ppt_x</p:attrName>
                                        </p:attrNameLst>
                                      </p:cBhvr>
                                      <p:tavLst>
                                        <p:tav tm="0">
                                          <p:val>
                                            <p:strVal val="#ppt_x+0.4"/>
                                          </p:val>
                                        </p:tav>
                                        <p:tav tm="100000">
                                          <p:val>
                                            <p:strVal val="#ppt_x-0.05"/>
                                          </p:val>
                                        </p:tav>
                                      </p:tavLst>
                                    </p:anim>
                                    <p:anim calcmode="lin" valueType="num">
                                      <p:cBhvr>
                                        <p:cTn id="40" dur="800" decel="100000" fill="hold"/>
                                        <p:tgtEl>
                                          <p:spTgt spid="3">
                                            <p:txEl>
                                              <p:pRg st="6" end="6"/>
                                            </p:txEl>
                                          </p:spTgt>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3">
                                            <p:txEl>
                                              <p:pRg st="6" end="6"/>
                                            </p:txEl>
                                          </p:spTgt>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3">
                                            <p:txEl>
                                              <p:pRg st="6" end="6"/>
                                            </p:txEl>
                                          </p:spTgt>
                                        </p:tgtEl>
                                        <p:attrNameLst>
                                          <p:attrName>ppt_y</p:attrName>
                                        </p:attrNameLst>
                                      </p:cBhvr>
                                      <p:tavLst>
                                        <p:tav tm="0">
                                          <p:val>
                                            <p:strVal val="#ppt_y+0.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0" presetClass="entr" presetSubtype="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fade">
                                      <p:cBhvr>
                                        <p:cTn id="47" dur="800" decel="100000"/>
                                        <p:tgtEl>
                                          <p:spTgt spid="3">
                                            <p:txEl>
                                              <p:pRg st="7" end="7"/>
                                            </p:txEl>
                                          </p:spTgt>
                                        </p:tgtEl>
                                      </p:cBhvr>
                                    </p:animEffect>
                                    <p:anim calcmode="lin" valueType="num">
                                      <p:cBhvr>
                                        <p:cTn id="48" dur="800" decel="100000" fill="hold"/>
                                        <p:tgtEl>
                                          <p:spTgt spid="3">
                                            <p:txEl>
                                              <p:pRg st="7" end="7"/>
                                            </p:txEl>
                                          </p:spTgt>
                                        </p:tgtEl>
                                        <p:attrNameLst>
                                          <p:attrName>style.rotation</p:attrName>
                                        </p:attrNameLst>
                                      </p:cBhvr>
                                      <p:tavLst>
                                        <p:tav tm="0">
                                          <p:val>
                                            <p:fltVal val="-90"/>
                                          </p:val>
                                        </p:tav>
                                        <p:tav tm="100000">
                                          <p:val>
                                            <p:fltVal val="0"/>
                                          </p:val>
                                        </p:tav>
                                      </p:tavLst>
                                    </p:anim>
                                    <p:anim calcmode="lin" valueType="num">
                                      <p:cBhvr>
                                        <p:cTn id="49" dur="800" decel="100000" fill="hold"/>
                                        <p:tgtEl>
                                          <p:spTgt spid="3">
                                            <p:txEl>
                                              <p:pRg st="7" end="7"/>
                                            </p:txEl>
                                          </p:spTgt>
                                        </p:tgtEl>
                                        <p:attrNameLst>
                                          <p:attrName>ppt_x</p:attrName>
                                        </p:attrNameLst>
                                      </p:cBhvr>
                                      <p:tavLst>
                                        <p:tav tm="0">
                                          <p:val>
                                            <p:strVal val="#ppt_x+0.4"/>
                                          </p:val>
                                        </p:tav>
                                        <p:tav tm="100000">
                                          <p:val>
                                            <p:strVal val="#ppt_x-0.05"/>
                                          </p:val>
                                        </p:tav>
                                      </p:tavLst>
                                    </p:anim>
                                    <p:anim calcmode="lin" valueType="num">
                                      <p:cBhvr>
                                        <p:cTn id="50" dur="800" decel="100000" fill="hold"/>
                                        <p:tgtEl>
                                          <p:spTgt spid="3">
                                            <p:txEl>
                                              <p:pRg st="7" end="7"/>
                                            </p:txEl>
                                          </p:spTgt>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3">
                                            <p:txEl>
                                              <p:pRg st="7" end="7"/>
                                            </p:txEl>
                                          </p:spTgt>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3">
                                            <p:txEl>
                                              <p:pRg st="7" end="7"/>
                                            </p:txEl>
                                          </p:spTgt>
                                        </p:tgtEl>
                                        <p:attrNameLst>
                                          <p:attrName>ppt_y</p:attrName>
                                        </p:attrNameLst>
                                      </p:cBhvr>
                                      <p:tavLst>
                                        <p:tav tm="0">
                                          <p:val>
                                            <p:strVal val="#ppt_y+0.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0" presetClass="entr" presetSubtype="0" fill="hold" grpId="0" nodeType="clickEffect">
                                  <p:stCondLst>
                                    <p:cond delay="0"/>
                                  </p:stCondLst>
                                  <p:childTnLst>
                                    <p:set>
                                      <p:cBhvr>
                                        <p:cTn id="56" dur="1" fill="hold">
                                          <p:stCondLst>
                                            <p:cond delay="0"/>
                                          </p:stCondLst>
                                        </p:cTn>
                                        <p:tgtEl>
                                          <p:spTgt spid="3">
                                            <p:txEl>
                                              <p:pRg st="8" end="8"/>
                                            </p:txEl>
                                          </p:spTgt>
                                        </p:tgtEl>
                                        <p:attrNameLst>
                                          <p:attrName>style.visibility</p:attrName>
                                        </p:attrNameLst>
                                      </p:cBhvr>
                                      <p:to>
                                        <p:strVal val="visible"/>
                                      </p:to>
                                    </p:set>
                                    <p:animEffect transition="in" filter="fade">
                                      <p:cBhvr>
                                        <p:cTn id="57" dur="800" decel="100000"/>
                                        <p:tgtEl>
                                          <p:spTgt spid="3">
                                            <p:txEl>
                                              <p:pRg st="8" end="8"/>
                                            </p:txEl>
                                          </p:spTgt>
                                        </p:tgtEl>
                                      </p:cBhvr>
                                    </p:animEffect>
                                    <p:anim calcmode="lin" valueType="num">
                                      <p:cBhvr>
                                        <p:cTn id="58" dur="800" decel="100000" fill="hold"/>
                                        <p:tgtEl>
                                          <p:spTgt spid="3">
                                            <p:txEl>
                                              <p:pRg st="8" end="8"/>
                                            </p:txEl>
                                          </p:spTgt>
                                        </p:tgtEl>
                                        <p:attrNameLst>
                                          <p:attrName>style.rotation</p:attrName>
                                        </p:attrNameLst>
                                      </p:cBhvr>
                                      <p:tavLst>
                                        <p:tav tm="0">
                                          <p:val>
                                            <p:fltVal val="-90"/>
                                          </p:val>
                                        </p:tav>
                                        <p:tav tm="100000">
                                          <p:val>
                                            <p:fltVal val="0"/>
                                          </p:val>
                                        </p:tav>
                                      </p:tavLst>
                                    </p:anim>
                                    <p:anim calcmode="lin" valueType="num">
                                      <p:cBhvr>
                                        <p:cTn id="59" dur="800" decel="100000" fill="hold"/>
                                        <p:tgtEl>
                                          <p:spTgt spid="3">
                                            <p:txEl>
                                              <p:pRg st="8" end="8"/>
                                            </p:txEl>
                                          </p:spTgt>
                                        </p:tgtEl>
                                        <p:attrNameLst>
                                          <p:attrName>ppt_x</p:attrName>
                                        </p:attrNameLst>
                                      </p:cBhvr>
                                      <p:tavLst>
                                        <p:tav tm="0">
                                          <p:val>
                                            <p:strVal val="#ppt_x+0.4"/>
                                          </p:val>
                                        </p:tav>
                                        <p:tav tm="100000">
                                          <p:val>
                                            <p:strVal val="#ppt_x-0.05"/>
                                          </p:val>
                                        </p:tav>
                                      </p:tavLst>
                                    </p:anim>
                                    <p:anim calcmode="lin" valueType="num">
                                      <p:cBhvr>
                                        <p:cTn id="60" dur="800" decel="100000" fill="hold"/>
                                        <p:tgtEl>
                                          <p:spTgt spid="3">
                                            <p:txEl>
                                              <p:pRg st="8" end="8"/>
                                            </p:txEl>
                                          </p:spTgt>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3">
                                            <p:txEl>
                                              <p:pRg st="8" end="8"/>
                                            </p:txEl>
                                          </p:spTgt>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3">
                                            <p:txEl>
                                              <p:pRg st="8" end="8"/>
                                            </p:txEl>
                                          </p:spTgt>
                                        </p:tgtEl>
                                        <p:attrNameLst>
                                          <p:attrName>ppt_y</p:attrName>
                                        </p:attrNameLst>
                                      </p:cBhvr>
                                      <p:tavLst>
                                        <p:tav tm="0">
                                          <p:val>
                                            <p:strVal val="#ppt_y+0.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9" presetClass="entr" presetSubtype="0" decel="100000" fill="hold" grpId="0" nodeType="clickEffect">
                                  <p:stCondLst>
                                    <p:cond delay="0"/>
                                  </p:stCondLst>
                                  <p:childTnLst>
                                    <p:set>
                                      <p:cBhvr>
                                        <p:cTn id="66" dur="1" fill="hold">
                                          <p:stCondLst>
                                            <p:cond delay="0"/>
                                          </p:stCondLst>
                                        </p:cTn>
                                        <p:tgtEl>
                                          <p:spTgt spid="4">
                                            <p:txEl>
                                              <p:pRg st="0" end="0"/>
                                            </p:txEl>
                                          </p:spTgt>
                                        </p:tgtEl>
                                        <p:attrNameLst>
                                          <p:attrName>style.visibility</p:attrName>
                                        </p:attrNameLst>
                                      </p:cBhvr>
                                      <p:to>
                                        <p:strVal val="visible"/>
                                      </p:to>
                                    </p:set>
                                    <p:anim calcmode="lin" valueType="num">
                                      <p:cBhvr>
                                        <p:cTn id="6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68" dur="500" fill="hold"/>
                                        <p:tgtEl>
                                          <p:spTgt spid="4">
                                            <p:txEl>
                                              <p:pRg st="0" end="0"/>
                                            </p:txEl>
                                          </p:spTgt>
                                        </p:tgtEl>
                                        <p:attrNameLst>
                                          <p:attrName>ppt_h</p:attrName>
                                        </p:attrNameLst>
                                      </p:cBhvr>
                                      <p:tavLst>
                                        <p:tav tm="0">
                                          <p:val>
                                            <p:fltVal val="0"/>
                                          </p:val>
                                        </p:tav>
                                        <p:tav tm="100000">
                                          <p:val>
                                            <p:strVal val="#ppt_h"/>
                                          </p:val>
                                        </p:tav>
                                      </p:tavLst>
                                    </p:anim>
                                    <p:anim calcmode="lin" valueType="num">
                                      <p:cBhvr>
                                        <p:cTn id="69" dur="500" fill="hold"/>
                                        <p:tgtEl>
                                          <p:spTgt spid="4">
                                            <p:txEl>
                                              <p:pRg st="0" end="0"/>
                                            </p:txEl>
                                          </p:spTgt>
                                        </p:tgtEl>
                                        <p:attrNameLst>
                                          <p:attrName>style.rotation</p:attrName>
                                        </p:attrNameLst>
                                      </p:cBhvr>
                                      <p:tavLst>
                                        <p:tav tm="0">
                                          <p:val>
                                            <p:fltVal val="360"/>
                                          </p:val>
                                        </p:tav>
                                        <p:tav tm="100000">
                                          <p:val>
                                            <p:fltVal val="0"/>
                                          </p:val>
                                        </p:tav>
                                      </p:tavLst>
                                    </p:anim>
                                    <p:animEffect transition="in" filter="fade">
                                      <p:cBhvr>
                                        <p:cTn id="70" dur="500"/>
                                        <p:tgtEl>
                                          <p:spTgt spid="4">
                                            <p:txEl>
                                              <p:pRg st="0" end="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49" presetClass="entr" presetSubtype="0" decel="100000" fill="hold" grpId="0" nodeType="clickEffect">
                                  <p:stCondLst>
                                    <p:cond delay="0"/>
                                  </p:stCondLst>
                                  <p:childTnLst>
                                    <p:set>
                                      <p:cBhvr>
                                        <p:cTn id="74" dur="1" fill="hold">
                                          <p:stCondLst>
                                            <p:cond delay="0"/>
                                          </p:stCondLst>
                                        </p:cTn>
                                        <p:tgtEl>
                                          <p:spTgt spid="4">
                                            <p:txEl>
                                              <p:pRg st="1" end="1"/>
                                            </p:txEl>
                                          </p:spTgt>
                                        </p:tgtEl>
                                        <p:attrNameLst>
                                          <p:attrName>style.visibility</p:attrName>
                                        </p:attrNameLst>
                                      </p:cBhvr>
                                      <p:to>
                                        <p:strVal val="visible"/>
                                      </p:to>
                                    </p:set>
                                    <p:anim calcmode="lin" valueType="num">
                                      <p:cBhvr>
                                        <p:cTn id="75"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76" dur="500" fill="hold"/>
                                        <p:tgtEl>
                                          <p:spTgt spid="4">
                                            <p:txEl>
                                              <p:pRg st="1" end="1"/>
                                            </p:txEl>
                                          </p:spTgt>
                                        </p:tgtEl>
                                        <p:attrNameLst>
                                          <p:attrName>ppt_h</p:attrName>
                                        </p:attrNameLst>
                                      </p:cBhvr>
                                      <p:tavLst>
                                        <p:tav tm="0">
                                          <p:val>
                                            <p:fltVal val="0"/>
                                          </p:val>
                                        </p:tav>
                                        <p:tav tm="100000">
                                          <p:val>
                                            <p:strVal val="#ppt_h"/>
                                          </p:val>
                                        </p:tav>
                                      </p:tavLst>
                                    </p:anim>
                                    <p:anim calcmode="lin" valueType="num">
                                      <p:cBhvr>
                                        <p:cTn id="77" dur="500" fill="hold"/>
                                        <p:tgtEl>
                                          <p:spTgt spid="4">
                                            <p:txEl>
                                              <p:pRg st="1" end="1"/>
                                            </p:txEl>
                                          </p:spTgt>
                                        </p:tgtEl>
                                        <p:attrNameLst>
                                          <p:attrName>style.rotation</p:attrName>
                                        </p:attrNameLst>
                                      </p:cBhvr>
                                      <p:tavLst>
                                        <p:tav tm="0">
                                          <p:val>
                                            <p:fltVal val="360"/>
                                          </p:val>
                                        </p:tav>
                                        <p:tav tm="100000">
                                          <p:val>
                                            <p:fltVal val="0"/>
                                          </p:val>
                                        </p:tav>
                                      </p:tavLst>
                                    </p:anim>
                                    <p:animEffect transition="in" filter="fade">
                                      <p:cBhvr>
                                        <p:cTn id="78" dur="500"/>
                                        <p:tgtEl>
                                          <p:spTgt spid="4">
                                            <p:txEl>
                                              <p:pRg st="1" end="1"/>
                                            </p:txEl>
                                          </p:spTgt>
                                        </p:tgtEl>
                                      </p:cBhvr>
                                    </p:animEffect>
                                  </p:childTnLst>
                                </p:cTn>
                              </p:par>
                            </p:childTnLst>
                          </p:cTn>
                        </p:par>
                      </p:childTnLst>
                    </p:cTn>
                  </p:par>
                  <p:par>
                    <p:cTn id="79" fill="hold">
                      <p:stCondLst>
                        <p:cond delay="indefinite"/>
                      </p:stCondLst>
                      <p:childTnLst>
                        <p:par>
                          <p:cTn id="80" fill="hold">
                            <p:stCondLst>
                              <p:cond delay="0"/>
                            </p:stCondLst>
                            <p:childTnLst>
                              <p:par>
                                <p:cTn id="81" presetID="49" presetClass="entr" presetSubtype="0" decel="100000" fill="hold" grpId="0" nodeType="clickEffect">
                                  <p:stCondLst>
                                    <p:cond delay="0"/>
                                  </p:stCondLst>
                                  <p:childTnLst>
                                    <p:set>
                                      <p:cBhvr>
                                        <p:cTn id="82" dur="1" fill="hold">
                                          <p:stCondLst>
                                            <p:cond delay="0"/>
                                          </p:stCondLst>
                                        </p:cTn>
                                        <p:tgtEl>
                                          <p:spTgt spid="4">
                                            <p:txEl>
                                              <p:pRg st="2" end="2"/>
                                            </p:txEl>
                                          </p:spTgt>
                                        </p:tgtEl>
                                        <p:attrNameLst>
                                          <p:attrName>style.visibility</p:attrName>
                                        </p:attrNameLst>
                                      </p:cBhvr>
                                      <p:to>
                                        <p:strVal val="visible"/>
                                      </p:to>
                                    </p:set>
                                    <p:anim calcmode="lin" valueType="num">
                                      <p:cBhvr>
                                        <p:cTn id="83"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84" dur="500" fill="hold"/>
                                        <p:tgtEl>
                                          <p:spTgt spid="4">
                                            <p:txEl>
                                              <p:pRg st="2" end="2"/>
                                            </p:txEl>
                                          </p:spTgt>
                                        </p:tgtEl>
                                        <p:attrNameLst>
                                          <p:attrName>ppt_h</p:attrName>
                                        </p:attrNameLst>
                                      </p:cBhvr>
                                      <p:tavLst>
                                        <p:tav tm="0">
                                          <p:val>
                                            <p:fltVal val="0"/>
                                          </p:val>
                                        </p:tav>
                                        <p:tav tm="100000">
                                          <p:val>
                                            <p:strVal val="#ppt_h"/>
                                          </p:val>
                                        </p:tav>
                                      </p:tavLst>
                                    </p:anim>
                                    <p:anim calcmode="lin" valueType="num">
                                      <p:cBhvr>
                                        <p:cTn id="85" dur="500" fill="hold"/>
                                        <p:tgtEl>
                                          <p:spTgt spid="4">
                                            <p:txEl>
                                              <p:pRg st="2" end="2"/>
                                            </p:txEl>
                                          </p:spTgt>
                                        </p:tgtEl>
                                        <p:attrNameLst>
                                          <p:attrName>style.rotation</p:attrName>
                                        </p:attrNameLst>
                                      </p:cBhvr>
                                      <p:tavLst>
                                        <p:tav tm="0">
                                          <p:val>
                                            <p:fltVal val="360"/>
                                          </p:val>
                                        </p:tav>
                                        <p:tav tm="100000">
                                          <p:val>
                                            <p:fltVal val="0"/>
                                          </p:val>
                                        </p:tav>
                                      </p:tavLst>
                                    </p:anim>
                                    <p:animEffect transition="in" filter="fade">
                                      <p:cBhvr>
                                        <p:cTn id="86" dur="500"/>
                                        <p:tgtEl>
                                          <p:spTgt spid="4">
                                            <p:txEl>
                                              <p:pRg st="2" end="2"/>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49" presetClass="entr" presetSubtype="0" decel="100000" fill="hold" grpId="0" nodeType="clickEffect">
                                  <p:stCondLst>
                                    <p:cond delay="0"/>
                                  </p:stCondLst>
                                  <p:childTnLst>
                                    <p:set>
                                      <p:cBhvr>
                                        <p:cTn id="90" dur="1" fill="hold">
                                          <p:stCondLst>
                                            <p:cond delay="0"/>
                                          </p:stCondLst>
                                        </p:cTn>
                                        <p:tgtEl>
                                          <p:spTgt spid="4">
                                            <p:txEl>
                                              <p:pRg st="3" end="3"/>
                                            </p:txEl>
                                          </p:spTgt>
                                        </p:tgtEl>
                                        <p:attrNameLst>
                                          <p:attrName>style.visibility</p:attrName>
                                        </p:attrNameLst>
                                      </p:cBhvr>
                                      <p:to>
                                        <p:strVal val="visible"/>
                                      </p:to>
                                    </p:set>
                                    <p:anim calcmode="lin" valueType="num">
                                      <p:cBhvr>
                                        <p:cTn id="91"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92" dur="500" fill="hold"/>
                                        <p:tgtEl>
                                          <p:spTgt spid="4">
                                            <p:txEl>
                                              <p:pRg st="3" end="3"/>
                                            </p:txEl>
                                          </p:spTgt>
                                        </p:tgtEl>
                                        <p:attrNameLst>
                                          <p:attrName>ppt_h</p:attrName>
                                        </p:attrNameLst>
                                      </p:cBhvr>
                                      <p:tavLst>
                                        <p:tav tm="0">
                                          <p:val>
                                            <p:fltVal val="0"/>
                                          </p:val>
                                        </p:tav>
                                        <p:tav tm="100000">
                                          <p:val>
                                            <p:strVal val="#ppt_h"/>
                                          </p:val>
                                        </p:tav>
                                      </p:tavLst>
                                    </p:anim>
                                    <p:anim calcmode="lin" valueType="num">
                                      <p:cBhvr>
                                        <p:cTn id="93" dur="500" fill="hold"/>
                                        <p:tgtEl>
                                          <p:spTgt spid="4">
                                            <p:txEl>
                                              <p:pRg st="3" end="3"/>
                                            </p:txEl>
                                          </p:spTgt>
                                        </p:tgtEl>
                                        <p:attrNameLst>
                                          <p:attrName>style.rotation</p:attrName>
                                        </p:attrNameLst>
                                      </p:cBhvr>
                                      <p:tavLst>
                                        <p:tav tm="0">
                                          <p:val>
                                            <p:fltVal val="360"/>
                                          </p:val>
                                        </p:tav>
                                        <p:tav tm="100000">
                                          <p:val>
                                            <p:fltVal val="0"/>
                                          </p:val>
                                        </p:tav>
                                      </p:tavLst>
                                    </p:anim>
                                    <p:animEffect transition="in" filter="fade">
                                      <p:cBhvr>
                                        <p:cTn id="94" dur="500"/>
                                        <p:tgtEl>
                                          <p:spTgt spid="4">
                                            <p:txEl>
                                              <p:pRg st="3" end="3"/>
                                            </p:txEl>
                                          </p:spTgt>
                                        </p:tgtEl>
                                      </p:cBhvr>
                                    </p:animEffect>
                                  </p:childTnLst>
                                </p:cTn>
                              </p:par>
                            </p:childTnLst>
                          </p:cTn>
                        </p:par>
                      </p:childTnLst>
                    </p:cTn>
                  </p:par>
                  <p:par>
                    <p:cTn id="95" fill="hold">
                      <p:stCondLst>
                        <p:cond delay="indefinite"/>
                      </p:stCondLst>
                      <p:childTnLst>
                        <p:par>
                          <p:cTn id="96" fill="hold">
                            <p:stCondLst>
                              <p:cond delay="0"/>
                            </p:stCondLst>
                            <p:childTnLst>
                              <p:par>
                                <p:cTn id="97" presetID="49" presetClass="entr" presetSubtype="0" decel="100000" fill="hold" grpId="0" nodeType="clickEffect">
                                  <p:stCondLst>
                                    <p:cond delay="0"/>
                                  </p:stCondLst>
                                  <p:childTnLst>
                                    <p:set>
                                      <p:cBhvr>
                                        <p:cTn id="98" dur="1" fill="hold">
                                          <p:stCondLst>
                                            <p:cond delay="0"/>
                                          </p:stCondLst>
                                        </p:cTn>
                                        <p:tgtEl>
                                          <p:spTgt spid="4">
                                            <p:txEl>
                                              <p:pRg st="4" end="4"/>
                                            </p:txEl>
                                          </p:spTgt>
                                        </p:tgtEl>
                                        <p:attrNameLst>
                                          <p:attrName>style.visibility</p:attrName>
                                        </p:attrNameLst>
                                      </p:cBhvr>
                                      <p:to>
                                        <p:strVal val="visible"/>
                                      </p:to>
                                    </p:set>
                                    <p:anim calcmode="lin" valueType="num">
                                      <p:cBhvr>
                                        <p:cTn id="99" dur="500" fill="hold"/>
                                        <p:tgtEl>
                                          <p:spTgt spid="4">
                                            <p:txEl>
                                              <p:pRg st="4" end="4"/>
                                            </p:txEl>
                                          </p:spTgt>
                                        </p:tgtEl>
                                        <p:attrNameLst>
                                          <p:attrName>ppt_w</p:attrName>
                                        </p:attrNameLst>
                                      </p:cBhvr>
                                      <p:tavLst>
                                        <p:tav tm="0">
                                          <p:val>
                                            <p:fltVal val="0"/>
                                          </p:val>
                                        </p:tav>
                                        <p:tav tm="100000">
                                          <p:val>
                                            <p:strVal val="#ppt_w"/>
                                          </p:val>
                                        </p:tav>
                                      </p:tavLst>
                                    </p:anim>
                                    <p:anim calcmode="lin" valueType="num">
                                      <p:cBhvr>
                                        <p:cTn id="100" dur="500" fill="hold"/>
                                        <p:tgtEl>
                                          <p:spTgt spid="4">
                                            <p:txEl>
                                              <p:pRg st="4" end="4"/>
                                            </p:txEl>
                                          </p:spTgt>
                                        </p:tgtEl>
                                        <p:attrNameLst>
                                          <p:attrName>ppt_h</p:attrName>
                                        </p:attrNameLst>
                                      </p:cBhvr>
                                      <p:tavLst>
                                        <p:tav tm="0">
                                          <p:val>
                                            <p:fltVal val="0"/>
                                          </p:val>
                                        </p:tav>
                                        <p:tav tm="100000">
                                          <p:val>
                                            <p:strVal val="#ppt_h"/>
                                          </p:val>
                                        </p:tav>
                                      </p:tavLst>
                                    </p:anim>
                                    <p:anim calcmode="lin" valueType="num">
                                      <p:cBhvr>
                                        <p:cTn id="101" dur="500" fill="hold"/>
                                        <p:tgtEl>
                                          <p:spTgt spid="4">
                                            <p:txEl>
                                              <p:pRg st="4" end="4"/>
                                            </p:txEl>
                                          </p:spTgt>
                                        </p:tgtEl>
                                        <p:attrNameLst>
                                          <p:attrName>style.rotation</p:attrName>
                                        </p:attrNameLst>
                                      </p:cBhvr>
                                      <p:tavLst>
                                        <p:tav tm="0">
                                          <p:val>
                                            <p:fltVal val="360"/>
                                          </p:val>
                                        </p:tav>
                                        <p:tav tm="100000">
                                          <p:val>
                                            <p:fltVal val="0"/>
                                          </p:val>
                                        </p:tav>
                                      </p:tavLst>
                                    </p:anim>
                                    <p:animEffect transition="in" filter="fade">
                                      <p:cBhvr>
                                        <p:cTn id="10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14282" y="214290"/>
            <a:ext cx="8786874" cy="6357982"/>
          </a:xfrm>
        </p:spPr>
        <p:txBody>
          <a:bodyPr>
            <a:normAutofit fontScale="92500"/>
          </a:bodyPr>
          <a:lstStyle/>
          <a:p>
            <a:pPr>
              <a:buNone/>
            </a:pPr>
            <a:r>
              <a:rPr lang="en-US" altLang="zh-CN" dirty="0" smtClean="0"/>
              <a:t>2</a:t>
            </a:r>
            <a:r>
              <a:rPr lang="en-US" dirty="0" smtClean="0"/>
              <a:t>5.</a:t>
            </a:r>
            <a:r>
              <a:rPr lang="zh-CN" altLang="en-US" dirty="0" smtClean="0"/>
              <a:t>第④段运用了多种说明方法，请写出两种并分析其作用。（</a:t>
            </a:r>
            <a:r>
              <a:rPr lang="en-US" dirty="0" smtClean="0"/>
              <a:t>4</a:t>
            </a:r>
            <a:r>
              <a:rPr lang="zh-CN" altLang="en-US" dirty="0" smtClean="0"/>
              <a:t>分）</a:t>
            </a:r>
          </a:p>
          <a:p>
            <a:pPr>
              <a:buNone/>
            </a:pPr>
            <a:r>
              <a:rPr lang="zh-CN" altLang="en-US" dirty="0" smtClean="0"/>
              <a:t>答：</a:t>
            </a:r>
            <a:r>
              <a:rPr lang="en-US" dirty="0" smtClean="0"/>
              <a:t>                                                   </a:t>
            </a:r>
            <a:endParaRPr lang="zh-CN" alt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r>
              <a:rPr lang="en-US" altLang="zh-CN" dirty="0" smtClean="0"/>
              <a:t>2</a:t>
            </a:r>
            <a:r>
              <a:rPr lang="en-US" dirty="0" smtClean="0"/>
              <a:t>6.</a:t>
            </a:r>
            <a:r>
              <a:rPr lang="zh-CN" altLang="en-US" dirty="0" smtClean="0"/>
              <a:t>本文的语言既准确严密又生动形象，任选一个方面结合第⑤段内容加以分析。（</a:t>
            </a:r>
            <a:r>
              <a:rPr lang="en-US" dirty="0" smtClean="0"/>
              <a:t>3</a:t>
            </a:r>
            <a:r>
              <a:rPr lang="zh-CN" altLang="en-US" dirty="0" smtClean="0"/>
              <a:t>分）</a:t>
            </a:r>
          </a:p>
          <a:p>
            <a:pPr>
              <a:buNone/>
            </a:pPr>
            <a:r>
              <a:rPr lang="zh-CN" altLang="en-US" dirty="0" smtClean="0"/>
              <a:t>答：</a:t>
            </a:r>
            <a:endParaRPr lang="zh-CN" altLang="en-US" dirty="0"/>
          </a:p>
        </p:txBody>
      </p:sp>
      <p:sp>
        <p:nvSpPr>
          <p:cNvPr id="4" name="内容占位符 3"/>
          <p:cNvSpPr>
            <a:spLocks noGrp="1"/>
          </p:cNvSpPr>
          <p:nvPr>
            <p:ph sz="half" idx="2"/>
          </p:nvPr>
        </p:nvSpPr>
        <p:spPr>
          <a:xfrm>
            <a:off x="0" y="1214422"/>
            <a:ext cx="9144000" cy="5643578"/>
          </a:xfrm>
        </p:spPr>
        <p:txBody>
          <a:bodyPr>
            <a:normAutofit fontScale="92500"/>
          </a:bodyPr>
          <a:lstStyle/>
          <a:p>
            <a:pPr>
              <a:buNone/>
            </a:pPr>
            <a:r>
              <a:rPr lang="en-US" altLang="zh-CN" dirty="0" smtClean="0">
                <a:solidFill>
                  <a:srgbClr val="FF0000"/>
                </a:solidFill>
              </a:rPr>
              <a:t>		</a:t>
            </a:r>
            <a:r>
              <a:rPr lang="zh-CN" altLang="en-US" dirty="0" smtClean="0">
                <a:solidFill>
                  <a:srgbClr val="FF0000"/>
                </a:solidFill>
              </a:rPr>
              <a:t>①作比较。把岳桦与云杉、冷杉等进行比较，说明 在低海拔地区岳桦生长不占优势。</a:t>
            </a:r>
            <a:r>
              <a:rPr lang="en-US" dirty="0" smtClean="0">
                <a:solidFill>
                  <a:srgbClr val="FF0000"/>
                </a:solidFill>
              </a:rPr>
              <a:t>  </a:t>
            </a:r>
            <a:r>
              <a:rPr lang="zh-CN" altLang="en-US" dirty="0" smtClean="0">
                <a:solidFill>
                  <a:srgbClr val="FF0000"/>
                </a:solidFill>
              </a:rPr>
              <a:t>②列数字。用“</a:t>
            </a:r>
            <a:r>
              <a:rPr lang="en-US" dirty="0" smtClean="0">
                <a:solidFill>
                  <a:srgbClr val="FF0000"/>
                </a:solidFill>
              </a:rPr>
              <a:t>1700-2100</a:t>
            </a:r>
            <a:r>
              <a:rPr lang="zh-CN" altLang="en-US" dirty="0" smtClean="0">
                <a:solidFill>
                  <a:srgbClr val="FF0000"/>
                </a:solidFill>
              </a:rPr>
              <a:t>米”具体、准确地说明适合岳桦生长的海拔高度。</a:t>
            </a:r>
            <a:r>
              <a:rPr lang="en-US" dirty="0" smtClean="0">
                <a:solidFill>
                  <a:srgbClr val="FF0000"/>
                </a:solidFill>
              </a:rPr>
              <a:t>  </a:t>
            </a:r>
            <a:r>
              <a:rPr lang="zh-CN" altLang="en-US" dirty="0" smtClean="0">
                <a:solidFill>
                  <a:srgbClr val="FF0000"/>
                </a:solidFill>
              </a:rPr>
              <a:t>③摹状貌。</a:t>
            </a:r>
            <a:r>
              <a:rPr lang="en-US" dirty="0" smtClean="0">
                <a:solidFill>
                  <a:srgbClr val="FF0000"/>
                </a:solidFill>
              </a:rPr>
              <a:t>  </a:t>
            </a:r>
            <a:r>
              <a:rPr lang="zh-CN" altLang="en-US" dirty="0" smtClean="0">
                <a:solidFill>
                  <a:srgbClr val="FF0000"/>
                </a:solidFill>
              </a:rPr>
              <a:t>用“斑块状”形象地说明岳桦在高山苔原带的分布状态。（答出任意两种，言之成理即可。）</a:t>
            </a:r>
            <a:r>
              <a:rPr lang="en-US" dirty="0" smtClean="0">
                <a:solidFill>
                  <a:srgbClr val="FF0000"/>
                </a:solidFill>
              </a:rPr>
              <a:t>   </a:t>
            </a:r>
          </a:p>
          <a:p>
            <a:pPr>
              <a:buNone/>
            </a:pPr>
            <a:endParaRPr lang="en-US" dirty="0" smtClean="0">
              <a:solidFill>
                <a:srgbClr val="FF0000"/>
              </a:solidFill>
            </a:endParaRPr>
          </a:p>
          <a:p>
            <a:pPr>
              <a:buNone/>
            </a:pPr>
            <a:r>
              <a:rPr lang="en-US" altLang="zh-CN" dirty="0" smtClean="0">
                <a:solidFill>
                  <a:srgbClr val="FF0000"/>
                </a:solidFill>
              </a:rPr>
              <a:t>		</a:t>
            </a:r>
          </a:p>
          <a:p>
            <a:pPr>
              <a:buNone/>
            </a:pPr>
            <a:r>
              <a:rPr lang="en-US" altLang="zh-CN" dirty="0" smtClean="0">
                <a:solidFill>
                  <a:srgbClr val="FF0000"/>
                </a:solidFill>
              </a:rPr>
              <a:t>		</a:t>
            </a:r>
            <a:r>
              <a:rPr lang="zh-CN" altLang="en-US" dirty="0" smtClean="0">
                <a:solidFill>
                  <a:srgbClr val="FF0000"/>
                </a:solidFill>
              </a:rPr>
              <a:t>示例一：“一年之内只有两个多月的生长期”一句中的“只”表限制，强调岳桦生长期很短，体现了语言的准确严密。</a:t>
            </a:r>
            <a:r>
              <a:rPr lang="en-US" dirty="0" smtClean="0">
                <a:solidFill>
                  <a:srgbClr val="FF0000"/>
                </a:solidFill>
              </a:rPr>
              <a:t>  </a:t>
            </a:r>
            <a:r>
              <a:rPr lang="zh-CN" altLang="en-US" dirty="0" smtClean="0">
                <a:solidFill>
                  <a:srgbClr val="FF0000"/>
                </a:solidFill>
              </a:rPr>
              <a:t>示例二：“成龄的岳桦木坚如磬石，入水即沉”一句中的“坚如磬石”“入水即沉”生动形象地说明岳桦木质异常细密坚硬。（任选一个方面，言之成理即可。）</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decel="50000" fill="hold">
                                          <p:stCondLst>
                                            <p:cond delay="0"/>
                                          </p:stCondLst>
                                        </p:cTn>
                                        <p:tgtEl>
                                          <p:spTgt spid="3">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p:cTn id="31" dur="500" decel="50000" fill="hold">
                                          <p:stCondLst>
                                            <p:cond delay="0"/>
                                          </p:stCondLst>
                                        </p:cTn>
                                        <p:tgtEl>
                                          <p:spTgt spid="3">
                                            <p:txEl>
                                              <p:pRg st="6" end="6"/>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3">
                                            <p:txEl>
                                              <p:pRg st="6" end="6"/>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3">
                                            <p:txEl>
                                              <p:pRg st="6" end="6"/>
                                            </p:txEl>
                                          </p:spTgt>
                                        </p:tgtEl>
                                        <p:attrNameLst>
                                          <p:attrName>ppt_w</p:attrName>
                                        </p:attrNameLst>
                                      </p:cBhvr>
                                      <p:tavLst>
                                        <p:tav tm="0">
                                          <p:val>
                                            <p:strVal val="#ppt_w*.05"/>
                                          </p:val>
                                        </p:tav>
                                        <p:tav tm="100000">
                                          <p:val>
                                            <p:strVal val="#ppt_w"/>
                                          </p:val>
                                        </p:tav>
                                      </p:tavLst>
                                    </p:anim>
                                    <p:anim calcmode="lin" valueType="num">
                                      <p:cBhvr>
                                        <p:cTn id="34" dur="1000" fill="hold"/>
                                        <p:tgtEl>
                                          <p:spTgt spid="3">
                                            <p:txEl>
                                              <p:pRg st="6" end="6"/>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3">
                                            <p:txEl>
                                              <p:pRg st="6" end="6"/>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3">
                                            <p:txEl>
                                              <p:pRg st="6" end="6"/>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3">
                                            <p:txEl>
                                              <p:pRg st="6" end="6"/>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3">
                                            <p:txEl>
                                              <p:pRg st="6" end="6"/>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p:cTn id="43" dur="500" decel="50000" fill="hold">
                                          <p:stCondLst>
                                            <p:cond delay="0"/>
                                          </p:stCondLst>
                                        </p:cTn>
                                        <p:tgtEl>
                                          <p:spTgt spid="3">
                                            <p:txEl>
                                              <p:pRg st="7" end="7"/>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3">
                                            <p:txEl>
                                              <p:pRg st="7" end="7"/>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3">
                                            <p:txEl>
                                              <p:pRg st="7" end="7"/>
                                            </p:txEl>
                                          </p:spTgt>
                                        </p:tgtEl>
                                        <p:attrNameLst>
                                          <p:attrName>ppt_w</p:attrName>
                                        </p:attrNameLst>
                                      </p:cBhvr>
                                      <p:tavLst>
                                        <p:tav tm="0">
                                          <p:val>
                                            <p:strVal val="#ppt_w*.05"/>
                                          </p:val>
                                        </p:tav>
                                        <p:tav tm="100000">
                                          <p:val>
                                            <p:strVal val="#ppt_w"/>
                                          </p:val>
                                        </p:tav>
                                      </p:tavLst>
                                    </p:anim>
                                    <p:anim calcmode="lin" valueType="num">
                                      <p:cBhvr>
                                        <p:cTn id="46" dur="1000" fill="hold"/>
                                        <p:tgtEl>
                                          <p:spTgt spid="3">
                                            <p:txEl>
                                              <p:pRg st="7" end="7"/>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3">
                                            <p:txEl>
                                              <p:pRg st="7" end="7"/>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3">
                                            <p:txEl>
                                              <p:pRg st="7" end="7"/>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3">
                                            <p:txEl>
                                              <p:pRg st="7" end="7"/>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3">
                                            <p:txEl>
                                              <p:pRg st="7" end="7"/>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30" presetClass="entr" presetSubtype="0" fill="hold" grpId="0" nodeType="clickEffect">
                                  <p:stCondLst>
                                    <p:cond delay="0"/>
                                  </p:stCondLst>
                                  <p:childTnLst>
                                    <p:set>
                                      <p:cBhvr>
                                        <p:cTn id="54" dur="1" fill="hold">
                                          <p:stCondLst>
                                            <p:cond delay="0"/>
                                          </p:stCondLst>
                                        </p:cTn>
                                        <p:tgtEl>
                                          <p:spTgt spid="4">
                                            <p:txEl>
                                              <p:pRg st="0" end="0"/>
                                            </p:txEl>
                                          </p:spTgt>
                                        </p:tgtEl>
                                        <p:attrNameLst>
                                          <p:attrName>style.visibility</p:attrName>
                                        </p:attrNameLst>
                                      </p:cBhvr>
                                      <p:to>
                                        <p:strVal val="visible"/>
                                      </p:to>
                                    </p:set>
                                    <p:animEffect transition="in" filter="fade">
                                      <p:cBhvr>
                                        <p:cTn id="55" dur="800" decel="100000"/>
                                        <p:tgtEl>
                                          <p:spTgt spid="4">
                                            <p:txEl>
                                              <p:pRg st="0" end="0"/>
                                            </p:txEl>
                                          </p:spTgt>
                                        </p:tgtEl>
                                      </p:cBhvr>
                                    </p:animEffect>
                                    <p:anim calcmode="lin" valueType="num">
                                      <p:cBhvr>
                                        <p:cTn id="56" dur="800" decel="100000" fill="hold"/>
                                        <p:tgtEl>
                                          <p:spTgt spid="4">
                                            <p:txEl>
                                              <p:pRg st="0" end="0"/>
                                            </p:txEl>
                                          </p:spTgt>
                                        </p:tgtEl>
                                        <p:attrNameLst>
                                          <p:attrName>style.rotation</p:attrName>
                                        </p:attrNameLst>
                                      </p:cBhvr>
                                      <p:tavLst>
                                        <p:tav tm="0">
                                          <p:val>
                                            <p:fltVal val="-90"/>
                                          </p:val>
                                        </p:tav>
                                        <p:tav tm="100000">
                                          <p:val>
                                            <p:fltVal val="0"/>
                                          </p:val>
                                        </p:tav>
                                      </p:tavLst>
                                    </p:anim>
                                    <p:anim calcmode="lin" valueType="num">
                                      <p:cBhvr>
                                        <p:cTn id="57" dur="800" decel="100000" fill="hold"/>
                                        <p:tgtEl>
                                          <p:spTgt spid="4">
                                            <p:txEl>
                                              <p:pRg st="0" end="0"/>
                                            </p:txEl>
                                          </p:spTgt>
                                        </p:tgtEl>
                                        <p:attrNameLst>
                                          <p:attrName>ppt_x</p:attrName>
                                        </p:attrNameLst>
                                      </p:cBhvr>
                                      <p:tavLst>
                                        <p:tav tm="0">
                                          <p:val>
                                            <p:strVal val="#ppt_x+0.4"/>
                                          </p:val>
                                        </p:tav>
                                        <p:tav tm="100000">
                                          <p:val>
                                            <p:strVal val="#ppt_x-0.05"/>
                                          </p:val>
                                        </p:tav>
                                      </p:tavLst>
                                    </p:anim>
                                    <p:anim calcmode="lin" valueType="num">
                                      <p:cBhvr>
                                        <p:cTn id="58" dur="800" decel="100000" fill="hold"/>
                                        <p:tgtEl>
                                          <p:spTgt spid="4">
                                            <p:txEl>
                                              <p:pRg st="0" end="0"/>
                                            </p:txEl>
                                          </p:spTgt>
                                        </p:tgtEl>
                                        <p:attrNameLst>
                                          <p:attrName>ppt_y</p:attrName>
                                        </p:attrNameLst>
                                      </p:cBhvr>
                                      <p:tavLst>
                                        <p:tav tm="0">
                                          <p:val>
                                            <p:strVal val="#ppt_y-0.4"/>
                                          </p:val>
                                        </p:tav>
                                        <p:tav tm="100000">
                                          <p:val>
                                            <p:strVal val="#ppt_y+0.1"/>
                                          </p:val>
                                        </p:tav>
                                      </p:tavLst>
                                    </p:anim>
                                    <p:anim calcmode="lin" valueType="num">
                                      <p:cBhvr>
                                        <p:cTn id="59" dur="200" accel="100000" fill="hold">
                                          <p:stCondLst>
                                            <p:cond delay="800"/>
                                          </p:stCondLst>
                                        </p:cTn>
                                        <p:tgtEl>
                                          <p:spTgt spid="4">
                                            <p:txEl>
                                              <p:pRg st="0" end="0"/>
                                            </p:txEl>
                                          </p:spTgt>
                                        </p:tgtEl>
                                        <p:attrNameLst>
                                          <p:attrName>ppt_x</p:attrName>
                                        </p:attrNameLst>
                                      </p:cBhvr>
                                      <p:tavLst>
                                        <p:tav tm="0">
                                          <p:val>
                                            <p:strVal val="#ppt_x-0.05"/>
                                          </p:val>
                                        </p:tav>
                                        <p:tav tm="100000">
                                          <p:val>
                                            <p:strVal val="#ppt_x"/>
                                          </p:val>
                                        </p:tav>
                                      </p:tavLst>
                                    </p:anim>
                                    <p:anim calcmode="lin" valueType="num">
                                      <p:cBhvr>
                                        <p:cTn id="60" dur="200" accel="100000" fill="hold">
                                          <p:stCondLst>
                                            <p:cond delay="800"/>
                                          </p:stCondLst>
                                        </p:cTn>
                                        <p:tgtEl>
                                          <p:spTgt spid="4">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30" presetClass="entr" presetSubtype="0" fill="hold" grpId="0" nodeType="clickEffect">
                                  <p:stCondLst>
                                    <p:cond delay="0"/>
                                  </p:stCondLst>
                                  <p:childTnLst>
                                    <p:set>
                                      <p:cBhvr>
                                        <p:cTn id="64" dur="1" fill="hold">
                                          <p:stCondLst>
                                            <p:cond delay="0"/>
                                          </p:stCondLst>
                                        </p:cTn>
                                        <p:tgtEl>
                                          <p:spTgt spid="4">
                                            <p:txEl>
                                              <p:pRg st="2" end="2"/>
                                            </p:txEl>
                                          </p:spTgt>
                                        </p:tgtEl>
                                        <p:attrNameLst>
                                          <p:attrName>style.visibility</p:attrName>
                                        </p:attrNameLst>
                                      </p:cBhvr>
                                      <p:to>
                                        <p:strVal val="visible"/>
                                      </p:to>
                                    </p:set>
                                    <p:animEffect transition="in" filter="fade">
                                      <p:cBhvr>
                                        <p:cTn id="65" dur="800" decel="100000"/>
                                        <p:tgtEl>
                                          <p:spTgt spid="4">
                                            <p:txEl>
                                              <p:pRg st="2" end="2"/>
                                            </p:txEl>
                                          </p:spTgt>
                                        </p:tgtEl>
                                      </p:cBhvr>
                                    </p:animEffect>
                                    <p:anim calcmode="lin" valueType="num">
                                      <p:cBhvr>
                                        <p:cTn id="66" dur="800" decel="100000" fill="hold"/>
                                        <p:tgtEl>
                                          <p:spTgt spid="4">
                                            <p:txEl>
                                              <p:pRg st="2" end="2"/>
                                            </p:txEl>
                                          </p:spTgt>
                                        </p:tgtEl>
                                        <p:attrNameLst>
                                          <p:attrName>style.rotation</p:attrName>
                                        </p:attrNameLst>
                                      </p:cBhvr>
                                      <p:tavLst>
                                        <p:tav tm="0">
                                          <p:val>
                                            <p:fltVal val="-90"/>
                                          </p:val>
                                        </p:tav>
                                        <p:tav tm="100000">
                                          <p:val>
                                            <p:fltVal val="0"/>
                                          </p:val>
                                        </p:tav>
                                      </p:tavLst>
                                    </p:anim>
                                    <p:anim calcmode="lin" valueType="num">
                                      <p:cBhvr>
                                        <p:cTn id="67" dur="800" decel="100000" fill="hold"/>
                                        <p:tgtEl>
                                          <p:spTgt spid="4">
                                            <p:txEl>
                                              <p:pRg st="2" end="2"/>
                                            </p:txEl>
                                          </p:spTgt>
                                        </p:tgtEl>
                                        <p:attrNameLst>
                                          <p:attrName>ppt_x</p:attrName>
                                        </p:attrNameLst>
                                      </p:cBhvr>
                                      <p:tavLst>
                                        <p:tav tm="0">
                                          <p:val>
                                            <p:strVal val="#ppt_x+0.4"/>
                                          </p:val>
                                        </p:tav>
                                        <p:tav tm="100000">
                                          <p:val>
                                            <p:strVal val="#ppt_x-0.05"/>
                                          </p:val>
                                        </p:tav>
                                      </p:tavLst>
                                    </p:anim>
                                    <p:anim calcmode="lin" valueType="num">
                                      <p:cBhvr>
                                        <p:cTn id="68" dur="800" decel="100000" fill="hold"/>
                                        <p:tgtEl>
                                          <p:spTgt spid="4">
                                            <p:txEl>
                                              <p:pRg st="2" end="2"/>
                                            </p:txEl>
                                          </p:spTgt>
                                        </p:tgtEl>
                                        <p:attrNameLst>
                                          <p:attrName>ppt_y</p:attrName>
                                        </p:attrNameLst>
                                      </p:cBhvr>
                                      <p:tavLst>
                                        <p:tav tm="0">
                                          <p:val>
                                            <p:strVal val="#ppt_y-0.4"/>
                                          </p:val>
                                        </p:tav>
                                        <p:tav tm="100000">
                                          <p:val>
                                            <p:strVal val="#ppt_y+0.1"/>
                                          </p:val>
                                        </p:tav>
                                      </p:tavLst>
                                    </p:anim>
                                    <p:anim calcmode="lin" valueType="num">
                                      <p:cBhvr>
                                        <p:cTn id="69" dur="200" accel="100000" fill="hold">
                                          <p:stCondLst>
                                            <p:cond delay="800"/>
                                          </p:stCondLst>
                                        </p:cTn>
                                        <p:tgtEl>
                                          <p:spTgt spid="4">
                                            <p:txEl>
                                              <p:pRg st="2" end="2"/>
                                            </p:txEl>
                                          </p:spTgt>
                                        </p:tgtEl>
                                        <p:attrNameLst>
                                          <p:attrName>ppt_x</p:attrName>
                                        </p:attrNameLst>
                                      </p:cBhvr>
                                      <p:tavLst>
                                        <p:tav tm="0">
                                          <p:val>
                                            <p:strVal val="#ppt_x-0.05"/>
                                          </p:val>
                                        </p:tav>
                                        <p:tav tm="100000">
                                          <p:val>
                                            <p:strVal val="#ppt_x"/>
                                          </p:val>
                                        </p:tav>
                                      </p:tavLst>
                                    </p:anim>
                                    <p:anim calcmode="lin" valueType="num">
                                      <p:cBhvr>
                                        <p:cTn id="70" dur="200" accel="100000" fill="hold">
                                          <p:stCondLst>
                                            <p:cond delay="800"/>
                                          </p:stCondLst>
                                        </p:cTn>
                                        <p:tgtEl>
                                          <p:spTgt spid="4">
                                            <p:txEl>
                                              <p:pRg st="2" end="2"/>
                                            </p:txEl>
                                          </p:spTgt>
                                        </p:tgtEl>
                                        <p:attrNameLst>
                                          <p:attrName>ppt_y</p:attrName>
                                        </p:attrNameLst>
                                      </p:cBhvr>
                                      <p:tavLst>
                                        <p:tav tm="0">
                                          <p:val>
                                            <p:strVal val="#ppt_y+0.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30" presetClass="entr" presetSubtype="0" fill="hold" grpId="0" nodeType="clickEffect">
                                  <p:stCondLst>
                                    <p:cond delay="0"/>
                                  </p:stCondLst>
                                  <p:childTnLst>
                                    <p:set>
                                      <p:cBhvr>
                                        <p:cTn id="74" dur="1" fill="hold">
                                          <p:stCondLst>
                                            <p:cond delay="0"/>
                                          </p:stCondLst>
                                        </p:cTn>
                                        <p:tgtEl>
                                          <p:spTgt spid="4">
                                            <p:txEl>
                                              <p:pRg st="3" end="3"/>
                                            </p:txEl>
                                          </p:spTgt>
                                        </p:tgtEl>
                                        <p:attrNameLst>
                                          <p:attrName>style.visibility</p:attrName>
                                        </p:attrNameLst>
                                      </p:cBhvr>
                                      <p:to>
                                        <p:strVal val="visible"/>
                                      </p:to>
                                    </p:set>
                                    <p:animEffect transition="in" filter="fade">
                                      <p:cBhvr>
                                        <p:cTn id="75" dur="800" decel="100000"/>
                                        <p:tgtEl>
                                          <p:spTgt spid="4">
                                            <p:txEl>
                                              <p:pRg st="3" end="3"/>
                                            </p:txEl>
                                          </p:spTgt>
                                        </p:tgtEl>
                                      </p:cBhvr>
                                    </p:animEffect>
                                    <p:anim calcmode="lin" valueType="num">
                                      <p:cBhvr>
                                        <p:cTn id="76" dur="800" decel="100000" fill="hold"/>
                                        <p:tgtEl>
                                          <p:spTgt spid="4">
                                            <p:txEl>
                                              <p:pRg st="3" end="3"/>
                                            </p:txEl>
                                          </p:spTgt>
                                        </p:tgtEl>
                                        <p:attrNameLst>
                                          <p:attrName>style.rotation</p:attrName>
                                        </p:attrNameLst>
                                      </p:cBhvr>
                                      <p:tavLst>
                                        <p:tav tm="0">
                                          <p:val>
                                            <p:fltVal val="-90"/>
                                          </p:val>
                                        </p:tav>
                                        <p:tav tm="100000">
                                          <p:val>
                                            <p:fltVal val="0"/>
                                          </p:val>
                                        </p:tav>
                                      </p:tavLst>
                                    </p:anim>
                                    <p:anim calcmode="lin" valueType="num">
                                      <p:cBhvr>
                                        <p:cTn id="77" dur="800" decel="100000" fill="hold"/>
                                        <p:tgtEl>
                                          <p:spTgt spid="4">
                                            <p:txEl>
                                              <p:pRg st="3" end="3"/>
                                            </p:txEl>
                                          </p:spTgt>
                                        </p:tgtEl>
                                        <p:attrNameLst>
                                          <p:attrName>ppt_x</p:attrName>
                                        </p:attrNameLst>
                                      </p:cBhvr>
                                      <p:tavLst>
                                        <p:tav tm="0">
                                          <p:val>
                                            <p:strVal val="#ppt_x+0.4"/>
                                          </p:val>
                                        </p:tav>
                                        <p:tav tm="100000">
                                          <p:val>
                                            <p:strVal val="#ppt_x-0.05"/>
                                          </p:val>
                                        </p:tav>
                                      </p:tavLst>
                                    </p:anim>
                                    <p:anim calcmode="lin" valueType="num">
                                      <p:cBhvr>
                                        <p:cTn id="78" dur="800" decel="100000" fill="hold"/>
                                        <p:tgtEl>
                                          <p:spTgt spid="4">
                                            <p:txEl>
                                              <p:pRg st="3" end="3"/>
                                            </p:txEl>
                                          </p:spTgt>
                                        </p:tgtEl>
                                        <p:attrNameLst>
                                          <p:attrName>ppt_y</p:attrName>
                                        </p:attrNameLst>
                                      </p:cBhvr>
                                      <p:tavLst>
                                        <p:tav tm="0">
                                          <p:val>
                                            <p:strVal val="#ppt_y-0.4"/>
                                          </p:val>
                                        </p:tav>
                                        <p:tav tm="100000">
                                          <p:val>
                                            <p:strVal val="#ppt_y+0.1"/>
                                          </p:val>
                                        </p:tav>
                                      </p:tavLst>
                                    </p:anim>
                                    <p:anim calcmode="lin" valueType="num">
                                      <p:cBhvr>
                                        <p:cTn id="79" dur="200" accel="100000" fill="hold">
                                          <p:stCondLst>
                                            <p:cond delay="800"/>
                                          </p:stCondLst>
                                        </p:cTn>
                                        <p:tgtEl>
                                          <p:spTgt spid="4">
                                            <p:txEl>
                                              <p:pRg st="3" end="3"/>
                                            </p:txEl>
                                          </p:spTgt>
                                        </p:tgtEl>
                                        <p:attrNameLst>
                                          <p:attrName>ppt_x</p:attrName>
                                        </p:attrNameLst>
                                      </p:cBhvr>
                                      <p:tavLst>
                                        <p:tav tm="0">
                                          <p:val>
                                            <p:strVal val="#ppt_x-0.05"/>
                                          </p:val>
                                        </p:tav>
                                        <p:tav tm="100000">
                                          <p:val>
                                            <p:strVal val="#ppt_x"/>
                                          </p:val>
                                        </p:tav>
                                      </p:tavLst>
                                    </p:anim>
                                    <p:anim calcmode="lin" valueType="num">
                                      <p:cBhvr>
                                        <p:cTn id="80" dur="200" accel="100000" fill="hold">
                                          <p:stCondLst>
                                            <p:cond delay="800"/>
                                          </p:stCondLst>
                                        </p:cTn>
                                        <p:tgtEl>
                                          <p:spTgt spid="4">
                                            <p:txEl>
                                              <p:pRg st="3" end="3"/>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6700" b="1" dirty="0" smtClean="0">
                <a:solidFill>
                  <a:srgbClr val="FF0000"/>
                </a:solidFill>
              </a:rPr>
              <a:t>作文（</a:t>
            </a:r>
            <a:r>
              <a:rPr lang="en-US" sz="6700" b="1" dirty="0" smtClean="0">
                <a:solidFill>
                  <a:srgbClr val="FF0000"/>
                </a:solidFill>
              </a:rPr>
              <a:t>50</a:t>
            </a:r>
            <a:r>
              <a:rPr lang="zh-CN" altLang="en-US" sz="6700" b="1" dirty="0" smtClean="0">
                <a:solidFill>
                  <a:srgbClr val="FF0000"/>
                </a:solidFill>
              </a:rPr>
              <a:t>分）</a:t>
            </a:r>
            <a:r>
              <a:rPr lang="zh-CN" altLang="en-US" dirty="0" smtClean="0"/>
              <a:t/>
            </a:r>
            <a:br>
              <a:rPr lang="zh-CN" altLang="en-US" dirty="0" smtClean="0"/>
            </a:br>
            <a:endParaRPr lang="zh-CN" altLang="en-US" dirty="0"/>
          </a:p>
        </p:txBody>
      </p:sp>
      <p:sp>
        <p:nvSpPr>
          <p:cNvPr id="3" name="内容占位符 2"/>
          <p:cNvSpPr>
            <a:spLocks noGrp="1"/>
          </p:cNvSpPr>
          <p:nvPr>
            <p:ph sz="half" idx="1"/>
          </p:nvPr>
        </p:nvSpPr>
        <p:spPr>
          <a:xfrm>
            <a:off x="285720" y="1071546"/>
            <a:ext cx="8501122" cy="5429288"/>
          </a:xfrm>
        </p:spPr>
        <p:txBody>
          <a:bodyPr>
            <a:normAutofit lnSpcReduction="10000"/>
          </a:bodyPr>
          <a:lstStyle/>
          <a:p>
            <a:pPr>
              <a:buNone/>
            </a:pPr>
            <a:r>
              <a:rPr lang="en-US" altLang="zh-CN" dirty="0" smtClean="0"/>
              <a:t>27</a:t>
            </a:r>
            <a:r>
              <a:rPr lang="en-US" dirty="0" smtClean="0"/>
              <a:t>.</a:t>
            </a:r>
            <a:r>
              <a:rPr lang="zh-CN" altLang="en-US" dirty="0" smtClean="0"/>
              <a:t>任选一题作文。（</a:t>
            </a:r>
            <a:r>
              <a:rPr lang="en-US" dirty="0" smtClean="0"/>
              <a:t>50</a:t>
            </a:r>
            <a:r>
              <a:rPr lang="zh-CN" altLang="en-US" dirty="0" smtClean="0"/>
              <a:t>分）</a:t>
            </a:r>
          </a:p>
          <a:p>
            <a:pPr>
              <a:buNone/>
            </a:pPr>
            <a:r>
              <a:rPr lang="zh-CN" altLang="en-US" dirty="0" smtClean="0"/>
              <a:t>（</a:t>
            </a:r>
            <a:r>
              <a:rPr lang="en-US" dirty="0" smtClean="0"/>
              <a:t>1</a:t>
            </a:r>
            <a:r>
              <a:rPr lang="zh-CN" altLang="en-US" dirty="0" smtClean="0"/>
              <a:t>）题目：同在一个屋檐下</a:t>
            </a:r>
          </a:p>
          <a:p>
            <a:pPr>
              <a:buNone/>
            </a:pPr>
            <a:r>
              <a:rPr lang="en-US" dirty="0" smtClean="0"/>
              <a:t>     </a:t>
            </a:r>
            <a:r>
              <a:rPr lang="zh-CN" altLang="en-US" dirty="0" smtClean="0"/>
              <a:t>要求：①除诗歌外，文体不限，</a:t>
            </a:r>
            <a:r>
              <a:rPr lang="en-US" dirty="0" smtClean="0"/>
              <a:t>600</a:t>
            </a:r>
            <a:r>
              <a:rPr lang="zh-CN" altLang="en-US" dirty="0" smtClean="0"/>
              <a:t>字左右。</a:t>
            </a:r>
          </a:p>
          <a:p>
            <a:pPr>
              <a:buNone/>
            </a:pPr>
            <a:r>
              <a:rPr lang="en-US" dirty="0" smtClean="0"/>
              <a:t>           </a:t>
            </a:r>
            <a:r>
              <a:rPr lang="zh-CN" altLang="en-US" dirty="0" smtClean="0"/>
              <a:t>②文中不得出现真实的人名、校名、地名。</a:t>
            </a:r>
          </a:p>
          <a:p>
            <a:endParaRPr lang="zh-CN" altLang="en-US" dirty="0"/>
          </a:p>
        </p:txBody>
      </p:sp>
      <p:sp>
        <p:nvSpPr>
          <p:cNvPr id="4" name="内容占位符 3"/>
          <p:cNvSpPr>
            <a:spLocks noGrp="1"/>
          </p:cNvSpPr>
          <p:nvPr>
            <p:ph sz="half" idx="2"/>
          </p:nvPr>
        </p:nvSpPr>
        <p:spPr>
          <a:xfrm>
            <a:off x="142844" y="3071810"/>
            <a:ext cx="8543956" cy="3286148"/>
          </a:xfrm>
        </p:spPr>
        <p:txBody>
          <a:bodyPr>
            <a:normAutofit lnSpcReduction="10000"/>
          </a:bodyPr>
          <a:lstStyle/>
          <a:p>
            <a:pPr>
              <a:buNone/>
            </a:pPr>
            <a:r>
              <a:rPr lang="zh-CN" altLang="en-US" dirty="0" smtClean="0">
                <a:solidFill>
                  <a:srgbClr val="00B050"/>
                </a:solidFill>
              </a:rPr>
              <a:t>（</a:t>
            </a:r>
            <a:r>
              <a:rPr lang="en-US" dirty="0" smtClean="0">
                <a:solidFill>
                  <a:srgbClr val="00B050"/>
                </a:solidFill>
              </a:rPr>
              <a:t>2</a:t>
            </a:r>
            <a:r>
              <a:rPr lang="zh-CN" altLang="en-US" dirty="0" smtClean="0">
                <a:solidFill>
                  <a:srgbClr val="00B050"/>
                </a:solidFill>
              </a:rPr>
              <a:t>）读下面材料，然后作文。</a:t>
            </a:r>
          </a:p>
          <a:p>
            <a:pPr>
              <a:buNone/>
            </a:pPr>
            <a:r>
              <a:rPr lang="en-US" dirty="0" smtClean="0">
                <a:solidFill>
                  <a:srgbClr val="00B050"/>
                </a:solidFill>
              </a:rPr>
              <a:t>       </a:t>
            </a:r>
            <a:r>
              <a:rPr lang="zh-CN" altLang="en-US" dirty="0" smtClean="0">
                <a:solidFill>
                  <a:srgbClr val="00B050"/>
                </a:solidFill>
              </a:rPr>
              <a:t>如果心中没有一个造房子的梦想，即使拥有天下所有的砖头也没有用；但如果只有造房子的梦想而没有砖头，梦想也无法实现。</a:t>
            </a:r>
          </a:p>
          <a:p>
            <a:pPr>
              <a:buNone/>
            </a:pPr>
            <a:r>
              <a:rPr lang="en-US" dirty="0" smtClean="0">
                <a:solidFill>
                  <a:srgbClr val="00B050"/>
                </a:solidFill>
              </a:rPr>
              <a:t>     </a:t>
            </a:r>
            <a:r>
              <a:rPr lang="zh-CN" altLang="en-US" dirty="0" smtClean="0">
                <a:solidFill>
                  <a:srgbClr val="00B050"/>
                </a:solidFill>
              </a:rPr>
              <a:t>要求：①根据材料寓意，选准角度，自拟题目。</a:t>
            </a:r>
          </a:p>
          <a:p>
            <a:pPr>
              <a:buNone/>
            </a:pPr>
            <a:r>
              <a:rPr lang="en-US" dirty="0" smtClean="0">
                <a:solidFill>
                  <a:srgbClr val="00B050"/>
                </a:solidFill>
              </a:rPr>
              <a:t>           </a:t>
            </a:r>
            <a:r>
              <a:rPr lang="zh-CN" altLang="en-US" dirty="0" smtClean="0">
                <a:solidFill>
                  <a:srgbClr val="00B050"/>
                </a:solidFill>
              </a:rPr>
              <a:t>②除诗歌外，文体不限，</a:t>
            </a:r>
            <a:r>
              <a:rPr lang="en-US" dirty="0" smtClean="0">
                <a:solidFill>
                  <a:srgbClr val="00B050"/>
                </a:solidFill>
              </a:rPr>
              <a:t>600</a:t>
            </a:r>
            <a:r>
              <a:rPr lang="zh-CN" altLang="en-US" dirty="0" smtClean="0">
                <a:solidFill>
                  <a:srgbClr val="00B050"/>
                </a:solidFill>
              </a:rPr>
              <a:t>字左右。</a:t>
            </a:r>
          </a:p>
          <a:p>
            <a:pPr>
              <a:buNone/>
            </a:pPr>
            <a:r>
              <a:rPr lang="en-US" dirty="0" smtClean="0">
                <a:solidFill>
                  <a:srgbClr val="00B050"/>
                </a:solidFill>
              </a:rPr>
              <a:t>           </a:t>
            </a:r>
            <a:r>
              <a:rPr lang="zh-CN" altLang="en-US" dirty="0" smtClean="0">
                <a:solidFill>
                  <a:srgbClr val="00B050"/>
                </a:solidFill>
              </a:rPr>
              <a:t>③文中不得出现真实的人名、校名、地名。</a:t>
            </a:r>
          </a:p>
          <a:p>
            <a:endParaRPr lang="zh-CN" alt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2797172"/>
          </a:xfrm>
        </p:spPr>
        <p:txBody>
          <a:bodyPr>
            <a:noAutofit/>
          </a:bodyPr>
          <a:lstStyle/>
          <a:p>
            <a:r>
              <a:rPr lang="en-US" altLang="zh-CN" sz="19900" dirty="0" smtClean="0">
                <a:solidFill>
                  <a:srgbClr val="FF0000"/>
                </a:solidFill>
              </a:rPr>
              <a:t>《</a:t>
            </a:r>
            <a:r>
              <a:rPr lang="zh-CN" altLang="en-US" sz="19900" dirty="0" smtClean="0">
                <a:solidFill>
                  <a:srgbClr val="FF0000"/>
                </a:solidFill>
              </a:rPr>
              <a:t>完</a:t>
            </a:r>
            <a:r>
              <a:rPr lang="en-US" altLang="zh-CN" sz="19900" dirty="0" smtClean="0">
                <a:solidFill>
                  <a:srgbClr val="FF0000"/>
                </a:solidFill>
              </a:rPr>
              <a:t>》</a:t>
            </a:r>
            <a:endParaRPr lang="zh-CN" altLang="en-US" sz="19900" dirty="0">
              <a:solidFill>
                <a:srgbClr val="FF0000"/>
              </a:solidFill>
            </a:endParaRPr>
          </a:p>
        </p:txBody>
      </p:sp>
      <p:sp>
        <p:nvSpPr>
          <p:cNvPr id="3" name="内容占位符 2"/>
          <p:cNvSpPr>
            <a:spLocks noGrp="1"/>
          </p:cNvSpPr>
          <p:nvPr>
            <p:ph sz="half" idx="1"/>
          </p:nvPr>
        </p:nvSpPr>
        <p:spPr>
          <a:xfrm rot="21275338">
            <a:off x="111981" y="3702825"/>
            <a:ext cx="8329642" cy="2768601"/>
          </a:xfrm>
        </p:spPr>
        <p:txBody>
          <a:bodyPr/>
          <a:lstStyle/>
          <a:p>
            <a:pPr>
              <a:buNone/>
            </a:pPr>
            <a:r>
              <a:rPr lang="en-US" altLang="zh-CN" dirty="0" smtClean="0"/>
              <a:t>		</a:t>
            </a:r>
            <a:r>
              <a:rPr lang="zh-CN" altLang="en-US" sz="5400" dirty="0" smtClean="0">
                <a:solidFill>
                  <a:srgbClr val="0070C0"/>
                </a:solidFill>
              </a:rPr>
              <a:t>上蔡县城南中学  刘二龙</a:t>
            </a:r>
            <a:endParaRPr lang="zh-CN" altLang="en-US" dirty="0">
              <a:solidFill>
                <a:srgbClr val="0070C0"/>
              </a:solidFill>
            </a:endParaRPr>
          </a:p>
        </p:txBody>
      </p:sp>
      <p:sp>
        <p:nvSpPr>
          <p:cNvPr id="4" name="内容占位符 3"/>
          <p:cNvSpPr>
            <a:spLocks noGrp="1"/>
          </p:cNvSpPr>
          <p:nvPr>
            <p:ph sz="half" idx="2"/>
          </p:nvPr>
        </p:nvSpPr>
        <p:spPr>
          <a:xfrm>
            <a:off x="2928926" y="5000636"/>
            <a:ext cx="5757874" cy="1339841"/>
          </a:xfrm>
        </p:spPr>
        <p:txBody>
          <a:bodyPr>
            <a:normAutofit/>
          </a:bodyPr>
          <a:lstStyle/>
          <a:p>
            <a:pPr>
              <a:buNone/>
            </a:pPr>
            <a:r>
              <a:rPr lang="en-US" altLang="zh-CN" sz="6000" dirty="0" smtClean="0">
                <a:solidFill>
                  <a:srgbClr val="FFC000"/>
                </a:solidFill>
              </a:rPr>
              <a:t>2012</a:t>
            </a:r>
            <a:r>
              <a:rPr lang="zh-CN" altLang="en-US" sz="6000" dirty="0" smtClean="0">
                <a:solidFill>
                  <a:srgbClr val="FFC000"/>
                </a:solidFill>
              </a:rPr>
              <a:t>年</a:t>
            </a:r>
            <a:r>
              <a:rPr lang="en-US" altLang="zh-CN" sz="6000" dirty="0" smtClean="0">
                <a:solidFill>
                  <a:srgbClr val="FFC000"/>
                </a:solidFill>
              </a:rPr>
              <a:t>6</a:t>
            </a:r>
            <a:r>
              <a:rPr lang="zh-CN" altLang="en-US" sz="6000" dirty="0" smtClean="0">
                <a:solidFill>
                  <a:srgbClr val="FFC000"/>
                </a:solidFill>
              </a:rPr>
              <a:t>月</a:t>
            </a:r>
            <a:r>
              <a:rPr lang="en-US" altLang="zh-CN" sz="6000" dirty="0" smtClean="0">
                <a:solidFill>
                  <a:srgbClr val="FFC000"/>
                </a:solidFill>
              </a:rPr>
              <a:t>28</a:t>
            </a:r>
            <a:r>
              <a:rPr lang="zh-CN" altLang="en-US" sz="6000" dirty="0" smtClean="0">
                <a:solidFill>
                  <a:srgbClr val="FFC000"/>
                </a:solidFill>
              </a:rPr>
              <a:t>日</a:t>
            </a:r>
            <a:endParaRPr lang="zh-CN" altLang="en-US" sz="6000" dirty="0">
              <a:solidFill>
                <a:srgbClr val="FFC000"/>
              </a:solidFill>
            </a:endParaRPr>
          </a:p>
        </p:txBody>
      </p:sp>
      <p:sp>
        <p:nvSpPr>
          <p:cNvPr id="5" name="矩形 4"/>
          <p:cNvSpPr/>
          <p:nvPr/>
        </p:nvSpPr>
        <p:spPr>
          <a:xfrm rot="322334">
            <a:off x="428596" y="571480"/>
            <a:ext cx="642942" cy="424731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zh-CN" altLang="en-US" sz="5400" b="1" cap="all" spc="0"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谢谢合作！</a:t>
            </a:r>
            <a:endParaRPr lang="zh-CN" altLang="en-US" sz="5400" b="1" cap="all" spc="0"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sz="half" idx="1"/>
          </p:nvPr>
        </p:nvSpPr>
        <p:spPr>
          <a:xfrm>
            <a:off x="214282" y="214290"/>
            <a:ext cx="8715436" cy="6357982"/>
          </a:xfrm>
        </p:spPr>
        <p:txBody>
          <a:bodyPr>
            <a:normAutofit lnSpcReduction="10000"/>
          </a:bodyPr>
          <a:lstStyle/>
          <a:p>
            <a:pPr>
              <a:buNone/>
            </a:pPr>
            <a:r>
              <a:rPr lang="en-US" altLang="zh-CN" dirty="0" smtClean="0">
                <a:solidFill>
                  <a:srgbClr val="92D050"/>
                </a:solidFill>
              </a:rPr>
              <a:t>3</a:t>
            </a:r>
            <a:r>
              <a:rPr lang="zh-CN" altLang="en-US" dirty="0" smtClean="0">
                <a:solidFill>
                  <a:srgbClr val="92D050"/>
                </a:solidFill>
              </a:rPr>
              <a:t>．填写本学期所学的文学常识。（</a:t>
            </a:r>
            <a:r>
              <a:rPr lang="en-US" altLang="zh-CN" dirty="0" smtClean="0">
                <a:solidFill>
                  <a:srgbClr val="92D050"/>
                </a:solidFill>
              </a:rPr>
              <a:t>2</a:t>
            </a:r>
            <a:r>
              <a:rPr lang="zh-CN" altLang="en-US" dirty="0" smtClean="0">
                <a:solidFill>
                  <a:srgbClr val="92D050"/>
                </a:solidFill>
              </a:rPr>
              <a:t>分）</a:t>
            </a:r>
          </a:p>
          <a:p>
            <a:pPr>
              <a:buNone/>
            </a:pPr>
            <a:r>
              <a:rPr lang="zh-CN" altLang="en-US" dirty="0" smtClean="0"/>
              <a:t>①</a:t>
            </a:r>
            <a:r>
              <a:rPr lang="en-US" altLang="zh-CN" dirty="0" smtClean="0"/>
              <a:t>《</a:t>
            </a:r>
            <a:r>
              <a:rPr lang="zh-CN" altLang="en-US" dirty="0" smtClean="0"/>
              <a:t>论语</a:t>
            </a:r>
            <a:r>
              <a:rPr lang="en-US" altLang="zh-CN" dirty="0" smtClean="0"/>
              <a:t>》</a:t>
            </a:r>
            <a:r>
              <a:rPr lang="zh-CN" altLang="en-US" dirty="0" smtClean="0"/>
              <a:t>是记录</a:t>
            </a:r>
            <a:r>
              <a:rPr lang="en-US" altLang="zh-CN" dirty="0" smtClean="0"/>
              <a:t>_______</a:t>
            </a:r>
            <a:r>
              <a:rPr lang="zh-CN" altLang="en-US" dirty="0" smtClean="0"/>
              <a:t>和他的弟子言行的一部书，共</a:t>
            </a:r>
            <a:r>
              <a:rPr lang="en-US" altLang="zh-CN" dirty="0" smtClean="0"/>
              <a:t>20</a:t>
            </a:r>
            <a:r>
              <a:rPr lang="zh-CN" altLang="en-US" dirty="0" smtClean="0"/>
              <a:t>篇，是</a:t>
            </a:r>
            <a:r>
              <a:rPr lang="en-US" altLang="zh-CN" dirty="0" smtClean="0"/>
              <a:t>____</a:t>
            </a:r>
            <a:r>
              <a:rPr lang="zh-CN" altLang="en-US" dirty="0" smtClean="0"/>
              <a:t>家经典著作之一。</a:t>
            </a:r>
          </a:p>
          <a:p>
            <a:pPr>
              <a:buNone/>
            </a:pPr>
            <a:r>
              <a:rPr lang="zh-CN" altLang="en-US" dirty="0" smtClean="0"/>
              <a:t>②</a:t>
            </a:r>
            <a:r>
              <a:rPr lang="en-US" altLang="zh-CN" dirty="0" smtClean="0"/>
              <a:t>《</a:t>
            </a:r>
            <a:r>
              <a:rPr lang="zh-CN" altLang="en-US" dirty="0" smtClean="0"/>
              <a:t>济南的冬天</a:t>
            </a:r>
            <a:r>
              <a:rPr lang="en-US" altLang="zh-CN" dirty="0" smtClean="0"/>
              <a:t>》</a:t>
            </a:r>
            <a:r>
              <a:rPr lang="zh-CN" altLang="en-US" dirty="0" smtClean="0"/>
              <a:t>的作者是</a:t>
            </a:r>
            <a:r>
              <a:rPr lang="en-US" altLang="zh-CN" dirty="0" smtClean="0"/>
              <a:t>______</a:t>
            </a:r>
            <a:r>
              <a:rPr lang="zh-CN" altLang="en-US" dirty="0" smtClean="0"/>
              <a:t>，原名</a:t>
            </a:r>
            <a:r>
              <a:rPr lang="en-US" altLang="zh-CN" dirty="0" smtClean="0"/>
              <a:t>________</a:t>
            </a:r>
            <a:r>
              <a:rPr lang="zh-CN" altLang="en-US" dirty="0" smtClean="0"/>
              <a:t>，字舍予，北京人，著名作家。</a:t>
            </a:r>
          </a:p>
          <a:p>
            <a:pPr>
              <a:buNone/>
            </a:pPr>
            <a:r>
              <a:rPr lang="en-US" altLang="zh-CN" dirty="0" smtClean="0">
                <a:solidFill>
                  <a:srgbClr val="92D050"/>
                </a:solidFill>
              </a:rPr>
              <a:t>4</a:t>
            </a:r>
            <a:r>
              <a:rPr lang="zh-CN" altLang="en-US" dirty="0" smtClean="0">
                <a:solidFill>
                  <a:srgbClr val="92D050"/>
                </a:solidFill>
              </a:rPr>
              <a:t>．根据提示品味句中加横线词语的表达作用。（</a:t>
            </a:r>
            <a:r>
              <a:rPr lang="en-US" altLang="zh-CN" dirty="0" smtClean="0">
                <a:solidFill>
                  <a:srgbClr val="92D050"/>
                </a:solidFill>
              </a:rPr>
              <a:t>2</a:t>
            </a:r>
            <a:r>
              <a:rPr lang="zh-CN" altLang="en-US" dirty="0" smtClean="0">
                <a:solidFill>
                  <a:srgbClr val="92D050"/>
                </a:solidFill>
              </a:rPr>
              <a:t>分）</a:t>
            </a:r>
          </a:p>
          <a:p>
            <a:pPr>
              <a:buNone/>
            </a:pPr>
            <a:r>
              <a:rPr lang="zh-CN" altLang="en-US" dirty="0" smtClean="0"/>
              <a:t>①山那边的山啊，</a:t>
            </a:r>
            <a:r>
              <a:rPr lang="en-US" altLang="zh-CN" dirty="0" smtClean="0"/>
              <a:t>/</a:t>
            </a:r>
            <a:r>
              <a:rPr lang="zh-CN" altLang="en-US" dirty="0" smtClean="0"/>
              <a:t>铁青着脸，</a:t>
            </a:r>
            <a:r>
              <a:rPr lang="en-US" altLang="zh-CN" dirty="0" smtClean="0"/>
              <a:t>/</a:t>
            </a:r>
            <a:r>
              <a:rPr lang="zh-CN" altLang="en-US" dirty="0" smtClean="0"/>
              <a:t>给我的幻想</a:t>
            </a:r>
            <a:r>
              <a:rPr lang="zh-CN" altLang="en-US" u="sng" dirty="0" smtClean="0"/>
              <a:t>打了一个零分</a:t>
            </a:r>
            <a:r>
              <a:rPr lang="zh-CN" altLang="en-US" dirty="0" smtClean="0"/>
              <a:t>。（“打了一个零分”在句中是什么意思？）</a:t>
            </a:r>
          </a:p>
          <a:p>
            <a:pPr>
              <a:buNone/>
            </a:pPr>
            <a:r>
              <a:rPr lang="zh-CN" altLang="en-US" dirty="0" smtClean="0"/>
              <a:t> </a:t>
            </a:r>
          </a:p>
          <a:p>
            <a:pPr>
              <a:buNone/>
            </a:pPr>
            <a:r>
              <a:rPr lang="zh-CN" altLang="en-US" dirty="0" smtClean="0"/>
              <a:t> </a:t>
            </a:r>
          </a:p>
          <a:p>
            <a:pPr>
              <a:buNone/>
            </a:pPr>
            <a:r>
              <a:rPr lang="zh-CN" altLang="en-US" dirty="0" smtClean="0"/>
              <a:t>②放下</a:t>
            </a:r>
            <a:r>
              <a:rPr lang="zh-CN" altLang="en-US" u="sng" dirty="0" smtClean="0"/>
              <a:t>饱食</a:t>
            </a:r>
            <a:r>
              <a:rPr lang="zh-CN" altLang="en-US" dirty="0" smtClean="0"/>
              <a:t>过稻香的镰刀，</a:t>
            </a:r>
            <a:r>
              <a:rPr lang="en-US" altLang="zh-CN" dirty="0" smtClean="0"/>
              <a:t>/</a:t>
            </a:r>
            <a:r>
              <a:rPr lang="zh-CN" altLang="en-US" dirty="0" smtClean="0"/>
              <a:t>用背篓来装竹篱间肥硕的瓜果。（“饱食”运用了什么修辞手法？写出了什么景象？）</a:t>
            </a:r>
          </a:p>
          <a:p>
            <a:endParaRPr lang="zh-CN" altLang="en-US" dirty="0"/>
          </a:p>
        </p:txBody>
      </p:sp>
      <p:sp>
        <p:nvSpPr>
          <p:cNvPr id="10" name="内容占位符 9"/>
          <p:cNvSpPr>
            <a:spLocks noGrp="1"/>
          </p:cNvSpPr>
          <p:nvPr>
            <p:ph sz="half" idx="2"/>
          </p:nvPr>
        </p:nvSpPr>
        <p:spPr>
          <a:xfrm>
            <a:off x="214282" y="642918"/>
            <a:ext cx="8715436" cy="5929354"/>
          </a:xfrm>
        </p:spPr>
        <p:txBody>
          <a:bodyPr>
            <a:normAutofit lnSpcReduction="10000"/>
          </a:bodyPr>
          <a:lstStyle/>
          <a:p>
            <a:pPr>
              <a:buNone/>
            </a:pPr>
            <a:r>
              <a:rPr lang="en-US" altLang="zh-CN" dirty="0" smtClean="0">
                <a:solidFill>
                  <a:srgbClr val="C00000"/>
                </a:solidFill>
              </a:rPr>
              <a:t>				   </a:t>
            </a:r>
            <a:r>
              <a:rPr lang="zh-CN" altLang="en-US" dirty="0" smtClean="0">
                <a:solidFill>
                  <a:srgbClr val="C00000"/>
                </a:solidFill>
              </a:rPr>
              <a:t>孔子 </a:t>
            </a:r>
            <a:r>
              <a:rPr lang="en-US" altLang="zh-CN" dirty="0" smtClean="0">
                <a:solidFill>
                  <a:srgbClr val="C00000"/>
                </a:solidFill>
              </a:rPr>
              <a:t>							     </a:t>
            </a:r>
            <a:r>
              <a:rPr lang="zh-CN" altLang="en-US" dirty="0" smtClean="0">
                <a:solidFill>
                  <a:srgbClr val="C00000"/>
                </a:solidFill>
              </a:rPr>
              <a:t> 儒  </a:t>
            </a:r>
            <a:r>
              <a:rPr lang="en-US" altLang="zh-CN" dirty="0" smtClean="0">
                <a:solidFill>
                  <a:srgbClr val="C00000"/>
                </a:solidFill>
              </a:rPr>
              <a:t>										        </a:t>
            </a:r>
            <a:r>
              <a:rPr lang="zh-CN" altLang="en-US" dirty="0" smtClean="0">
                <a:solidFill>
                  <a:srgbClr val="C00000"/>
                </a:solidFill>
              </a:rPr>
              <a:t>老舍 </a:t>
            </a:r>
            <a:r>
              <a:rPr lang="en-US" altLang="zh-CN" dirty="0" smtClean="0">
                <a:solidFill>
                  <a:srgbClr val="C00000"/>
                </a:solidFill>
              </a:rPr>
              <a:t>		</a:t>
            </a:r>
            <a:r>
              <a:rPr lang="zh-CN" altLang="en-US" dirty="0" smtClean="0">
                <a:solidFill>
                  <a:srgbClr val="C00000"/>
                </a:solidFill>
              </a:rPr>
              <a:t> 舒庆春    </a:t>
            </a:r>
            <a:endParaRPr lang="en-US" altLang="zh-CN" dirty="0" smtClean="0">
              <a:solidFill>
                <a:srgbClr val="C00000"/>
              </a:solidFill>
            </a:endParaRPr>
          </a:p>
          <a:p>
            <a:pPr>
              <a:buNone/>
            </a:pPr>
            <a:endParaRPr lang="en-US" altLang="zh-CN" dirty="0" smtClean="0">
              <a:solidFill>
                <a:srgbClr val="C00000"/>
              </a:solidFill>
            </a:endParaRPr>
          </a:p>
          <a:p>
            <a:pPr>
              <a:buNone/>
            </a:pPr>
            <a:endParaRPr lang="en-US" altLang="zh-CN" dirty="0" smtClean="0">
              <a:solidFill>
                <a:srgbClr val="C00000"/>
              </a:solidFill>
            </a:endParaRPr>
          </a:p>
          <a:p>
            <a:pPr>
              <a:buNone/>
            </a:pPr>
            <a:endParaRPr lang="en-US" altLang="zh-CN" dirty="0" smtClean="0">
              <a:solidFill>
                <a:srgbClr val="C00000"/>
              </a:solidFill>
            </a:endParaRPr>
          </a:p>
          <a:p>
            <a:pPr>
              <a:buNone/>
            </a:pPr>
            <a:endParaRPr lang="en-US" altLang="zh-CN" dirty="0" smtClean="0">
              <a:solidFill>
                <a:srgbClr val="C00000"/>
              </a:solidFill>
            </a:endParaRPr>
          </a:p>
          <a:p>
            <a:pPr>
              <a:buNone/>
            </a:pPr>
            <a:r>
              <a:rPr lang="en-US" altLang="zh-CN" dirty="0" smtClean="0">
                <a:solidFill>
                  <a:srgbClr val="C00000"/>
                </a:solidFill>
              </a:rPr>
              <a:t>		</a:t>
            </a:r>
            <a:r>
              <a:rPr lang="zh-CN" altLang="en-US" dirty="0" smtClean="0">
                <a:solidFill>
                  <a:srgbClr val="C00000"/>
                </a:solidFill>
              </a:rPr>
              <a:t>“我”原以为山那边就是海，现在明白这是幻想，“零分”就是指幻想全部落空 </a:t>
            </a:r>
            <a:endParaRPr lang="en-US" altLang="zh-CN" dirty="0" smtClean="0">
              <a:solidFill>
                <a:srgbClr val="C00000"/>
              </a:solidFill>
            </a:endParaRPr>
          </a:p>
          <a:p>
            <a:pPr>
              <a:buNone/>
            </a:pPr>
            <a:endParaRPr lang="en-US" altLang="zh-CN" dirty="0" smtClean="0">
              <a:solidFill>
                <a:srgbClr val="C00000"/>
              </a:solidFill>
            </a:endParaRPr>
          </a:p>
          <a:p>
            <a:pPr>
              <a:buNone/>
            </a:pPr>
            <a:endParaRPr lang="en-US" altLang="zh-CN" dirty="0" smtClean="0">
              <a:solidFill>
                <a:srgbClr val="C00000"/>
              </a:solidFill>
            </a:endParaRPr>
          </a:p>
          <a:p>
            <a:pPr>
              <a:buNone/>
            </a:pPr>
            <a:r>
              <a:rPr lang="en-US" altLang="zh-CN" dirty="0" smtClean="0">
                <a:solidFill>
                  <a:srgbClr val="C00000"/>
                </a:solidFill>
              </a:rPr>
              <a:t>			</a:t>
            </a:r>
            <a:r>
              <a:rPr lang="zh-CN" altLang="en-US" dirty="0" smtClean="0">
                <a:solidFill>
                  <a:srgbClr val="C00000"/>
                </a:solidFill>
              </a:rPr>
              <a:t> 运用了拟人手法；写出了镰刀收割稻子的丰收景象</a:t>
            </a:r>
            <a:endParaRPr lang="zh-CN" altLang="en-US" dirty="0">
              <a:solidFill>
                <a:srgbClr val="C00000"/>
              </a:solidFill>
            </a:endParaRPr>
          </a:p>
        </p:txBody>
      </p:sp>
    </p:spTree>
  </p:cSld>
  <p:clrMapOvr>
    <a:masterClrMapping/>
  </p:clrMapOvr>
  <p:transition>
    <p:dissolve/>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fade">
                                      <p:cBhvr>
                                        <p:cTn id="14" dur="1000"/>
                                        <p:tgtEl>
                                          <p:spTgt spid="9">
                                            <p:txEl>
                                              <p:pRg st="1" end="1"/>
                                            </p:txEl>
                                          </p:spTgt>
                                        </p:tgtEl>
                                      </p:cBhvr>
                                    </p:animEffect>
                                    <p:anim calcmode="lin" valueType="num">
                                      <p:cBhvr>
                                        <p:cTn id="15"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
                                            <p:txEl>
                                              <p:pRg st="2" end="2"/>
                                            </p:txEl>
                                          </p:spTgt>
                                        </p:tgtEl>
                                        <p:attrNameLst>
                                          <p:attrName>style.visibility</p:attrName>
                                        </p:attrNameLst>
                                      </p:cBhvr>
                                      <p:to>
                                        <p:strVal val="visible"/>
                                      </p:to>
                                    </p:set>
                                    <p:animEffect transition="in" filter="fade">
                                      <p:cBhvr>
                                        <p:cTn id="21" dur="1000"/>
                                        <p:tgtEl>
                                          <p:spTgt spid="9">
                                            <p:txEl>
                                              <p:pRg st="2" end="2"/>
                                            </p:txEl>
                                          </p:spTgt>
                                        </p:tgtEl>
                                      </p:cBhvr>
                                    </p:animEffect>
                                    <p:anim calcmode="lin" valueType="num">
                                      <p:cBhvr>
                                        <p:cTn id="22"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xEl>
                                              <p:pRg st="3" end="3"/>
                                            </p:txEl>
                                          </p:spTgt>
                                        </p:tgtEl>
                                        <p:attrNameLst>
                                          <p:attrName>style.visibility</p:attrName>
                                        </p:attrNameLst>
                                      </p:cBhvr>
                                      <p:to>
                                        <p:strVal val="visible"/>
                                      </p:to>
                                    </p:set>
                                    <p:animEffect transition="in" filter="fade">
                                      <p:cBhvr>
                                        <p:cTn id="28" dur="1000"/>
                                        <p:tgtEl>
                                          <p:spTgt spid="9">
                                            <p:txEl>
                                              <p:pRg st="3" end="3"/>
                                            </p:txEl>
                                          </p:spTgt>
                                        </p:tgtEl>
                                      </p:cBhvr>
                                    </p:animEffect>
                                    <p:anim calcmode="lin" valueType="num">
                                      <p:cBhvr>
                                        <p:cTn id="29" dur="1000" fill="hold"/>
                                        <p:tgtEl>
                                          <p:spTgt spid="9">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xEl>
                                              <p:pRg st="4" end="4"/>
                                            </p:txEl>
                                          </p:spTgt>
                                        </p:tgtEl>
                                        <p:attrNameLst>
                                          <p:attrName>style.visibility</p:attrName>
                                        </p:attrNameLst>
                                      </p:cBhvr>
                                      <p:to>
                                        <p:strVal val="visible"/>
                                      </p:to>
                                    </p:set>
                                    <p:animEffect transition="in" filter="fade">
                                      <p:cBhvr>
                                        <p:cTn id="35" dur="1000"/>
                                        <p:tgtEl>
                                          <p:spTgt spid="9">
                                            <p:txEl>
                                              <p:pRg st="4" end="4"/>
                                            </p:txEl>
                                          </p:spTgt>
                                        </p:tgtEl>
                                      </p:cBhvr>
                                    </p:animEffect>
                                    <p:anim calcmode="lin" valueType="num">
                                      <p:cBhvr>
                                        <p:cTn id="36" dur="1000" fill="hold"/>
                                        <p:tgtEl>
                                          <p:spTgt spid="9">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
                                            <p:txEl>
                                              <p:pRg st="5" end="5"/>
                                            </p:txEl>
                                          </p:spTgt>
                                        </p:tgtEl>
                                        <p:attrNameLst>
                                          <p:attrName>style.visibility</p:attrName>
                                        </p:attrNameLst>
                                      </p:cBhvr>
                                      <p:to>
                                        <p:strVal val="visible"/>
                                      </p:to>
                                    </p:set>
                                    <p:animEffect transition="in" filter="fade">
                                      <p:cBhvr>
                                        <p:cTn id="42" dur="1000"/>
                                        <p:tgtEl>
                                          <p:spTgt spid="9">
                                            <p:txEl>
                                              <p:pRg st="5" end="5"/>
                                            </p:txEl>
                                          </p:spTgt>
                                        </p:tgtEl>
                                      </p:cBhvr>
                                    </p:animEffect>
                                    <p:anim calcmode="lin" valueType="num">
                                      <p:cBhvr>
                                        <p:cTn id="43" dur="1000" fill="hold"/>
                                        <p:tgtEl>
                                          <p:spTgt spid="9">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9">
                                            <p:txEl>
                                              <p:pRg st="6" end="6"/>
                                            </p:txEl>
                                          </p:spTgt>
                                        </p:tgtEl>
                                        <p:attrNameLst>
                                          <p:attrName>style.visibility</p:attrName>
                                        </p:attrNameLst>
                                      </p:cBhvr>
                                      <p:to>
                                        <p:strVal val="visible"/>
                                      </p:to>
                                    </p:set>
                                    <p:animEffect transition="in" filter="fade">
                                      <p:cBhvr>
                                        <p:cTn id="49" dur="1000"/>
                                        <p:tgtEl>
                                          <p:spTgt spid="9">
                                            <p:txEl>
                                              <p:pRg st="6" end="6"/>
                                            </p:txEl>
                                          </p:spTgt>
                                        </p:tgtEl>
                                      </p:cBhvr>
                                    </p:animEffect>
                                    <p:anim calcmode="lin" valueType="num">
                                      <p:cBhvr>
                                        <p:cTn id="50" dur="1000" fill="hold"/>
                                        <p:tgtEl>
                                          <p:spTgt spid="9">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9">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9">
                                            <p:txEl>
                                              <p:pRg st="7" end="7"/>
                                            </p:txEl>
                                          </p:spTgt>
                                        </p:tgtEl>
                                        <p:attrNameLst>
                                          <p:attrName>style.visibility</p:attrName>
                                        </p:attrNameLst>
                                      </p:cBhvr>
                                      <p:to>
                                        <p:strVal val="visible"/>
                                      </p:to>
                                    </p:set>
                                    <p:animEffect transition="in" filter="fade">
                                      <p:cBhvr>
                                        <p:cTn id="56" dur="1000"/>
                                        <p:tgtEl>
                                          <p:spTgt spid="9">
                                            <p:txEl>
                                              <p:pRg st="7" end="7"/>
                                            </p:txEl>
                                          </p:spTgt>
                                        </p:tgtEl>
                                      </p:cBhvr>
                                    </p:animEffect>
                                    <p:anim calcmode="lin" valueType="num">
                                      <p:cBhvr>
                                        <p:cTn id="57" dur="1000" fill="hold"/>
                                        <p:tgtEl>
                                          <p:spTgt spid="9">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9">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5" presetClass="entr" presetSubtype="0" fill="hold" grpId="0" nodeType="clickEffect">
                                  <p:stCondLst>
                                    <p:cond delay="0"/>
                                  </p:stCondLst>
                                  <p:childTnLst>
                                    <p:set>
                                      <p:cBhvr>
                                        <p:cTn id="62" dur="1" fill="hold">
                                          <p:stCondLst>
                                            <p:cond delay="0"/>
                                          </p:stCondLst>
                                        </p:cTn>
                                        <p:tgtEl>
                                          <p:spTgt spid="10">
                                            <p:txEl>
                                              <p:pRg st="0" end="0"/>
                                            </p:txEl>
                                          </p:spTgt>
                                        </p:tgtEl>
                                        <p:attrNameLst>
                                          <p:attrName>style.visibility</p:attrName>
                                        </p:attrNameLst>
                                      </p:cBhvr>
                                      <p:to>
                                        <p:strVal val="visible"/>
                                      </p:to>
                                    </p:set>
                                    <p:anim calcmode="lin" valueType="num">
                                      <p:cBhvr>
                                        <p:cTn id="63" dur="500" decel="50000" fill="hold">
                                          <p:stCondLst>
                                            <p:cond delay="0"/>
                                          </p:stCondLst>
                                        </p:cTn>
                                        <p:tgtEl>
                                          <p:spTgt spid="10">
                                            <p:txEl>
                                              <p:pRg st="0" end="0"/>
                                            </p:txEl>
                                          </p:spTgt>
                                        </p:tgtEl>
                                        <p:attrNameLst>
                                          <p:attrName>style.rotation</p:attrName>
                                        </p:attrNameLst>
                                      </p:cBhvr>
                                      <p:tavLst>
                                        <p:tav tm="0">
                                          <p:val>
                                            <p:fltVal val="-90"/>
                                          </p:val>
                                        </p:tav>
                                        <p:tav tm="100000">
                                          <p:val>
                                            <p:fltVal val="0"/>
                                          </p:val>
                                        </p:tav>
                                      </p:tavLst>
                                    </p:anim>
                                    <p:anim calcmode="lin" valueType="num">
                                      <p:cBhvr>
                                        <p:cTn id="64" dur="500" decel="50000" fill="hold">
                                          <p:stCondLst>
                                            <p:cond delay="0"/>
                                          </p:stCondLst>
                                        </p:cTn>
                                        <p:tgtEl>
                                          <p:spTgt spid="10">
                                            <p:txEl>
                                              <p:pRg st="0" end="0"/>
                                            </p:txEl>
                                          </p:spTgt>
                                        </p:tgtEl>
                                        <p:attrNameLst>
                                          <p:attrName>ppt_w</p:attrName>
                                        </p:attrNameLst>
                                      </p:cBhvr>
                                      <p:tavLst>
                                        <p:tav tm="0">
                                          <p:val>
                                            <p:strVal val="#ppt_w"/>
                                          </p:val>
                                        </p:tav>
                                        <p:tav tm="100000">
                                          <p:val>
                                            <p:strVal val="#ppt_w*.05"/>
                                          </p:val>
                                        </p:tav>
                                      </p:tavLst>
                                    </p:anim>
                                    <p:anim calcmode="lin" valueType="num">
                                      <p:cBhvr>
                                        <p:cTn id="65" dur="500" accel="50000" fill="hold">
                                          <p:stCondLst>
                                            <p:cond delay="500"/>
                                          </p:stCondLst>
                                        </p:cTn>
                                        <p:tgtEl>
                                          <p:spTgt spid="10">
                                            <p:txEl>
                                              <p:pRg st="0" end="0"/>
                                            </p:txEl>
                                          </p:spTgt>
                                        </p:tgtEl>
                                        <p:attrNameLst>
                                          <p:attrName>ppt_w</p:attrName>
                                        </p:attrNameLst>
                                      </p:cBhvr>
                                      <p:tavLst>
                                        <p:tav tm="0">
                                          <p:val>
                                            <p:strVal val="#ppt_w*.05"/>
                                          </p:val>
                                        </p:tav>
                                        <p:tav tm="100000">
                                          <p:val>
                                            <p:strVal val="#ppt_w"/>
                                          </p:val>
                                        </p:tav>
                                      </p:tavLst>
                                    </p:anim>
                                    <p:anim calcmode="lin" valueType="num">
                                      <p:cBhvr>
                                        <p:cTn id="66" dur="1000" fill="hold"/>
                                        <p:tgtEl>
                                          <p:spTgt spid="10">
                                            <p:txEl>
                                              <p:pRg st="0" end="0"/>
                                            </p:txEl>
                                          </p:spTgt>
                                        </p:tgtEl>
                                        <p:attrNameLst>
                                          <p:attrName>ppt_h</p:attrName>
                                        </p:attrNameLst>
                                      </p:cBhvr>
                                      <p:tavLst>
                                        <p:tav tm="0">
                                          <p:val>
                                            <p:strVal val="#ppt_h"/>
                                          </p:val>
                                        </p:tav>
                                        <p:tav tm="100000">
                                          <p:val>
                                            <p:strVal val="#ppt_h"/>
                                          </p:val>
                                        </p:tav>
                                      </p:tavLst>
                                    </p:anim>
                                    <p:anim calcmode="lin" valueType="num">
                                      <p:cBhvr>
                                        <p:cTn id="67" dur="500" decel="50000" fill="hold">
                                          <p:stCondLst>
                                            <p:cond delay="0"/>
                                          </p:stCondLst>
                                        </p:cTn>
                                        <p:tgtEl>
                                          <p:spTgt spid="10">
                                            <p:txEl>
                                              <p:pRg st="0" end="0"/>
                                            </p:txEl>
                                          </p:spTgt>
                                        </p:tgtEl>
                                        <p:attrNameLst>
                                          <p:attrName>ppt_x</p:attrName>
                                        </p:attrNameLst>
                                      </p:cBhvr>
                                      <p:tavLst>
                                        <p:tav tm="0">
                                          <p:val>
                                            <p:strVal val="#ppt_x+.4"/>
                                          </p:val>
                                        </p:tav>
                                        <p:tav tm="100000">
                                          <p:val>
                                            <p:strVal val="#ppt_x"/>
                                          </p:val>
                                        </p:tav>
                                      </p:tavLst>
                                    </p:anim>
                                    <p:anim calcmode="lin" valueType="num">
                                      <p:cBhvr>
                                        <p:cTn id="68" dur="500" decel="50000" fill="hold">
                                          <p:stCondLst>
                                            <p:cond delay="0"/>
                                          </p:stCondLst>
                                        </p:cTn>
                                        <p:tgtEl>
                                          <p:spTgt spid="10">
                                            <p:txEl>
                                              <p:pRg st="0" end="0"/>
                                            </p:txEl>
                                          </p:spTgt>
                                        </p:tgtEl>
                                        <p:attrNameLst>
                                          <p:attrName>ppt_y</p:attrName>
                                        </p:attrNameLst>
                                      </p:cBhvr>
                                      <p:tavLst>
                                        <p:tav tm="0">
                                          <p:val>
                                            <p:strVal val="#ppt_y-.2"/>
                                          </p:val>
                                        </p:tav>
                                        <p:tav tm="100000">
                                          <p:val>
                                            <p:strVal val="#ppt_y+.1"/>
                                          </p:val>
                                        </p:tav>
                                      </p:tavLst>
                                    </p:anim>
                                    <p:anim calcmode="lin" valueType="num">
                                      <p:cBhvr>
                                        <p:cTn id="69" dur="500" accel="50000" fill="hold">
                                          <p:stCondLst>
                                            <p:cond delay="500"/>
                                          </p:stCondLst>
                                        </p:cTn>
                                        <p:tgtEl>
                                          <p:spTgt spid="10">
                                            <p:txEl>
                                              <p:pRg st="0" end="0"/>
                                            </p:txEl>
                                          </p:spTgt>
                                        </p:tgtEl>
                                        <p:attrNameLst>
                                          <p:attrName>ppt_y</p:attrName>
                                        </p:attrNameLst>
                                      </p:cBhvr>
                                      <p:tavLst>
                                        <p:tav tm="0">
                                          <p:val>
                                            <p:strVal val="#ppt_y+.1"/>
                                          </p:val>
                                        </p:tav>
                                        <p:tav tm="100000">
                                          <p:val>
                                            <p:strVal val="#ppt_y"/>
                                          </p:val>
                                        </p:tav>
                                      </p:tavLst>
                                    </p:anim>
                                    <p:animEffect transition="in" filter="fade">
                                      <p:cBhvr>
                                        <p:cTn id="70" dur="1000" decel="50000">
                                          <p:stCondLst>
                                            <p:cond delay="0"/>
                                          </p:stCondLst>
                                        </p:cTn>
                                        <p:tgtEl>
                                          <p:spTgt spid="10">
                                            <p:txEl>
                                              <p:pRg st="0" end="0"/>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5" presetClass="entr" presetSubtype="0" fill="hold" grpId="0" nodeType="clickEffect">
                                  <p:stCondLst>
                                    <p:cond delay="0"/>
                                  </p:stCondLst>
                                  <p:childTnLst>
                                    <p:set>
                                      <p:cBhvr>
                                        <p:cTn id="74" dur="1" fill="hold">
                                          <p:stCondLst>
                                            <p:cond delay="0"/>
                                          </p:stCondLst>
                                        </p:cTn>
                                        <p:tgtEl>
                                          <p:spTgt spid="10">
                                            <p:txEl>
                                              <p:pRg st="5" end="5"/>
                                            </p:txEl>
                                          </p:spTgt>
                                        </p:tgtEl>
                                        <p:attrNameLst>
                                          <p:attrName>style.visibility</p:attrName>
                                        </p:attrNameLst>
                                      </p:cBhvr>
                                      <p:to>
                                        <p:strVal val="visible"/>
                                      </p:to>
                                    </p:set>
                                    <p:anim calcmode="lin" valueType="num">
                                      <p:cBhvr>
                                        <p:cTn id="75" dur="500" decel="50000" fill="hold">
                                          <p:stCondLst>
                                            <p:cond delay="0"/>
                                          </p:stCondLst>
                                        </p:cTn>
                                        <p:tgtEl>
                                          <p:spTgt spid="10">
                                            <p:txEl>
                                              <p:pRg st="5" end="5"/>
                                            </p:txEl>
                                          </p:spTgt>
                                        </p:tgtEl>
                                        <p:attrNameLst>
                                          <p:attrName>style.rotation</p:attrName>
                                        </p:attrNameLst>
                                      </p:cBhvr>
                                      <p:tavLst>
                                        <p:tav tm="0">
                                          <p:val>
                                            <p:fltVal val="-90"/>
                                          </p:val>
                                        </p:tav>
                                        <p:tav tm="100000">
                                          <p:val>
                                            <p:fltVal val="0"/>
                                          </p:val>
                                        </p:tav>
                                      </p:tavLst>
                                    </p:anim>
                                    <p:anim calcmode="lin" valueType="num">
                                      <p:cBhvr>
                                        <p:cTn id="76" dur="500" decel="50000" fill="hold">
                                          <p:stCondLst>
                                            <p:cond delay="0"/>
                                          </p:stCondLst>
                                        </p:cTn>
                                        <p:tgtEl>
                                          <p:spTgt spid="10">
                                            <p:txEl>
                                              <p:pRg st="5" end="5"/>
                                            </p:txEl>
                                          </p:spTgt>
                                        </p:tgtEl>
                                        <p:attrNameLst>
                                          <p:attrName>ppt_w</p:attrName>
                                        </p:attrNameLst>
                                      </p:cBhvr>
                                      <p:tavLst>
                                        <p:tav tm="0">
                                          <p:val>
                                            <p:strVal val="#ppt_w"/>
                                          </p:val>
                                        </p:tav>
                                        <p:tav tm="100000">
                                          <p:val>
                                            <p:strVal val="#ppt_w*.05"/>
                                          </p:val>
                                        </p:tav>
                                      </p:tavLst>
                                    </p:anim>
                                    <p:anim calcmode="lin" valueType="num">
                                      <p:cBhvr>
                                        <p:cTn id="77" dur="500" accel="50000" fill="hold">
                                          <p:stCondLst>
                                            <p:cond delay="500"/>
                                          </p:stCondLst>
                                        </p:cTn>
                                        <p:tgtEl>
                                          <p:spTgt spid="10">
                                            <p:txEl>
                                              <p:pRg st="5" end="5"/>
                                            </p:txEl>
                                          </p:spTgt>
                                        </p:tgtEl>
                                        <p:attrNameLst>
                                          <p:attrName>ppt_w</p:attrName>
                                        </p:attrNameLst>
                                      </p:cBhvr>
                                      <p:tavLst>
                                        <p:tav tm="0">
                                          <p:val>
                                            <p:strVal val="#ppt_w*.05"/>
                                          </p:val>
                                        </p:tav>
                                        <p:tav tm="100000">
                                          <p:val>
                                            <p:strVal val="#ppt_w"/>
                                          </p:val>
                                        </p:tav>
                                      </p:tavLst>
                                    </p:anim>
                                    <p:anim calcmode="lin" valueType="num">
                                      <p:cBhvr>
                                        <p:cTn id="78" dur="1000" fill="hold"/>
                                        <p:tgtEl>
                                          <p:spTgt spid="10">
                                            <p:txEl>
                                              <p:pRg st="5" end="5"/>
                                            </p:txEl>
                                          </p:spTgt>
                                        </p:tgtEl>
                                        <p:attrNameLst>
                                          <p:attrName>ppt_h</p:attrName>
                                        </p:attrNameLst>
                                      </p:cBhvr>
                                      <p:tavLst>
                                        <p:tav tm="0">
                                          <p:val>
                                            <p:strVal val="#ppt_h"/>
                                          </p:val>
                                        </p:tav>
                                        <p:tav tm="100000">
                                          <p:val>
                                            <p:strVal val="#ppt_h"/>
                                          </p:val>
                                        </p:tav>
                                      </p:tavLst>
                                    </p:anim>
                                    <p:anim calcmode="lin" valueType="num">
                                      <p:cBhvr>
                                        <p:cTn id="79" dur="500" decel="50000" fill="hold">
                                          <p:stCondLst>
                                            <p:cond delay="0"/>
                                          </p:stCondLst>
                                        </p:cTn>
                                        <p:tgtEl>
                                          <p:spTgt spid="10">
                                            <p:txEl>
                                              <p:pRg st="5" end="5"/>
                                            </p:txEl>
                                          </p:spTgt>
                                        </p:tgtEl>
                                        <p:attrNameLst>
                                          <p:attrName>ppt_x</p:attrName>
                                        </p:attrNameLst>
                                      </p:cBhvr>
                                      <p:tavLst>
                                        <p:tav tm="0">
                                          <p:val>
                                            <p:strVal val="#ppt_x+.4"/>
                                          </p:val>
                                        </p:tav>
                                        <p:tav tm="100000">
                                          <p:val>
                                            <p:strVal val="#ppt_x"/>
                                          </p:val>
                                        </p:tav>
                                      </p:tavLst>
                                    </p:anim>
                                    <p:anim calcmode="lin" valueType="num">
                                      <p:cBhvr>
                                        <p:cTn id="80" dur="500" decel="50000" fill="hold">
                                          <p:stCondLst>
                                            <p:cond delay="0"/>
                                          </p:stCondLst>
                                        </p:cTn>
                                        <p:tgtEl>
                                          <p:spTgt spid="10">
                                            <p:txEl>
                                              <p:pRg st="5" end="5"/>
                                            </p:txEl>
                                          </p:spTgt>
                                        </p:tgtEl>
                                        <p:attrNameLst>
                                          <p:attrName>ppt_y</p:attrName>
                                        </p:attrNameLst>
                                      </p:cBhvr>
                                      <p:tavLst>
                                        <p:tav tm="0">
                                          <p:val>
                                            <p:strVal val="#ppt_y-.2"/>
                                          </p:val>
                                        </p:tav>
                                        <p:tav tm="100000">
                                          <p:val>
                                            <p:strVal val="#ppt_y+.1"/>
                                          </p:val>
                                        </p:tav>
                                      </p:tavLst>
                                    </p:anim>
                                    <p:anim calcmode="lin" valueType="num">
                                      <p:cBhvr>
                                        <p:cTn id="81" dur="500" accel="50000" fill="hold">
                                          <p:stCondLst>
                                            <p:cond delay="500"/>
                                          </p:stCondLst>
                                        </p:cTn>
                                        <p:tgtEl>
                                          <p:spTgt spid="10">
                                            <p:txEl>
                                              <p:pRg st="5" end="5"/>
                                            </p:txEl>
                                          </p:spTgt>
                                        </p:tgtEl>
                                        <p:attrNameLst>
                                          <p:attrName>ppt_y</p:attrName>
                                        </p:attrNameLst>
                                      </p:cBhvr>
                                      <p:tavLst>
                                        <p:tav tm="0">
                                          <p:val>
                                            <p:strVal val="#ppt_y+.1"/>
                                          </p:val>
                                        </p:tav>
                                        <p:tav tm="100000">
                                          <p:val>
                                            <p:strVal val="#ppt_y"/>
                                          </p:val>
                                        </p:tav>
                                      </p:tavLst>
                                    </p:anim>
                                    <p:animEffect transition="in" filter="fade">
                                      <p:cBhvr>
                                        <p:cTn id="82" dur="1000" decel="50000">
                                          <p:stCondLst>
                                            <p:cond delay="0"/>
                                          </p:stCondLst>
                                        </p:cTn>
                                        <p:tgtEl>
                                          <p:spTgt spid="10">
                                            <p:txEl>
                                              <p:pRg st="5" end="5"/>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5" presetClass="entr" presetSubtype="0" fill="hold" grpId="0" nodeType="clickEffect">
                                  <p:stCondLst>
                                    <p:cond delay="0"/>
                                  </p:stCondLst>
                                  <p:childTnLst>
                                    <p:set>
                                      <p:cBhvr>
                                        <p:cTn id="86" dur="1" fill="hold">
                                          <p:stCondLst>
                                            <p:cond delay="0"/>
                                          </p:stCondLst>
                                        </p:cTn>
                                        <p:tgtEl>
                                          <p:spTgt spid="10">
                                            <p:txEl>
                                              <p:pRg st="8" end="8"/>
                                            </p:txEl>
                                          </p:spTgt>
                                        </p:tgtEl>
                                        <p:attrNameLst>
                                          <p:attrName>style.visibility</p:attrName>
                                        </p:attrNameLst>
                                      </p:cBhvr>
                                      <p:to>
                                        <p:strVal val="visible"/>
                                      </p:to>
                                    </p:set>
                                    <p:anim calcmode="lin" valueType="num">
                                      <p:cBhvr>
                                        <p:cTn id="87" dur="500" decel="50000" fill="hold">
                                          <p:stCondLst>
                                            <p:cond delay="0"/>
                                          </p:stCondLst>
                                        </p:cTn>
                                        <p:tgtEl>
                                          <p:spTgt spid="10">
                                            <p:txEl>
                                              <p:pRg st="8" end="8"/>
                                            </p:txEl>
                                          </p:spTgt>
                                        </p:tgtEl>
                                        <p:attrNameLst>
                                          <p:attrName>style.rotation</p:attrName>
                                        </p:attrNameLst>
                                      </p:cBhvr>
                                      <p:tavLst>
                                        <p:tav tm="0">
                                          <p:val>
                                            <p:fltVal val="-90"/>
                                          </p:val>
                                        </p:tav>
                                        <p:tav tm="100000">
                                          <p:val>
                                            <p:fltVal val="0"/>
                                          </p:val>
                                        </p:tav>
                                      </p:tavLst>
                                    </p:anim>
                                    <p:anim calcmode="lin" valueType="num">
                                      <p:cBhvr>
                                        <p:cTn id="88" dur="500" decel="50000" fill="hold">
                                          <p:stCondLst>
                                            <p:cond delay="0"/>
                                          </p:stCondLst>
                                        </p:cTn>
                                        <p:tgtEl>
                                          <p:spTgt spid="10">
                                            <p:txEl>
                                              <p:pRg st="8" end="8"/>
                                            </p:txEl>
                                          </p:spTgt>
                                        </p:tgtEl>
                                        <p:attrNameLst>
                                          <p:attrName>ppt_w</p:attrName>
                                        </p:attrNameLst>
                                      </p:cBhvr>
                                      <p:tavLst>
                                        <p:tav tm="0">
                                          <p:val>
                                            <p:strVal val="#ppt_w"/>
                                          </p:val>
                                        </p:tav>
                                        <p:tav tm="100000">
                                          <p:val>
                                            <p:strVal val="#ppt_w*.05"/>
                                          </p:val>
                                        </p:tav>
                                      </p:tavLst>
                                    </p:anim>
                                    <p:anim calcmode="lin" valueType="num">
                                      <p:cBhvr>
                                        <p:cTn id="89" dur="500" accel="50000" fill="hold">
                                          <p:stCondLst>
                                            <p:cond delay="500"/>
                                          </p:stCondLst>
                                        </p:cTn>
                                        <p:tgtEl>
                                          <p:spTgt spid="10">
                                            <p:txEl>
                                              <p:pRg st="8" end="8"/>
                                            </p:txEl>
                                          </p:spTgt>
                                        </p:tgtEl>
                                        <p:attrNameLst>
                                          <p:attrName>ppt_w</p:attrName>
                                        </p:attrNameLst>
                                      </p:cBhvr>
                                      <p:tavLst>
                                        <p:tav tm="0">
                                          <p:val>
                                            <p:strVal val="#ppt_w*.05"/>
                                          </p:val>
                                        </p:tav>
                                        <p:tav tm="100000">
                                          <p:val>
                                            <p:strVal val="#ppt_w"/>
                                          </p:val>
                                        </p:tav>
                                      </p:tavLst>
                                    </p:anim>
                                    <p:anim calcmode="lin" valueType="num">
                                      <p:cBhvr>
                                        <p:cTn id="90" dur="1000" fill="hold"/>
                                        <p:tgtEl>
                                          <p:spTgt spid="10">
                                            <p:txEl>
                                              <p:pRg st="8" end="8"/>
                                            </p:txEl>
                                          </p:spTgt>
                                        </p:tgtEl>
                                        <p:attrNameLst>
                                          <p:attrName>ppt_h</p:attrName>
                                        </p:attrNameLst>
                                      </p:cBhvr>
                                      <p:tavLst>
                                        <p:tav tm="0">
                                          <p:val>
                                            <p:strVal val="#ppt_h"/>
                                          </p:val>
                                        </p:tav>
                                        <p:tav tm="100000">
                                          <p:val>
                                            <p:strVal val="#ppt_h"/>
                                          </p:val>
                                        </p:tav>
                                      </p:tavLst>
                                    </p:anim>
                                    <p:anim calcmode="lin" valueType="num">
                                      <p:cBhvr>
                                        <p:cTn id="91" dur="500" decel="50000" fill="hold">
                                          <p:stCondLst>
                                            <p:cond delay="0"/>
                                          </p:stCondLst>
                                        </p:cTn>
                                        <p:tgtEl>
                                          <p:spTgt spid="10">
                                            <p:txEl>
                                              <p:pRg st="8" end="8"/>
                                            </p:txEl>
                                          </p:spTgt>
                                        </p:tgtEl>
                                        <p:attrNameLst>
                                          <p:attrName>ppt_x</p:attrName>
                                        </p:attrNameLst>
                                      </p:cBhvr>
                                      <p:tavLst>
                                        <p:tav tm="0">
                                          <p:val>
                                            <p:strVal val="#ppt_x+.4"/>
                                          </p:val>
                                        </p:tav>
                                        <p:tav tm="100000">
                                          <p:val>
                                            <p:strVal val="#ppt_x"/>
                                          </p:val>
                                        </p:tav>
                                      </p:tavLst>
                                    </p:anim>
                                    <p:anim calcmode="lin" valueType="num">
                                      <p:cBhvr>
                                        <p:cTn id="92" dur="500" decel="50000" fill="hold">
                                          <p:stCondLst>
                                            <p:cond delay="0"/>
                                          </p:stCondLst>
                                        </p:cTn>
                                        <p:tgtEl>
                                          <p:spTgt spid="10">
                                            <p:txEl>
                                              <p:pRg st="8" end="8"/>
                                            </p:txEl>
                                          </p:spTgt>
                                        </p:tgtEl>
                                        <p:attrNameLst>
                                          <p:attrName>ppt_y</p:attrName>
                                        </p:attrNameLst>
                                      </p:cBhvr>
                                      <p:tavLst>
                                        <p:tav tm="0">
                                          <p:val>
                                            <p:strVal val="#ppt_y-.2"/>
                                          </p:val>
                                        </p:tav>
                                        <p:tav tm="100000">
                                          <p:val>
                                            <p:strVal val="#ppt_y+.1"/>
                                          </p:val>
                                        </p:tav>
                                      </p:tavLst>
                                    </p:anim>
                                    <p:anim calcmode="lin" valueType="num">
                                      <p:cBhvr>
                                        <p:cTn id="93" dur="500" accel="50000" fill="hold">
                                          <p:stCondLst>
                                            <p:cond delay="500"/>
                                          </p:stCondLst>
                                        </p:cTn>
                                        <p:tgtEl>
                                          <p:spTgt spid="10">
                                            <p:txEl>
                                              <p:pRg st="8" end="8"/>
                                            </p:txEl>
                                          </p:spTgt>
                                        </p:tgtEl>
                                        <p:attrNameLst>
                                          <p:attrName>ppt_y</p:attrName>
                                        </p:attrNameLst>
                                      </p:cBhvr>
                                      <p:tavLst>
                                        <p:tav tm="0">
                                          <p:val>
                                            <p:strVal val="#ppt_y+.1"/>
                                          </p:val>
                                        </p:tav>
                                        <p:tav tm="100000">
                                          <p:val>
                                            <p:strVal val="#ppt_y"/>
                                          </p:val>
                                        </p:tav>
                                      </p:tavLst>
                                    </p:anim>
                                    <p:animEffect transition="in" filter="fade">
                                      <p:cBhvr>
                                        <p:cTn id="94" dur="1000" decel="50000">
                                          <p:stCondLst>
                                            <p:cond delay="0"/>
                                          </p:stCondLst>
                                        </p:cTn>
                                        <p:tgtEl>
                                          <p:spTgt spid="1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P spid="10"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214290"/>
            <a:ext cx="8401080" cy="6215106"/>
          </a:xfrm>
        </p:spPr>
        <p:txBody>
          <a:bodyPr>
            <a:normAutofit/>
          </a:bodyPr>
          <a:lstStyle/>
          <a:p>
            <a:pPr>
              <a:buNone/>
            </a:pPr>
            <a:r>
              <a:rPr lang="en-US" altLang="zh-CN" dirty="0" smtClean="0">
                <a:solidFill>
                  <a:srgbClr val="92D050"/>
                </a:solidFill>
              </a:rPr>
              <a:t>5</a:t>
            </a:r>
            <a:r>
              <a:rPr lang="zh-CN" altLang="en-US" dirty="0" smtClean="0">
                <a:solidFill>
                  <a:srgbClr val="92D050"/>
                </a:solidFill>
              </a:rPr>
              <a:t>．请按提示进行广告的设计。（</a:t>
            </a:r>
            <a:r>
              <a:rPr lang="en-US" altLang="zh-CN" dirty="0" smtClean="0">
                <a:solidFill>
                  <a:srgbClr val="92D050"/>
                </a:solidFill>
              </a:rPr>
              <a:t>2</a:t>
            </a:r>
            <a:r>
              <a:rPr lang="zh-CN" altLang="en-US" dirty="0" smtClean="0">
                <a:solidFill>
                  <a:srgbClr val="92D050"/>
                </a:solidFill>
              </a:rPr>
              <a:t>分）</a:t>
            </a:r>
          </a:p>
          <a:p>
            <a:pPr>
              <a:buNone/>
            </a:pPr>
            <a:r>
              <a:rPr lang="zh-CN" altLang="en-US" dirty="0" smtClean="0"/>
              <a:t>①教室前面的一块草坪本来小草生长旺盛，但由于一些同学抄近路导致草坪受到损害。为了阻止这种现象的蔓延，你能为这块草坪设计一个别出心裁的告示牌吗？</a:t>
            </a:r>
          </a:p>
          <a:p>
            <a:pPr>
              <a:buNone/>
            </a:pPr>
            <a:r>
              <a:rPr lang="zh-CN" altLang="en-US" dirty="0" smtClean="0"/>
              <a:t> </a:t>
            </a:r>
          </a:p>
          <a:p>
            <a:pPr>
              <a:buNone/>
            </a:pPr>
            <a:r>
              <a:rPr lang="zh-CN" altLang="en-US" dirty="0" smtClean="0"/>
              <a:t> </a:t>
            </a:r>
          </a:p>
          <a:p>
            <a:pPr>
              <a:buNone/>
            </a:pPr>
            <a:r>
              <a:rPr lang="zh-CN" altLang="en-US" dirty="0" smtClean="0"/>
              <a:t>②学校的阅览室里经常有同学不遵守阅览室守则，大声地谈笑，严重影响了其他同学的正常阅读。如果需要树立一块告示警示来进出的同学，你会怎么拟写呢？</a:t>
            </a:r>
          </a:p>
          <a:p>
            <a:pPr>
              <a:buNone/>
            </a:pPr>
            <a:r>
              <a:rPr lang="zh-CN" altLang="en-US" dirty="0" smtClean="0"/>
              <a:t> </a:t>
            </a:r>
          </a:p>
          <a:p>
            <a:endParaRPr lang="zh-CN" altLang="en-US" dirty="0"/>
          </a:p>
        </p:txBody>
      </p:sp>
      <p:sp>
        <p:nvSpPr>
          <p:cNvPr id="4" name="内容占位符 3"/>
          <p:cNvSpPr>
            <a:spLocks noGrp="1"/>
          </p:cNvSpPr>
          <p:nvPr>
            <p:ph sz="half" idx="2"/>
          </p:nvPr>
        </p:nvSpPr>
        <p:spPr>
          <a:xfrm>
            <a:off x="285720" y="2714620"/>
            <a:ext cx="8643998" cy="3411543"/>
          </a:xfrm>
        </p:spPr>
        <p:txBody>
          <a:bodyPr>
            <a:normAutofit/>
          </a:bodyPr>
          <a:lstStyle/>
          <a:p>
            <a:pPr>
              <a:buNone/>
            </a:pPr>
            <a:r>
              <a:rPr lang="en-US" altLang="zh-CN" dirty="0" smtClean="0">
                <a:solidFill>
                  <a:srgbClr val="C00000"/>
                </a:solidFill>
              </a:rPr>
              <a:t>		</a:t>
            </a:r>
            <a:r>
              <a:rPr lang="zh-CN" altLang="en-US" dirty="0" smtClean="0">
                <a:solidFill>
                  <a:srgbClr val="C00000"/>
                </a:solidFill>
              </a:rPr>
              <a:t>示例：小草正在生长，请勿打扰 </a:t>
            </a:r>
            <a:endParaRPr lang="en-US" altLang="zh-CN" dirty="0" smtClean="0">
              <a:solidFill>
                <a:srgbClr val="C00000"/>
              </a:solidFill>
            </a:endParaRPr>
          </a:p>
          <a:p>
            <a:pPr>
              <a:buNone/>
            </a:pPr>
            <a:endParaRPr lang="en-US" altLang="zh-CN" dirty="0" smtClean="0">
              <a:solidFill>
                <a:srgbClr val="C00000"/>
              </a:solidFill>
            </a:endParaRPr>
          </a:p>
          <a:p>
            <a:pPr>
              <a:buNone/>
            </a:pPr>
            <a:endParaRPr lang="en-US" altLang="zh-CN" dirty="0" smtClean="0">
              <a:solidFill>
                <a:srgbClr val="C00000"/>
              </a:solidFill>
            </a:endParaRPr>
          </a:p>
          <a:p>
            <a:pPr>
              <a:buNone/>
            </a:pPr>
            <a:endParaRPr lang="en-US" altLang="zh-CN" dirty="0" smtClean="0">
              <a:solidFill>
                <a:srgbClr val="C00000"/>
              </a:solidFill>
            </a:endParaRPr>
          </a:p>
          <a:p>
            <a:pPr>
              <a:buNone/>
            </a:pPr>
            <a:endParaRPr lang="en-US" altLang="zh-CN" dirty="0" smtClean="0">
              <a:solidFill>
                <a:srgbClr val="C00000"/>
              </a:solidFill>
            </a:endParaRPr>
          </a:p>
          <a:p>
            <a:pPr>
              <a:buNone/>
            </a:pPr>
            <a:r>
              <a:rPr lang="zh-CN" altLang="en-US" dirty="0" smtClean="0">
                <a:solidFill>
                  <a:srgbClr val="C00000"/>
                </a:solidFill>
              </a:rPr>
              <a:t> </a:t>
            </a:r>
            <a:r>
              <a:rPr lang="en-US" altLang="zh-CN" dirty="0" smtClean="0">
                <a:solidFill>
                  <a:srgbClr val="C00000"/>
                </a:solidFill>
              </a:rPr>
              <a:t>		</a:t>
            </a:r>
            <a:r>
              <a:rPr lang="zh-CN" altLang="en-US" dirty="0" smtClean="0">
                <a:solidFill>
                  <a:srgbClr val="C00000"/>
                </a:solidFill>
              </a:rPr>
              <a:t>示例：悄悄地来，悄悄地去</a:t>
            </a:r>
            <a:endParaRPr lang="zh-CN" altLang="en-US" dirty="0">
              <a:solidFill>
                <a:srgbClr val="C00000"/>
              </a:solidFill>
            </a:endParaRPr>
          </a:p>
        </p:txBody>
      </p:sp>
    </p:spTree>
  </p:cSld>
  <p:clrMapOvr>
    <a:masterClrMapping/>
  </p:clrMapOvr>
  <p:transition>
    <p:sndAc>
      <p:stSnd>
        <p:snd r:embed="rId2" name="laser.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grpId="0" nodeType="clickEffect">
                                  <p:stCondLst>
                                    <p:cond delay="0"/>
                                  </p:stCondLst>
                                  <p:childTnLst>
                                    <p:set>
                                      <p:cBhvr>
                                        <p:cTn id="48" dur="1" fill="hold">
                                          <p:stCondLst>
                                            <p:cond delay="0"/>
                                          </p:stCondLst>
                                        </p:cTn>
                                        <p:tgtEl>
                                          <p:spTgt spid="4">
                                            <p:txEl>
                                              <p:pRg st="0" end="0"/>
                                            </p:txEl>
                                          </p:spTgt>
                                        </p:tgtEl>
                                        <p:attrNameLst>
                                          <p:attrName>style.visibility</p:attrName>
                                        </p:attrNameLst>
                                      </p:cBhvr>
                                      <p:to>
                                        <p:strVal val="visible"/>
                                      </p:to>
                                    </p:set>
                                    <p:anim calcmode="lin" valueType="num">
                                      <p:cBhvr>
                                        <p:cTn id="49"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50" dur="500" fill="hold"/>
                                        <p:tgtEl>
                                          <p:spTgt spid="4">
                                            <p:txEl>
                                              <p:pRg st="0" end="0"/>
                                            </p:txEl>
                                          </p:spTgt>
                                        </p:tgtEl>
                                        <p:attrNameLst>
                                          <p:attrName>ppt_h</p:attrName>
                                        </p:attrNameLst>
                                      </p:cBhvr>
                                      <p:tavLst>
                                        <p:tav tm="0">
                                          <p:val>
                                            <p:fltVal val="0"/>
                                          </p:val>
                                        </p:tav>
                                        <p:tav tm="100000">
                                          <p:val>
                                            <p:strVal val="#ppt_h"/>
                                          </p:val>
                                        </p:tav>
                                      </p:tavLst>
                                    </p:anim>
                                    <p:anim calcmode="lin" valueType="num">
                                      <p:cBhvr>
                                        <p:cTn id="51" dur="500" fill="hold"/>
                                        <p:tgtEl>
                                          <p:spTgt spid="4">
                                            <p:txEl>
                                              <p:pRg st="0" end="0"/>
                                            </p:txEl>
                                          </p:spTgt>
                                        </p:tgtEl>
                                        <p:attrNameLst>
                                          <p:attrName>style.rotation</p:attrName>
                                        </p:attrNameLst>
                                      </p:cBhvr>
                                      <p:tavLst>
                                        <p:tav tm="0">
                                          <p:val>
                                            <p:fltVal val="360"/>
                                          </p:val>
                                        </p:tav>
                                        <p:tav tm="100000">
                                          <p:val>
                                            <p:fltVal val="0"/>
                                          </p:val>
                                        </p:tav>
                                      </p:tavLst>
                                    </p:anim>
                                    <p:animEffect transition="in" filter="fade">
                                      <p:cBhvr>
                                        <p:cTn id="52" dur="500"/>
                                        <p:tgtEl>
                                          <p:spTgt spid="4">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9" presetClass="entr" presetSubtype="0" decel="100000" fill="hold" grpId="0" nodeType="clickEffect">
                                  <p:stCondLst>
                                    <p:cond delay="0"/>
                                  </p:stCondLst>
                                  <p:childTnLst>
                                    <p:set>
                                      <p:cBhvr>
                                        <p:cTn id="56" dur="1" fill="hold">
                                          <p:stCondLst>
                                            <p:cond delay="0"/>
                                          </p:stCondLst>
                                        </p:cTn>
                                        <p:tgtEl>
                                          <p:spTgt spid="4">
                                            <p:txEl>
                                              <p:pRg st="5" end="5"/>
                                            </p:txEl>
                                          </p:spTgt>
                                        </p:tgtEl>
                                        <p:attrNameLst>
                                          <p:attrName>style.visibility</p:attrName>
                                        </p:attrNameLst>
                                      </p:cBhvr>
                                      <p:to>
                                        <p:strVal val="visible"/>
                                      </p:to>
                                    </p:set>
                                    <p:anim calcmode="lin" valueType="num">
                                      <p:cBhvr>
                                        <p:cTn id="57" dur="500" fill="hold"/>
                                        <p:tgtEl>
                                          <p:spTgt spid="4">
                                            <p:txEl>
                                              <p:pRg st="5" end="5"/>
                                            </p:txEl>
                                          </p:spTgt>
                                        </p:tgtEl>
                                        <p:attrNameLst>
                                          <p:attrName>ppt_w</p:attrName>
                                        </p:attrNameLst>
                                      </p:cBhvr>
                                      <p:tavLst>
                                        <p:tav tm="0">
                                          <p:val>
                                            <p:fltVal val="0"/>
                                          </p:val>
                                        </p:tav>
                                        <p:tav tm="100000">
                                          <p:val>
                                            <p:strVal val="#ppt_w"/>
                                          </p:val>
                                        </p:tav>
                                      </p:tavLst>
                                    </p:anim>
                                    <p:anim calcmode="lin" valueType="num">
                                      <p:cBhvr>
                                        <p:cTn id="58" dur="500" fill="hold"/>
                                        <p:tgtEl>
                                          <p:spTgt spid="4">
                                            <p:txEl>
                                              <p:pRg st="5" end="5"/>
                                            </p:txEl>
                                          </p:spTgt>
                                        </p:tgtEl>
                                        <p:attrNameLst>
                                          <p:attrName>ppt_h</p:attrName>
                                        </p:attrNameLst>
                                      </p:cBhvr>
                                      <p:tavLst>
                                        <p:tav tm="0">
                                          <p:val>
                                            <p:fltVal val="0"/>
                                          </p:val>
                                        </p:tav>
                                        <p:tav tm="100000">
                                          <p:val>
                                            <p:strVal val="#ppt_h"/>
                                          </p:val>
                                        </p:tav>
                                      </p:tavLst>
                                    </p:anim>
                                    <p:anim calcmode="lin" valueType="num">
                                      <p:cBhvr>
                                        <p:cTn id="59" dur="500" fill="hold"/>
                                        <p:tgtEl>
                                          <p:spTgt spid="4">
                                            <p:txEl>
                                              <p:pRg st="5" end="5"/>
                                            </p:txEl>
                                          </p:spTgt>
                                        </p:tgtEl>
                                        <p:attrNameLst>
                                          <p:attrName>style.rotation</p:attrName>
                                        </p:attrNameLst>
                                      </p:cBhvr>
                                      <p:tavLst>
                                        <p:tav tm="0">
                                          <p:val>
                                            <p:fltVal val="360"/>
                                          </p:val>
                                        </p:tav>
                                        <p:tav tm="100000">
                                          <p:val>
                                            <p:fltVal val="0"/>
                                          </p:val>
                                        </p:tav>
                                      </p:tavLst>
                                    </p:anim>
                                    <p:animEffect transition="in" filter="fade">
                                      <p:cBhvr>
                                        <p:cTn id="60"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14282" y="285728"/>
            <a:ext cx="8786874" cy="6286544"/>
          </a:xfrm>
        </p:spPr>
        <p:txBody>
          <a:bodyPr>
            <a:normAutofit fontScale="92500" lnSpcReduction="10000"/>
          </a:bodyPr>
          <a:lstStyle/>
          <a:p>
            <a:pPr>
              <a:buNone/>
            </a:pPr>
            <a:r>
              <a:rPr lang="en-US" altLang="zh-CN" dirty="0" smtClean="0">
                <a:solidFill>
                  <a:srgbClr val="92D050"/>
                </a:solidFill>
              </a:rPr>
              <a:t>6</a:t>
            </a:r>
            <a:r>
              <a:rPr lang="zh-CN" altLang="en-US" dirty="0" smtClean="0">
                <a:solidFill>
                  <a:srgbClr val="92D050"/>
                </a:solidFill>
              </a:rPr>
              <a:t>．修改病句。（在原句上修改，每句只改一处）。（</a:t>
            </a:r>
            <a:r>
              <a:rPr lang="en-US" altLang="zh-CN" dirty="0" smtClean="0">
                <a:solidFill>
                  <a:srgbClr val="92D050"/>
                </a:solidFill>
              </a:rPr>
              <a:t>2</a:t>
            </a:r>
            <a:r>
              <a:rPr lang="zh-CN" altLang="en-US" dirty="0" smtClean="0">
                <a:solidFill>
                  <a:srgbClr val="92D050"/>
                </a:solidFill>
              </a:rPr>
              <a:t>分）</a:t>
            </a:r>
          </a:p>
          <a:p>
            <a:pPr>
              <a:buNone/>
            </a:pPr>
            <a:r>
              <a:rPr lang="zh-CN" altLang="en-US" dirty="0" smtClean="0"/>
              <a:t>①记者日前通过调查发现，中国人不爱喝牛奶的原因主要是人们的饮食习惯还没有随着生活水平的提高而相应改善所致。</a:t>
            </a:r>
          </a:p>
          <a:p>
            <a:pPr>
              <a:buNone/>
            </a:pPr>
            <a:r>
              <a:rPr lang="zh-CN" altLang="en-US" dirty="0" smtClean="0"/>
              <a:t> </a:t>
            </a:r>
          </a:p>
          <a:p>
            <a:pPr>
              <a:buNone/>
            </a:pPr>
            <a:r>
              <a:rPr lang="zh-CN" altLang="en-US" dirty="0" smtClean="0"/>
              <a:t>②知识是一把双刃剑，既能造福于人，也能贻害于世，假如没有一种建设性的目标，知识就可能成为一种毁灭乃至损害人类的魔咒。</a:t>
            </a:r>
          </a:p>
          <a:p>
            <a:pPr>
              <a:buNone/>
            </a:pPr>
            <a:r>
              <a:rPr lang="zh-CN" altLang="en-US" dirty="0" smtClean="0"/>
              <a:t> </a:t>
            </a:r>
          </a:p>
          <a:p>
            <a:pPr>
              <a:buNone/>
            </a:pPr>
            <a:r>
              <a:rPr lang="en-US" altLang="zh-CN" dirty="0" smtClean="0">
                <a:solidFill>
                  <a:srgbClr val="92D050"/>
                </a:solidFill>
              </a:rPr>
              <a:t>7</a:t>
            </a:r>
            <a:r>
              <a:rPr lang="zh-CN" altLang="en-US" dirty="0" smtClean="0">
                <a:solidFill>
                  <a:srgbClr val="92D050"/>
                </a:solidFill>
              </a:rPr>
              <a:t>．进入初一的你们，一定有了不少的生活阅历，一定有自己特别钟情的花鸟鱼虫。请选择一例，就你喜欢的原因富有哲理地说一说。（</a:t>
            </a:r>
            <a:r>
              <a:rPr lang="en-US" altLang="zh-CN" dirty="0" smtClean="0">
                <a:solidFill>
                  <a:srgbClr val="92D050"/>
                </a:solidFill>
              </a:rPr>
              <a:t>2</a:t>
            </a:r>
            <a:r>
              <a:rPr lang="zh-CN" altLang="en-US" dirty="0" smtClean="0">
                <a:solidFill>
                  <a:srgbClr val="92D050"/>
                </a:solidFill>
              </a:rPr>
              <a:t>分）</a:t>
            </a:r>
          </a:p>
          <a:p>
            <a:pPr>
              <a:buNone/>
            </a:pPr>
            <a:r>
              <a:rPr lang="zh-CN" altLang="en-US" dirty="0" smtClean="0"/>
              <a:t>示例：我喜欢小草，它不择地势，以顽强的生命力抗争困难，“野火烧不尽，春风吹又生。”</a:t>
            </a:r>
          </a:p>
          <a:p>
            <a:pPr>
              <a:buNone/>
            </a:pPr>
            <a:r>
              <a:rPr lang="zh-CN" altLang="en-US" dirty="0" smtClean="0"/>
              <a:t>仿写：我喜欢</a:t>
            </a:r>
            <a:r>
              <a:rPr lang="en-US" altLang="zh-CN" dirty="0" smtClean="0"/>
              <a:t>_____</a:t>
            </a:r>
            <a:r>
              <a:rPr lang="zh-CN" altLang="en-US" dirty="0" smtClean="0"/>
              <a:t>， </a:t>
            </a:r>
            <a:r>
              <a:rPr lang="en-US" altLang="zh-CN" dirty="0" smtClean="0"/>
              <a:t>___________</a:t>
            </a:r>
            <a:r>
              <a:rPr lang="zh-CN" altLang="en-US" dirty="0" smtClean="0"/>
              <a:t>。</a:t>
            </a:r>
          </a:p>
          <a:p>
            <a:pPr>
              <a:buNone/>
            </a:pPr>
            <a:endParaRPr lang="zh-CN" altLang="en-US" dirty="0"/>
          </a:p>
        </p:txBody>
      </p:sp>
      <p:sp>
        <p:nvSpPr>
          <p:cNvPr id="4" name="内容占位符 3"/>
          <p:cNvSpPr>
            <a:spLocks noGrp="1"/>
          </p:cNvSpPr>
          <p:nvPr>
            <p:ph sz="half" idx="2"/>
          </p:nvPr>
        </p:nvSpPr>
        <p:spPr>
          <a:xfrm>
            <a:off x="285720" y="1714488"/>
            <a:ext cx="8572560" cy="4857784"/>
          </a:xfrm>
        </p:spPr>
        <p:txBody>
          <a:bodyPr>
            <a:normAutofit fontScale="92500" lnSpcReduction="10000"/>
          </a:bodyPr>
          <a:lstStyle/>
          <a:p>
            <a:pPr>
              <a:buNone/>
            </a:pPr>
            <a:r>
              <a:rPr lang="en-US" altLang="zh-CN" dirty="0" smtClean="0">
                <a:solidFill>
                  <a:srgbClr val="C00000"/>
                </a:solidFill>
              </a:rPr>
              <a:t>			</a:t>
            </a:r>
            <a:r>
              <a:rPr lang="zh-CN" altLang="en-US" dirty="0" smtClean="0">
                <a:solidFill>
                  <a:srgbClr val="C00000"/>
                </a:solidFill>
              </a:rPr>
              <a:t>删去“的原因”（或删去“所致”） </a:t>
            </a:r>
            <a:endParaRPr lang="en-US" altLang="zh-CN" dirty="0" smtClean="0">
              <a:solidFill>
                <a:srgbClr val="C00000"/>
              </a:solidFill>
            </a:endParaRPr>
          </a:p>
          <a:p>
            <a:pPr>
              <a:buNone/>
            </a:pPr>
            <a:endParaRPr lang="en-US" altLang="zh-CN" dirty="0" smtClean="0">
              <a:solidFill>
                <a:srgbClr val="C00000"/>
              </a:solidFill>
            </a:endParaRPr>
          </a:p>
          <a:p>
            <a:pPr>
              <a:buNone/>
            </a:pPr>
            <a:endParaRPr lang="en-US" altLang="zh-CN" dirty="0" smtClean="0">
              <a:solidFill>
                <a:srgbClr val="C00000"/>
              </a:solidFill>
            </a:endParaRPr>
          </a:p>
          <a:p>
            <a:pPr>
              <a:buNone/>
            </a:pPr>
            <a:endParaRPr lang="en-US" altLang="zh-CN" dirty="0" smtClean="0">
              <a:solidFill>
                <a:srgbClr val="C00000"/>
              </a:solidFill>
            </a:endParaRPr>
          </a:p>
          <a:p>
            <a:pPr>
              <a:buNone/>
            </a:pPr>
            <a:r>
              <a:rPr lang="en-US" altLang="zh-CN" dirty="0" smtClean="0">
                <a:solidFill>
                  <a:srgbClr val="C00000"/>
                </a:solidFill>
              </a:rPr>
              <a:t>			</a:t>
            </a:r>
            <a:r>
              <a:rPr lang="zh-CN" altLang="en-US" dirty="0" smtClean="0">
                <a:solidFill>
                  <a:srgbClr val="C00000"/>
                </a:solidFill>
              </a:rPr>
              <a:t> 把“毁灭”和“损害”互换位置  </a:t>
            </a:r>
            <a:endParaRPr lang="en-US" altLang="zh-CN" dirty="0" smtClean="0">
              <a:solidFill>
                <a:srgbClr val="C00000"/>
              </a:solidFill>
            </a:endParaRPr>
          </a:p>
          <a:p>
            <a:pPr>
              <a:buNone/>
            </a:pPr>
            <a:endParaRPr lang="en-US" altLang="zh-CN" dirty="0" smtClean="0">
              <a:solidFill>
                <a:srgbClr val="C00000"/>
              </a:solidFill>
            </a:endParaRPr>
          </a:p>
          <a:p>
            <a:pPr>
              <a:buNone/>
            </a:pPr>
            <a:endParaRPr lang="en-US" altLang="zh-CN" dirty="0" smtClean="0">
              <a:solidFill>
                <a:srgbClr val="C00000"/>
              </a:solidFill>
            </a:endParaRPr>
          </a:p>
          <a:p>
            <a:pPr>
              <a:buNone/>
            </a:pPr>
            <a:endParaRPr lang="en-US" altLang="zh-CN" dirty="0" smtClean="0">
              <a:solidFill>
                <a:srgbClr val="C00000"/>
              </a:solidFill>
            </a:endParaRPr>
          </a:p>
          <a:p>
            <a:pPr>
              <a:buNone/>
            </a:pPr>
            <a:endParaRPr lang="en-US" altLang="zh-CN" dirty="0" smtClean="0">
              <a:solidFill>
                <a:srgbClr val="C00000"/>
              </a:solidFill>
            </a:endParaRPr>
          </a:p>
          <a:p>
            <a:pPr>
              <a:buNone/>
            </a:pPr>
            <a:r>
              <a:rPr lang="en-US" altLang="zh-CN" dirty="0" smtClean="0">
                <a:solidFill>
                  <a:srgbClr val="C00000"/>
                </a:solidFill>
              </a:rPr>
              <a:t>						</a:t>
            </a:r>
          </a:p>
          <a:p>
            <a:pPr>
              <a:buNone/>
            </a:pPr>
            <a:r>
              <a:rPr lang="en-US" altLang="zh-CN" dirty="0" smtClean="0">
                <a:solidFill>
                  <a:srgbClr val="C00000"/>
                </a:solidFill>
              </a:rPr>
              <a:t>					</a:t>
            </a:r>
            <a:r>
              <a:rPr lang="zh-CN" altLang="en-US" dirty="0" smtClean="0">
                <a:solidFill>
                  <a:srgbClr val="C00000"/>
                </a:solidFill>
              </a:rPr>
              <a:t>（与示例句式特点相似就行 ）</a:t>
            </a:r>
            <a:endParaRPr lang="zh-CN" altLang="en-US" dirty="0">
              <a:solidFill>
                <a:srgbClr val="C00000"/>
              </a:solidFill>
            </a:endParaRPr>
          </a:p>
        </p:txBody>
      </p:sp>
    </p:spTree>
  </p:cSld>
  <p:clrMapOvr>
    <a:masterClrMapping/>
  </p:clrMapOvr>
  <p:transition>
    <p:sndAc>
      <p:stSnd>
        <p:snd r:embed="rId2" name="laser.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5" presetClass="entr" presetSubtype="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500" decel="50000" fill="hold">
                                          <p:stCondLst>
                                            <p:cond delay="0"/>
                                          </p:stCondLst>
                                        </p:cTn>
                                        <p:tgtEl>
                                          <p:spTgt spid="3">
                                            <p:txEl>
                                              <p:pRg st="1" end="1"/>
                                            </p:txEl>
                                          </p:spTgt>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3">
                                            <p:txEl>
                                              <p:pRg st="1" end="1"/>
                                            </p:txEl>
                                          </p:spTgt>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3">
                                            <p:txEl>
                                              <p:pRg st="1" end="1"/>
                                            </p:txEl>
                                          </p:spTgt>
                                        </p:tgtEl>
                                        <p:attrNameLst>
                                          <p:attrName>ppt_w</p:attrName>
                                        </p:attrNameLst>
                                      </p:cBhvr>
                                      <p:tavLst>
                                        <p:tav tm="0">
                                          <p:val>
                                            <p:strVal val="#ppt_w*.05"/>
                                          </p:val>
                                        </p:tav>
                                        <p:tav tm="100000">
                                          <p:val>
                                            <p:strVal val="#ppt_w"/>
                                          </p:val>
                                        </p:tav>
                                      </p:tavLst>
                                    </p:anim>
                                    <p:anim calcmode="lin" valueType="num">
                                      <p:cBhvr>
                                        <p:cTn id="22" dur="1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3">
                                            <p:txEl>
                                              <p:pRg st="1" end="1"/>
                                            </p:txEl>
                                          </p:spTgt>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3">
                                            <p:txEl>
                                              <p:pRg st="1" end="1"/>
                                            </p:txEl>
                                          </p:spTgt>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3">
                                            <p:txEl>
                                              <p:pRg st="1" end="1"/>
                                            </p:txEl>
                                          </p:spTgt>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5" presetClass="entr" presetSubtype="0"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p:cTn id="31" dur="5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32" dur="5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33" dur="500" accel="50000" fill="hold">
                                          <p:stCondLst>
                                            <p:cond delay="5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34" dur="1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35" dur="5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36" dur="5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37" dur="500" accel="50000" fill="hold">
                                          <p:stCondLst>
                                            <p:cond delay="5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38" dur="1000" decel="50000">
                                          <p:stCondLst>
                                            <p:cond delay="0"/>
                                          </p:stCondLst>
                                        </p:cTn>
                                        <p:tgtEl>
                                          <p:spTgt spid="3">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5" presetClass="entr" presetSubtype="0" fill="hold" grpId="0" nodeType="clickEffect">
                                  <p:stCondLst>
                                    <p:cond delay="0"/>
                                  </p:stCondLst>
                                  <p:childTnLst>
                                    <p:set>
                                      <p:cBhvr>
                                        <p:cTn id="42" dur="1" fill="hold">
                                          <p:stCondLst>
                                            <p:cond delay="0"/>
                                          </p:stCondLst>
                                        </p:cTn>
                                        <p:tgtEl>
                                          <p:spTgt spid="3">
                                            <p:txEl>
                                              <p:pRg st="3" end="3"/>
                                            </p:txEl>
                                          </p:spTgt>
                                        </p:tgtEl>
                                        <p:attrNameLst>
                                          <p:attrName>style.visibility</p:attrName>
                                        </p:attrNameLst>
                                      </p:cBhvr>
                                      <p:to>
                                        <p:strVal val="visible"/>
                                      </p:to>
                                    </p:set>
                                    <p:anim calcmode="lin" valueType="num">
                                      <p:cBhvr>
                                        <p:cTn id="43" dur="500" decel="50000" fill="hold">
                                          <p:stCondLst>
                                            <p:cond delay="0"/>
                                          </p:stCondLst>
                                        </p:cTn>
                                        <p:tgtEl>
                                          <p:spTgt spid="3">
                                            <p:txEl>
                                              <p:pRg st="3" end="3"/>
                                            </p:txEl>
                                          </p:spTgt>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3">
                                            <p:txEl>
                                              <p:pRg st="3" end="3"/>
                                            </p:txEl>
                                          </p:spTgt>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3">
                                            <p:txEl>
                                              <p:pRg st="3" end="3"/>
                                            </p:txEl>
                                          </p:spTgt>
                                        </p:tgtEl>
                                        <p:attrNameLst>
                                          <p:attrName>ppt_w</p:attrName>
                                        </p:attrNameLst>
                                      </p:cBhvr>
                                      <p:tavLst>
                                        <p:tav tm="0">
                                          <p:val>
                                            <p:strVal val="#ppt_w*.05"/>
                                          </p:val>
                                        </p:tav>
                                        <p:tav tm="100000">
                                          <p:val>
                                            <p:strVal val="#ppt_w"/>
                                          </p:val>
                                        </p:tav>
                                      </p:tavLst>
                                    </p:anim>
                                    <p:anim calcmode="lin" valueType="num">
                                      <p:cBhvr>
                                        <p:cTn id="46" dur="10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3">
                                            <p:txEl>
                                              <p:pRg st="3" end="3"/>
                                            </p:txEl>
                                          </p:spTgt>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3">
                                            <p:txEl>
                                              <p:pRg st="3" end="3"/>
                                            </p:txEl>
                                          </p:spTgt>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3">
                                            <p:txEl>
                                              <p:pRg st="3" end="3"/>
                                            </p:txEl>
                                          </p:spTgt>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3">
                                            <p:txEl>
                                              <p:pRg st="3" end="3"/>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5" presetClass="entr" presetSubtype="0" fill="hold" grpId="0" nodeType="clickEffect">
                                  <p:stCondLst>
                                    <p:cond delay="0"/>
                                  </p:stCondLst>
                                  <p:childTnLst>
                                    <p:set>
                                      <p:cBhvr>
                                        <p:cTn id="54" dur="1" fill="hold">
                                          <p:stCondLst>
                                            <p:cond delay="0"/>
                                          </p:stCondLst>
                                        </p:cTn>
                                        <p:tgtEl>
                                          <p:spTgt spid="3">
                                            <p:txEl>
                                              <p:pRg st="4" end="4"/>
                                            </p:txEl>
                                          </p:spTgt>
                                        </p:tgtEl>
                                        <p:attrNameLst>
                                          <p:attrName>style.visibility</p:attrName>
                                        </p:attrNameLst>
                                      </p:cBhvr>
                                      <p:to>
                                        <p:strVal val="visible"/>
                                      </p:to>
                                    </p:set>
                                    <p:anim calcmode="lin" valueType="num">
                                      <p:cBhvr>
                                        <p:cTn id="55" dur="500" decel="50000" fill="hold">
                                          <p:stCondLst>
                                            <p:cond delay="0"/>
                                          </p:stCondLst>
                                        </p:cTn>
                                        <p:tgtEl>
                                          <p:spTgt spid="3">
                                            <p:txEl>
                                              <p:pRg st="4" end="4"/>
                                            </p:txEl>
                                          </p:spTgt>
                                        </p:tgtEl>
                                        <p:attrNameLst>
                                          <p:attrName>style.rotation</p:attrName>
                                        </p:attrNameLst>
                                      </p:cBhvr>
                                      <p:tavLst>
                                        <p:tav tm="0">
                                          <p:val>
                                            <p:fltVal val="-90"/>
                                          </p:val>
                                        </p:tav>
                                        <p:tav tm="100000">
                                          <p:val>
                                            <p:fltVal val="0"/>
                                          </p:val>
                                        </p:tav>
                                      </p:tavLst>
                                    </p:anim>
                                    <p:anim calcmode="lin" valueType="num">
                                      <p:cBhvr>
                                        <p:cTn id="56" dur="500" decel="50000" fill="hold">
                                          <p:stCondLst>
                                            <p:cond delay="0"/>
                                          </p:stCondLst>
                                        </p:cTn>
                                        <p:tgtEl>
                                          <p:spTgt spid="3">
                                            <p:txEl>
                                              <p:pRg st="4" end="4"/>
                                            </p:txEl>
                                          </p:spTgt>
                                        </p:tgtEl>
                                        <p:attrNameLst>
                                          <p:attrName>ppt_w</p:attrName>
                                        </p:attrNameLst>
                                      </p:cBhvr>
                                      <p:tavLst>
                                        <p:tav tm="0">
                                          <p:val>
                                            <p:strVal val="#ppt_w"/>
                                          </p:val>
                                        </p:tav>
                                        <p:tav tm="100000">
                                          <p:val>
                                            <p:strVal val="#ppt_w*.05"/>
                                          </p:val>
                                        </p:tav>
                                      </p:tavLst>
                                    </p:anim>
                                    <p:anim calcmode="lin" valueType="num">
                                      <p:cBhvr>
                                        <p:cTn id="57" dur="500" accel="50000" fill="hold">
                                          <p:stCondLst>
                                            <p:cond delay="500"/>
                                          </p:stCondLst>
                                        </p:cTn>
                                        <p:tgtEl>
                                          <p:spTgt spid="3">
                                            <p:txEl>
                                              <p:pRg st="4" end="4"/>
                                            </p:txEl>
                                          </p:spTgt>
                                        </p:tgtEl>
                                        <p:attrNameLst>
                                          <p:attrName>ppt_w</p:attrName>
                                        </p:attrNameLst>
                                      </p:cBhvr>
                                      <p:tavLst>
                                        <p:tav tm="0">
                                          <p:val>
                                            <p:strVal val="#ppt_w*.05"/>
                                          </p:val>
                                        </p:tav>
                                        <p:tav tm="100000">
                                          <p:val>
                                            <p:strVal val="#ppt_w"/>
                                          </p:val>
                                        </p:tav>
                                      </p:tavLst>
                                    </p:anim>
                                    <p:anim calcmode="lin" valueType="num">
                                      <p:cBhvr>
                                        <p:cTn id="58" dur="10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59" dur="500" decel="50000" fill="hold">
                                          <p:stCondLst>
                                            <p:cond delay="0"/>
                                          </p:stCondLst>
                                        </p:cTn>
                                        <p:tgtEl>
                                          <p:spTgt spid="3">
                                            <p:txEl>
                                              <p:pRg st="4" end="4"/>
                                            </p:txEl>
                                          </p:spTgt>
                                        </p:tgtEl>
                                        <p:attrNameLst>
                                          <p:attrName>ppt_x</p:attrName>
                                        </p:attrNameLst>
                                      </p:cBhvr>
                                      <p:tavLst>
                                        <p:tav tm="0">
                                          <p:val>
                                            <p:strVal val="#ppt_x+.4"/>
                                          </p:val>
                                        </p:tav>
                                        <p:tav tm="100000">
                                          <p:val>
                                            <p:strVal val="#ppt_x"/>
                                          </p:val>
                                        </p:tav>
                                      </p:tavLst>
                                    </p:anim>
                                    <p:anim calcmode="lin" valueType="num">
                                      <p:cBhvr>
                                        <p:cTn id="60" dur="500" decel="50000" fill="hold">
                                          <p:stCondLst>
                                            <p:cond delay="0"/>
                                          </p:stCondLst>
                                        </p:cTn>
                                        <p:tgtEl>
                                          <p:spTgt spid="3">
                                            <p:txEl>
                                              <p:pRg st="4" end="4"/>
                                            </p:txEl>
                                          </p:spTgt>
                                        </p:tgtEl>
                                        <p:attrNameLst>
                                          <p:attrName>ppt_y</p:attrName>
                                        </p:attrNameLst>
                                      </p:cBhvr>
                                      <p:tavLst>
                                        <p:tav tm="0">
                                          <p:val>
                                            <p:strVal val="#ppt_y-.2"/>
                                          </p:val>
                                        </p:tav>
                                        <p:tav tm="100000">
                                          <p:val>
                                            <p:strVal val="#ppt_y+.1"/>
                                          </p:val>
                                        </p:tav>
                                      </p:tavLst>
                                    </p:anim>
                                    <p:anim calcmode="lin" valueType="num">
                                      <p:cBhvr>
                                        <p:cTn id="61" dur="500" accel="50000" fill="hold">
                                          <p:stCondLst>
                                            <p:cond delay="500"/>
                                          </p:stCondLst>
                                        </p:cTn>
                                        <p:tgtEl>
                                          <p:spTgt spid="3">
                                            <p:txEl>
                                              <p:pRg st="4" end="4"/>
                                            </p:txEl>
                                          </p:spTgt>
                                        </p:tgtEl>
                                        <p:attrNameLst>
                                          <p:attrName>ppt_y</p:attrName>
                                        </p:attrNameLst>
                                      </p:cBhvr>
                                      <p:tavLst>
                                        <p:tav tm="0">
                                          <p:val>
                                            <p:strVal val="#ppt_y+.1"/>
                                          </p:val>
                                        </p:tav>
                                        <p:tav tm="100000">
                                          <p:val>
                                            <p:strVal val="#ppt_y"/>
                                          </p:val>
                                        </p:tav>
                                      </p:tavLst>
                                    </p:anim>
                                    <p:animEffect transition="in" filter="fade">
                                      <p:cBhvr>
                                        <p:cTn id="62" dur="1000" decel="50000">
                                          <p:stCondLst>
                                            <p:cond delay="0"/>
                                          </p:stCondLst>
                                        </p:cTn>
                                        <p:tgtEl>
                                          <p:spTgt spid="3">
                                            <p:txEl>
                                              <p:pRg st="4" end="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5" presetClass="entr" presetSubtype="0" fill="hold" grpId="0" nodeType="clickEffect">
                                  <p:stCondLst>
                                    <p:cond delay="0"/>
                                  </p:stCondLst>
                                  <p:childTnLst>
                                    <p:set>
                                      <p:cBhvr>
                                        <p:cTn id="66" dur="1" fill="hold">
                                          <p:stCondLst>
                                            <p:cond delay="0"/>
                                          </p:stCondLst>
                                        </p:cTn>
                                        <p:tgtEl>
                                          <p:spTgt spid="3">
                                            <p:txEl>
                                              <p:pRg st="5" end="5"/>
                                            </p:txEl>
                                          </p:spTgt>
                                        </p:tgtEl>
                                        <p:attrNameLst>
                                          <p:attrName>style.visibility</p:attrName>
                                        </p:attrNameLst>
                                      </p:cBhvr>
                                      <p:to>
                                        <p:strVal val="visible"/>
                                      </p:to>
                                    </p:set>
                                    <p:anim calcmode="lin" valueType="num">
                                      <p:cBhvr>
                                        <p:cTn id="67" dur="500" decel="50000" fill="hold">
                                          <p:stCondLst>
                                            <p:cond delay="0"/>
                                          </p:stCondLst>
                                        </p:cTn>
                                        <p:tgtEl>
                                          <p:spTgt spid="3">
                                            <p:txEl>
                                              <p:pRg st="5" end="5"/>
                                            </p:txEl>
                                          </p:spTgt>
                                        </p:tgtEl>
                                        <p:attrNameLst>
                                          <p:attrName>style.rotation</p:attrName>
                                        </p:attrNameLst>
                                      </p:cBhvr>
                                      <p:tavLst>
                                        <p:tav tm="0">
                                          <p:val>
                                            <p:fltVal val="-90"/>
                                          </p:val>
                                        </p:tav>
                                        <p:tav tm="100000">
                                          <p:val>
                                            <p:fltVal val="0"/>
                                          </p:val>
                                        </p:tav>
                                      </p:tavLst>
                                    </p:anim>
                                    <p:anim calcmode="lin" valueType="num">
                                      <p:cBhvr>
                                        <p:cTn id="68" dur="500" decel="50000" fill="hold">
                                          <p:stCondLst>
                                            <p:cond delay="0"/>
                                          </p:stCondLst>
                                        </p:cTn>
                                        <p:tgtEl>
                                          <p:spTgt spid="3">
                                            <p:txEl>
                                              <p:pRg st="5" end="5"/>
                                            </p:txEl>
                                          </p:spTgt>
                                        </p:tgtEl>
                                        <p:attrNameLst>
                                          <p:attrName>ppt_w</p:attrName>
                                        </p:attrNameLst>
                                      </p:cBhvr>
                                      <p:tavLst>
                                        <p:tav tm="0">
                                          <p:val>
                                            <p:strVal val="#ppt_w"/>
                                          </p:val>
                                        </p:tav>
                                        <p:tav tm="100000">
                                          <p:val>
                                            <p:strVal val="#ppt_w*.05"/>
                                          </p:val>
                                        </p:tav>
                                      </p:tavLst>
                                    </p:anim>
                                    <p:anim calcmode="lin" valueType="num">
                                      <p:cBhvr>
                                        <p:cTn id="69" dur="500" accel="50000" fill="hold">
                                          <p:stCondLst>
                                            <p:cond delay="500"/>
                                          </p:stCondLst>
                                        </p:cTn>
                                        <p:tgtEl>
                                          <p:spTgt spid="3">
                                            <p:txEl>
                                              <p:pRg st="5" end="5"/>
                                            </p:txEl>
                                          </p:spTgt>
                                        </p:tgtEl>
                                        <p:attrNameLst>
                                          <p:attrName>ppt_w</p:attrName>
                                        </p:attrNameLst>
                                      </p:cBhvr>
                                      <p:tavLst>
                                        <p:tav tm="0">
                                          <p:val>
                                            <p:strVal val="#ppt_w*.05"/>
                                          </p:val>
                                        </p:tav>
                                        <p:tav tm="100000">
                                          <p:val>
                                            <p:strVal val="#ppt_w"/>
                                          </p:val>
                                        </p:tav>
                                      </p:tavLst>
                                    </p:anim>
                                    <p:anim calcmode="lin" valueType="num">
                                      <p:cBhvr>
                                        <p:cTn id="70" dur="1000" fill="hold"/>
                                        <p:tgtEl>
                                          <p:spTgt spid="3">
                                            <p:txEl>
                                              <p:pRg st="5" end="5"/>
                                            </p:txEl>
                                          </p:spTgt>
                                        </p:tgtEl>
                                        <p:attrNameLst>
                                          <p:attrName>ppt_h</p:attrName>
                                        </p:attrNameLst>
                                      </p:cBhvr>
                                      <p:tavLst>
                                        <p:tav tm="0">
                                          <p:val>
                                            <p:strVal val="#ppt_h"/>
                                          </p:val>
                                        </p:tav>
                                        <p:tav tm="100000">
                                          <p:val>
                                            <p:strVal val="#ppt_h"/>
                                          </p:val>
                                        </p:tav>
                                      </p:tavLst>
                                    </p:anim>
                                    <p:anim calcmode="lin" valueType="num">
                                      <p:cBhvr>
                                        <p:cTn id="71" dur="500" decel="50000" fill="hold">
                                          <p:stCondLst>
                                            <p:cond delay="0"/>
                                          </p:stCondLst>
                                        </p:cTn>
                                        <p:tgtEl>
                                          <p:spTgt spid="3">
                                            <p:txEl>
                                              <p:pRg st="5" end="5"/>
                                            </p:txEl>
                                          </p:spTgt>
                                        </p:tgtEl>
                                        <p:attrNameLst>
                                          <p:attrName>ppt_x</p:attrName>
                                        </p:attrNameLst>
                                      </p:cBhvr>
                                      <p:tavLst>
                                        <p:tav tm="0">
                                          <p:val>
                                            <p:strVal val="#ppt_x+.4"/>
                                          </p:val>
                                        </p:tav>
                                        <p:tav tm="100000">
                                          <p:val>
                                            <p:strVal val="#ppt_x"/>
                                          </p:val>
                                        </p:tav>
                                      </p:tavLst>
                                    </p:anim>
                                    <p:anim calcmode="lin" valueType="num">
                                      <p:cBhvr>
                                        <p:cTn id="72" dur="500" decel="50000" fill="hold">
                                          <p:stCondLst>
                                            <p:cond delay="0"/>
                                          </p:stCondLst>
                                        </p:cTn>
                                        <p:tgtEl>
                                          <p:spTgt spid="3">
                                            <p:txEl>
                                              <p:pRg st="5" end="5"/>
                                            </p:txEl>
                                          </p:spTgt>
                                        </p:tgtEl>
                                        <p:attrNameLst>
                                          <p:attrName>ppt_y</p:attrName>
                                        </p:attrNameLst>
                                      </p:cBhvr>
                                      <p:tavLst>
                                        <p:tav tm="0">
                                          <p:val>
                                            <p:strVal val="#ppt_y-.2"/>
                                          </p:val>
                                        </p:tav>
                                        <p:tav tm="100000">
                                          <p:val>
                                            <p:strVal val="#ppt_y+.1"/>
                                          </p:val>
                                        </p:tav>
                                      </p:tavLst>
                                    </p:anim>
                                    <p:anim calcmode="lin" valueType="num">
                                      <p:cBhvr>
                                        <p:cTn id="73" dur="500" accel="50000" fill="hold">
                                          <p:stCondLst>
                                            <p:cond delay="500"/>
                                          </p:stCondLst>
                                        </p:cTn>
                                        <p:tgtEl>
                                          <p:spTgt spid="3">
                                            <p:txEl>
                                              <p:pRg st="5" end="5"/>
                                            </p:txEl>
                                          </p:spTgt>
                                        </p:tgtEl>
                                        <p:attrNameLst>
                                          <p:attrName>ppt_y</p:attrName>
                                        </p:attrNameLst>
                                      </p:cBhvr>
                                      <p:tavLst>
                                        <p:tav tm="0">
                                          <p:val>
                                            <p:strVal val="#ppt_y+.1"/>
                                          </p:val>
                                        </p:tav>
                                        <p:tav tm="100000">
                                          <p:val>
                                            <p:strVal val="#ppt_y"/>
                                          </p:val>
                                        </p:tav>
                                      </p:tavLst>
                                    </p:anim>
                                    <p:animEffect transition="in" filter="fade">
                                      <p:cBhvr>
                                        <p:cTn id="74" dur="1000" decel="50000">
                                          <p:stCondLst>
                                            <p:cond delay="0"/>
                                          </p:stCondLst>
                                        </p:cTn>
                                        <p:tgtEl>
                                          <p:spTgt spid="3">
                                            <p:txEl>
                                              <p:pRg st="5" end="5"/>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5" presetClass="entr" presetSubtype="0" fill="hold" grpId="0" nodeType="clickEffect">
                                  <p:stCondLst>
                                    <p:cond delay="0"/>
                                  </p:stCondLst>
                                  <p:childTnLst>
                                    <p:set>
                                      <p:cBhvr>
                                        <p:cTn id="78" dur="1" fill="hold">
                                          <p:stCondLst>
                                            <p:cond delay="0"/>
                                          </p:stCondLst>
                                        </p:cTn>
                                        <p:tgtEl>
                                          <p:spTgt spid="3">
                                            <p:txEl>
                                              <p:pRg st="6" end="6"/>
                                            </p:txEl>
                                          </p:spTgt>
                                        </p:tgtEl>
                                        <p:attrNameLst>
                                          <p:attrName>style.visibility</p:attrName>
                                        </p:attrNameLst>
                                      </p:cBhvr>
                                      <p:to>
                                        <p:strVal val="visible"/>
                                      </p:to>
                                    </p:set>
                                    <p:anim calcmode="lin" valueType="num">
                                      <p:cBhvr>
                                        <p:cTn id="79" dur="500" decel="50000" fill="hold">
                                          <p:stCondLst>
                                            <p:cond delay="0"/>
                                          </p:stCondLst>
                                        </p:cTn>
                                        <p:tgtEl>
                                          <p:spTgt spid="3">
                                            <p:txEl>
                                              <p:pRg st="6" end="6"/>
                                            </p:txEl>
                                          </p:spTgt>
                                        </p:tgtEl>
                                        <p:attrNameLst>
                                          <p:attrName>style.rotation</p:attrName>
                                        </p:attrNameLst>
                                      </p:cBhvr>
                                      <p:tavLst>
                                        <p:tav tm="0">
                                          <p:val>
                                            <p:fltVal val="-90"/>
                                          </p:val>
                                        </p:tav>
                                        <p:tav tm="100000">
                                          <p:val>
                                            <p:fltVal val="0"/>
                                          </p:val>
                                        </p:tav>
                                      </p:tavLst>
                                    </p:anim>
                                    <p:anim calcmode="lin" valueType="num">
                                      <p:cBhvr>
                                        <p:cTn id="80" dur="500" decel="50000" fill="hold">
                                          <p:stCondLst>
                                            <p:cond delay="0"/>
                                          </p:stCondLst>
                                        </p:cTn>
                                        <p:tgtEl>
                                          <p:spTgt spid="3">
                                            <p:txEl>
                                              <p:pRg st="6" end="6"/>
                                            </p:txEl>
                                          </p:spTgt>
                                        </p:tgtEl>
                                        <p:attrNameLst>
                                          <p:attrName>ppt_w</p:attrName>
                                        </p:attrNameLst>
                                      </p:cBhvr>
                                      <p:tavLst>
                                        <p:tav tm="0">
                                          <p:val>
                                            <p:strVal val="#ppt_w"/>
                                          </p:val>
                                        </p:tav>
                                        <p:tav tm="100000">
                                          <p:val>
                                            <p:strVal val="#ppt_w*.05"/>
                                          </p:val>
                                        </p:tav>
                                      </p:tavLst>
                                    </p:anim>
                                    <p:anim calcmode="lin" valueType="num">
                                      <p:cBhvr>
                                        <p:cTn id="81" dur="500" accel="50000" fill="hold">
                                          <p:stCondLst>
                                            <p:cond delay="500"/>
                                          </p:stCondLst>
                                        </p:cTn>
                                        <p:tgtEl>
                                          <p:spTgt spid="3">
                                            <p:txEl>
                                              <p:pRg st="6" end="6"/>
                                            </p:txEl>
                                          </p:spTgt>
                                        </p:tgtEl>
                                        <p:attrNameLst>
                                          <p:attrName>ppt_w</p:attrName>
                                        </p:attrNameLst>
                                      </p:cBhvr>
                                      <p:tavLst>
                                        <p:tav tm="0">
                                          <p:val>
                                            <p:strVal val="#ppt_w*.05"/>
                                          </p:val>
                                        </p:tav>
                                        <p:tav tm="100000">
                                          <p:val>
                                            <p:strVal val="#ppt_w"/>
                                          </p:val>
                                        </p:tav>
                                      </p:tavLst>
                                    </p:anim>
                                    <p:anim calcmode="lin" valueType="num">
                                      <p:cBhvr>
                                        <p:cTn id="82" dur="1000" fill="hold"/>
                                        <p:tgtEl>
                                          <p:spTgt spid="3">
                                            <p:txEl>
                                              <p:pRg st="6" end="6"/>
                                            </p:txEl>
                                          </p:spTgt>
                                        </p:tgtEl>
                                        <p:attrNameLst>
                                          <p:attrName>ppt_h</p:attrName>
                                        </p:attrNameLst>
                                      </p:cBhvr>
                                      <p:tavLst>
                                        <p:tav tm="0">
                                          <p:val>
                                            <p:strVal val="#ppt_h"/>
                                          </p:val>
                                        </p:tav>
                                        <p:tav tm="100000">
                                          <p:val>
                                            <p:strVal val="#ppt_h"/>
                                          </p:val>
                                        </p:tav>
                                      </p:tavLst>
                                    </p:anim>
                                    <p:anim calcmode="lin" valueType="num">
                                      <p:cBhvr>
                                        <p:cTn id="83" dur="500" decel="50000" fill="hold">
                                          <p:stCondLst>
                                            <p:cond delay="0"/>
                                          </p:stCondLst>
                                        </p:cTn>
                                        <p:tgtEl>
                                          <p:spTgt spid="3">
                                            <p:txEl>
                                              <p:pRg st="6" end="6"/>
                                            </p:txEl>
                                          </p:spTgt>
                                        </p:tgtEl>
                                        <p:attrNameLst>
                                          <p:attrName>ppt_x</p:attrName>
                                        </p:attrNameLst>
                                      </p:cBhvr>
                                      <p:tavLst>
                                        <p:tav tm="0">
                                          <p:val>
                                            <p:strVal val="#ppt_x+.4"/>
                                          </p:val>
                                        </p:tav>
                                        <p:tav tm="100000">
                                          <p:val>
                                            <p:strVal val="#ppt_x"/>
                                          </p:val>
                                        </p:tav>
                                      </p:tavLst>
                                    </p:anim>
                                    <p:anim calcmode="lin" valueType="num">
                                      <p:cBhvr>
                                        <p:cTn id="84" dur="500" decel="50000" fill="hold">
                                          <p:stCondLst>
                                            <p:cond delay="0"/>
                                          </p:stCondLst>
                                        </p:cTn>
                                        <p:tgtEl>
                                          <p:spTgt spid="3">
                                            <p:txEl>
                                              <p:pRg st="6" end="6"/>
                                            </p:txEl>
                                          </p:spTgt>
                                        </p:tgtEl>
                                        <p:attrNameLst>
                                          <p:attrName>ppt_y</p:attrName>
                                        </p:attrNameLst>
                                      </p:cBhvr>
                                      <p:tavLst>
                                        <p:tav tm="0">
                                          <p:val>
                                            <p:strVal val="#ppt_y-.2"/>
                                          </p:val>
                                        </p:tav>
                                        <p:tav tm="100000">
                                          <p:val>
                                            <p:strVal val="#ppt_y+.1"/>
                                          </p:val>
                                        </p:tav>
                                      </p:tavLst>
                                    </p:anim>
                                    <p:anim calcmode="lin" valueType="num">
                                      <p:cBhvr>
                                        <p:cTn id="85" dur="500" accel="50000" fill="hold">
                                          <p:stCondLst>
                                            <p:cond delay="500"/>
                                          </p:stCondLst>
                                        </p:cTn>
                                        <p:tgtEl>
                                          <p:spTgt spid="3">
                                            <p:txEl>
                                              <p:pRg st="6" end="6"/>
                                            </p:txEl>
                                          </p:spTgt>
                                        </p:tgtEl>
                                        <p:attrNameLst>
                                          <p:attrName>ppt_y</p:attrName>
                                        </p:attrNameLst>
                                      </p:cBhvr>
                                      <p:tavLst>
                                        <p:tav tm="0">
                                          <p:val>
                                            <p:strVal val="#ppt_y+.1"/>
                                          </p:val>
                                        </p:tav>
                                        <p:tav tm="100000">
                                          <p:val>
                                            <p:strVal val="#ppt_y"/>
                                          </p:val>
                                        </p:tav>
                                      </p:tavLst>
                                    </p:anim>
                                    <p:animEffect transition="in" filter="fade">
                                      <p:cBhvr>
                                        <p:cTn id="86" dur="1000" decel="50000">
                                          <p:stCondLst>
                                            <p:cond delay="0"/>
                                          </p:stCondLst>
                                        </p:cTn>
                                        <p:tgtEl>
                                          <p:spTgt spid="3">
                                            <p:txEl>
                                              <p:pRg st="6" end="6"/>
                                            </p:txEl>
                                          </p:spTgt>
                                        </p:tgtEl>
                                      </p:cBhvr>
                                    </p:animEffect>
                                  </p:childTnLst>
                                </p:cTn>
                              </p:par>
                            </p:childTnLst>
                          </p:cTn>
                        </p:par>
                      </p:childTnLst>
                    </p:cTn>
                  </p:par>
                  <p:par>
                    <p:cTn id="87" fill="hold">
                      <p:stCondLst>
                        <p:cond delay="indefinite"/>
                      </p:stCondLst>
                      <p:childTnLst>
                        <p:par>
                          <p:cTn id="88" fill="hold">
                            <p:stCondLst>
                              <p:cond delay="0"/>
                            </p:stCondLst>
                            <p:childTnLst>
                              <p:par>
                                <p:cTn id="89" presetID="25" presetClass="entr" presetSubtype="0" fill="hold" grpId="0" nodeType="clickEffect">
                                  <p:stCondLst>
                                    <p:cond delay="0"/>
                                  </p:stCondLst>
                                  <p:childTnLst>
                                    <p:set>
                                      <p:cBhvr>
                                        <p:cTn id="90" dur="1" fill="hold">
                                          <p:stCondLst>
                                            <p:cond delay="0"/>
                                          </p:stCondLst>
                                        </p:cTn>
                                        <p:tgtEl>
                                          <p:spTgt spid="3">
                                            <p:txEl>
                                              <p:pRg st="7" end="7"/>
                                            </p:txEl>
                                          </p:spTgt>
                                        </p:tgtEl>
                                        <p:attrNameLst>
                                          <p:attrName>style.visibility</p:attrName>
                                        </p:attrNameLst>
                                      </p:cBhvr>
                                      <p:to>
                                        <p:strVal val="visible"/>
                                      </p:to>
                                    </p:set>
                                    <p:anim calcmode="lin" valueType="num">
                                      <p:cBhvr>
                                        <p:cTn id="91" dur="500" decel="50000" fill="hold">
                                          <p:stCondLst>
                                            <p:cond delay="0"/>
                                          </p:stCondLst>
                                        </p:cTn>
                                        <p:tgtEl>
                                          <p:spTgt spid="3">
                                            <p:txEl>
                                              <p:pRg st="7" end="7"/>
                                            </p:txEl>
                                          </p:spTgt>
                                        </p:tgtEl>
                                        <p:attrNameLst>
                                          <p:attrName>style.rotation</p:attrName>
                                        </p:attrNameLst>
                                      </p:cBhvr>
                                      <p:tavLst>
                                        <p:tav tm="0">
                                          <p:val>
                                            <p:fltVal val="-90"/>
                                          </p:val>
                                        </p:tav>
                                        <p:tav tm="100000">
                                          <p:val>
                                            <p:fltVal val="0"/>
                                          </p:val>
                                        </p:tav>
                                      </p:tavLst>
                                    </p:anim>
                                    <p:anim calcmode="lin" valueType="num">
                                      <p:cBhvr>
                                        <p:cTn id="92" dur="500" decel="50000" fill="hold">
                                          <p:stCondLst>
                                            <p:cond delay="0"/>
                                          </p:stCondLst>
                                        </p:cTn>
                                        <p:tgtEl>
                                          <p:spTgt spid="3">
                                            <p:txEl>
                                              <p:pRg st="7" end="7"/>
                                            </p:txEl>
                                          </p:spTgt>
                                        </p:tgtEl>
                                        <p:attrNameLst>
                                          <p:attrName>ppt_w</p:attrName>
                                        </p:attrNameLst>
                                      </p:cBhvr>
                                      <p:tavLst>
                                        <p:tav tm="0">
                                          <p:val>
                                            <p:strVal val="#ppt_w"/>
                                          </p:val>
                                        </p:tav>
                                        <p:tav tm="100000">
                                          <p:val>
                                            <p:strVal val="#ppt_w*.05"/>
                                          </p:val>
                                        </p:tav>
                                      </p:tavLst>
                                    </p:anim>
                                    <p:anim calcmode="lin" valueType="num">
                                      <p:cBhvr>
                                        <p:cTn id="93" dur="500" accel="50000" fill="hold">
                                          <p:stCondLst>
                                            <p:cond delay="500"/>
                                          </p:stCondLst>
                                        </p:cTn>
                                        <p:tgtEl>
                                          <p:spTgt spid="3">
                                            <p:txEl>
                                              <p:pRg st="7" end="7"/>
                                            </p:txEl>
                                          </p:spTgt>
                                        </p:tgtEl>
                                        <p:attrNameLst>
                                          <p:attrName>ppt_w</p:attrName>
                                        </p:attrNameLst>
                                      </p:cBhvr>
                                      <p:tavLst>
                                        <p:tav tm="0">
                                          <p:val>
                                            <p:strVal val="#ppt_w*.05"/>
                                          </p:val>
                                        </p:tav>
                                        <p:tav tm="100000">
                                          <p:val>
                                            <p:strVal val="#ppt_w"/>
                                          </p:val>
                                        </p:tav>
                                      </p:tavLst>
                                    </p:anim>
                                    <p:anim calcmode="lin" valueType="num">
                                      <p:cBhvr>
                                        <p:cTn id="94" dur="1000" fill="hold"/>
                                        <p:tgtEl>
                                          <p:spTgt spid="3">
                                            <p:txEl>
                                              <p:pRg st="7" end="7"/>
                                            </p:txEl>
                                          </p:spTgt>
                                        </p:tgtEl>
                                        <p:attrNameLst>
                                          <p:attrName>ppt_h</p:attrName>
                                        </p:attrNameLst>
                                      </p:cBhvr>
                                      <p:tavLst>
                                        <p:tav tm="0">
                                          <p:val>
                                            <p:strVal val="#ppt_h"/>
                                          </p:val>
                                        </p:tav>
                                        <p:tav tm="100000">
                                          <p:val>
                                            <p:strVal val="#ppt_h"/>
                                          </p:val>
                                        </p:tav>
                                      </p:tavLst>
                                    </p:anim>
                                    <p:anim calcmode="lin" valueType="num">
                                      <p:cBhvr>
                                        <p:cTn id="95" dur="500" decel="50000" fill="hold">
                                          <p:stCondLst>
                                            <p:cond delay="0"/>
                                          </p:stCondLst>
                                        </p:cTn>
                                        <p:tgtEl>
                                          <p:spTgt spid="3">
                                            <p:txEl>
                                              <p:pRg st="7" end="7"/>
                                            </p:txEl>
                                          </p:spTgt>
                                        </p:tgtEl>
                                        <p:attrNameLst>
                                          <p:attrName>ppt_x</p:attrName>
                                        </p:attrNameLst>
                                      </p:cBhvr>
                                      <p:tavLst>
                                        <p:tav tm="0">
                                          <p:val>
                                            <p:strVal val="#ppt_x+.4"/>
                                          </p:val>
                                        </p:tav>
                                        <p:tav tm="100000">
                                          <p:val>
                                            <p:strVal val="#ppt_x"/>
                                          </p:val>
                                        </p:tav>
                                      </p:tavLst>
                                    </p:anim>
                                    <p:anim calcmode="lin" valueType="num">
                                      <p:cBhvr>
                                        <p:cTn id="96" dur="500" decel="50000" fill="hold">
                                          <p:stCondLst>
                                            <p:cond delay="0"/>
                                          </p:stCondLst>
                                        </p:cTn>
                                        <p:tgtEl>
                                          <p:spTgt spid="3">
                                            <p:txEl>
                                              <p:pRg st="7" end="7"/>
                                            </p:txEl>
                                          </p:spTgt>
                                        </p:tgtEl>
                                        <p:attrNameLst>
                                          <p:attrName>ppt_y</p:attrName>
                                        </p:attrNameLst>
                                      </p:cBhvr>
                                      <p:tavLst>
                                        <p:tav tm="0">
                                          <p:val>
                                            <p:strVal val="#ppt_y-.2"/>
                                          </p:val>
                                        </p:tav>
                                        <p:tav tm="100000">
                                          <p:val>
                                            <p:strVal val="#ppt_y+.1"/>
                                          </p:val>
                                        </p:tav>
                                      </p:tavLst>
                                    </p:anim>
                                    <p:anim calcmode="lin" valueType="num">
                                      <p:cBhvr>
                                        <p:cTn id="97" dur="500" accel="50000" fill="hold">
                                          <p:stCondLst>
                                            <p:cond delay="500"/>
                                          </p:stCondLst>
                                        </p:cTn>
                                        <p:tgtEl>
                                          <p:spTgt spid="3">
                                            <p:txEl>
                                              <p:pRg st="7" end="7"/>
                                            </p:txEl>
                                          </p:spTgt>
                                        </p:tgtEl>
                                        <p:attrNameLst>
                                          <p:attrName>ppt_y</p:attrName>
                                        </p:attrNameLst>
                                      </p:cBhvr>
                                      <p:tavLst>
                                        <p:tav tm="0">
                                          <p:val>
                                            <p:strVal val="#ppt_y+.1"/>
                                          </p:val>
                                        </p:tav>
                                        <p:tav tm="100000">
                                          <p:val>
                                            <p:strVal val="#ppt_y"/>
                                          </p:val>
                                        </p:tav>
                                      </p:tavLst>
                                    </p:anim>
                                    <p:animEffect transition="in" filter="fade">
                                      <p:cBhvr>
                                        <p:cTn id="98" dur="1000" decel="50000">
                                          <p:stCondLst>
                                            <p:cond delay="0"/>
                                          </p:stCondLst>
                                        </p:cTn>
                                        <p:tgtEl>
                                          <p:spTgt spid="3">
                                            <p:txEl>
                                              <p:pRg st="7" end="7"/>
                                            </p:txEl>
                                          </p:spTgt>
                                        </p:tgtEl>
                                      </p:cBhvr>
                                    </p:animEffect>
                                  </p:childTnLst>
                                </p:cTn>
                              </p:par>
                            </p:childTnLst>
                          </p:cTn>
                        </p:par>
                      </p:childTnLst>
                    </p:cTn>
                  </p:par>
                  <p:par>
                    <p:cTn id="99" fill="hold">
                      <p:stCondLst>
                        <p:cond delay="indefinite"/>
                      </p:stCondLst>
                      <p:childTnLst>
                        <p:par>
                          <p:cTn id="100" fill="hold">
                            <p:stCondLst>
                              <p:cond delay="0"/>
                            </p:stCondLst>
                            <p:childTnLst>
                              <p:par>
                                <p:cTn id="101" presetID="42" presetClass="entr" presetSubtype="0" fill="hold" grpId="0" nodeType="clickEffect">
                                  <p:stCondLst>
                                    <p:cond delay="0"/>
                                  </p:stCondLst>
                                  <p:childTnLst>
                                    <p:set>
                                      <p:cBhvr>
                                        <p:cTn id="102" dur="1" fill="hold">
                                          <p:stCondLst>
                                            <p:cond delay="0"/>
                                          </p:stCondLst>
                                        </p:cTn>
                                        <p:tgtEl>
                                          <p:spTgt spid="4">
                                            <p:txEl>
                                              <p:pRg st="0" end="0"/>
                                            </p:txEl>
                                          </p:spTgt>
                                        </p:tgtEl>
                                        <p:attrNameLst>
                                          <p:attrName>style.visibility</p:attrName>
                                        </p:attrNameLst>
                                      </p:cBhvr>
                                      <p:to>
                                        <p:strVal val="visible"/>
                                      </p:to>
                                    </p:set>
                                    <p:animEffect transition="in" filter="fade">
                                      <p:cBhvr>
                                        <p:cTn id="103" dur="1000"/>
                                        <p:tgtEl>
                                          <p:spTgt spid="4">
                                            <p:txEl>
                                              <p:pRg st="0" end="0"/>
                                            </p:txEl>
                                          </p:spTgt>
                                        </p:tgtEl>
                                      </p:cBhvr>
                                    </p:animEffect>
                                    <p:anim calcmode="lin" valueType="num">
                                      <p:cBhvr>
                                        <p:cTn id="104"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05"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6" fill="hold">
                      <p:stCondLst>
                        <p:cond delay="indefinite"/>
                      </p:stCondLst>
                      <p:childTnLst>
                        <p:par>
                          <p:cTn id="107" fill="hold">
                            <p:stCondLst>
                              <p:cond delay="0"/>
                            </p:stCondLst>
                            <p:childTnLst>
                              <p:par>
                                <p:cTn id="108" presetID="42" presetClass="entr" presetSubtype="0" fill="hold" grpId="0" nodeType="clickEffect">
                                  <p:stCondLst>
                                    <p:cond delay="0"/>
                                  </p:stCondLst>
                                  <p:childTnLst>
                                    <p:set>
                                      <p:cBhvr>
                                        <p:cTn id="109" dur="1" fill="hold">
                                          <p:stCondLst>
                                            <p:cond delay="0"/>
                                          </p:stCondLst>
                                        </p:cTn>
                                        <p:tgtEl>
                                          <p:spTgt spid="4">
                                            <p:txEl>
                                              <p:pRg st="4" end="4"/>
                                            </p:txEl>
                                          </p:spTgt>
                                        </p:tgtEl>
                                        <p:attrNameLst>
                                          <p:attrName>style.visibility</p:attrName>
                                        </p:attrNameLst>
                                      </p:cBhvr>
                                      <p:to>
                                        <p:strVal val="visible"/>
                                      </p:to>
                                    </p:set>
                                    <p:animEffect transition="in" filter="fade">
                                      <p:cBhvr>
                                        <p:cTn id="110" dur="1000"/>
                                        <p:tgtEl>
                                          <p:spTgt spid="4">
                                            <p:txEl>
                                              <p:pRg st="4" end="4"/>
                                            </p:txEl>
                                          </p:spTgt>
                                        </p:tgtEl>
                                      </p:cBhvr>
                                    </p:animEffect>
                                    <p:anim calcmode="lin" valueType="num">
                                      <p:cBhvr>
                                        <p:cTn id="111"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112"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13" fill="hold">
                      <p:stCondLst>
                        <p:cond delay="indefinite"/>
                      </p:stCondLst>
                      <p:childTnLst>
                        <p:par>
                          <p:cTn id="114" fill="hold">
                            <p:stCondLst>
                              <p:cond delay="0"/>
                            </p:stCondLst>
                            <p:childTnLst>
                              <p:par>
                                <p:cTn id="115" presetID="42" presetClass="entr" presetSubtype="0" fill="hold" grpId="0" nodeType="clickEffect">
                                  <p:stCondLst>
                                    <p:cond delay="0"/>
                                  </p:stCondLst>
                                  <p:childTnLst>
                                    <p:set>
                                      <p:cBhvr>
                                        <p:cTn id="116" dur="1" fill="hold">
                                          <p:stCondLst>
                                            <p:cond delay="0"/>
                                          </p:stCondLst>
                                        </p:cTn>
                                        <p:tgtEl>
                                          <p:spTgt spid="4">
                                            <p:txEl>
                                              <p:pRg st="9" end="9"/>
                                            </p:txEl>
                                          </p:spTgt>
                                        </p:tgtEl>
                                        <p:attrNameLst>
                                          <p:attrName>style.visibility</p:attrName>
                                        </p:attrNameLst>
                                      </p:cBhvr>
                                      <p:to>
                                        <p:strVal val="visible"/>
                                      </p:to>
                                    </p:set>
                                    <p:animEffect transition="in" filter="fade">
                                      <p:cBhvr>
                                        <p:cTn id="117" dur="1000"/>
                                        <p:tgtEl>
                                          <p:spTgt spid="4">
                                            <p:txEl>
                                              <p:pRg st="9" end="9"/>
                                            </p:txEl>
                                          </p:spTgt>
                                        </p:tgtEl>
                                      </p:cBhvr>
                                    </p:animEffect>
                                    <p:anim calcmode="lin" valueType="num">
                                      <p:cBhvr>
                                        <p:cTn id="118"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119"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42" presetClass="entr" presetSubtype="0" fill="hold" grpId="0" nodeType="clickEffect">
                                  <p:stCondLst>
                                    <p:cond delay="0"/>
                                  </p:stCondLst>
                                  <p:childTnLst>
                                    <p:set>
                                      <p:cBhvr>
                                        <p:cTn id="123" dur="1" fill="hold">
                                          <p:stCondLst>
                                            <p:cond delay="0"/>
                                          </p:stCondLst>
                                        </p:cTn>
                                        <p:tgtEl>
                                          <p:spTgt spid="4">
                                            <p:txEl>
                                              <p:pRg st="10" end="10"/>
                                            </p:txEl>
                                          </p:spTgt>
                                        </p:tgtEl>
                                        <p:attrNameLst>
                                          <p:attrName>style.visibility</p:attrName>
                                        </p:attrNameLst>
                                      </p:cBhvr>
                                      <p:to>
                                        <p:strVal val="visible"/>
                                      </p:to>
                                    </p:set>
                                    <p:animEffect transition="in" filter="fade">
                                      <p:cBhvr>
                                        <p:cTn id="124" dur="1000"/>
                                        <p:tgtEl>
                                          <p:spTgt spid="4">
                                            <p:txEl>
                                              <p:pRg st="10" end="10"/>
                                            </p:txEl>
                                          </p:spTgt>
                                        </p:tgtEl>
                                      </p:cBhvr>
                                    </p:animEffect>
                                    <p:anim calcmode="lin" valueType="num">
                                      <p:cBhvr>
                                        <p:cTn id="125"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126" dur="1000" fill="hold"/>
                                        <p:tgtEl>
                                          <p:spTgt spid="4">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14282" y="285728"/>
            <a:ext cx="8715436" cy="6286544"/>
          </a:xfrm>
        </p:spPr>
        <p:txBody>
          <a:bodyPr>
            <a:normAutofit/>
          </a:bodyPr>
          <a:lstStyle/>
          <a:p>
            <a:pPr>
              <a:buNone/>
            </a:pPr>
            <a:r>
              <a:rPr lang="en-US" altLang="zh-CN" sz="3600" dirty="0" smtClean="0">
                <a:solidFill>
                  <a:srgbClr val="92D050"/>
                </a:solidFill>
              </a:rPr>
              <a:t>8</a:t>
            </a:r>
            <a:r>
              <a:rPr lang="zh-CN" altLang="en-US" sz="3600" dirty="0" smtClean="0">
                <a:solidFill>
                  <a:srgbClr val="92D050"/>
                </a:solidFill>
              </a:rPr>
              <a:t>．在横线上填写古诗、文句。（每空</a:t>
            </a:r>
            <a:r>
              <a:rPr lang="en-US" altLang="zh-CN" sz="3600" dirty="0" smtClean="0">
                <a:solidFill>
                  <a:srgbClr val="92D050"/>
                </a:solidFill>
              </a:rPr>
              <a:t>1</a:t>
            </a:r>
            <a:r>
              <a:rPr lang="zh-CN" altLang="en-US" sz="3600" dirty="0" smtClean="0">
                <a:solidFill>
                  <a:srgbClr val="92D050"/>
                </a:solidFill>
              </a:rPr>
              <a:t>分，共</a:t>
            </a:r>
            <a:r>
              <a:rPr lang="en-US" altLang="zh-CN" sz="3600" dirty="0" smtClean="0">
                <a:solidFill>
                  <a:srgbClr val="92D050"/>
                </a:solidFill>
              </a:rPr>
              <a:t>6</a:t>
            </a:r>
            <a:r>
              <a:rPr lang="zh-CN" altLang="en-US" sz="3600" dirty="0" smtClean="0">
                <a:solidFill>
                  <a:srgbClr val="92D050"/>
                </a:solidFill>
              </a:rPr>
              <a:t>分，每错一字扣</a:t>
            </a:r>
            <a:r>
              <a:rPr lang="en-US" altLang="zh-CN" sz="3600" dirty="0" smtClean="0">
                <a:solidFill>
                  <a:srgbClr val="92D050"/>
                </a:solidFill>
              </a:rPr>
              <a:t>0.5</a:t>
            </a:r>
            <a:r>
              <a:rPr lang="zh-CN" altLang="en-US" sz="3600" dirty="0" smtClean="0">
                <a:solidFill>
                  <a:srgbClr val="92D050"/>
                </a:solidFill>
              </a:rPr>
              <a:t>分）</a:t>
            </a:r>
          </a:p>
          <a:p>
            <a:pPr>
              <a:buNone/>
            </a:pPr>
            <a:r>
              <a:rPr lang="zh-CN" altLang="en-US" sz="3600" dirty="0" smtClean="0"/>
              <a:t>①子曰：“学而不思则罔，</a:t>
            </a:r>
            <a:r>
              <a:rPr lang="en-US" altLang="zh-CN" sz="3600" dirty="0" smtClean="0"/>
              <a:t>_________</a:t>
            </a:r>
            <a:r>
              <a:rPr lang="zh-CN" altLang="en-US" sz="3600" dirty="0" smtClean="0"/>
              <a:t>。”</a:t>
            </a:r>
          </a:p>
          <a:p>
            <a:pPr>
              <a:buNone/>
            </a:pPr>
            <a:r>
              <a:rPr lang="zh-CN" altLang="en-US" sz="3600" dirty="0" smtClean="0"/>
              <a:t>②</a:t>
            </a:r>
            <a:r>
              <a:rPr lang="en-US" altLang="zh-CN" sz="3600" dirty="0" smtClean="0"/>
              <a:t>____________</a:t>
            </a:r>
            <a:r>
              <a:rPr lang="zh-CN" altLang="en-US" sz="3600" dirty="0" smtClean="0"/>
              <a:t>，浅草才能没马蹄。</a:t>
            </a:r>
          </a:p>
          <a:p>
            <a:pPr>
              <a:buNone/>
            </a:pPr>
            <a:r>
              <a:rPr lang="zh-CN" altLang="en-US" sz="3600" dirty="0" smtClean="0"/>
              <a:t>③海日生残夜，</a:t>
            </a:r>
            <a:r>
              <a:rPr lang="en-US" altLang="zh-CN" sz="3600" dirty="0" smtClean="0"/>
              <a:t>___________</a:t>
            </a:r>
            <a:r>
              <a:rPr lang="zh-CN" altLang="en-US" sz="3600" dirty="0" smtClean="0"/>
              <a:t>。</a:t>
            </a:r>
          </a:p>
          <a:p>
            <a:pPr>
              <a:buNone/>
            </a:pPr>
            <a:r>
              <a:rPr lang="zh-CN" altLang="en-US" sz="3600" dirty="0" smtClean="0"/>
              <a:t>④</a:t>
            </a:r>
            <a:r>
              <a:rPr lang="en-US" altLang="zh-CN" sz="3600" dirty="0" smtClean="0"/>
              <a:t>___________</a:t>
            </a:r>
            <a:r>
              <a:rPr lang="zh-CN" altLang="en-US" sz="3600" dirty="0" smtClean="0"/>
              <a:t>，听取蛙声一片。</a:t>
            </a:r>
          </a:p>
          <a:p>
            <a:pPr>
              <a:buNone/>
            </a:pPr>
            <a:r>
              <a:rPr lang="zh-CN" altLang="en-US" sz="3600" dirty="0" smtClean="0"/>
              <a:t>⑤夕阳西下，</a:t>
            </a:r>
            <a:r>
              <a:rPr lang="en-US" altLang="zh-CN" sz="3600" dirty="0" smtClean="0"/>
              <a:t>___________</a:t>
            </a:r>
            <a:r>
              <a:rPr lang="zh-CN" altLang="en-US" sz="3600" dirty="0" smtClean="0"/>
              <a:t>。</a:t>
            </a:r>
          </a:p>
          <a:p>
            <a:pPr>
              <a:buNone/>
            </a:pPr>
            <a:r>
              <a:rPr lang="zh-CN" altLang="en-US" sz="3600" dirty="0" smtClean="0"/>
              <a:t>⑥</a:t>
            </a:r>
            <a:r>
              <a:rPr lang="en-US" altLang="zh-CN" sz="3600" dirty="0" smtClean="0"/>
              <a:t>__________</a:t>
            </a:r>
            <a:r>
              <a:rPr lang="zh-CN" altLang="en-US" sz="3600" dirty="0" smtClean="0"/>
              <a:t>，青山郭外斜。</a:t>
            </a:r>
          </a:p>
          <a:p>
            <a:endParaRPr lang="zh-CN" altLang="en-US" dirty="0"/>
          </a:p>
        </p:txBody>
      </p:sp>
      <p:sp>
        <p:nvSpPr>
          <p:cNvPr id="4" name="内容占位符 3"/>
          <p:cNvSpPr>
            <a:spLocks noGrp="1"/>
          </p:cNvSpPr>
          <p:nvPr>
            <p:ph sz="half" idx="2"/>
          </p:nvPr>
        </p:nvSpPr>
        <p:spPr>
          <a:xfrm>
            <a:off x="214282" y="1500174"/>
            <a:ext cx="8715436" cy="5072098"/>
          </a:xfrm>
        </p:spPr>
        <p:txBody>
          <a:bodyPr>
            <a:normAutofit/>
          </a:bodyPr>
          <a:lstStyle/>
          <a:p>
            <a:pPr>
              <a:buNone/>
            </a:pPr>
            <a:r>
              <a:rPr lang="en-US" altLang="zh-CN" sz="3600" dirty="0" smtClean="0">
                <a:solidFill>
                  <a:srgbClr val="C00000"/>
                </a:solidFill>
              </a:rPr>
              <a:t>							</a:t>
            </a:r>
            <a:r>
              <a:rPr lang="zh-CN" altLang="en-US" sz="3600" dirty="0" smtClean="0">
                <a:solidFill>
                  <a:srgbClr val="C00000"/>
                </a:solidFill>
              </a:rPr>
              <a:t>思而不学则殆  乱花渐欲迷人眼  </a:t>
            </a:r>
            <a:endParaRPr lang="en-US" altLang="zh-CN" sz="3600" dirty="0" smtClean="0">
              <a:solidFill>
                <a:srgbClr val="C00000"/>
              </a:solidFill>
            </a:endParaRPr>
          </a:p>
          <a:p>
            <a:pPr>
              <a:buNone/>
            </a:pPr>
            <a:r>
              <a:rPr lang="en-US" altLang="zh-CN" sz="3600" dirty="0" smtClean="0">
                <a:solidFill>
                  <a:srgbClr val="C00000"/>
                </a:solidFill>
              </a:rPr>
              <a:t>				    </a:t>
            </a:r>
            <a:r>
              <a:rPr lang="zh-CN" altLang="en-US" sz="3600" dirty="0" smtClean="0">
                <a:solidFill>
                  <a:srgbClr val="C00000"/>
                </a:solidFill>
              </a:rPr>
              <a:t>江春入旧年  </a:t>
            </a:r>
            <a:endParaRPr lang="en-US" altLang="zh-CN" sz="3600" dirty="0" smtClean="0">
              <a:solidFill>
                <a:srgbClr val="C00000"/>
              </a:solidFill>
            </a:endParaRPr>
          </a:p>
          <a:p>
            <a:pPr>
              <a:buNone/>
            </a:pPr>
            <a:r>
              <a:rPr lang="en-US" altLang="zh-CN" sz="3600" dirty="0" smtClean="0">
                <a:solidFill>
                  <a:srgbClr val="C00000"/>
                </a:solidFill>
              </a:rPr>
              <a:t>	</a:t>
            </a:r>
            <a:r>
              <a:rPr lang="zh-CN" altLang="en-US" sz="3600" dirty="0" smtClean="0">
                <a:solidFill>
                  <a:srgbClr val="C00000"/>
                </a:solidFill>
              </a:rPr>
              <a:t>稻花香里说丰年  </a:t>
            </a:r>
            <a:endParaRPr lang="en-US" altLang="zh-CN" sz="3600" dirty="0" smtClean="0">
              <a:solidFill>
                <a:srgbClr val="C00000"/>
              </a:solidFill>
            </a:endParaRPr>
          </a:p>
          <a:p>
            <a:pPr>
              <a:buNone/>
            </a:pPr>
            <a:r>
              <a:rPr lang="en-US" altLang="zh-CN" sz="3600" dirty="0" smtClean="0">
                <a:solidFill>
                  <a:srgbClr val="C00000"/>
                </a:solidFill>
              </a:rPr>
              <a:t>				</a:t>
            </a:r>
            <a:r>
              <a:rPr lang="zh-CN" altLang="en-US" sz="3600" dirty="0" smtClean="0">
                <a:solidFill>
                  <a:srgbClr val="C00000"/>
                </a:solidFill>
              </a:rPr>
              <a:t>断肠人在天涯 </a:t>
            </a:r>
            <a:endParaRPr lang="en-US" altLang="zh-CN" sz="3600" dirty="0" smtClean="0">
              <a:solidFill>
                <a:srgbClr val="C00000"/>
              </a:solidFill>
            </a:endParaRPr>
          </a:p>
          <a:p>
            <a:pPr>
              <a:buNone/>
            </a:pPr>
            <a:r>
              <a:rPr lang="en-US" altLang="zh-CN" sz="3600" dirty="0" smtClean="0">
                <a:solidFill>
                  <a:srgbClr val="C00000"/>
                </a:solidFill>
              </a:rPr>
              <a:t>	</a:t>
            </a:r>
            <a:r>
              <a:rPr lang="zh-CN" altLang="en-US" sz="3600" dirty="0" smtClean="0">
                <a:solidFill>
                  <a:srgbClr val="C00000"/>
                </a:solidFill>
              </a:rPr>
              <a:t> 绿树村边合</a:t>
            </a:r>
            <a:endParaRPr lang="zh-CN" altLang="en-US" sz="3600" dirty="0">
              <a:solidFill>
                <a:srgbClr val="C00000"/>
              </a:solidFill>
            </a:endParaRPr>
          </a:p>
        </p:txBody>
      </p:sp>
    </p:spTree>
  </p:cSld>
  <p:clrMapOvr>
    <a:masterClrMapping/>
  </p:clrMapOvr>
  <p:transition>
    <p:wipe/>
    <p:sndAc>
      <p:stSnd>
        <p:snd r:embed="rId2" name="wind.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800" decel="100000"/>
                                        <p:tgtEl>
                                          <p:spTgt spid="3">
                                            <p:txEl>
                                              <p:pRg st="0" end="0"/>
                                            </p:txEl>
                                          </p:spTgt>
                                        </p:tgtEl>
                                      </p:cBhvr>
                                    </p:animEffect>
                                    <p:anim calcmode="lin" valueType="num">
                                      <p:cBhvr>
                                        <p:cTn id="8" dur="800" decel="100000" fill="hold"/>
                                        <p:tgtEl>
                                          <p:spTgt spid="3">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3">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3">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800" decel="100000"/>
                                        <p:tgtEl>
                                          <p:spTgt spid="3">
                                            <p:txEl>
                                              <p:pRg st="1" end="1"/>
                                            </p:txEl>
                                          </p:spTgt>
                                        </p:tgtEl>
                                      </p:cBhvr>
                                    </p:animEffect>
                                    <p:anim calcmode="lin" valueType="num">
                                      <p:cBhvr>
                                        <p:cTn id="18" dur="800" decel="100000" fill="hold"/>
                                        <p:tgtEl>
                                          <p:spTgt spid="3">
                                            <p:txEl>
                                              <p:pRg st="1" end="1"/>
                                            </p:txEl>
                                          </p:spTgt>
                                        </p:tgtEl>
                                        <p:attrNameLst>
                                          <p:attrName>style.rotation</p:attrName>
                                        </p:attrNameLst>
                                      </p:cBhvr>
                                      <p:tavLst>
                                        <p:tav tm="0">
                                          <p:val>
                                            <p:fltVal val="-90"/>
                                          </p:val>
                                        </p:tav>
                                        <p:tav tm="100000">
                                          <p:val>
                                            <p:fltVal val="0"/>
                                          </p:val>
                                        </p:tav>
                                      </p:tavLst>
                                    </p:anim>
                                    <p:anim calcmode="lin" valueType="num">
                                      <p:cBhvr>
                                        <p:cTn id="19" dur="800" decel="100000" fill="hold"/>
                                        <p:tgtEl>
                                          <p:spTgt spid="3">
                                            <p:txEl>
                                              <p:pRg st="1" end="1"/>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3">
                                            <p:txEl>
                                              <p:pRg st="1" end="1"/>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3">
                                            <p:txEl>
                                              <p:pRg st="1" end="1"/>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3">
                                            <p:txEl>
                                              <p:pRg st="1" end="1"/>
                                            </p:txEl>
                                          </p:spTgt>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800" decel="100000"/>
                                        <p:tgtEl>
                                          <p:spTgt spid="3">
                                            <p:txEl>
                                              <p:pRg st="2" end="2"/>
                                            </p:txEl>
                                          </p:spTgt>
                                        </p:tgtEl>
                                      </p:cBhvr>
                                    </p:animEffect>
                                    <p:anim calcmode="lin" valueType="num">
                                      <p:cBhvr>
                                        <p:cTn id="28" dur="800" decel="100000" fill="hold"/>
                                        <p:tgtEl>
                                          <p:spTgt spid="3">
                                            <p:txEl>
                                              <p:pRg st="2" end="2"/>
                                            </p:txEl>
                                          </p:spTgt>
                                        </p:tgtEl>
                                        <p:attrNameLst>
                                          <p:attrName>style.rotation</p:attrName>
                                        </p:attrNameLst>
                                      </p:cBhvr>
                                      <p:tavLst>
                                        <p:tav tm="0">
                                          <p:val>
                                            <p:fltVal val="-90"/>
                                          </p:val>
                                        </p:tav>
                                        <p:tav tm="100000">
                                          <p:val>
                                            <p:fltVal val="0"/>
                                          </p:val>
                                        </p:tav>
                                      </p:tavLst>
                                    </p:anim>
                                    <p:anim calcmode="lin" valueType="num">
                                      <p:cBhvr>
                                        <p:cTn id="29" dur="800" decel="100000" fill="hold"/>
                                        <p:tgtEl>
                                          <p:spTgt spid="3">
                                            <p:txEl>
                                              <p:pRg st="2" end="2"/>
                                            </p:txEl>
                                          </p:spTgt>
                                        </p:tgtEl>
                                        <p:attrNameLst>
                                          <p:attrName>ppt_x</p:attrName>
                                        </p:attrNameLst>
                                      </p:cBhvr>
                                      <p:tavLst>
                                        <p:tav tm="0">
                                          <p:val>
                                            <p:strVal val="#ppt_x+0.4"/>
                                          </p:val>
                                        </p:tav>
                                        <p:tav tm="100000">
                                          <p:val>
                                            <p:strVal val="#ppt_x-0.05"/>
                                          </p:val>
                                        </p:tav>
                                      </p:tavLst>
                                    </p:anim>
                                    <p:anim calcmode="lin" valueType="num">
                                      <p:cBhvr>
                                        <p:cTn id="30" dur="800" decel="100000" fill="hold"/>
                                        <p:tgtEl>
                                          <p:spTgt spid="3">
                                            <p:txEl>
                                              <p:pRg st="2" end="2"/>
                                            </p:txEl>
                                          </p:spTgt>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3">
                                            <p:txEl>
                                              <p:pRg st="2" end="2"/>
                                            </p:txEl>
                                          </p:spTgt>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3">
                                            <p:txEl>
                                              <p:pRg st="2" end="2"/>
                                            </p:txEl>
                                          </p:spTgt>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grpId="0"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800" decel="100000"/>
                                        <p:tgtEl>
                                          <p:spTgt spid="3">
                                            <p:txEl>
                                              <p:pRg st="3" end="3"/>
                                            </p:txEl>
                                          </p:spTgt>
                                        </p:tgtEl>
                                      </p:cBhvr>
                                    </p:animEffect>
                                    <p:anim calcmode="lin" valueType="num">
                                      <p:cBhvr>
                                        <p:cTn id="38" dur="800" decel="100000" fill="hold"/>
                                        <p:tgtEl>
                                          <p:spTgt spid="3">
                                            <p:txEl>
                                              <p:pRg st="3" end="3"/>
                                            </p:txEl>
                                          </p:spTgt>
                                        </p:tgtEl>
                                        <p:attrNameLst>
                                          <p:attrName>style.rotation</p:attrName>
                                        </p:attrNameLst>
                                      </p:cBhvr>
                                      <p:tavLst>
                                        <p:tav tm="0">
                                          <p:val>
                                            <p:fltVal val="-90"/>
                                          </p:val>
                                        </p:tav>
                                        <p:tav tm="100000">
                                          <p:val>
                                            <p:fltVal val="0"/>
                                          </p:val>
                                        </p:tav>
                                      </p:tavLst>
                                    </p:anim>
                                    <p:anim calcmode="lin" valueType="num">
                                      <p:cBhvr>
                                        <p:cTn id="39" dur="800" decel="100000" fill="hold"/>
                                        <p:tgtEl>
                                          <p:spTgt spid="3">
                                            <p:txEl>
                                              <p:pRg st="3" end="3"/>
                                            </p:txEl>
                                          </p:spTgt>
                                        </p:tgtEl>
                                        <p:attrNameLst>
                                          <p:attrName>ppt_x</p:attrName>
                                        </p:attrNameLst>
                                      </p:cBhvr>
                                      <p:tavLst>
                                        <p:tav tm="0">
                                          <p:val>
                                            <p:strVal val="#ppt_x+0.4"/>
                                          </p:val>
                                        </p:tav>
                                        <p:tav tm="100000">
                                          <p:val>
                                            <p:strVal val="#ppt_x-0.05"/>
                                          </p:val>
                                        </p:tav>
                                      </p:tavLst>
                                    </p:anim>
                                    <p:anim calcmode="lin" valueType="num">
                                      <p:cBhvr>
                                        <p:cTn id="40" dur="800" decel="100000" fill="hold"/>
                                        <p:tgtEl>
                                          <p:spTgt spid="3">
                                            <p:txEl>
                                              <p:pRg st="3" end="3"/>
                                            </p:txEl>
                                          </p:spTgt>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3">
                                            <p:txEl>
                                              <p:pRg st="3" end="3"/>
                                            </p:txEl>
                                          </p:spTgt>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3">
                                            <p:txEl>
                                              <p:pRg st="3" end="3"/>
                                            </p:txEl>
                                          </p:spTgt>
                                        </p:tgtEl>
                                        <p:attrNameLst>
                                          <p:attrName>ppt_y</p:attrName>
                                        </p:attrNameLst>
                                      </p:cBhvr>
                                      <p:tavLst>
                                        <p:tav tm="0">
                                          <p:val>
                                            <p:strVal val="#ppt_y+0.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0" presetClass="entr" presetSubtype="0" fill="hold" grpId="0" nodeType="clickEffect">
                                  <p:stCondLst>
                                    <p:cond delay="0"/>
                                  </p:stCondLst>
                                  <p:childTnLst>
                                    <p:set>
                                      <p:cBhvr>
                                        <p:cTn id="46" dur="1" fill="hold">
                                          <p:stCondLst>
                                            <p:cond delay="0"/>
                                          </p:stCondLst>
                                        </p:cTn>
                                        <p:tgtEl>
                                          <p:spTgt spid="3">
                                            <p:txEl>
                                              <p:pRg st="4" end="4"/>
                                            </p:txEl>
                                          </p:spTgt>
                                        </p:tgtEl>
                                        <p:attrNameLst>
                                          <p:attrName>style.visibility</p:attrName>
                                        </p:attrNameLst>
                                      </p:cBhvr>
                                      <p:to>
                                        <p:strVal val="visible"/>
                                      </p:to>
                                    </p:set>
                                    <p:animEffect transition="in" filter="fade">
                                      <p:cBhvr>
                                        <p:cTn id="47" dur="800" decel="100000"/>
                                        <p:tgtEl>
                                          <p:spTgt spid="3">
                                            <p:txEl>
                                              <p:pRg st="4" end="4"/>
                                            </p:txEl>
                                          </p:spTgt>
                                        </p:tgtEl>
                                      </p:cBhvr>
                                    </p:animEffect>
                                    <p:anim calcmode="lin" valueType="num">
                                      <p:cBhvr>
                                        <p:cTn id="48" dur="800" decel="100000" fill="hold"/>
                                        <p:tgtEl>
                                          <p:spTgt spid="3">
                                            <p:txEl>
                                              <p:pRg st="4" end="4"/>
                                            </p:txEl>
                                          </p:spTgt>
                                        </p:tgtEl>
                                        <p:attrNameLst>
                                          <p:attrName>style.rotation</p:attrName>
                                        </p:attrNameLst>
                                      </p:cBhvr>
                                      <p:tavLst>
                                        <p:tav tm="0">
                                          <p:val>
                                            <p:fltVal val="-90"/>
                                          </p:val>
                                        </p:tav>
                                        <p:tav tm="100000">
                                          <p:val>
                                            <p:fltVal val="0"/>
                                          </p:val>
                                        </p:tav>
                                      </p:tavLst>
                                    </p:anim>
                                    <p:anim calcmode="lin" valueType="num">
                                      <p:cBhvr>
                                        <p:cTn id="49" dur="800" decel="100000" fill="hold"/>
                                        <p:tgtEl>
                                          <p:spTgt spid="3">
                                            <p:txEl>
                                              <p:pRg st="4" end="4"/>
                                            </p:txEl>
                                          </p:spTgt>
                                        </p:tgtEl>
                                        <p:attrNameLst>
                                          <p:attrName>ppt_x</p:attrName>
                                        </p:attrNameLst>
                                      </p:cBhvr>
                                      <p:tavLst>
                                        <p:tav tm="0">
                                          <p:val>
                                            <p:strVal val="#ppt_x+0.4"/>
                                          </p:val>
                                        </p:tav>
                                        <p:tav tm="100000">
                                          <p:val>
                                            <p:strVal val="#ppt_x-0.05"/>
                                          </p:val>
                                        </p:tav>
                                      </p:tavLst>
                                    </p:anim>
                                    <p:anim calcmode="lin" valueType="num">
                                      <p:cBhvr>
                                        <p:cTn id="50" dur="800" decel="100000" fill="hold"/>
                                        <p:tgtEl>
                                          <p:spTgt spid="3">
                                            <p:txEl>
                                              <p:pRg st="4" end="4"/>
                                            </p:txEl>
                                          </p:spTgt>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3">
                                            <p:txEl>
                                              <p:pRg st="4" end="4"/>
                                            </p:txEl>
                                          </p:spTgt>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3">
                                            <p:txEl>
                                              <p:pRg st="4" end="4"/>
                                            </p:txEl>
                                          </p:spTgt>
                                        </p:tgtEl>
                                        <p:attrNameLst>
                                          <p:attrName>ppt_y</p:attrName>
                                        </p:attrNameLst>
                                      </p:cBhvr>
                                      <p:tavLst>
                                        <p:tav tm="0">
                                          <p:val>
                                            <p:strVal val="#ppt_y+0.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30" presetClass="entr" presetSubtype="0" fill="hold" grpId="0" nodeType="clickEffect">
                                  <p:stCondLst>
                                    <p:cond delay="0"/>
                                  </p:stCondLst>
                                  <p:childTnLst>
                                    <p:set>
                                      <p:cBhvr>
                                        <p:cTn id="56" dur="1" fill="hold">
                                          <p:stCondLst>
                                            <p:cond delay="0"/>
                                          </p:stCondLst>
                                        </p:cTn>
                                        <p:tgtEl>
                                          <p:spTgt spid="3">
                                            <p:txEl>
                                              <p:pRg st="5" end="5"/>
                                            </p:txEl>
                                          </p:spTgt>
                                        </p:tgtEl>
                                        <p:attrNameLst>
                                          <p:attrName>style.visibility</p:attrName>
                                        </p:attrNameLst>
                                      </p:cBhvr>
                                      <p:to>
                                        <p:strVal val="visible"/>
                                      </p:to>
                                    </p:set>
                                    <p:animEffect transition="in" filter="fade">
                                      <p:cBhvr>
                                        <p:cTn id="57" dur="800" decel="100000"/>
                                        <p:tgtEl>
                                          <p:spTgt spid="3">
                                            <p:txEl>
                                              <p:pRg st="5" end="5"/>
                                            </p:txEl>
                                          </p:spTgt>
                                        </p:tgtEl>
                                      </p:cBhvr>
                                    </p:animEffect>
                                    <p:anim calcmode="lin" valueType="num">
                                      <p:cBhvr>
                                        <p:cTn id="58" dur="800" decel="100000" fill="hold"/>
                                        <p:tgtEl>
                                          <p:spTgt spid="3">
                                            <p:txEl>
                                              <p:pRg st="5" end="5"/>
                                            </p:txEl>
                                          </p:spTgt>
                                        </p:tgtEl>
                                        <p:attrNameLst>
                                          <p:attrName>style.rotation</p:attrName>
                                        </p:attrNameLst>
                                      </p:cBhvr>
                                      <p:tavLst>
                                        <p:tav tm="0">
                                          <p:val>
                                            <p:fltVal val="-90"/>
                                          </p:val>
                                        </p:tav>
                                        <p:tav tm="100000">
                                          <p:val>
                                            <p:fltVal val="0"/>
                                          </p:val>
                                        </p:tav>
                                      </p:tavLst>
                                    </p:anim>
                                    <p:anim calcmode="lin" valueType="num">
                                      <p:cBhvr>
                                        <p:cTn id="59" dur="800" decel="100000" fill="hold"/>
                                        <p:tgtEl>
                                          <p:spTgt spid="3">
                                            <p:txEl>
                                              <p:pRg st="5" end="5"/>
                                            </p:txEl>
                                          </p:spTgt>
                                        </p:tgtEl>
                                        <p:attrNameLst>
                                          <p:attrName>ppt_x</p:attrName>
                                        </p:attrNameLst>
                                      </p:cBhvr>
                                      <p:tavLst>
                                        <p:tav tm="0">
                                          <p:val>
                                            <p:strVal val="#ppt_x+0.4"/>
                                          </p:val>
                                        </p:tav>
                                        <p:tav tm="100000">
                                          <p:val>
                                            <p:strVal val="#ppt_x-0.05"/>
                                          </p:val>
                                        </p:tav>
                                      </p:tavLst>
                                    </p:anim>
                                    <p:anim calcmode="lin" valueType="num">
                                      <p:cBhvr>
                                        <p:cTn id="60" dur="800" decel="100000" fill="hold"/>
                                        <p:tgtEl>
                                          <p:spTgt spid="3">
                                            <p:txEl>
                                              <p:pRg st="5" end="5"/>
                                            </p:txEl>
                                          </p:spTgt>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3">
                                            <p:txEl>
                                              <p:pRg st="5" end="5"/>
                                            </p:txEl>
                                          </p:spTgt>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3">
                                            <p:txEl>
                                              <p:pRg st="5" end="5"/>
                                            </p:txEl>
                                          </p:spTgt>
                                        </p:tgtEl>
                                        <p:attrNameLst>
                                          <p:attrName>ppt_y</p:attrName>
                                        </p:attrNameLst>
                                      </p:cBhvr>
                                      <p:tavLst>
                                        <p:tav tm="0">
                                          <p:val>
                                            <p:strVal val="#ppt_y+0.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30" presetClass="entr" presetSubtype="0" fill="hold" grpId="0" nodeType="clickEffect">
                                  <p:stCondLst>
                                    <p:cond delay="0"/>
                                  </p:stCondLst>
                                  <p:childTnLst>
                                    <p:set>
                                      <p:cBhvr>
                                        <p:cTn id="66" dur="1" fill="hold">
                                          <p:stCondLst>
                                            <p:cond delay="0"/>
                                          </p:stCondLst>
                                        </p:cTn>
                                        <p:tgtEl>
                                          <p:spTgt spid="3">
                                            <p:txEl>
                                              <p:pRg st="6" end="6"/>
                                            </p:txEl>
                                          </p:spTgt>
                                        </p:tgtEl>
                                        <p:attrNameLst>
                                          <p:attrName>style.visibility</p:attrName>
                                        </p:attrNameLst>
                                      </p:cBhvr>
                                      <p:to>
                                        <p:strVal val="visible"/>
                                      </p:to>
                                    </p:set>
                                    <p:animEffect transition="in" filter="fade">
                                      <p:cBhvr>
                                        <p:cTn id="67" dur="800" decel="100000"/>
                                        <p:tgtEl>
                                          <p:spTgt spid="3">
                                            <p:txEl>
                                              <p:pRg st="6" end="6"/>
                                            </p:txEl>
                                          </p:spTgt>
                                        </p:tgtEl>
                                      </p:cBhvr>
                                    </p:animEffect>
                                    <p:anim calcmode="lin" valueType="num">
                                      <p:cBhvr>
                                        <p:cTn id="68" dur="800" decel="100000" fill="hold"/>
                                        <p:tgtEl>
                                          <p:spTgt spid="3">
                                            <p:txEl>
                                              <p:pRg st="6" end="6"/>
                                            </p:txEl>
                                          </p:spTgt>
                                        </p:tgtEl>
                                        <p:attrNameLst>
                                          <p:attrName>style.rotation</p:attrName>
                                        </p:attrNameLst>
                                      </p:cBhvr>
                                      <p:tavLst>
                                        <p:tav tm="0">
                                          <p:val>
                                            <p:fltVal val="-90"/>
                                          </p:val>
                                        </p:tav>
                                        <p:tav tm="100000">
                                          <p:val>
                                            <p:fltVal val="0"/>
                                          </p:val>
                                        </p:tav>
                                      </p:tavLst>
                                    </p:anim>
                                    <p:anim calcmode="lin" valueType="num">
                                      <p:cBhvr>
                                        <p:cTn id="69" dur="800" decel="100000" fill="hold"/>
                                        <p:tgtEl>
                                          <p:spTgt spid="3">
                                            <p:txEl>
                                              <p:pRg st="6" end="6"/>
                                            </p:txEl>
                                          </p:spTgt>
                                        </p:tgtEl>
                                        <p:attrNameLst>
                                          <p:attrName>ppt_x</p:attrName>
                                        </p:attrNameLst>
                                      </p:cBhvr>
                                      <p:tavLst>
                                        <p:tav tm="0">
                                          <p:val>
                                            <p:strVal val="#ppt_x+0.4"/>
                                          </p:val>
                                        </p:tav>
                                        <p:tav tm="100000">
                                          <p:val>
                                            <p:strVal val="#ppt_x-0.05"/>
                                          </p:val>
                                        </p:tav>
                                      </p:tavLst>
                                    </p:anim>
                                    <p:anim calcmode="lin" valueType="num">
                                      <p:cBhvr>
                                        <p:cTn id="70" dur="800" decel="100000" fill="hold"/>
                                        <p:tgtEl>
                                          <p:spTgt spid="3">
                                            <p:txEl>
                                              <p:pRg st="6" end="6"/>
                                            </p:txEl>
                                          </p:spTgt>
                                        </p:tgtEl>
                                        <p:attrNameLst>
                                          <p:attrName>ppt_y</p:attrName>
                                        </p:attrNameLst>
                                      </p:cBhvr>
                                      <p:tavLst>
                                        <p:tav tm="0">
                                          <p:val>
                                            <p:strVal val="#ppt_y-0.4"/>
                                          </p:val>
                                        </p:tav>
                                        <p:tav tm="100000">
                                          <p:val>
                                            <p:strVal val="#ppt_y+0.1"/>
                                          </p:val>
                                        </p:tav>
                                      </p:tavLst>
                                    </p:anim>
                                    <p:anim calcmode="lin" valueType="num">
                                      <p:cBhvr>
                                        <p:cTn id="71" dur="200" accel="100000" fill="hold">
                                          <p:stCondLst>
                                            <p:cond delay="800"/>
                                          </p:stCondLst>
                                        </p:cTn>
                                        <p:tgtEl>
                                          <p:spTgt spid="3">
                                            <p:txEl>
                                              <p:pRg st="6" end="6"/>
                                            </p:txEl>
                                          </p:spTgt>
                                        </p:tgtEl>
                                        <p:attrNameLst>
                                          <p:attrName>ppt_x</p:attrName>
                                        </p:attrNameLst>
                                      </p:cBhvr>
                                      <p:tavLst>
                                        <p:tav tm="0">
                                          <p:val>
                                            <p:strVal val="#ppt_x-0.05"/>
                                          </p:val>
                                        </p:tav>
                                        <p:tav tm="100000">
                                          <p:val>
                                            <p:strVal val="#ppt_x"/>
                                          </p:val>
                                        </p:tav>
                                      </p:tavLst>
                                    </p:anim>
                                    <p:anim calcmode="lin" valueType="num">
                                      <p:cBhvr>
                                        <p:cTn id="72" dur="200" accel="100000" fill="hold">
                                          <p:stCondLst>
                                            <p:cond delay="800"/>
                                          </p:stCondLst>
                                        </p:cTn>
                                        <p:tgtEl>
                                          <p:spTgt spid="3">
                                            <p:txEl>
                                              <p:pRg st="6" end="6"/>
                                            </p:txEl>
                                          </p:spTgt>
                                        </p:tgtEl>
                                        <p:attrNameLst>
                                          <p:attrName>ppt_y</p:attrName>
                                        </p:attrNameLst>
                                      </p:cBhvr>
                                      <p:tavLst>
                                        <p:tav tm="0">
                                          <p:val>
                                            <p:strVal val="#ppt_y+0.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9" presetClass="entr" presetSubtype="0" decel="100000" fill="hold" grpId="0" nodeType="clickEffect">
                                  <p:stCondLst>
                                    <p:cond delay="0"/>
                                  </p:stCondLst>
                                  <p:childTnLst>
                                    <p:set>
                                      <p:cBhvr>
                                        <p:cTn id="76" dur="1" fill="hold">
                                          <p:stCondLst>
                                            <p:cond delay="0"/>
                                          </p:stCondLst>
                                        </p:cTn>
                                        <p:tgtEl>
                                          <p:spTgt spid="4">
                                            <p:txEl>
                                              <p:pRg st="0" end="0"/>
                                            </p:txEl>
                                          </p:spTgt>
                                        </p:tgtEl>
                                        <p:attrNameLst>
                                          <p:attrName>style.visibility</p:attrName>
                                        </p:attrNameLst>
                                      </p:cBhvr>
                                      <p:to>
                                        <p:strVal val="visible"/>
                                      </p:to>
                                    </p:set>
                                    <p:anim calcmode="lin" valueType="num">
                                      <p:cBhvr>
                                        <p:cTn id="77"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78" dur="500" fill="hold"/>
                                        <p:tgtEl>
                                          <p:spTgt spid="4">
                                            <p:txEl>
                                              <p:pRg st="0" end="0"/>
                                            </p:txEl>
                                          </p:spTgt>
                                        </p:tgtEl>
                                        <p:attrNameLst>
                                          <p:attrName>ppt_h</p:attrName>
                                        </p:attrNameLst>
                                      </p:cBhvr>
                                      <p:tavLst>
                                        <p:tav tm="0">
                                          <p:val>
                                            <p:fltVal val="0"/>
                                          </p:val>
                                        </p:tav>
                                        <p:tav tm="100000">
                                          <p:val>
                                            <p:strVal val="#ppt_h"/>
                                          </p:val>
                                        </p:tav>
                                      </p:tavLst>
                                    </p:anim>
                                    <p:anim calcmode="lin" valueType="num">
                                      <p:cBhvr>
                                        <p:cTn id="79" dur="500" fill="hold"/>
                                        <p:tgtEl>
                                          <p:spTgt spid="4">
                                            <p:txEl>
                                              <p:pRg st="0" end="0"/>
                                            </p:txEl>
                                          </p:spTgt>
                                        </p:tgtEl>
                                        <p:attrNameLst>
                                          <p:attrName>style.rotation</p:attrName>
                                        </p:attrNameLst>
                                      </p:cBhvr>
                                      <p:tavLst>
                                        <p:tav tm="0">
                                          <p:val>
                                            <p:fltVal val="360"/>
                                          </p:val>
                                        </p:tav>
                                        <p:tav tm="100000">
                                          <p:val>
                                            <p:fltVal val="0"/>
                                          </p:val>
                                        </p:tav>
                                      </p:tavLst>
                                    </p:anim>
                                    <p:animEffect transition="in" filter="fade">
                                      <p:cBhvr>
                                        <p:cTn id="80" dur="500"/>
                                        <p:tgtEl>
                                          <p:spTgt spid="4">
                                            <p:txEl>
                                              <p:pRg st="0" end="0"/>
                                            </p:txEl>
                                          </p:spTgt>
                                        </p:tgtEl>
                                      </p:cBhvr>
                                    </p:animEffect>
                                  </p:childTnLst>
                                </p:cTn>
                              </p:par>
                            </p:childTnLst>
                          </p:cTn>
                        </p:par>
                      </p:childTnLst>
                    </p:cTn>
                  </p:par>
                  <p:par>
                    <p:cTn id="81" fill="hold">
                      <p:stCondLst>
                        <p:cond delay="indefinite"/>
                      </p:stCondLst>
                      <p:childTnLst>
                        <p:par>
                          <p:cTn id="82" fill="hold">
                            <p:stCondLst>
                              <p:cond delay="0"/>
                            </p:stCondLst>
                            <p:childTnLst>
                              <p:par>
                                <p:cTn id="83" presetID="49" presetClass="entr" presetSubtype="0" decel="100000" fill="hold" grpId="0" nodeType="clickEffect">
                                  <p:stCondLst>
                                    <p:cond delay="0"/>
                                  </p:stCondLst>
                                  <p:childTnLst>
                                    <p:set>
                                      <p:cBhvr>
                                        <p:cTn id="84" dur="1" fill="hold">
                                          <p:stCondLst>
                                            <p:cond delay="0"/>
                                          </p:stCondLst>
                                        </p:cTn>
                                        <p:tgtEl>
                                          <p:spTgt spid="4">
                                            <p:txEl>
                                              <p:pRg st="1" end="1"/>
                                            </p:txEl>
                                          </p:spTgt>
                                        </p:tgtEl>
                                        <p:attrNameLst>
                                          <p:attrName>style.visibility</p:attrName>
                                        </p:attrNameLst>
                                      </p:cBhvr>
                                      <p:to>
                                        <p:strVal val="visible"/>
                                      </p:to>
                                    </p:set>
                                    <p:anim calcmode="lin" valueType="num">
                                      <p:cBhvr>
                                        <p:cTn id="85"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86" dur="500" fill="hold"/>
                                        <p:tgtEl>
                                          <p:spTgt spid="4">
                                            <p:txEl>
                                              <p:pRg st="1" end="1"/>
                                            </p:txEl>
                                          </p:spTgt>
                                        </p:tgtEl>
                                        <p:attrNameLst>
                                          <p:attrName>ppt_h</p:attrName>
                                        </p:attrNameLst>
                                      </p:cBhvr>
                                      <p:tavLst>
                                        <p:tav tm="0">
                                          <p:val>
                                            <p:fltVal val="0"/>
                                          </p:val>
                                        </p:tav>
                                        <p:tav tm="100000">
                                          <p:val>
                                            <p:strVal val="#ppt_h"/>
                                          </p:val>
                                        </p:tav>
                                      </p:tavLst>
                                    </p:anim>
                                    <p:anim calcmode="lin" valueType="num">
                                      <p:cBhvr>
                                        <p:cTn id="87" dur="500" fill="hold"/>
                                        <p:tgtEl>
                                          <p:spTgt spid="4">
                                            <p:txEl>
                                              <p:pRg st="1" end="1"/>
                                            </p:txEl>
                                          </p:spTgt>
                                        </p:tgtEl>
                                        <p:attrNameLst>
                                          <p:attrName>style.rotation</p:attrName>
                                        </p:attrNameLst>
                                      </p:cBhvr>
                                      <p:tavLst>
                                        <p:tav tm="0">
                                          <p:val>
                                            <p:fltVal val="360"/>
                                          </p:val>
                                        </p:tav>
                                        <p:tav tm="100000">
                                          <p:val>
                                            <p:fltVal val="0"/>
                                          </p:val>
                                        </p:tav>
                                      </p:tavLst>
                                    </p:anim>
                                    <p:animEffect transition="in" filter="fade">
                                      <p:cBhvr>
                                        <p:cTn id="88" dur="500"/>
                                        <p:tgtEl>
                                          <p:spTgt spid="4">
                                            <p:txEl>
                                              <p:pRg st="1" end="1"/>
                                            </p:txEl>
                                          </p:spTgt>
                                        </p:tgtEl>
                                      </p:cBhvr>
                                    </p:animEffect>
                                  </p:childTnLst>
                                </p:cTn>
                              </p:par>
                            </p:childTnLst>
                          </p:cTn>
                        </p:par>
                      </p:childTnLst>
                    </p:cTn>
                  </p:par>
                  <p:par>
                    <p:cTn id="89" fill="hold">
                      <p:stCondLst>
                        <p:cond delay="indefinite"/>
                      </p:stCondLst>
                      <p:childTnLst>
                        <p:par>
                          <p:cTn id="90" fill="hold">
                            <p:stCondLst>
                              <p:cond delay="0"/>
                            </p:stCondLst>
                            <p:childTnLst>
                              <p:par>
                                <p:cTn id="91" presetID="49" presetClass="entr" presetSubtype="0" decel="100000" fill="hold" grpId="0" nodeType="clickEffect">
                                  <p:stCondLst>
                                    <p:cond delay="0"/>
                                  </p:stCondLst>
                                  <p:childTnLst>
                                    <p:set>
                                      <p:cBhvr>
                                        <p:cTn id="92" dur="1" fill="hold">
                                          <p:stCondLst>
                                            <p:cond delay="0"/>
                                          </p:stCondLst>
                                        </p:cTn>
                                        <p:tgtEl>
                                          <p:spTgt spid="4">
                                            <p:txEl>
                                              <p:pRg st="2" end="2"/>
                                            </p:txEl>
                                          </p:spTgt>
                                        </p:tgtEl>
                                        <p:attrNameLst>
                                          <p:attrName>style.visibility</p:attrName>
                                        </p:attrNameLst>
                                      </p:cBhvr>
                                      <p:to>
                                        <p:strVal val="visible"/>
                                      </p:to>
                                    </p:set>
                                    <p:anim calcmode="lin" valueType="num">
                                      <p:cBhvr>
                                        <p:cTn id="93" dur="500" fill="hold"/>
                                        <p:tgtEl>
                                          <p:spTgt spid="4">
                                            <p:txEl>
                                              <p:pRg st="2" end="2"/>
                                            </p:txEl>
                                          </p:spTgt>
                                        </p:tgtEl>
                                        <p:attrNameLst>
                                          <p:attrName>ppt_w</p:attrName>
                                        </p:attrNameLst>
                                      </p:cBhvr>
                                      <p:tavLst>
                                        <p:tav tm="0">
                                          <p:val>
                                            <p:fltVal val="0"/>
                                          </p:val>
                                        </p:tav>
                                        <p:tav tm="100000">
                                          <p:val>
                                            <p:strVal val="#ppt_w"/>
                                          </p:val>
                                        </p:tav>
                                      </p:tavLst>
                                    </p:anim>
                                    <p:anim calcmode="lin" valueType="num">
                                      <p:cBhvr>
                                        <p:cTn id="94" dur="500" fill="hold"/>
                                        <p:tgtEl>
                                          <p:spTgt spid="4">
                                            <p:txEl>
                                              <p:pRg st="2" end="2"/>
                                            </p:txEl>
                                          </p:spTgt>
                                        </p:tgtEl>
                                        <p:attrNameLst>
                                          <p:attrName>ppt_h</p:attrName>
                                        </p:attrNameLst>
                                      </p:cBhvr>
                                      <p:tavLst>
                                        <p:tav tm="0">
                                          <p:val>
                                            <p:fltVal val="0"/>
                                          </p:val>
                                        </p:tav>
                                        <p:tav tm="100000">
                                          <p:val>
                                            <p:strVal val="#ppt_h"/>
                                          </p:val>
                                        </p:tav>
                                      </p:tavLst>
                                    </p:anim>
                                    <p:anim calcmode="lin" valueType="num">
                                      <p:cBhvr>
                                        <p:cTn id="95" dur="500" fill="hold"/>
                                        <p:tgtEl>
                                          <p:spTgt spid="4">
                                            <p:txEl>
                                              <p:pRg st="2" end="2"/>
                                            </p:txEl>
                                          </p:spTgt>
                                        </p:tgtEl>
                                        <p:attrNameLst>
                                          <p:attrName>style.rotation</p:attrName>
                                        </p:attrNameLst>
                                      </p:cBhvr>
                                      <p:tavLst>
                                        <p:tav tm="0">
                                          <p:val>
                                            <p:fltVal val="360"/>
                                          </p:val>
                                        </p:tav>
                                        <p:tav tm="100000">
                                          <p:val>
                                            <p:fltVal val="0"/>
                                          </p:val>
                                        </p:tav>
                                      </p:tavLst>
                                    </p:anim>
                                    <p:animEffect transition="in" filter="fade">
                                      <p:cBhvr>
                                        <p:cTn id="96" dur="500"/>
                                        <p:tgtEl>
                                          <p:spTgt spid="4">
                                            <p:txEl>
                                              <p:pRg st="2" end="2"/>
                                            </p:txEl>
                                          </p:spTgt>
                                        </p:tgtEl>
                                      </p:cBhvr>
                                    </p:animEffect>
                                  </p:childTnLst>
                                </p:cTn>
                              </p:par>
                            </p:childTnLst>
                          </p:cTn>
                        </p:par>
                      </p:childTnLst>
                    </p:cTn>
                  </p:par>
                  <p:par>
                    <p:cTn id="97" fill="hold">
                      <p:stCondLst>
                        <p:cond delay="indefinite"/>
                      </p:stCondLst>
                      <p:childTnLst>
                        <p:par>
                          <p:cTn id="98" fill="hold">
                            <p:stCondLst>
                              <p:cond delay="0"/>
                            </p:stCondLst>
                            <p:childTnLst>
                              <p:par>
                                <p:cTn id="99" presetID="49" presetClass="entr" presetSubtype="0" decel="100000" fill="hold" grpId="0" nodeType="clickEffect">
                                  <p:stCondLst>
                                    <p:cond delay="0"/>
                                  </p:stCondLst>
                                  <p:childTnLst>
                                    <p:set>
                                      <p:cBhvr>
                                        <p:cTn id="100" dur="1" fill="hold">
                                          <p:stCondLst>
                                            <p:cond delay="0"/>
                                          </p:stCondLst>
                                        </p:cTn>
                                        <p:tgtEl>
                                          <p:spTgt spid="4">
                                            <p:txEl>
                                              <p:pRg st="3" end="3"/>
                                            </p:txEl>
                                          </p:spTgt>
                                        </p:tgtEl>
                                        <p:attrNameLst>
                                          <p:attrName>style.visibility</p:attrName>
                                        </p:attrNameLst>
                                      </p:cBhvr>
                                      <p:to>
                                        <p:strVal val="visible"/>
                                      </p:to>
                                    </p:set>
                                    <p:anim calcmode="lin" valueType="num">
                                      <p:cBhvr>
                                        <p:cTn id="101" dur="500" fill="hold"/>
                                        <p:tgtEl>
                                          <p:spTgt spid="4">
                                            <p:txEl>
                                              <p:pRg st="3" end="3"/>
                                            </p:txEl>
                                          </p:spTgt>
                                        </p:tgtEl>
                                        <p:attrNameLst>
                                          <p:attrName>ppt_w</p:attrName>
                                        </p:attrNameLst>
                                      </p:cBhvr>
                                      <p:tavLst>
                                        <p:tav tm="0">
                                          <p:val>
                                            <p:fltVal val="0"/>
                                          </p:val>
                                        </p:tav>
                                        <p:tav tm="100000">
                                          <p:val>
                                            <p:strVal val="#ppt_w"/>
                                          </p:val>
                                        </p:tav>
                                      </p:tavLst>
                                    </p:anim>
                                    <p:anim calcmode="lin" valueType="num">
                                      <p:cBhvr>
                                        <p:cTn id="102" dur="500" fill="hold"/>
                                        <p:tgtEl>
                                          <p:spTgt spid="4">
                                            <p:txEl>
                                              <p:pRg st="3" end="3"/>
                                            </p:txEl>
                                          </p:spTgt>
                                        </p:tgtEl>
                                        <p:attrNameLst>
                                          <p:attrName>ppt_h</p:attrName>
                                        </p:attrNameLst>
                                      </p:cBhvr>
                                      <p:tavLst>
                                        <p:tav tm="0">
                                          <p:val>
                                            <p:fltVal val="0"/>
                                          </p:val>
                                        </p:tav>
                                        <p:tav tm="100000">
                                          <p:val>
                                            <p:strVal val="#ppt_h"/>
                                          </p:val>
                                        </p:tav>
                                      </p:tavLst>
                                    </p:anim>
                                    <p:anim calcmode="lin" valueType="num">
                                      <p:cBhvr>
                                        <p:cTn id="103" dur="500" fill="hold"/>
                                        <p:tgtEl>
                                          <p:spTgt spid="4">
                                            <p:txEl>
                                              <p:pRg st="3" end="3"/>
                                            </p:txEl>
                                          </p:spTgt>
                                        </p:tgtEl>
                                        <p:attrNameLst>
                                          <p:attrName>style.rotation</p:attrName>
                                        </p:attrNameLst>
                                      </p:cBhvr>
                                      <p:tavLst>
                                        <p:tav tm="0">
                                          <p:val>
                                            <p:fltVal val="360"/>
                                          </p:val>
                                        </p:tav>
                                        <p:tav tm="100000">
                                          <p:val>
                                            <p:fltVal val="0"/>
                                          </p:val>
                                        </p:tav>
                                      </p:tavLst>
                                    </p:anim>
                                    <p:animEffect transition="in" filter="fade">
                                      <p:cBhvr>
                                        <p:cTn id="104" dur="500"/>
                                        <p:tgtEl>
                                          <p:spTgt spid="4">
                                            <p:txEl>
                                              <p:pRg st="3" end="3"/>
                                            </p:txEl>
                                          </p:spTgt>
                                        </p:tgtEl>
                                      </p:cBhvr>
                                    </p:animEffect>
                                  </p:childTnLst>
                                </p:cTn>
                              </p:par>
                            </p:childTnLst>
                          </p:cTn>
                        </p:par>
                      </p:childTnLst>
                    </p:cTn>
                  </p:par>
                  <p:par>
                    <p:cTn id="105" fill="hold">
                      <p:stCondLst>
                        <p:cond delay="indefinite"/>
                      </p:stCondLst>
                      <p:childTnLst>
                        <p:par>
                          <p:cTn id="106" fill="hold">
                            <p:stCondLst>
                              <p:cond delay="0"/>
                            </p:stCondLst>
                            <p:childTnLst>
                              <p:par>
                                <p:cTn id="107" presetID="49" presetClass="entr" presetSubtype="0" decel="100000" fill="hold" grpId="0" nodeType="clickEffect">
                                  <p:stCondLst>
                                    <p:cond delay="0"/>
                                  </p:stCondLst>
                                  <p:childTnLst>
                                    <p:set>
                                      <p:cBhvr>
                                        <p:cTn id="108" dur="1" fill="hold">
                                          <p:stCondLst>
                                            <p:cond delay="0"/>
                                          </p:stCondLst>
                                        </p:cTn>
                                        <p:tgtEl>
                                          <p:spTgt spid="4">
                                            <p:txEl>
                                              <p:pRg st="4" end="4"/>
                                            </p:txEl>
                                          </p:spTgt>
                                        </p:tgtEl>
                                        <p:attrNameLst>
                                          <p:attrName>style.visibility</p:attrName>
                                        </p:attrNameLst>
                                      </p:cBhvr>
                                      <p:to>
                                        <p:strVal val="visible"/>
                                      </p:to>
                                    </p:set>
                                    <p:anim calcmode="lin" valueType="num">
                                      <p:cBhvr>
                                        <p:cTn id="109" dur="500" fill="hold"/>
                                        <p:tgtEl>
                                          <p:spTgt spid="4">
                                            <p:txEl>
                                              <p:pRg st="4" end="4"/>
                                            </p:txEl>
                                          </p:spTgt>
                                        </p:tgtEl>
                                        <p:attrNameLst>
                                          <p:attrName>ppt_w</p:attrName>
                                        </p:attrNameLst>
                                      </p:cBhvr>
                                      <p:tavLst>
                                        <p:tav tm="0">
                                          <p:val>
                                            <p:fltVal val="0"/>
                                          </p:val>
                                        </p:tav>
                                        <p:tav tm="100000">
                                          <p:val>
                                            <p:strVal val="#ppt_w"/>
                                          </p:val>
                                        </p:tav>
                                      </p:tavLst>
                                    </p:anim>
                                    <p:anim calcmode="lin" valueType="num">
                                      <p:cBhvr>
                                        <p:cTn id="110" dur="500" fill="hold"/>
                                        <p:tgtEl>
                                          <p:spTgt spid="4">
                                            <p:txEl>
                                              <p:pRg st="4" end="4"/>
                                            </p:txEl>
                                          </p:spTgt>
                                        </p:tgtEl>
                                        <p:attrNameLst>
                                          <p:attrName>ppt_h</p:attrName>
                                        </p:attrNameLst>
                                      </p:cBhvr>
                                      <p:tavLst>
                                        <p:tav tm="0">
                                          <p:val>
                                            <p:fltVal val="0"/>
                                          </p:val>
                                        </p:tav>
                                        <p:tav tm="100000">
                                          <p:val>
                                            <p:strVal val="#ppt_h"/>
                                          </p:val>
                                        </p:tav>
                                      </p:tavLst>
                                    </p:anim>
                                    <p:anim calcmode="lin" valueType="num">
                                      <p:cBhvr>
                                        <p:cTn id="111" dur="500" fill="hold"/>
                                        <p:tgtEl>
                                          <p:spTgt spid="4">
                                            <p:txEl>
                                              <p:pRg st="4" end="4"/>
                                            </p:txEl>
                                          </p:spTgt>
                                        </p:tgtEl>
                                        <p:attrNameLst>
                                          <p:attrName>style.rotation</p:attrName>
                                        </p:attrNameLst>
                                      </p:cBhvr>
                                      <p:tavLst>
                                        <p:tav tm="0">
                                          <p:val>
                                            <p:fltVal val="360"/>
                                          </p:val>
                                        </p:tav>
                                        <p:tav tm="100000">
                                          <p:val>
                                            <p:fltVal val="0"/>
                                          </p:val>
                                        </p:tav>
                                      </p:tavLst>
                                    </p:anim>
                                    <p:animEffect transition="in" filter="fade">
                                      <p:cBhvr>
                                        <p:cTn id="112"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96908"/>
          </a:xfrm>
        </p:spPr>
        <p:txBody>
          <a:bodyPr>
            <a:normAutofit fontScale="90000"/>
          </a:bodyPr>
          <a:lstStyle/>
          <a:p>
            <a:r>
              <a:rPr lang="en-US" altLang="zh-CN" sz="5300" dirty="0" smtClean="0">
                <a:solidFill>
                  <a:srgbClr val="92D050"/>
                </a:solidFill>
              </a:rPr>
              <a:t>【</a:t>
            </a:r>
            <a:r>
              <a:rPr lang="zh-CN" altLang="en-US" sz="5300" dirty="0" smtClean="0">
                <a:solidFill>
                  <a:srgbClr val="92D050"/>
                </a:solidFill>
              </a:rPr>
              <a:t>综合阅读</a:t>
            </a:r>
            <a:r>
              <a:rPr lang="en-US" altLang="zh-CN" sz="5300" dirty="0" smtClean="0">
                <a:solidFill>
                  <a:srgbClr val="92D050"/>
                </a:solidFill>
              </a:rPr>
              <a:t>】</a:t>
            </a:r>
            <a:r>
              <a:rPr lang="zh-CN" altLang="en-US" sz="5300" dirty="0" smtClean="0">
                <a:solidFill>
                  <a:srgbClr val="92D050"/>
                </a:solidFill>
              </a:rPr>
              <a:t>（</a:t>
            </a:r>
            <a:r>
              <a:rPr lang="en-US" altLang="zh-CN" sz="5300" dirty="0" smtClean="0">
                <a:solidFill>
                  <a:srgbClr val="92D050"/>
                </a:solidFill>
              </a:rPr>
              <a:t>44</a:t>
            </a:r>
            <a:r>
              <a:rPr lang="zh-CN" altLang="en-US" sz="5300" dirty="0" smtClean="0">
                <a:solidFill>
                  <a:srgbClr val="92D050"/>
                </a:solidFill>
              </a:rPr>
              <a:t>分）</a:t>
            </a:r>
            <a:r>
              <a:rPr lang="zh-CN" altLang="en-US" dirty="0" smtClean="0"/>
              <a:t/>
            </a:r>
            <a:br>
              <a:rPr lang="zh-CN" altLang="en-US" dirty="0" smtClean="0"/>
            </a:br>
            <a:endParaRPr lang="zh-CN" altLang="en-US" dirty="0"/>
          </a:p>
        </p:txBody>
      </p:sp>
      <p:sp>
        <p:nvSpPr>
          <p:cNvPr id="3" name="内容占位符 2"/>
          <p:cNvSpPr>
            <a:spLocks noGrp="1"/>
          </p:cNvSpPr>
          <p:nvPr>
            <p:ph sz="half" idx="1"/>
          </p:nvPr>
        </p:nvSpPr>
        <p:spPr>
          <a:xfrm>
            <a:off x="214282" y="642918"/>
            <a:ext cx="8715436" cy="4714908"/>
          </a:xfrm>
        </p:spPr>
        <p:txBody>
          <a:bodyPr>
            <a:normAutofit fontScale="85000" lnSpcReduction="20000"/>
          </a:bodyPr>
          <a:lstStyle/>
          <a:p>
            <a:pPr>
              <a:buNone/>
            </a:pPr>
            <a:r>
              <a:rPr lang="zh-CN" altLang="en-US" dirty="0" smtClean="0">
                <a:solidFill>
                  <a:srgbClr val="FF0000"/>
                </a:solidFill>
              </a:rPr>
              <a:t>（一）文言文阅读（</a:t>
            </a:r>
            <a:r>
              <a:rPr lang="en-US" altLang="zh-CN" dirty="0" smtClean="0">
                <a:solidFill>
                  <a:srgbClr val="FF0000"/>
                </a:solidFill>
              </a:rPr>
              <a:t>14</a:t>
            </a:r>
            <a:r>
              <a:rPr lang="zh-CN" altLang="en-US" dirty="0" smtClean="0">
                <a:solidFill>
                  <a:srgbClr val="FF0000"/>
                </a:solidFill>
              </a:rPr>
              <a:t>分</a:t>
            </a:r>
            <a:r>
              <a:rPr lang="zh-CN" altLang="en-US" dirty="0" smtClean="0"/>
              <a:t>）</a:t>
            </a:r>
            <a:endParaRPr lang="en-US" altLang="zh-CN" dirty="0" smtClean="0"/>
          </a:p>
          <a:p>
            <a:pPr>
              <a:buNone/>
            </a:pPr>
            <a:r>
              <a:rPr lang="zh-CN" altLang="en-US" dirty="0" smtClean="0">
                <a:solidFill>
                  <a:srgbClr val="FF0000"/>
                </a:solidFill>
              </a:rPr>
              <a:t>  一、</a:t>
            </a:r>
            <a:r>
              <a:rPr lang="zh-CN" altLang="en-US" dirty="0" smtClean="0"/>
              <a:t>余忆童稚时，能张目对日，明察秋毫，见藐小之物，必细察其纹理，故时有物外之趣。</a:t>
            </a:r>
          </a:p>
          <a:p>
            <a:pPr>
              <a:buNone/>
            </a:pPr>
            <a:r>
              <a:rPr lang="en-US" altLang="zh-CN" dirty="0" smtClean="0"/>
              <a:t>		</a:t>
            </a:r>
            <a:r>
              <a:rPr lang="zh-CN" altLang="en-US" dirty="0" smtClean="0"/>
              <a:t>夏蚊成雷，私拟作群鹤舞于空中，心之所向，则或千或百，果然鹤也。昂首观之，项为之强。又留蚊于素帐中，徐喷以烟，使其冲烟而飞鸣，作青云白鹤观，果如鹤唳云端，为之怡然称快。</a:t>
            </a:r>
          </a:p>
          <a:p>
            <a:pPr>
              <a:buNone/>
            </a:pPr>
            <a:r>
              <a:rPr lang="en-US" altLang="zh-CN" dirty="0" smtClean="0"/>
              <a:t>		</a:t>
            </a:r>
            <a:r>
              <a:rPr lang="zh-CN" altLang="en-US" dirty="0" smtClean="0"/>
              <a:t>余常于土墙凹凸处，花台小草丛杂处，蹲其身，使与台齐；定神细视，以丛草为林，以虫蚁为兽，以土砾凸者为丘，凹者为壑，神游其中，怡然自得。</a:t>
            </a:r>
          </a:p>
          <a:p>
            <a:pPr>
              <a:buNone/>
            </a:pPr>
            <a:r>
              <a:rPr lang="en-US" altLang="zh-CN" dirty="0" smtClean="0"/>
              <a:t>		</a:t>
            </a:r>
            <a:r>
              <a:rPr lang="zh-CN" altLang="en-US" dirty="0" smtClean="0"/>
              <a:t>一日，见二虫斗草间，观之，兴正浓，忽有庞然大物，拔山倒树而来，盖一癞虾蟆也，舌一吐而二虫尽为所吞。余年幼，方出神，不觉呀然一惊。神定，捉虾蟆，鞭数十，驱之别院。</a:t>
            </a:r>
          </a:p>
          <a:p>
            <a:endParaRPr lang="zh-CN" altLang="en-US" dirty="0"/>
          </a:p>
        </p:txBody>
      </p:sp>
      <p:sp>
        <p:nvSpPr>
          <p:cNvPr id="4" name="内容占位符 3"/>
          <p:cNvSpPr>
            <a:spLocks noGrp="1"/>
          </p:cNvSpPr>
          <p:nvPr>
            <p:ph sz="half" idx="2"/>
          </p:nvPr>
        </p:nvSpPr>
        <p:spPr>
          <a:xfrm>
            <a:off x="0" y="5214950"/>
            <a:ext cx="9001156" cy="1428760"/>
          </a:xfrm>
        </p:spPr>
        <p:txBody>
          <a:bodyPr>
            <a:normAutofit fontScale="85000" lnSpcReduction="20000"/>
          </a:bodyPr>
          <a:lstStyle/>
          <a:p>
            <a:pPr>
              <a:buNone/>
            </a:pPr>
            <a:r>
              <a:rPr lang="en-US" altLang="zh-CN" dirty="0" smtClean="0">
                <a:solidFill>
                  <a:srgbClr val="FF0000"/>
                </a:solidFill>
              </a:rPr>
              <a:t>	</a:t>
            </a:r>
            <a:r>
              <a:rPr lang="zh-CN" altLang="en-US" dirty="0" smtClean="0">
                <a:solidFill>
                  <a:srgbClr val="FF0000"/>
                </a:solidFill>
              </a:rPr>
              <a:t>二、</a:t>
            </a:r>
            <a:r>
              <a:rPr lang="zh-CN" altLang="en-US" dirty="0" smtClean="0">
                <a:solidFill>
                  <a:srgbClr val="00B050"/>
                </a:solidFill>
              </a:rPr>
              <a:t>世雄为儿童时，与群辈游戏，辄画地为城郭，令诸儿为攻守之势，有不从令者，世雄辄挞之，诸儿畏惮，莫不齐整。其父见而奇之，谓人曰：“此儿当兴吾家矣。”年十七，从周武帝平齐，以功拜帅都督。</a:t>
            </a:r>
            <a:endParaRPr lang="zh-CN" altLang="en-US" dirty="0">
              <a:solidFill>
                <a:srgbClr val="00B050"/>
              </a:solidFill>
            </a:endParaRPr>
          </a:p>
        </p:txBody>
      </p:sp>
    </p:spTree>
  </p:cSld>
  <p:clrMapOvr>
    <a:masterClrMapping/>
  </p:clrMapOvr>
  <p:transition>
    <p:sndAc>
      <p:stSnd>
        <p:snd r:embed="rId2" name="hammer.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additive="base">
                                        <p:cTn id="3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 calcmode="lin" valueType="num">
                                      <p:cBhvr additive="base">
                                        <p:cTn id="36"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 calcmode="lin" valueType="num">
                                      <p:cBhvr additive="base">
                                        <p:cTn id="4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9" presetClass="entr" presetSubtype="0" decel="100000" fill="hold" grpId="0" nodeType="clickEffect">
                                  <p:stCondLst>
                                    <p:cond delay="0"/>
                                  </p:stCondLst>
                                  <p:childTnLst>
                                    <p:set>
                                      <p:cBhvr>
                                        <p:cTn id="47" dur="1" fill="hold">
                                          <p:stCondLst>
                                            <p:cond delay="0"/>
                                          </p:stCondLst>
                                        </p:cTn>
                                        <p:tgtEl>
                                          <p:spTgt spid="4">
                                            <p:txEl>
                                              <p:pRg st="0" end="0"/>
                                            </p:txEl>
                                          </p:spTgt>
                                        </p:tgtEl>
                                        <p:attrNameLst>
                                          <p:attrName>style.visibility</p:attrName>
                                        </p:attrNameLst>
                                      </p:cBhvr>
                                      <p:to>
                                        <p:strVal val="visible"/>
                                      </p:to>
                                    </p:set>
                                    <p:anim calcmode="lin" valueType="num">
                                      <p:cBhvr>
                                        <p:cTn id="48"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49" dur="500" fill="hold"/>
                                        <p:tgtEl>
                                          <p:spTgt spid="4">
                                            <p:txEl>
                                              <p:pRg st="0" end="0"/>
                                            </p:txEl>
                                          </p:spTgt>
                                        </p:tgtEl>
                                        <p:attrNameLst>
                                          <p:attrName>ppt_h</p:attrName>
                                        </p:attrNameLst>
                                      </p:cBhvr>
                                      <p:tavLst>
                                        <p:tav tm="0">
                                          <p:val>
                                            <p:fltVal val="0"/>
                                          </p:val>
                                        </p:tav>
                                        <p:tav tm="100000">
                                          <p:val>
                                            <p:strVal val="#ppt_h"/>
                                          </p:val>
                                        </p:tav>
                                      </p:tavLst>
                                    </p:anim>
                                    <p:anim calcmode="lin" valueType="num">
                                      <p:cBhvr>
                                        <p:cTn id="50" dur="500" fill="hold"/>
                                        <p:tgtEl>
                                          <p:spTgt spid="4">
                                            <p:txEl>
                                              <p:pRg st="0" end="0"/>
                                            </p:txEl>
                                          </p:spTgt>
                                        </p:tgtEl>
                                        <p:attrNameLst>
                                          <p:attrName>style.rotation</p:attrName>
                                        </p:attrNameLst>
                                      </p:cBhvr>
                                      <p:tavLst>
                                        <p:tav tm="0">
                                          <p:val>
                                            <p:fltVal val="360"/>
                                          </p:val>
                                        </p:tav>
                                        <p:tav tm="100000">
                                          <p:val>
                                            <p:fltVal val="0"/>
                                          </p:val>
                                        </p:tav>
                                      </p:tavLst>
                                    </p:anim>
                                    <p:animEffect transition="in" filter="fade">
                                      <p:cBhvr>
                                        <p:cTn id="5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214282" y="214290"/>
            <a:ext cx="8715436" cy="6286544"/>
          </a:xfrm>
        </p:spPr>
        <p:txBody>
          <a:bodyPr>
            <a:normAutofit fontScale="92500" lnSpcReduction="10000"/>
          </a:bodyPr>
          <a:lstStyle/>
          <a:p>
            <a:pPr>
              <a:buNone/>
            </a:pPr>
            <a:r>
              <a:rPr lang="en-US" altLang="zh-CN" dirty="0" smtClean="0">
                <a:solidFill>
                  <a:srgbClr val="00B050"/>
                </a:solidFill>
              </a:rPr>
              <a:t>9</a:t>
            </a:r>
            <a:r>
              <a:rPr lang="zh-CN" altLang="en-US" dirty="0" smtClean="0">
                <a:solidFill>
                  <a:srgbClr val="00B050"/>
                </a:solidFill>
              </a:rPr>
              <a:t>．解释下面句中的黑体词。（</a:t>
            </a:r>
            <a:r>
              <a:rPr lang="en-US" altLang="zh-CN" dirty="0" smtClean="0">
                <a:solidFill>
                  <a:srgbClr val="00B050"/>
                </a:solidFill>
              </a:rPr>
              <a:t>2</a:t>
            </a:r>
            <a:r>
              <a:rPr lang="zh-CN" altLang="en-US" dirty="0" smtClean="0">
                <a:solidFill>
                  <a:srgbClr val="00B050"/>
                </a:solidFill>
              </a:rPr>
              <a:t>分）</a:t>
            </a:r>
          </a:p>
          <a:p>
            <a:pPr>
              <a:buNone/>
            </a:pPr>
            <a:r>
              <a:rPr lang="zh-CN" altLang="en-US" dirty="0" smtClean="0"/>
              <a:t>①项为之</a:t>
            </a:r>
            <a:r>
              <a:rPr lang="zh-CN" altLang="en-US" b="1" dirty="0" smtClean="0"/>
              <a:t>强 </a:t>
            </a:r>
            <a:r>
              <a:rPr lang="zh-CN" altLang="en-US" dirty="0" smtClean="0"/>
              <a:t>                         ②</a:t>
            </a:r>
            <a:r>
              <a:rPr lang="zh-CN" altLang="en-US" b="1" dirty="0" smtClean="0"/>
              <a:t>鞭</a:t>
            </a:r>
            <a:r>
              <a:rPr lang="zh-CN" altLang="en-US" dirty="0" smtClean="0"/>
              <a:t>数十                  </a:t>
            </a:r>
          </a:p>
          <a:p>
            <a:pPr>
              <a:buNone/>
            </a:pPr>
            <a:r>
              <a:rPr lang="zh-CN" altLang="en-US" dirty="0" smtClean="0"/>
              <a:t>③</a:t>
            </a:r>
            <a:r>
              <a:rPr lang="zh-CN" altLang="en-US" b="1" dirty="0" smtClean="0"/>
              <a:t>驱</a:t>
            </a:r>
            <a:r>
              <a:rPr lang="zh-CN" altLang="en-US" dirty="0" smtClean="0"/>
              <a:t>之别院                          ④世雄辄</a:t>
            </a:r>
            <a:r>
              <a:rPr lang="zh-CN" altLang="en-US" b="1" dirty="0" smtClean="0"/>
              <a:t>挞</a:t>
            </a:r>
            <a:r>
              <a:rPr lang="zh-CN" altLang="en-US" dirty="0" smtClean="0"/>
              <a:t>之              </a:t>
            </a:r>
          </a:p>
          <a:p>
            <a:pPr>
              <a:buNone/>
            </a:pPr>
            <a:r>
              <a:rPr lang="en-US" altLang="zh-CN" dirty="0" smtClean="0">
                <a:solidFill>
                  <a:srgbClr val="00B050"/>
                </a:solidFill>
              </a:rPr>
              <a:t>10</a:t>
            </a:r>
            <a:r>
              <a:rPr lang="zh-CN" altLang="en-US" dirty="0" smtClean="0">
                <a:solidFill>
                  <a:srgbClr val="00B050"/>
                </a:solidFill>
              </a:rPr>
              <a:t>．下面的词语在不同语境中有不同的意思，你能分别写出吗？（</a:t>
            </a:r>
            <a:r>
              <a:rPr lang="en-US" altLang="zh-CN" dirty="0" smtClean="0">
                <a:solidFill>
                  <a:srgbClr val="00B050"/>
                </a:solidFill>
              </a:rPr>
              <a:t>2</a:t>
            </a:r>
            <a:r>
              <a:rPr lang="zh-CN" altLang="en-US" dirty="0" smtClean="0">
                <a:solidFill>
                  <a:srgbClr val="00B050"/>
                </a:solidFill>
              </a:rPr>
              <a:t>分）</a:t>
            </a:r>
          </a:p>
          <a:p>
            <a:pPr>
              <a:buNone/>
            </a:pPr>
            <a:r>
              <a:rPr lang="zh-CN" altLang="en-US" dirty="0" smtClean="0"/>
              <a:t>①时    世雄为儿童时（    ）</a:t>
            </a:r>
          </a:p>
          <a:p>
            <a:pPr>
              <a:buNone/>
            </a:pPr>
            <a:r>
              <a:rPr lang="zh-CN" altLang="en-US" dirty="0" smtClean="0"/>
              <a:t>故时（    ）有物外之趣</a:t>
            </a:r>
          </a:p>
          <a:p>
            <a:pPr>
              <a:buNone/>
            </a:pPr>
            <a:r>
              <a:rPr lang="zh-CN" altLang="en-US" dirty="0" smtClean="0"/>
              <a:t>②为    令诸儿为（    ）攻守之势</a:t>
            </a:r>
          </a:p>
          <a:p>
            <a:pPr>
              <a:buNone/>
            </a:pPr>
            <a:r>
              <a:rPr lang="zh-CN" altLang="en-US" dirty="0" smtClean="0"/>
              <a:t>舌一吐而二虫尽为（    ）所吞</a:t>
            </a:r>
          </a:p>
          <a:p>
            <a:pPr>
              <a:buNone/>
            </a:pPr>
            <a:r>
              <a:rPr lang="en-US" altLang="zh-CN" dirty="0" smtClean="0">
                <a:solidFill>
                  <a:srgbClr val="00B050"/>
                </a:solidFill>
              </a:rPr>
              <a:t>11</a:t>
            </a:r>
            <a:r>
              <a:rPr lang="zh-CN" altLang="en-US" dirty="0" smtClean="0">
                <a:solidFill>
                  <a:srgbClr val="00B050"/>
                </a:solidFill>
              </a:rPr>
              <a:t>．请你用“讲述大意”的方法解说下面的词义。（</a:t>
            </a:r>
            <a:r>
              <a:rPr lang="en-US" altLang="zh-CN" dirty="0" smtClean="0">
                <a:solidFill>
                  <a:srgbClr val="00B050"/>
                </a:solidFill>
              </a:rPr>
              <a:t>3</a:t>
            </a:r>
            <a:r>
              <a:rPr lang="zh-CN" altLang="en-US" dirty="0" smtClean="0">
                <a:solidFill>
                  <a:srgbClr val="00B050"/>
                </a:solidFill>
              </a:rPr>
              <a:t>分</a:t>
            </a:r>
            <a:endParaRPr lang="en-US" altLang="zh-CN" dirty="0" smtClean="0">
              <a:solidFill>
                <a:srgbClr val="00B050"/>
              </a:solidFill>
            </a:endParaRPr>
          </a:p>
          <a:p>
            <a:pPr>
              <a:buNone/>
            </a:pPr>
            <a:r>
              <a:rPr lang="zh-CN" altLang="en-US" dirty="0" smtClean="0"/>
              <a:t>示例：心之所向</a:t>
            </a:r>
            <a:r>
              <a:rPr lang="en-US" altLang="zh-CN" dirty="0" smtClean="0"/>
              <a:t>——</a:t>
            </a:r>
            <a:r>
              <a:rPr lang="zh-CN" altLang="en-US" dirty="0" smtClean="0"/>
              <a:t>心中这样想。</a:t>
            </a:r>
          </a:p>
          <a:p>
            <a:pPr>
              <a:buNone/>
            </a:pPr>
            <a:r>
              <a:rPr lang="zh-CN" altLang="en-US" dirty="0" smtClean="0"/>
              <a:t>①鹤唳云端</a:t>
            </a:r>
            <a:r>
              <a:rPr lang="en-US" altLang="zh-CN" dirty="0" smtClean="0"/>
              <a:t>——</a:t>
            </a:r>
          </a:p>
          <a:p>
            <a:pPr>
              <a:buNone/>
            </a:pPr>
            <a:r>
              <a:rPr lang="zh-CN" altLang="en-US" dirty="0" smtClean="0"/>
              <a:t>②神游其中</a:t>
            </a:r>
            <a:r>
              <a:rPr lang="en-US" altLang="zh-CN" dirty="0" smtClean="0"/>
              <a:t>——</a:t>
            </a:r>
          </a:p>
          <a:p>
            <a:pPr>
              <a:buNone/>
            </a:pPr>
            <a:r>
              <a:rPr lang="zh-CN" altLang="en-US" dirty="0" smtClean="0"/>
              <a:t>③怡然自得</a:t>
            </a:r>
            <a:r>
              <a:rPr lang="en-US" altLang="zh-CN" dirty="0" smtClean="0"/>
              <a:t>——</a:t>
            </a:r>
          </a:p>
          <a:p>
            <a:endParaRPr lang="zh-CN" altLang="en-US" dirty="0"/>
          </a:p>
        </p:txBody>
      </p:sp>
      <p:sp>
        <p:nvSpPr>
          <p:cNvPr id="4" name="内容占位符 3"/>
          <p:cNvSpPr>
            <a:spLocks noGrp="1"/>
          </p:cNvSpPr>
          <p:nvPr>
            <p:ph sz="half" idx="2"/>
          </p:nvPr>
        </p:nvSpPr>
        <p:spPr>
          <a:xfrm>
            <a:off x="214282" y="642918"/>
            <a:ext cx="8472518" cy="6000792"/>
          </a:xfrm>
        </p:spPr>
        <p:txBody>
          <a:bodyPr>
            <a:normAutofit fontScale="92500" lnSpcReduction="10000"/>
          </a:bodyPr>
          <a:lstStyle/>
          <a:p>
            <a:pPr>
              <a:buNone/>
            </a:pPr>
            <a:r>
              <a:rPr lang="en-US" altLang="zh-CN" dirty="0" smtClean="0">
                <a:solidFill>
                  <a:srgbClr val="FF0000"/>
                </a:solidFill>
              </a:rPr>
              <a:t>		        </a:t>
            </a:r>
            <a:r>
              <a:rPr lang="zh-CN" altLang="en-US" dirty="0" smtClean="0">
                <a:solidFill>
                  <a:srgbClr val="FF0000"/>
                </a:solidFill>
              </a:rPr>
              <a:t>通“僵”，僵硬  </a:t>
            </a:r>
            <a:r>
              <a:rPr lang="en-US" altLang="zh-CN" dirty="0" smtClean="0">
                <a:solidFill>
                  <a:srgbClr val="FF0000"/>
                </a:solidFill>
              </a:rPr>
              <a:t>	      </a:t>
            </a:r>
            <a:r>
              <a:rPr lang="zh-CN" altLang="en-US" dirty="0" smtClean="0">
                <a:solidFill>
                  <a:srgbClr val="FF0000"/>
                </a:solidFill>
              </a:rPr>
              <a:t>用鞭子打  </a:t>
            </a: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驱赶  </a:t>
            </a:r>
            <a:r>
              <a:rPr lang="en-US" altLang="zh-CN" dirty="0" smtClean="0">
                <a:solidFill>
                  <a:srgbClr val="FF0000"/>
                </a:solidFill>
              </a:rPr>
              <a:t>				   </a:t>
            </a:r>
            <a:r>
              <a:rPr lang="zh-CN" altLang="en-US" dirty="0" smtClean="0">
                <a:solidFill>
                  <a:srgbClr val="FF0000"/>
                </a:solidFill>
              </a:rPr>
              <a:t>用鞭子或棍子打  </a:t>
            </a:r>
            <a:endParaRPr lang="en-US" altLang="zh-CN" dirty="0" smtClean="0">
              <a:solidFill>
                <a:srgbClr val="FF0000"/>
              </a:solidFill>
            </a:endParaRPr>
          </a:p>
          <a:p>
            <a:pPr>
              <a:buNone/>
            </a:pPr>
            <a:endParaRPr lang="en-US" altLang="zh-CN" dirty="0" smtClean="0">
              <a:solidFill>
                <a:srgbClr val="FF0000"/>
              </a:solidFill>
            </a:endParaRPr>
          </a:p>
          <a:p>
            <a:pPr>
              <a:buNone/>
            </a:pP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时候  </a:t>
            </a: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时常  </a:t>
            </a: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做 </a:t>
            </a:r>
            <a:r>
              <a:rPr lang="en-US" altLang="zh-CN" dirty="0" smtClean="0">
                <a:solidFill>
                  <a:srgbClr val="FF0000"/>
                </a:solidFill>
              </a:rPr>
              <a:t>									  </a:t>
            </a:r>
            <a:r>
              <a:rPr lang="zh-CN" altLang="en-US" dirty="0" smtClean="0">
                <a:solidFill>
                  <a:srgbClr val="FF0000"/>
                </a:solidFill>
              </a:rPr>
              <a:t> 被 </a:t>
            </a:r>
            <a:endParaRPr lang="en-US" altLang="zh-CN" dirty="0" smtClean="0">
              <a:solidFill>
                <a:srgbClr val="FF0000"/>
              </a:solidFill>
            </a:endParaRPr>
          </a:p>
          <a:p>
            <a:pPr>
              <a:buNone/>
            </a:pPr>
            <a:endParaRPr lang="en-US" altLang="zh-CN" dirty="0" smtClean="0">
              <a:solidFill>
                <a:srgbClr val="FF0000"/>
              </a:solidFill>
            </a:endParaRPr>
          </a:p>
          <a:p>
            <a:pPr>
              <a:buNone/>
            </a:pP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仙鹤在云端鸣叫  </a:t>
            </a: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凭着假想在这个境界中游览 </a:t>
            </a: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 心里愉快又满足 </a:t>
            </a:r>
            <a:endParaRPr lang="zh-CN" altLang="en-US" dirty="0">
              <a:solidFill>
                <a:srgbClr val="FF0000"/>
              </a:solidFill>
            </a:endParaRPr>
          </a:p>
        </p:txBody>
      </p:sp>
    </p:spTree>
  </p:cSld>
  <p:clrMapOvr>
    <a:masterClrMapping/>
  </p:clrMapOvr>
  <p:transition>
    <p:sndAc>
      <p:stSnd>
        <p:snd r:embed="rId2" name="breeze.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1000"/>
                                        <p:tgtEl>
                                          <p:spTgt spid="3">
                                            <p:txEl>
                                              <p:pRg st="10" end="10"/>
                                            </p:txEl>
                                          </p:spTgt>
                                        </p:tgtEl>
                                      </p:cBhvr>
                                    </p:animEffect>
                                    <p:anim calcmode="lin" valueType="num">
                                      <p:cBhvr>
                                        <p:cTn id="7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
                                            <p:txEl>
                                              <p:pRg st="11" end="11"/>
                                            </p:txEl>
                                          </p:spTgt>
                                        </p:tgtEl>
                                        <p:attrNameLst>
                                          <p:attrName>style.visibility</p:attrName>
                                        </p:attrNameLst>
                                      </p:cBhvr>
                                      <p:to>
                                        <p:strVal val="visible"/>
                                      </p:to>
                                    </p:set>
                                    <p:animEffect transition="in" filter="fade">
                                      <p:cBhvr>
                                        <p:cTn id="84" dur="1000"/>
                                        <p:tgtEl>
                                          <p:spTgt spid="3">
                                            <p:txEl>
                                              <p:pRg st="11" end="11"/>
                                            </p:txEl>
                                          </p:spTgt>
                                        </p:tgtEl>
                                      </p:cBhvr>
                                    </p:animEffect>
                                    <p:anim calcmode="lin" valueType="num">
                                      <p:cBhvr>
                                        <p:cTn id="85"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86"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3">
                                            <p:txEl>
                                              <p:pRg st="12" end="12"/>
                                            </p:txEl>
                                          </p:spTgt>
                                        </p:tgtEl>
                                        <p:attrNameLst>
                                          <p:attrName>style.visibility</p:attrName>
                                        </p:attrNameLst>
                                      </p:cBhvr>
                                      <p:to>
                                        <p:strVal val="visible"/>
                                      </p:to>
                                    </p:set>
                                    <p:animEffect transition="in" filter="fade">
                                      <p:cBhvr>
                                        <p:cTn id="91" dur="1000"/>
                                        <p:tgtEl>
                                          <p:spTgt spid="3">
                                            <p:txEl>
                                              <p:pRg st="12" end="12"/>
                                            </p:txEl>
                                          </p:spTgt>
                                        </p:tgtEl>
                                      </p:cBhvr>
                                    </p:animEffect>
                                    <p:anim calcmode="lin" valueType="num">
                                      <p:cBhvr>
                                        <p:cTn id="92"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93"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25" presetClass="entr" presetSubtype="0" fill="hold" grpId="0" nodeType="clickEffect">
                                  <p:stCondLst>
                                    <p:cond delay="0"/>
                                  </p:stCondLst>
                                  <p:childTnLst>
                                    <p:set>
                                      <p:cBhvr>
                                        <p:cTn id="97" dur="1" fill="hold">
                                          <p:stCondLst>
                                            <p:cond delay="0"/>
                                          </p:stCondLst>
                                        </p:cTn>
                                        <p:tgtEl>
                                          <p:spTgt spid="4">
                                            <p:txEl>
                                              <p:pRg st="0" end="0"/>
                                            </p:txEl>
                                          </p:spTgt>
                                        </p:tgtEl>
                                        <p:attrNameLst>
                                          <p:attrName>style.visibility</p:attrName>
                                        </p:attrNameLst>
                                      </p:cBhvr>
                                      <p:to>
                                        <p:strVal val="visible"/>
                                      </p:to>
                                    </p:set>
                                    <p:anim calcmode="lin" valueType="num">
                                      <p:cBhvr>
                                        <p:cTn id="98"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99"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100"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101"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102"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103"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104"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105" dur="1000" decel="50000">
                                          <p:stCondLst>
                                            <p:cond delay="0"/>
                                          </p:stCondLst>
                                        </p:cTn>
                                        <p:tgtEl>
                                          <p:spTgt spid="4">
                                            <p:txEl>
                                              <p:pRg st="0" end="0"/>
                                            </p:txEl>
                                          </p:spTgt>
                                        </p:tgtEl>
                                      </p:cBhvr>
                                    </p:animEffect>
                                  </p:childTnLst>
                                </p:cTn>
                              </p:par>
                            </p:childTnLst>
                          </p:cTn>
                        </p:par>
                      </p:childTnLst>
                    </p:cTn>
                  </p:par>
                  <p:par>
                    <p:cTn id="106" fill="hold">
                      <p:stCondLst>
                        <p:cond delay="indefinite"/>
                      </p:stCondLst>
                      <p:childTnLst>
                        <p:par>
                          <p:cTn id="107" fill="hold">
                            <p:stCondLst>
                              <p:cond delay="0"/>
                            </p:stCondLst>
                            <p:childTnLst>
                              <p:par>
                                <p:cTn id="108" presetID="25" presetClass="entr" presetSubtype="0" fill="hold" grpId="0" nodeType="clickEffect">
                                  <p:stCondLst>
                                    <p:cond delay="0"/>
                                  </p:stCondLst>
                                  <p:childTnLst>
                                    <p:set>
                                      <p:cBhvr>
                                        <p:cTn id="109" dur="1" fill="hold">
                                          <p:stCondLst>
                                            <p:cond delay="0"/>
                                          </p:stCondLst>
                                        </p:cTn>
                                        <p:tgtEl>
                                          <p:spTgt spid="4">
                                            <p:txEl>
                                              <p:pRg st="1" end="1"/>
                                            </p:txEl>
                                          </p:spTgt>
                                        </p:tgtEl>
                                        <p:attrNameLst>
                                          <p:attrName>style.visibility</p:attrName>
                                        </p:attrNameLst>
                                      </p:cBhvr>
                                      <p:to>
                                        <p:strVal val="visible"/>
                                      </p:to>
                                    </p:set>
                                    <p:anim calcmode="lin" valueType="num">
                                      <p:cBhvr>
                                        <p:cTn id="110" dur="500" decel="50000" fill="hold">
                                          <p:stCondLst>
                                            <p:cond delay="0"/>
                                          </p:stCondLst>
                                        </p:cTn>
                                        <p:tgtEl>
                                          <p:spTgt spid="4">
                                            <p:txEl>
                                              <p:pRg st="1" end="1"/>
                                            </p:txEl>
                                          </p:spTgt>
                                        </p:tgtEl>
                                        <p:attrNameLst>
                                          <p:attrName>style.rotation</p:attrName>
                                        </p:attrNameLst>
                                      </p:cBhvr>
                                      <p:tavLst>
                                        <p:tav tm="0">
                                          <p:val>
                                            <p:fltVal val="-90"/>
                                          </p:val>
                                        </p:tav>
                                        <p:tav tm="100000">
                                          <p:val>
                                            <p:fltVal val="0"/>
                                          </p:val>
                                        </p:tav>
                                      </p:tavLst>
                                    </p:anim>
                                    <p:anim calcmode="lin" valueType="num">
                                      <p:cBhvr>
                                        <p:cTn id="111" dur="500" decel="50000" fill="hold">
                                          <p:stCondLst>
                                            <p:cond delay="0"/>
                                          </p:stCondLst>
                                        </p:cTn>
                                        <p:tgtEl>
                                          <p:spTgt spid="4">
                                            <p:txEl>
                                              <p:pRg st="1" end="1"/>
                                            </p:txEl>
                                          </p:spTgt>
                                        </p:tgtEl>
                                        <p:attrNameLst>
                                          <p:attrName>ppt_w</p:attrName>
                                        </p:attrNameLst>
                                      </p:cBhvr>
                                      <p:tavLst>
                                        <p:tav tm="0">
                                          <p:val>
                                            <p:strVal val="#ppt_w"/>
                                          </p:val>
                                        </p:tav>
                                        <p:tav tm="100000">
                                          <p:val>
                                            <p:strVal val="#ppt_w*.05"/>
                                          </p:val>
                                        </p:tav>
                                      </p:tavLst>
                                    </p:anim>
                                    <p:anim calcmode="lin" valueType="num">
                                      <p:cBhvr>
                                        <p:cTn id="112" dur="500" accel="50000" fill="hold">
                                          <p:stCondLst>
                                            <p:cond delay="500"/>
                                          </p:stCondLst>
                                        </p:cTn>
                                        <p:tgtEl>
                                          <p:spTgt spid="4">
                                            <p:txEl>
                                              <p:pRg st="1" end="1"/>
                                            </p:txEl>
                                          </p:spTgt>
                                        </p:tgtEl>
                                        <p:attrNameLst>
                                          <p:attrName>ppt_w</p:attrName>
                                        </p:attrNameLst>
                                      </p:cBhvr>
                                      <p:tavLst>
                                        <p:tav tm="0">
                                          <p:val>
                                            <p:strVal val="#ppt_w*.05"/>
                                          </p:val>
                                        </p:tav>
                                        <p:tav tm="100000">
                                          <p:val>
                                            <p:strVal val="#ppt_w"/>
                                          </p:val>
                                        </p:tav>
                                      </p:tavLst>
                                    </p:anim>
                                    <p:anim calcmode="lin" valueType="num">
                                      <p:cBhvr>
                                        <p:cTn id="113"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114" dur="500" decel="50000" fill="hold">
                                          <p:stCondLst>
                                            <p:cond delay="0"/>
                                          </p:stCondLst>
                                        </p:cTn>
                                        <p:tgtEl>
                                          <p:spTgt spid="4">
                                            <p:txEl>
                                              <p:pRg st="1" end="1"/>
                                            </p:txEl>
                                          </p:spTgt>
                                        </p:tgtEl>
                                        <p:attrNameLst>
                                          <p:attrName>ppt_x</p:attrName>
                                        </p:attrNameLst>
                                      </p:cBhvr>
                                      <p:tavLst>
                                        <p:tav tm="0">
                                          <p:val>
                                            <p:strVal val="#ppt_x+.4"/>
                                          </p:val>
                                        </p:tav>
                                        <p:tav tm="100000">
                                          <p:val>
                                            <p:strVal val="#ppt_x"/>
                                          </p:val>
                                        </p:tav>
                                      </p:tavLst>
                                    </p:anim>
                                    <p:anim calcmode="lin" valueType="num">
                                      <p:cBhvr>
                                        <p:cTn id="115" dur="500" decel="50000" fill="hold">
                                          <p:stCondLst>
                                            <p:cond delay="0"/>
                                          </p:stCondLst>
                                        </p:cTn>
                                        <p:tgtEl>
                                          <p:spTgt spid="4">
                                            <p:txEl>
                                              <p:pRg st="1" end="1"/>
                                            </p:txEl>
                                          </p:spTgt>
                                        </p:tgtEl>
                                        <p:attrNameLst>
                                          <p:attrName>ppt_y</p:attrName>
                                        </p:attrNameLst>
                                      </p:cBhvr>
                                      <p:tavLst>
                                        <p:tav tm="0">
                                          <p:val>
                                            <p:strVal val="#ppt_y-.2"/>
                                          </p:val>
                                        </p:tav>
                                        <p:tav tm="100000">
                                          <p:val>
                                            <p:strVal val="#ppt_y+.1"/>
                                          </p:val>
                                        </p:tav>
                                      </p:tavLst>
                                    </p:anim>
                                    <p:anim calcmode="lin" valueType="num">
                                      <p:cBhvr>
                                        <p:cTn id="116" dur="500" accel="50000" fill="hold">
                                          <p:stCondLst>
                                            <p:cond delay="500"/>
                                          </p:stCondLst>
                                        </p:cTn>
                                        <p:tgtEl>
                                          <p:spTgt spid="4">
                                            <p:txEl>
                                              <p:pRg st="1" end="1"/>
                                            </p:txEl>
                                          </p:spTgt>
                                        </p:tgtEl>
                                        <p:attrNameLst>
                                          <p:attrName>ppt_y</p:attrName>
                                        </p:attrNameLst>
                                      </p:cBhvr>
                                      <p:tavLst>
                                        <p:tav tm="0">
                                          <p:val>
                                            <p:strVal val="#ppt_y+.1"/>
                                          </p:val>
                                        </p:tav>
                                        <p:tav tm="100000">
                                          <p:val>
                                            <p:strVal val="#ppt_y"/>
                                          </p:val>
                                        </p:tav>
                                      </p:tavLst>
                                    </p:anim>
                                    <p:animEffect transition="in" filter="fade">
                                      <p:cBhvr>
                                        <p:cTn id="117" dur="1000" decel="50000">
                                          <p:stCondLst>
                                            <p:cond delay="0"/>
                                          </p:stCondLst>
                                        </p:cTn>
                                        <p:tgtEl>
                                          <p:spTgt spid="4">
                                            <p:txEl>
                                              <p:pRg st="1" end="1"/>
                                            </p:txEl>
                                          </p:spTgt>
                                        </p:tgtEl>
                                      </p:cBhvr>
                                    </p:animEffect>
                                  </p:childTnLst>
                                </p:cTn>
                              </p:par>
                            </p:childTnLst>
                          </p:cTn>
                        </p:par>
                      </p:childTnLst>
                    </p:cTn>
                  </p:par>
                  <p:par>
                    <p:cTn id="118" fill="hold">
                      <p:stCondLst>
                        <p:cond delay="indefinite"/>
                      </p:stCondLst>
                      <p:childTnLst>
                        <p:par>
                          <p:cTn id="119" fill="hold">
                            <p:stCondLst>
                              <p:cond delay="0"/>
                            </p:stCondLst>
                            <p:childTnLst>
                              <p:par>
                                <p:cTn id="120" presetID="25" presetClass="entr" presetSubtype="0" fill="hold" grpId="0" nodeType="clickEffect">
                                  <p:stCondLst>
                                    <p:cond delay="0"/>
                                  </p:stCondLst>
                                  <p:childTnLst>
                                    <p:set>
                                      <p:cBhvr>
                                        <p:cTn id="121" dur="1" fill="hold">
                                          <p:stCondLst>
                                            <p:cond delay="0"/>
                                          </p:stCondLst>
                                        </p:cTn>
                                        <p:tgtEl>
                                          <p:spTgt spid="4">
                                            <p:txEl>
                                              <p:pRg st="4" end="4"/>
                                            </p:txEl>
                                          </p:spTgt>
                                        </p:tgtEl>
                                        <p:attrNameLst>
                                          <p:attrName>style.visibility</p:attrName>
                                        </p:attrNameLst>
                                      </p:cBhvr>
                                      <p:to>
                                        <p:strVal val="visible"/>
                                      </p:to>
                                    </p:set>
                                    <p:anim calcmode="lin" valueType="num">
                                      <p:cBhvr>
                                        <p:cTn id="122" dur="500" decel="50000" fill="hold">
                                          <p:stCondLst>
                                            <p:cond delay="0"/>
                                          </p:stCondLst>
                                        </p:cTn>
                                        <p:tgtEl>
                                          <p:spTgt spid="4">
                                            <p:txEl>
                                              <p:pRg st="4" end="4"/>
                                            </p:txEl>
                                          </p:spTgt>
                                        </p:tgtEl>
                                        <p:attrNameLst>
                                          <p:attrName>style.rotation</p:attrName>
                                        </p:attrNameLst>
                                      </p:cBhvr>
                                      <p:tavLst>
                                        <p:tav tm="0">
                                          <p:val>
                                            <p:fltVal val="-90"/>
                                          </p:val>
                                        </p:tav>
                                        <p:tav tm="100000">
                                          <p:val>
                                            <p:fltVal val="0"/>
                                          </p:val>
                                        </p:tav>
                                      </p:tavLst>
                                    </p:anim>
                                    <p:anim calcmode="lin" valueType="num">
                                      <p:cBhvr>
                                        <p:cTn id="123" dur="500" decel="50000" fill="hold">
                                          <p:stCondLst>
                                            <p:cond delay="0"/>
                                          </p:stCondLst>
                                        </p:cTn>
                                        <p:tgtEl>
                                          <p:spTgt spid="4">
                                            <p:txEl>
                                              <p:pRg st="4" end="4"/>
                                            </p:txEl>
                                          </p:spTgt>
                                        </p:tgtEl>
                                        <p:attrNameLst>
                                          <p:attrName>ppt_w</p:attrName>
                                        </p:attrNameLst>
                                      </p:cBhvr>
                                      <p:tavLst>
                                        <p:tav tm="0">
                                          <p:val>
                                            <p:strVal val="#ppt_w"/>
                                          </p:val>
                                        </p:tav>
                                        <p:tav tm="100000">
                                          <p:val>
                                            <p:strVal val="#ppt_w*.05"/>
                                          </p:val>
                                        </p:tav>
                                      </p:tavLst>
                                    </p:anim>
                                    <p:anim calcmode="lin" valueType="num">
                                      <p:cBhvr>
                                        <p:cTn id="124" dur="500" accel="50000" fill="hold">
                                          <p:stCondLst>
                                            <p:cond delay="500"/>
                                          </p:stCondLst>
                                        </p:cTn>
                                        <p:tgtEl>
                                          <p:spTgt spid="4">
                                            <p:txEl>
                                              <p:pRg st="4" end="4"/>
                                            </p:txEl>
                                          </p:spTgt>
                                        </p:tgtEl>
                                        <p:attrNameLst>
                                          <p:attrName>ppt_w</p:attrName>
                                        </p:attrNameLst>
                                      </p:cBhvr>
                                      <p:tavLst>
                                        <p:tav tm="0">
                                          <p:val>
                                            <p:strVal val="#ppt_w*.05"/>
                                          </p:val>
                                        </p:tav>
                                        <p:tav tm="100000">
                                          <p:val>
                                            <p:strVal val="#ppt_w"/>
                                          </p:val>
                                        </p:tav>
                                      </p:tavLst>
                                    </p:anim>
                                    <p:anim calcmode="lin" valueType="num">
                                      <p:cBhvr>
                                        <p:cTn id="125" dur="1000" fill="hold"/>
                                        <p:tgtEl>
                                          <p:spTgt spid="4">
                                            <p:txEl>
                                              <p:pRg st="4" end="4"/>
                                            </p:txEl>
                                          </p:spTgt>
                                        </p:tgtEl>
                                        <p:attrNameLst>
                                          <p:attrName>ppt_h</p:attrName>
                                        </p:attrNameLst>
                                      </p:cBhvr>
                                      <p:tavLst>
                                        <p:tav tm="0">
                                          <p:val>
                                            <p:strVal val="#ppt_h"/>
                                          </p:val>
                                        </p:tav>
                                        <p:tav tm="100000">
                                          <p:val>
                                            <p:strVal val="#ppt_h"/>
                                          </p:val>
                                        </p:tav>
                                      </p:tavLst>
                                    </p:anim>
                                    <p:anim calcmode="lin" valueType="num">
                                      <p:cBhvr>
                                        <p:cTn id="126" dur="500" decel="50000" fill="hold">
                                          <p:stCondLst>
                                            <p:cond delay="0"/>
                                          </p:stCondLst>
                                        </p:cTn>
                                        <p:tgtEl>
                                          <p:spTgt spid="4">
                                            <p:txEl>
                                              <p:pRg st="4" end="4"/>
                                            </p:txEl>
                                          </p:spTgt>
                                        </p:tgtEl>
                                        <p:attrNameLst>
                                          <p:attrName>ppt_x</p:attrName>
                                        </p:attrNameLst>
                                      </p:cBhvr>
                                      <p:tavLst>
                                        <p:tav tm="0">
                                          <p:val>
                                            <p:strVal val="#ppt_x+.4"/>
                                          </p:val>
                                        </p:tav>
                                        <p:tav tm="100000">
                                          <p:val>
                                            <p:strVal val="#ppt_x"/>
                                          </p:val>
                                        </p:tav>
                                      </p:tavLst>
                                    </p:anim>
                                    <p:anim calcmode="lin" valueType="num">
                                      <p:cBhvr>
                                        <p:cTn id="127" dur="500" decel="50000" fill="hold">
                                          <p:stCondLst>
                                            <p:cond delay="0"/>
                                          </p:stCondLst>
                                        </p:cTn>
                                        <p:tgtEl>
                                          <p:spTgt spid="4">
                                            <p:txEl>
                                              <p:pRg st="4" end="4"/>
                                            </p:txEl>
                                          </p:spTgt>
                                        </p:tgtEl>
                                        <p:attrNameLst>
                                          <p:attrName>ppt_y</p:attrName>
                                        </p:attrNameLst>
                                      </p:cBhvr>
                                      <p:tavLst>
                                        <p:tav tm="0">
                                          <p:val>
                                            <p:strVal val="#ppt_y-.2"/>
                                          </p:val>
                                        </p:tav>
                                        <p:tav tm="100000">
                                          <p:val>
                                            <p:strVal val="#ppt_y+.1"/>
                                          </p:val>
                                        </p:tav>
                                      </p:tavLst>
                                    </p:anim>
                                    <p:anim calcmode="lin" valueType="num">
                                      <p:cBhvr>
                                        <p:cTn id="128" dur="500" accel="50000" fill="hold">
                                          <p:stCondLst>
                                            <p:cond delay="500"/>
                                          </p:stCondLst>
                                        </p:cTn>
                                        <p:tgtEl>
                                          <p:spTgt spid="4">
                                            <p:txEl>
                                              <p:pRg st="4" end="4"/>
                                            </p:txEl>
                                          </p:spTgt>
                                        </p:tgtEl>
                                        <p:attrNameLst>
                                          <p:attrName>ppt_y</p:attrName>
                                        </p:attrNameLst>
                                      </p:cBhvr>
                                      <p:tavLst>
                                        <p:tav tm="0">
                                          <p:val>
                                            <p:strVal val="#ppt_y+.1"/>
                                          </p:val>
                                        </p:tav>
                                        <p:tav tm="100000">
                                          <p:val>
                                            <p:strVal val="#ppt_y"/>
                                          </p:val>
                                        </p:tav>
                                      </p:tavLst>
                                    </p:anim>
                                    <p:animEffect transition="in" filter="fade">
                                      <p:cBhvr>
                                        <p:cTn id="129" dur="1000" decel="50000">
                                          <p:stCondLst>
                                            <p:cond delay="0"/>
                                          </p:stCondLst>
                                        </p:cTn>
                                        <p:tgtEl>
                                          <p:spTgt spid="4">
                                            <p:txEl>
                                              <p:pRg st="4" end="4"/>
                                            </p:txEl>
                                          </p:spTgt>
                                        </p:tgtEl>
                                      </p:cBhvr>
                                    </p:animEffect>
                                  </p:childTnLst>
                                </p:cTn>
                              </p:par>
                            </p:childTnLst>
                          </p:cTn>
                        </p:par>
                      </p:childTnLst>
                    </p:cTn>
                  </p:par>
                  <p:par>
                    <p:cTn id="130" fill="hold">
                      <p:stCondLst>
                        <p:cond delay="indefinite"/>
                      </p:stCondLst>
                      <p:childTnLst>
                        <p:par>
                          <p:cTn id="131" fill="hold">
                            <p:stCondLst>
                              <p:cond delay="0"/>
                            </p:stCondLst>
                            <p:childTnLst>
                              <p:par>
                                <p:cTn id="132" presetID="25" presetClass="entr" presetSubtype="0" fill="hold" grpId="0" nodeType="clickEffect">
                                  <p:stCondLst>
                                    <p:cond delay="0"/>
                                  </p:stCondLst>
                                  <p:childTnLst>
                                    <p:set>
                                      <p:cBhvr>
                                        <p:cTn id="133" dur="1" fill="hold">
                                          <p:stCondLst>
                                            <p:cond delay="0"/>
                                          </p:stCondLst>
                                        </p:cTn>
                                        <p:tgtEl>
                                          <p:spTgt spid="4">
                                            <p:txEl>
                                              <p:pRg st="5" end="5"/>
                                            </p:txEl>
                                          </p:spTgt>
                                        </p:tgtEl>
                                        <p:attrNameLst>
                                          <p:attrName>style.visibility</p:attrName>
                                        </p:attrNameLst>
                                      </p:cBhvr>
                                      <p:to>
                                        <p:strVal val="visible"/>
                                      </p:to>
                                    </p:set>
                                    <p:anim calcmode="lin" valueType="num">
                                      <p:cBhvr>
                                        <p:cTn id="134" dur="500" decel="50000" fill="hold">
                                          <p:stCondLst>
                                            <p:cond delay="0"/>
                                          </p:stCondLst>
                                        </p:cTn>
                                        <p:tgtEl>
                                          <p:spTgt spid="4">
                                            <p:txEl>
                                              <p:pRg st="5" end="5"/>
                                            </p:txEl>
                                          </p:spTgt>
                                        </p:tgtEl>
                                        <p:attrNameLst>
                                          <p:attrName>style.rotation</p:attrName>
                                        </p:attrNameLst>
                                      </p:cBhvr>
                                      <p:tavLst>
                                        <p:tav tm="0">
                                          <p:val>
                                            <p:fltVal val="-90"/>
                                          </p:val>
                                        </p:tav>
                                        <p:tav tm="100000">
                                          <p:val>
                                            <p:fltVal val="0"/>
                                          </p:val>
                                        </p:tav>
                                      </p:tavLst>
                                    </p:anim>
                                    <p:anim calcmode="lin" valueType="num">
                                      <p:cBhvr>
                                        <p:cTn id="135" dur="500" decel="50000" fill="hold">
                                          <p:stCondLst>
                                            <p:cond delay="0"/>
                                          </p:stCondLst>
                                        </p:cTn>
                                        <p:tgtEl>
                                          <p:spTgt spid="4">
                                            <p:txEl>
                                              <p:pRg st="5" end="5"/>
                                            </p:txEl>
                                          </p:spTgt>
                                        </p:tgtEl>
                                        <p:attrNameLst>
                                          <p:attrName>ppt_w</p:attrName>
                                        </p:attrNameLst>
                                      </p:cBhvr>
                                      <p:tavLst>
                                        <p:tav tm="0">
                                          <p:val>
                                            <p:strVal val="#ppt_w"/>
                                          </p:val>
                                        </p:tav>
                                        <p:tav tm="100000">
                                          <p:val>
                                            <p:strVal val="#ppt_w*.05"/>
                                          </p:val>
                                        </p:tav>
                                      </p:tavLst>
                                    </p:anim>
                                    <p:anim calcmode="lin" valueType="num">
                                      <p:cBhvr>
                                        <p:cTn id="136" dur="500" accel="50000" fill="hold">
                                          <p:stCondLst>
                                            <p:cond delay="500"/>
                                          </p:stCondLst>
                                        </p:cTn>
                                        <p:tgtEl>
                                          <p:spTgt spid="4">
                                            <p:txEl>
                                              <p:pRg st="5" end="5"/>
                                            </p:txEl>
                                          </p:spTgt>
                                        </p:tgtEl>
                                        <p:attrNameLst>
                                          <p:attrName>ppt_w</p:attrName>
                                        </p:attrNameLst>
                                      </p:cBhvr>
                                      <p:tavLst>
                                        <p:tav tm="0">
                                          <p:val>
                                            <p:strVal val="#ppt_w*.05"/>
                                          </p:val>
                                        </p:tav>
                                        <p:tav tm="100000">
                                          <p:val>
                                            <p:strVal val="#ppt_w"/>
                                          </p:val>
                                        </p:tav>
                                      </p:tavLst>
                                    </p:anim>
                                    <p:anim calcmode="lin" valueType="num">
                                      <p:cBhvr>
                                        <p:cTn id="137" dur="1000" fill="hold"/>
                                        <p:tgtEl>
                                          <p:spTgt spid="4">
                                            <p:txEl>
                                              <p:pRg st="5" end="5"/>
                                            </p:txEl>
                                          </p:spTgt>
                                        </p:tgtEl>
                                        <p:attrNameLst>
                                          <p:attrName>ppt_h</p:attrName>
                                        </p:attrNameLst>
                                      </p:cBhvr>
                                      <p:tavLst>
                                        <p:tav tm="0">
                                          <p:val>
                                            <p:strVal val="#ppt_h"/>
                                          </p:val>
                                        </p:tav>
                                        <p:tav tm="100000">
                                          <p:val>
                                            <p:strVal val="#ppt_h"/>
                                          </p:val>
                                        </p:tav>
                                      </p:tavLst>
                                    </p:anim>
                                    <p:anim calcmode="lin" valueType="num">
                                      <p:cBhvr>
                                        <p:cTn id="138" dur="500" decel="50000" fill="hold">
                                          <p:stCondLst>
                                            <p:cond delay="0"/>
                                          </p:stCondLst>
                                        </p:cTn>
                                        <p:tgtEl>
                                          <p:spTgt spid="4">
                                            <p:txEl>
                                              <p:pRg st="5" end="5"/>
                                            </p:txEl>
                                          </p:spTgt>
                                        </p:tgtEl>
                                        <p:attrNameLst>
                                          <p:attrName>ppt_x</p:attrName>
                                        </p:attrNameLst>
                                      </p:cBhvr>
                                      <p:tavLst>
                                        <p:tav tm="0">
                                          <p:val>
                                            <p:strVal val="#ppt_x+.4"/>
                                          </p:val>
                                        </p:tav>
                                        <p:tav tm="100000">
                                          <p:val>
                                            <p:strVal val="#ppt_x"/>
                                          </p:val>
                                        </p:tav>
                                      </p:tavLst>
                                    </p:anim>
                                    <p:anim calcmode="lin" valueType="num">
                                      <p:cBhvr>
                                        <p:cTn id="139" dur="500" decel="50000" fill="hold">
                                          <p:stCondLst>
                                            <p:cond delay="0"/>
                                          </p:stCondLst>
                                        </p:cTn>
                                        <p:tgtEl>
                                          <p:spTgt spid="4">
                                            <p:txEl>
                                              <p:pRg st="5" end="5"/>
                                            </p:txEl>
                                          </p:spTgt>
                                        </p:tgtEl>
                                        <p:attrNameLst>
                                          <p:attrName>ppt_y</p:attrName>
                                        </p:attrNameLst>
                                      </p:cBhvr>
                                      <p:tavLst>
                                        <p:tav tm="0">
                                          <p:val>
                                            <p:strVal val="#ppt_y-.2"/>
                                          </p:val>
                                        </p:tav>
                                        <p:tav tm="100000">
                                          <p:val>
                                            <p:strVal val="#ppt_y+.1"/>
                                          </p:val>
                                        </p:tav>
                                      </p:tavLst>
                                    </p:anim>
                                    <p:anim calcmode="lin" valueType="num">
                                      <p:cBhvr>
                                        <p:cTn id="140" dur="500" accel="50000" fill="hold">
                                          <p:stCondLst>
                                            <p:cond delay="500"/>
                                          </p:stCondLst>
                                        </p:cTn>
                                        <p:tgtEl>
                                          <p:spTgt spid="4">
                                            <p:txEl>
                                              <p:pRg st="5" end="5"/>
                                            </p:txEl>
                                          </p:spTgt>
                                        </p:tgtEl>
                                        <p:attrNameLst>
                                          <p:attrName>ppt_y</p:attrName>
                                        </p:attrNameLst>
                                      </p:cBhvr>
                                      <p:tavLst>
                                        <p:tav tm="0">
                                          <p:val>
                                            <p:strVal val="#ppt_y+.1"/>
                                          </p:val>
                                        </p:tav>
                                        <p:tav tm="100000">
                                          <p:val>
                                            <p:strVal val="#ppt_y"/>
                                          </p:val>
                                        </p:tav>
                                      </p:tavLst>
                                    </p:anim>
                                    <p:animEffect transition="in" filter="fade">
                                      <p:cBhvr>
                                        <p:cTn id="141" dur="1000" decel="50000">
                                          <p:stCondLst>
                                            <p:cond delay="0"/>
                                          </p:stCondLst>
                                        </p:cTn>
                                        <p:tgtEl>
                                          <p:spTgt spid="4">
                                            <p:txEl>
                                              <p:pRg st="5" end="5"/>
                                            </p:txEl>
                                          </p:spTgt>
                                        </p:tgtEl>
                                      </p:cBhvr>
                                    </p:animEffect>
                                  </p:childTnLst>
                                </p:cTn>
                              </p:par>
                            </p:childTnLst>
                          </p:cTn>
                        </p:par>
                      </p:childTnLst>
                    </p:cTn>
                  </p:par>
                  <p:par>
                    <p:cTn id="142" fill="hold">
                      <p:stCondLst>
                        <p:cond delay="indefinite"/>
                      </p:stCondLst>
                      <p:childTnLst>
                        <p:par>
                          <p:cTn id="143" fill="hold">
                            <p:stCondLst>
                              <p:cond delay="0"/>
                            </p:stCondLst>
                            <p:childTnLst>
                              <p:par>
                                <p:cTn id="144" presetID="25" presetClass="entr" presetSubtype="0" fill="hold" grpId="0" nodeType="clickEffect">
                                  <p:stCondLst>
                                    <p:cond delay="0"/>
                                  </p:stCondLst>
                                  <p:childTnLst>
                                    <p:set>
                                      <p:cBhvr>
                                        <p:cTn id="145" dur="1" fill="hold">
                                          <p:stCondLst>
                                            <p:cond delay="0"/>
                                          </p:stCondLst>
                                        </p:cTn>
                                        <p:tgtEl>
                                          <p:spTgt spid="4">
                                            <p:txEl>
                                              <p:pRg st="6" end="6"/>
                                            </p:txEl>
                                          </p:spTgt>
                                        </p:tgtEl>
                                        <p:attrNameLst>
                                          <p:attrName>style.visibility</p:attrName>
                                        </p:attrNameLst>
                                      </p:cBhvr>
                                      <p:to>
                                        <p:strVal val="visible"/>
                                      </p:to>
                                    </p:set>
                                    <p:anim calcmode="lin" valueType="num">
                                      <p:cBhvr>
                                        <p:cTn id="146" dur="500" decel="50000" fill="hold">
                                          <p:stCondLst>
                                            <p:cond delay="0"/>
                                          </p:stCondLst>
                                        </p:cTn>
                                        <p:tgtEl>
                                          <p:spTgt spid="4">
                                            <p:txEl>
                                              <p:pRg st="6" end="6"/>
                                            </p:txEl>
                                          </p:spTgt>
                                        </p:tgtEl>
                                        <p:attrNameLst>
                                          <p:attrName>style.rotation</p:attrName>
                                        </p:attrNameLst>
                                      </p:cBhvr>
                                      <p:tavLst>
                                        <p:tav tm="0">
                                          <p:val>
                                            <p:fltVal val="-90"/>
                                          </p:val>
                                        </p:tav>
                                        <p:tav tm="100000">
                                          <p:val>
                                            <p:fltVal val="0"/>
                                          </p:val>
                                        </p:tav>
                                      </p:tavLst>
                                    </p:anim>
                                    <p:anim calcmode="lin" valueType="num">
                                      <p:cBhvr>
                                        <p:cTn id="147" dur="500" decel="50000" fill="hold">
                                          <p:stCondLst>
                                            <p:cond delay="0"/>
                                          </p:stCondLst>
                                        </p:cTn>
                                        <p:tgtEl>
                                          <p:spTgt spid="4">
                                            <p:txEl>
                                              <p:pRg st="6" end="6"/>
                                            </p:txEl>
                                          </p:spTgt>
                                        </p:tgtEl>
                                        <p:attrNameLst>
                                          <p:attrName>ppt_w</p:attrName>
                                        </p:attrNameLst>
                                      </p:cBhvr>
                                      <p:tavLst>
                                        <p:tav tm="0">
                                          <p:val>
                                            <p:strVal val="#ppt_w"/>
                                          </p:val>
                                        </p:tav>
                                        <p:tav tm="100000">
                                          <p:val>
                                            <p:strVal val="#ppt_w*.05"/>
                                          </p:val>
                                        </p:tav>
                                      </p:tavLst>
                                    </p:anim>
                                    <p:anim calcmode="lin" valueType="num">
                                      <p:cBhvr>
                                        <p:cTn id="148" dur="500" accel="50000" fill="hold">
                                          <p:stCondLst>
                                            <p:cond delay="500"/>
                                          </p:stCondLst>
                                        </p:cTn>
                                        <p:tgtEl>
                                          <p:spTgt spid="4">
                                            <p:txEl>
                                              <p:pRg st="6" end="6"/>
                                            </p:txEl>
                                          </p:spTgt>
                                        </p:tgtEl>
                                        <p:attrNameLst>
                                          <p:attrName>ppt_w</p:attrName>
                                        </p:attrNameLst>
                                      </p:cBhvr>
                                      <p:tavLst>
                                        <p:tav tm="0">
                                          <p:val>
                                            <p:strVal val="#ppt_w*.05"/>
                                          </p:val>
                                        </p:tav>
                                        <p:tav tm="100000">
                                          <p:val>
                                            <p:strVal val="#ppt_w"/>
                                          </p:val>
                                        </p:tav>
                                      </p:tavLst>
                                    </p:anim>
                                    <p:anim calcmode="lin" valueType="num">
                                      <p:cBhvr>
                                        <p:cTn id="149" dur="1000" fill="hold"/>
                                        <p:tgtEl>
                                          <p:spTgt spid="4">
                                            <p:txEl>
                                              <p:pRg st="6" end="6"/>
                                            </p:txEl>
                                          </p:spTgt>
                                        </p:tgtEl>
                                        <p:attrNameLst>
                                          <p:attrName>ppt_h</p:attrName>
                                        </p:attrNameLst>
                                      </p:cBhvr>
                                      <p:tavLst>
                                        <p:tav tm="0">
                                          <p:val>
                                            <p:strVal val="#ppt_h"/>
                                          </p:val>
                                        </p:tav>
                                        <p:tav tm="100000">
                                          <p:val>
                                            <p:strVal val="#ppt_h"/>
                                          </p:val>
                                        </p:tav>
                                      </p:tavLst>
                                    </p:anim>
                                    <p:anim calcmode="lin" valueType="num">
                                      <p:cBhvr>
                                        <p:cTn id="150" dur="500" decel="50000" fill="hold">
                                          <p:stCondLst>
                                            <p:cond delay="0"/>
                                          </p:stCondLst>
                                        </p:cTn>
                                        <p:tgtEl>
                                          <p:spTgt spid="4">
                                            <p:txEl>
                                              <p:pRg st="6" end="6"/>
                                            </p:txEl>
                                          </p:spTgt>
                                        </p:tgtEl>
                                        <p:attrNameLst>
                                          <p:attrName>ppt_x</p:attrName>
                                        </p:attrNameLst>
                                      </p:cBhvr>
                                      <p:tavLst>
                                        <p:tav tm="0">
                                          <p:val>
                                            <p:strVal val="#ppt_x+.4"/>
                                          </p:val>
                                        </p:tav>
                                        <p:tav tm="100000">
                                          <p:val>
                                            <p:strVal val="#ppt_x"/>
                                          </p:val>
                                        </p:tav>
                                      </p:tavLst>
                                    </p:anim>
                                    <p:anim calcmode="lin" valueType="num">
                                      <p:cBhvr>
                                        <p:cTn id="151" dur="500" decel="50000" fill="hold">
                                          <p:stCondLst>
                                            <p:cond delay="0"/>
                                          </p:stCondLst>
                                        </p:cTn>
                                        <p:tgtEl>
                                          <p:spTgt spid="4">
                                            <p:txEl>
                                              <p:pRg st="6" end="6"/>
                                            </p:txEl>
                                          </p:spTgt>
                                        </p:tgtEl>
                                        <p:attrNameLst>
                                          <p:attrName>ppt_y</p:attrName>
                                        </p:attrNameLst>
                                      </p:cBhvr>
                                      <p:tavLst>
                                        <p:tav tm="0">
                                          <p:val>
                                            <p:strVal val="#ppt_y-.2"/>
                                          </p:val>
                                        </p:tav>
                                        <p:tav tm="100000">
                                          <p:val>
                                            <p:strVal val="#ppt_y+.1"/>
                                          </p:val>
                                        </p:tav>
                                      </p:tavLst>
                                    </p:anim>
                                    <p:anim calcmode="lin" valueType="num">
                                      <p:cBhvr>
                                        <p:cTn id="152" dur="500" accel="50000" fill="hold">
                                          <p:stCondLst>
                                            <p:cond delay="500"/>
                                          </p:stCondLst>
                                        </p:cTn>
                                        <p:tgtEl>
                                          <p:spTgt spid="4">
                                            <p:txEl>
                                              <p:pRg st="6" end="6"/>
                                            </p:txEl>
                                          </p:spTgt>
                                        </p:tgtEl>
                                        <p:attrNameLst>
                                          <p:attrName>ppt_y</p:attrName>
                                        </p:attrNameLst>
                                      </p:cBhvr>
                                      <p:tavLst>
                                        <p:tav tm="0">
                                          <p:val>
                                            <p:strVal val="#ppt_y+.1"/>
                                          </p:val>
                                        </p:tav>
                                        <p:tav tm="100000">
                                          <p:val>
                                            <p:strVal val="#ppt_y"/>
                                          </p:val>
                                        </p:tav>
                                      </p:tavLst>
                                    </p:anim>
                                    <p:animEffect transition="in" filter="fade">
                                      <p:cBhvr>
                                        <p:cTn id="153" dur="1000" decel="50000">
                                          <p:stCondLst>
                                            <p:cond delay="0"/>
                                          </p:stCondLst>
                                        </p:cTn>
                                        <p:tgtEl>
                                          <p:spTgt spid="4">
                                            <p:txEl>
                                              <p:pRg st="6" end="6"/>
                                            </p:txEl>
                                          </p:spTgt>
                                        </p:tgtEl>
                                      </p:cBhvr>
                                    </p:animEffect>
                                  </p:childTnLst>
                                </p:cTn>
                              </p:par>
                            </p:childTnLst>
                          </p:cTn>
                        </p:par>
                      </p:childTnLst>
                    </p:cTn>
                  </p:par>
                  <p:par>
                    <p:cTn id="154" fill="hold">
                      <p:stCondLst>
                        <p:cond delay="indefinite"/>
                      </p:stCondLst>
                      <p:childTnLst>
                        <p:par>
                          <p:cTn id="155" fill="hold">
                            <p:stCondLst>
                              <p:cond delay="0"/>
                            </p:stCondLst>
                            <p:childTnLst>
                              <p:par>
                                <p:cTn id="156" presetID="25" presetClass="entr" presetSubtype="0" fill="hold" grpId="0" nodeType="clickEffect">
                                  <p:stCondLst>
                                    <p:cond delay="0"/>
                                  </p:stCondLst>
                                  <p:childTnLst>
                                    <p:set>
                                      <p:cBhvr>
                                        <p:cTn id="157" dur="1" fill="hold">
                                          <p:stCondLst>
                                            <p:cond delay="0"/>
                                          </p:stCondLst>
                                        </p:cTn>
                                        <p:tgtEl>
                                          <p:spTgt spid="4">
                                            <p:txEl>
                                              <p:pRg st="9" end="9"/>
                                            </p:txEl>
                                          </p:spTgt>
                                        </p:tgtEl>
                                        <p:attrNameLst>
                                          <p:attrName>style.visibility</p:attrName>
                                        </p:attrNameLst>
                                      </p:cBhvr>
                                      <p:to>
                                        <p:strVal val="visible"/>
                                      </p:to>
                                    </p:set>
                                    <p:anim calcmode="lin" valueType="num">
                                      <p:cBhvr>
                                        <p:cTn id="158" dur="500" decel="50000" fill="hold">
                                          <p:stCondLst>
                                            <p:cond delay="0"/>
                                          </p:stCondLst>
                                        </p:cTn>
                                        <p:tgtEl>
                                          <p:spTgt spid="4">
                                            <p:txEl>
                                              <p:pRg st="9" end="9"/>
                                            </p:txEl>
                                          </p:spTgt>
                                        </p:tgtEl>
                                        <p:attrNameLst>
                                          <p:attrName>style.rotation</p:attrName>
                                        </p:attrNameLst>
                                      </p:cBhvr>
                                      <p:tavLst>
                                        <p:tav tm="0">
                                          <p:val>
                                            <p:fltVal val="-90"/>
                                          </p:val>
                                        </p:tav>
                                        <p:tav tm="100000">
                                          <p:val>
                                            <p:fltVal val="0"/>
                                          </p:val>
                                        </p:tav>
                                      </p:tavLst>
                                    </p:anim>
                                    <p:anim calcmode="lin" valueType="num">
                                      <p:cBhvr>
                                        <p:cTn id="159" dur="500" decel="50000" fill="hold">
                                          <p:stCondLst>
                                            <p:cond delay="0"/>
                                          </p:stCondLst>
                                        </p:cTn>
                                        <p:tgtEl>
                                          <p:spTgt spid="4">
                                            <p:txEl>
                                              <p:pRg st="9" end="9"/>
                                            </p:txEl>
                                          </p:spTgt>
                                        </p:tgtEl>
                                        <p:attrNameLst>
                                          <p:attrName>ppt_w</p:attrName>
                                        </p:attrNameLst>
                                      </p:cBhvr>
                                      <p:tavLst>
                                        <p:tav tm="0">
                                          <p:val>
                                            <p:strVal val="#ppt_w"/>
                                          </p:val>
                                        </p:tav>
                                        <p:tav tm="100000">
                                          <p:val>
                                            <p:strVal val="#ppt_w*.05"/>
                                          </p:val>
                                        </p:tav>
                                      </p:tavLst>
                                    </p:anim>
                                    <p:anim calcmode="lin" valueType="num">
                                      <p:cBhvr>
                                        <p:cTn id="160" dur="500" accel="50000" fill="hold">
                                          <p:stCondLst>
                                            <p:cond delay="500"/>
                                          </p:stCondLst>
                                        </p:cTn>
                                        <p:tgtEl>
                                          <p:spTgt spid="4">
                                            <p:txEl>
                                              <p:pRg st="9" end="9"/>
                                            </p:txEl>
                                          </p:spTgt>
                                        </p:tgtEl>
                                        <p:attrNameLst>
                                          <p:attrName>ppt_w</p:attrName>
                                        </p:attrNameLst>
                                      </p:cBhvr>
                                      <p:tavLst>
                                        <p:tav tm="0">
                                          <p:val>
                                            <p:strVal val="#ppt_w*.05"/>
                                          </p:val>
                                        </p:tav>
                                        <p:tav tm="100000">
                                          <p:val>
                                            <p:strVal val="#ppt_w"/>
                                          </p:val>
                                        </p:tav>
                                      </p:tavLst>
                                    </p:anim>
                                    <p:anim calcmode="lin" valueType="num">
                                      <p:cBhvr>
                                        <p:cTn id="161" dur="1000" fill="hold"/>
                                        <p:tgtEl>
                                          <p:spTgt spid="4">
                                            <p:txEl>
                                              <p:pRg st="9" end="9"/>
                                            </p:txEl>
                                          </p:spTgt>
                                        </p:tgtEl>
                                        <p:attrNameLst>
                                          <p:attrName>ppt_h</p:attrName>
                                        </p:attrNameLst>
                                      </p:cBhvr>
                                      <p:tavLst>
                                        <p:tav tm="0">
                                          <p:val>
                                            <p:strVal val="#ppt_h"/>
                                          </p:val>
                                        </p:tav>
                                        <p:tav tm="100000">
                                          <p:val>
                                            <p:strVal val="#ppt_h"/>
                                          </p:val>
                                        </p:tav>
                                      </p:tavLst>
                                    </p:anim>
                                    <p:anim calcmode="lin" valueType="num">
                                      <p:cBhvr>
                                        <p:cTn id="162" dur="500" decel="50000" fill="hold">
                                          <p:stCondLst>
                                            <p:cond delay="0"/>
                                          </p:stCondLst>
                                        </p:cTn>
                                        <p:tgtEl>
                                          <p:spTgt spid="4">
                                            <p:txEl>
                                              <p:pRg st="9" end="9"/>
                                            </p:txEl>
                                          </p:spTgt>
                                        </p:tgtEl>
                                        <p:attrNameLst>
                                          <p:attrName>ppt_x</p:attrName>
                                        </p:attrNameLst>
                                      </p:cBhvr>
                                      <p:tavLst>
                                        <p:tav tm="0">
                                          <p:val>
                                            <p:strVal val="#ppt_x+.4"/>
                                          </p:val>
                                        </p:tav>
                                        <p:tav tm="100000">
                                          <p:val>
                                            <p:strVal val="#ppt_x"/>
                                          </p:val>
                                        </p:tav>
                                      </p:tavLst>
                                    </p:anim>
                                    <p:anim calcmode="lin" valueType="num">
                                      <p:cBhvr>
                                        <p:cTn id="163" dur="500" decel="50000" fill="hold">
                                          <p:stCondLst>
                                            <p:cond delay="0"/>
                                          </p:stCondLst>
                                        </p:cTn>
                                        <p:tgtEl>
                                          <p:spTgt spid="4">
                                            <p:txEl>
                                              <p:pRg st="9" end="9"/>
                                            </p:txEl>
                                          </p:spTgt>
                                        </p:tgtEl>
                                        <p:attrNameLst>
                                          <p:attrName>ppt_y</p:attrName>
                                        </p:attrNameLst>
                                      </p:cBhvr>
                                      <p:tavLst>
                                        <p:tav tm="0">
                                          <p:val>
                                            <p:strVal val="#ppt_y-.2"/>
                                          </p:val>
                                        </p:tav>
                                        <p:tav tm="100000">
                                          <p:val>
                                            <p:strVal val="#ppt_y+.1"/>
                                          </p:val>
                                        </p:tav>
                                      </p:tavLst>
                                    </p:anim>
                                    <p:anim calcmode="lin" valueType="num">
                                      <p:cBhvr>
                                        <p:cTn id="164" dur="500" accel="50000" fill="hold">
                                          <p:stCondLst>
                                            <p:cond delay="500"/>
                                          </p:stCondLst>
                                        </p:cTn>
                                        <p:tgtEl>
                                          <p:spTgt spid="4">
                                            <p:txEl>
                                              <p:pRg st="9" end="9"/>
                                            </p:txEl>
                                          </p:spTgt>
                                        </p:tgtEl>
                                        <p:attrNameLst>
                                          <p:attrName>ppt_y</p:attrName>
                                        </p:attrNameLst>
                                      </p:cBhvr>
                                      <p:tavLst>
                                        <p:tav tm="0">
                                          <p:val>
                                            <p:strVal val="#ppt_y+.1"/>
                                          </p:val>
                                        </p:tav>
                                        <p:tav tm="100000">
                                          <p:val>
                                            <p:strVal val="#ppt_y"/>
                                          </p:val>
                                        </p:tav>
                                      </p:tavLst>
                                    </p:anim>
                                    <p:animEffect transition="in" filter="fade">
                                      <p:cBhvr>
                                        <p:cTn id="165" dur="1000" decel="50000">
                                          <p:stCondLst>
                                            <p:cond delay="0"/>
                                          </p:stCondLst>
                                        </p:cTn>
                                        <p:tgtEl>
                                          <p:spTgt spid="4">
                                            <p:txEl>
                                              <p:pRg st="9" end="9"/>
                                            </p:txEl>
                                          </p:spTgt>
                                        </p:tgtEl>
                                      </p:cBhvr>
                                    </p:animEffect>
                                  </p:childTnLst>
                                </p:cTn>
                              </p:par>
                            </p:childTnLst>
                          </p:cTn>
                        </p:par>
                      </p:childTnLst>
                    </p:cTn>
                  </p:par>
                  <p:par>
                    <p:cTn id="166" fill="hold">
                      <p:stCondLst>
                        <p:cond delay="indefinite"/>
                      </p:stCondLst>
                      <p:childTnLst>
                        <p:par>
                          <p:cTn id="167" fill="hold">
                            <p:stCondLst>
                              <p:cond delay="0"/>
                            </p:stCondLst>
                            <p:childTnLst>
                              <p:par>
                                <p:cTn id="168" presetID="25" presetClass="entr" presetSubtype="0" fill="hold" grpId="0" nodeType="clickEffect">
                                  <p:stCondLst>
                                    <p:cond delay="0"/>
                                  </p:stCondLst>
                                  <p:childTnLst>
                                    <p:set>
                                      <p:cBhvr>
                                        <p:cTn id="169" dur="1" fill="hold">
                                          <p:stCondLst>
                                            <p:cond delay="0"/>
                                          </p:stCondLst>
                                        </p:cTn>
                                        <p:tgtEl>
                                          <p:spTgt spid="4">
                                            <p:txEl>
                                              <p:pRg st="10" end="10"/>
                                            </p:txEl>
                                          </p:spTgt>
                                        </p:tgtEl>
                                        <p:attrNameLst>
                                          <p:attrName>style.visibility</p:attrName>
                                        </p:attrNameLst>
                                      </p:cBhvr>
                                      <p:to>
                                        <p:strVal val="visible"/>
                                      </p:to>
                                    </p:set>
                                    <p:anim calcmode="lin" valueType="num">
                                      <p:cBhvr>
                                        <p:cTn id="170" dur="500" decel="50000" fill="hold">
                                          <p:stCondLst>
                                            <p:cond delay="0"/>
                                          </p:stCondLst>
                                        </p:cTn>
                                        <p:tgtEl>
                                          <p:spTgt spid="4">
                                            <p:txEl>
                                              <p:pRg st="10" end="10"/>
                                            </p:txEl>
                                          </p:spTgt>
                                        </p:tgtEl>
                                        <p:attrNameLst>
                                          <p:attrName>style.rotation</p:attrName>
                                        </p:attrNameLst>
                                      </p:cBhvr>
                                      <p:tavLst>
                                        <p:tav tm="0">
                                          <p:val>
                                            <p:fltVal val="-90"/>
                                          </p:val>
                                        </p:tav>
                                        <p:tav tm="100000">
                                          <p:val>
                                            <p:fltVal val="0"/>
                                          </p:val>
                                        </p:tav>
                                      </p:tavLst>
                                    </p:anim>
                                    <p:anim calcmode="lin" valueType="num">
                                      <p:cBhvr>
                                        <p:cTn id="171" dur="500" decel="50000" fill="hold">
                                          <p:stCondLst>
                                            <p:cond delay="0"/>
                                          </p:stCondLst>
                                        </p:cTn>
                                        <p:tgtEl>
                                          <p:spTgt spid="4">
                                            <p:txEl>
                                              <p:pRg st="10" end="10"/>
                                            </p:txEl>
                                          </p:spTgt>
                                        </p:tgtEl>
                                        <p:attrNameLst>
                                          <p:attrName>ppt_w</p:attrName>
                                        </p:attrNameLst>
                                      </p:cBhvr>
                                      <p:tavLst>
                                        <p:tav tm="0">
                                          <p:val>
                                            <p:strVal val="#ppt_w"/>
                                          </p:val>
                                        </p:tav>
                                        <p:tav tm="100000">
                                          <p:val>
                                            <p:strVal val="#ppt_w*.05"/>
                                          </p:val>
                                        </p:tav>
                                      </p:tavLst>
                                    </p:anim>
                                    <p:anim calcmode="lin" valueType="num">
                                      <p:cBhvr>
                                        <p:cTn id="172" dur="500" accel="50000" fill="hold">
                                          <p:stCondLst>
                                            <p:cond delay="500"/>
                                          </p:stCondLst>
                                        </p:cTn>
                                        <p:tgtEl>
                                          <p:spTgt spid="4">
                                            <p:txEl>
                                              <p:pRg st="10" end="10"/>
                                            </p:txEl>
                                          </p:spTgt>
                                        </p:tgtEl>
                                        <p:attrNameLst>
                                          <p:attrName>ppt_w</p:attrName>
                                        </p:attrNameLst>
                                      </p:cBhvr>
                                      <p:tavLst>
                                        <p:tav tm="0">
                                          <p:val>
                                            <p:strVal val="#ppt_w*.05"/>
                                          </p:val>
                                        </p:tav>
                                        <p:tav tm="100000">
                                          <p:val>
                                            <p:strVal val="#ppt_w"/>
                                          </p:val>
                                        </p:tav>
                                      </p:tavLst>
                                    </p:anim>
                                    <p:anim calcmode="lin" valueType="num">
                                      <p:cBhvr>
                                        <p:cTn id="173" dur="1000" fill="hold"/>
                                        <p:tgtEl>
                                          <p:spTgt spid="4">
                                            <p:txEl>
                                              <p:pRg st="10" end="10"/>
                                            </p:txEl>
                                          </p:spTgt>
                                        </p:tgtEl>
                                        <p:attrNameLst>
                                          <p:attrName>ppt_h</p:attrName>
                                        </p:attrNameLst>
                                      </p:cBhvr>
                                      <p:tavLst>
                                        <p:tav tm="0">
                                          <p:val>
                                            <p:strVal val="#ppt_h"/>
                                          </p:val>
                                        </p:tav>
                                        <p:tav tm="100000">
                                          <p:val>
                                            <p:strVal val="#ppt_h"/>
                                          </p:val>
                                        </p:tav>
                                      </p:tavLst>
                                    </p:anim>
                                    <p:anim calcmode="lin" valueType="num">
                                      <p:cBhvr>
                                        <p:cTn id="174" dur="500" decel="50000" fill="hold">
                                          <p:stCondLst>
                                            <p:cond delay="0"/>
                                          </p:stCondLst>
                                        </p:cTn>
                                        <p:tgtEl>
                                          <p:spTgt spid="4">
                                            <p:txEl>
                                              <p:pRg st="10" end="10"/>
                                            </p:txEl>
                                          </p:spTgt>
                                        </p:tgtEl>
                                        <p:attrNameLst>
                                          <p:attrName>ppt_x</p:attrName>
                                        </p:attrNameLst>
                                      </p:cBhvr>
                                      <p:tavLst>
                                        <p:tav tm="0">
                                          <p:val>
                                            <p:strVal val="#ppt_x+.4"/>
                                          </p:val>
                                        </p:tav>
                                        <p:tav tm="100000">
                                          <p:val>
                                            <p:strVal val="#ppt_x"/>
                                          </p:val>
                                        </p:tav>
                                      </p:tavLst>
                                    </p:anim>
                                    <p:anim calcmode="lin" valueType="num">
                                      <p:cBhvr>
                                        <p:cTn id="175" dur="500" decel="50000" fill="hold">
                                          <p:stCondLst>
                                            <p:cond delay="0"/>
                                          </p:stCondLst>
                                        </p:cTn>
                                        <p:tgtEl>
                                          <p:spTgt spid="4">
                                            <p:txEl>
                                              <p:pRg st="10" end="10"/>
                                            </p:txEl>
                                          </p:spTgt>
                                        </p:tgtEl>
                                        <p:attrNameLst>
                                          <p:attrName>ppt_y</p:attrName>
                                        </p:attrNameLst>
                                      </p:cBhvr>
                                      <p:tavLst>
                                        <p:tav tm="0">
                                          <p:val>
                                            <p:strVal val="#ppt_y-.2"/>
                                          </p:val>
                                        </p:tav>
                                        <p:tav tm="100000">
                                          <p:val>
                                            <p:strVal val="#ppt_y+.1"/>
                                          </p:val>
                                        </p:tav>
                                      </p:tavLst>
                                    </p:anim>
                                    <p:anim calcmode="lin" valueType="num">
                                      <p:cBhvr>
                                        <p:cTn id="176" dur="500" accel="50000" fill="hold">
                                          <p:stCondLst>
                                            <p:cond delay="500"/>
                                          </p:stCondLst>
                                        </p:cTn>
                                        <p:tgtEl>
                                          <p:spTgt spid="4">
                                            <p:txEl>
                                              <p:pRg st="10" end="10"/>
                                            </p:txEl>
                                          </p:spTgt>
                                        </p:tgtEl>
                                        <p:attrNameLst>
                                          <p:attrName>ppt_y</p:attrName>
                                        </p:attrNameLst>
                                      </p:cBhvr>
                                      <p:tavLst>
                                        <p:tav tm="0">
                                          <p:val>
                                            <p:strVal val="#ppt_y+.1"/>
                                          </p:val>
                                        </p:tav>
                                        <p:tav tm="100000">
                                          <p:val>
                                            <p:strVal val="#ppt_y"/>
                                          </p:val>
                                        </p:tav>
                                      </p:tavLst>
                                    </p:anim>
                                    <p:animEffect transition="in" filter="fade">
                                      <p:cBhvr>
                                        <p:cTn id="177" dur="1000" decel="50000">
                                          <p:stCondLst>
                                            <p:cond delay="0"/>
                                          </p:stCondLst>
                                        </p:cTn>
                                        <p:tgtEl>
                                          <p:spTgt spid="4">
                                            <p:txEl>
                                              <p:pRg st="10" end="10"/>
                                            </p:txEl>
                                          </p:spTgt>
                                        </p:tgtEl>
                                      </p:cBhvr>
                                    </p:animEffect>
                                  </p:childTnLst>
                                </p:cTn>
                              </p:par>
                            </p:childTnLst>
                          </p:cTn>
                        </p:par>
                      </p:childTnLst>
                    </p:cTn>
                  </p:par>
                  <p:par>
                    <p:cTn id="178" fill="hold">
                      <p:stCondLst>
                        <p:cond delay="indefinite"/>
                      </p:stCondLst>
                      <p:childTnLst>
                        <p:par>
                          <p:cTn id="179" fill="hold">
                            <p:stCondLst>
                              <p:cond delay="0"/>
                            </p:stCondLst>
                            <p:childTnLst>
                              <p:par>
                                <p:cTn id="180" presetID="25" presetClass="entr" presetSubtype="0" fill="hold" grpId="0" nodeType="clickEffect">
                                  <p:stCondLst>
                                    <p:cond delay="0"/>
                                  </p:stCondLst>
                                  <p:childTnLst>
                                    <p:set>
                                      <p:cBhvr>
                                        <p:cTn id="181" dur="1" fill="hold">
                                          <p:stCondLst>
                                            <p:cond delay="0"/>
                                          </p:stCondLst>
                                        </p:cTn>
                                        <p:tgtEl>
                                          <p:spTgt spid="4">
                                            <p:txEl>
                                              <p:pRg st="11" end="11"/>
                                            </p:txEl>
                                          </p:spTgt>
                                        </p:tgtEl>
                                        <p:attrNameLst>
                                          <p:attrName>style.visibility</p:attrName>
                                        </p:attrNameLst>
                                      </p:cBhvr>
                                      <p:to>
                                        <p:strVal val="visible"/>
                                      </p:to>
                                    </p:set>
                                    <p:anim calcmode="lin" valueType="num">
                                      <p:cBhvr>
                                        <p:cTn id="182" dur="500" decel="50000" fill="hold">
                                          <p:stCondLst>
                                            <p:cond delay="0"/>
                                          </p:stCondLst>
                                        </p:cTn>
                                        <p:tgtEl>
                                          <p:spTgt spid="4">
                                            <p:txEl>
                                              <p:pRg st="11" end="11"/>
                                            </p:txEl>
                                          </p:spTgt>
                                        </p:tgtEl>
                                        <p:attrNameLst>
                                          <p:attrName>style.rotation</p:attrName>
                                        </p:attrNameLst>
                                      </p:cBhvr>
                                      <p:tavLst>
                                        <p:tav tm="0">
                                          <p:val>
                                            <p:fltVal val="-90"/>
                                          </p:val>
                                        </p:tav>
                                        <p:tav tm="100000">
                                          <p:val>
                                            <p:fltVal val="0"/>
                                          </p:val>
                                        </p:tav>
                                      </p:tavLst>
                                    </p:anim>
                                    <p:anim calcmode="lin" valueType="num">
                                      <p:cBhvr>
                                        <p:cTn id="183" dur="500" decel="50000" fill="hold">
                                          <p:stCondLst>
                                            <p:cond delay="0"/>
                                          </p:stCondLst>
                                        </p:cTn>
                                        <p:tgtEl>
                                          <p:spTgt spid="4">
                                            <p:txEl>
                                              <p:pRg st="11" end="11"/>
                                            </p:txEl>
                                          </p:spTgt>
                                        </p:tgtEl>
                                        <p:attrNameLst>
                                          <p:attrName>ppt_w</p:attrName>
                                        </p:attrNameLst>
                                      </p:cBhvr>
                                      <p:tavLst>
                                        <p:tav tm="0">
                                          <p:val>
                                            <p:strVal val="#ppt_w"/>
                                          </p:val>
                                        </p:tav>
                                        <p:tav tm="100000">
                                          <p:val>
                                            <p:strVal val="#ppt_w*.05"/>
                                          </p:val>
                                        </p:tav>
                                      </p:tavLst>
                                    </p:anim>
                                    <p:anim calcmode="lin" valueType="num">
                                      <p:cBhvr>
                                        <p:cTn id="184" dur="500" accel="50000" fill="hold">
                                          <p:stCondLst>
                                            <p:cond delay="500"/>
                                          </p:stCondLst>
                                        </p:cTn>
                                        <p:tgtEl>
                                          <p:spTgt spid="4">
                                            <p:txEl>
                                              <p:pRg st="11" end="11"/>
                                            </p:txEl>
                                          </p:spTgt>
                                        </p:tgtEl>
                                        <p:attrNameLst>
                                          <p:attrName>ppt_w</p:attrName>
                                        </p:attrNameLst>
                                      </p:cBhvr>
                                      <p:tavLst>
                                        <p:tav tm="0">
                                          <p:val>
                                            <p:strVal val="#ppt_w*.05"/>
                                          </p:val>
                                        </p:tav>
                                        <p:tav tm="100000">
                                          <p:val>
                                            <p:strVal val="#ppt_w"/>
                                          </p:val>
                                        </p:tav>
                                      </p:tavLst>
                                    </p:anim>
                                    <p:anim calcmode="lin" valueType="num">
                                      <p:cBhvr>
                                        <p:cTn id="185" dur="1000" fill="hold"/>
                                        <p:tgtEl>
                                          <p:spTgt spid="4">
                                            <p:txEl>
                                              <p:pRg st="11" end="11"/>
                                            </p:txEl>
                                          </p:spTgt>
                                        </p:tgtEl>
                                        <p:attrNameLst>
                                          <p:attrName>ppt_h</p:attrName>
                                        </p:attrNameLst>
                                      </p:cBhvr>
                                      <p:tavLst>
                                        <p:tav tm="0">
                                          <p:val>
                                            <p:strVal val="#ppt_h"/>
                                          </p:val>
                                        </p:tav>
                                        <p:tav tm="100000">
                                          <p:val>
                                            <p:strVal val="#ppt_h"/>
                                          </p:val>
                                        </p:tav>
                                      </p:tavLst>
                                    </p:anim>
                                    <p:anim calcmode="lin" valueType="num">
                                      <p:cBhvr>
                                        <p:cTn id="186" dur="500" decel="50000" fill="hold">
                                          <p:stCondLst>
                                            <p:cond delay="0"/>
                                          </p:stCondLst>
                                        </p:cTn>
                                        <p:tgtEl>
                                          <p:spTgt spid="4">
                                            <p:txEl>
                                              <p:pRg st="11" end="11"/>
                                            </p:txEl>
                                          </p:spTgt>
                                        </p:tgtEl>
                                        <p:attrNameLst>
                                          <p:attrName>ppt_x</p:attrName>
                                        </p:attrNameLst>
                                      </p:cBhvr>
                                      <p:tavLst>
                                        <p:tav tm="0">
                                          <p:val>
                                            <p:strVal val="#ppt_x+.4"/>
                                          </p:val>
                                        </p:tav>
                                        <p:tav tm="100000">
                                          <p:val>
                                            <p:strVal val="#ppt_x"/>
                                          </p:val>
                                        </p:tav>
                                      </p:tavLst>
                                    </p:anim>
                                    <p:anim calcmode="lin" valueType="num">
                                      <p:cBhvr>
                                        <p:cTn id="187" dur="500" decel="50000" fill="hold">
                                          <p:stCondLst>
                                            <p:cond delay="0"/>
                                          </p:stCondLst>
                                        </p:cTn>
                                        <p:tgtEl>
                                          <p:spTgt spid="4">
                                            <p:txEl>
                                              <p:pRg st="11" end="11"/>
                                            </p:txEl>
                                          </p:spTgt>
                                        </p:tgtEl>
                                        <p:attrNameLst>
                                          <p:attrName>ppt_y</p:attrName>
                                        </p:attrNameLst>
                                      </p:cBhvr>
                                      <p:tavLst>
                                        <p:tav tm="0">
                                          <p:val>
                                            <p:strVal val="#ppt_y-.2"/>
                                          </p:val>
                                        </p:tav>
                                        <p:tav tm="100000">
                                          <p:val>
                                            <p:strVal val="#ppt_y+.1"/>
                                          </p:val>
                                        </p:tav>
                                      </p:tavLst>
                                    </p:anim>
                                    <p:anim calcmode="lin" valueType="num">
                                      <p:cBhvr>
                                        <p:cTn id="188" dur="500" accel="50000" fill="hold">
                                          <p:stCondLst>
                                            <p:cond delay="500"/>
                                          </p:stCondLst>
                                        </p:cTn>
                                        <p:tgtEl>
                                          <p:spTgt spid="4">
                                            <p:txEl>
                                              <p:pRg st="11" end="11"/>
                                            </p:txEl>
                                          </p:spTgt>
                                        </p:tgtEl>
                                        <p:attrNameLst>
                                          <p:attrName>ppt_y</p:attrName>
                                        </p:attrNameLst>
                                      </p:cBhvr>
                                      <p:tavLst>
                                        <p:tav tm="0">
                                          <p:val>
                                            <p:strVal val="#ppt_y+.1"/>
                                          </p:val>
                                        </p:tav>
                                        <p:tav tm="100000">
                                          <p:val>
                                            <p:strVal val="#ppt_y"/>
                                          </p:val>
                                        </p:tav>
                                      </p:tavLst>
                                    </p:anim>
                                    <p:animEffect transition="in" filter="fade">
                                      <p:cBhvr>
                                        <p:cTn id="189" dur="1000" decel="50000">
                                          <p:stCondLst>
                                            <p:cond delay="0"/>
                                          </p:stCondLst>
                                        </p:cTn>
                                        <p:tgtEl>
                                          <p:spTgt spid="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0" y="0"/>
            <a:ext cx="9144000" cy="6858000"/>
          </a:xfrm>
        </p:spPr>
        <p:txBody>
          <a:bodyPr>
            <a:normAutofit fontScale="92500" lnSpcReduction="20000"/>
          </a:bodyPr>
          <a:lstStyle/>
          <a:p>
            <a:pPr>
              <a:buNone/>
            </a:pPr>
            <a:r>
              <a:rPr lang="en-US" altLang="zh-CN" dirty="0" smtClean="0">
                <a:solidFill>
                  <a:srgbClr val="00B050"/>
                </a:solidFill>
              </a:rPr>
              <a:t>12</a:t>
            </a:r>
            <a:r>
              <a:rPr lang="zh-CN" altLang="en-US" dirty="0" smtClean="0">
                <a:solidFill>
                  <a:srgbClr val="00B050"/>
                </a:solidFill>
              </a:rPr>
              <a:t>．请把下面两个句子翻译成现代汉语。（</a:t>
            </a:r>
            <a:r>
              <a:rPr lang="en-US" altLang="zh-CN" dirty="0" smtClean="0">
                <a:solidFill>
                  <a:srgbClr val="00B050"/>
                </a:solidFill>
              </a:rPr>
              <a:t>3</a:t>
            </a:r>
            <a:r>
              <a:rPr lang="zh-CN" altLang="en-US" dirty="0" smtClean="0">
                <a:solidFill>
                  <a:srgbClr val="00B050"/>
                </a:solidFill>
              </a:rPr>
              <a:t>分）</a:t>
            </a:r>
          </a:p>
          <a:p>
            <a:pPr>
              <a:buNone/>
            </a:pPr>
            <a:r>
              <a:rPr lang="zh-CN" altLang="en-US" dirty="0" smtClean="0"/>
              <a:t>①见藐小之物必细察其纹理，故时有物外之趣。</a:t>
            </a:r>
          </a:p>
          <a:p>
            <a:pPr>
              <a:buNone/>
            </a:pPr>
            <a:r>
              <a:rPr lang="zh-CN" altLang="en-US" dirty="0" smtClean="0"/>
              <a:t> </a:t>
            </a:r>
          </a:p>
          <a:p>
            <a:pPr>
              <a:buNone/>
            </a:pPr>
            <a:r>
              <a:rPr lang="zh-CN" altLang="en-US" dirty="0" smtClean="0"/>
              <a:t>②其父见而奇之，谓人曰：“此儿当兴吾家矣。”</a:t>
            </a:r>
          </a:p>
          <a:p>
            <a:pPr>
              <a:buNone/>
            </a:pPr>
            <a:r>
              <a:rPr lang="zh-CN" altLang="en-US" dirty="0" smtClean="0"/>
              <a:t> </a:t>
            </a:r>
          </a:p>
          <a:p>
            <a:pPr>
              <a:buNone/>
            </a:pPr>
            <a:r>
              <a:rPr lang="en-US" altLang="zh-CN" dirty="0" smtClean="0">
                <a:solidFill>
                  <a:srgbClr val="00B050"/>
                </a:solidFill>
              </a:rPr>
              <a:t>13</a:t>
            </a:r>
            <a:r>
              <a:rPr lang="zh-CN" altLang="en-US" dirty="0" smtClean="0">
                <a:solidFill>
                  <a:srgbClr val="00B050"/>
                </a:solidFill>
              </a:rPr>
              <a:t>．这两篇短文中都要表现儿童丰富想象力的句子，请从两个选文各找一个例句。（</a:t>
            </a:r>
            <a:r>
              <a:rPr lang="en-US" altLang="zh-CN" dirty="0" smtClean="0">
                <a:solidFill>
                  <a:srgbClr val="00B050"/>
                </a:solidFill>
              </a:rPr>
              <a:t>2</a:t>
            </a:r>
            <a:r>
              <a:rPr lang="zh-CN" altLang="en-US" dirty="0" smtClean="0">
                <a:solidFill>
                  <a:srgbClr val="00B050"/>
                </a:solidFill>
              </a:rPr>
              <a:t>分）</a:t>
            </a:r>
          </a:p>
          <a:p>
            <a:pPr>
              <a:buNone/>
            </a:pPr>
            <a:r>
              <a:rPr lang="zh-CN" altLang="en-US" dirty="0" smtClean="0"/>
              <a:t>①选段一：</a:t>
            </a:r>
          </a:p>
          <a:p>
            <a:pPr>
              <a:buNone/>
            </a:pPr>
            <a:endParaRPr lang="en-US" altLang="zh-CN" dirty="0" smtClean="0"/>
          </a:p>
          <a:p>
            <a:pPr>
              <a:buNone/>
            </a:pPr>
            <a:r>
              <a:rPr lang="zh-CN" altLang="en-US" dirty="0" smtClean="0"/>
              <a:t>②选段二：</a:t>
            </a:r>
          </a:p>
          <a:p>
            <a:pPr>
              <a:buNone/>
            </a:pPr>
            <a:r>
              <a:rPr lang="en-US" altLang="zh-CN" dirty="0" smtClean="0">
                <a:solidFill>
                  <a:srgbClr val="00B050"/>
                </a:solidFill>
              </a:rPr>
              <a:t>14</a:t>
            </a:r>
            <a:r>
              <a:rPr lang="zh-CN" altLang="en-US" dirty="0" smtClean="0">
                <a:solidFill>
                  <a:srgbClr val="00B050"/>
                </a:solidFill>
              </a:rPr>
              <a:t>．第一篇选文是作者回忆自己儿时童年的趣事，从中我们可以看出作者小时候的性格，第二篇选文更是以一件小事刻画了世雄这一形象。请你分别说出你感受到的这两个小孩的性格特点。（</a:t>
            </a:r>
            <a:r>
              <a:rPr lang="en-US" altLang="zh-CN" dirty="0" smtClean="0">
                <a:solidFill>
                  <a:srgbClr val="00B050"/>
                </a:solidFill>
              </a:rPr>
              <a:t>2</a:t>
            </a:r>
            <a:r>
              <a:rPr lang="zh-CN" altLang="en-US" dirty="0" smtClean="0">
                <a:solidFill>
                  <a:srgbClr val="00B050"/>
                </a:solidFill>
              </a:rPr>
              <a:t>分）</a:t>
            </a:r>
          </a:p>
          <a:p>
            <a:pPr>
              <a:buNone/>
            </a:pPr>
            <a:r>
              <a:rPr lang="zh-CN" altLang="en-US" dirty="0" smtClean="0"/>
              <a:t>①“我”（儿时沈复）：</a:t>
            </a:r>
            <a:r>
              <a:rPr lang="en-US" altLang="zh-CN" dirty="0" smtClean="0"/>
              <a:t>_______________</a:t>
            </a:r>
          </a:p>
          <a:p>
            <a:pPr>
              <a:buNone/>
            </a:pPr>
            <a:endParaRPr lang="en-US" altLang="zh-CN" dirty="0" smtClean="0"/>
          </a:p>
          <a:p>
            <a:pPr>
              <a:buNone/>
            </a:pPr>
            <a:r>
              <a:rPr lang="zh-CN" altLang="en-US" dirty="0" smtClean="0"/>
              <a:t>②世雄：</a:t>
            </a:r>
            <a:r>
              <a:rPr lang="en-US" altLang="zh-CN" dirty="0" smtClean="0"/>
              <a:t>____________________________</a:t>
            </a:r>
          </a:p>
          <a:p>
            <a:endParaRPr lang="zh-CN" altLang="en-US" dirty="0"/>
          </a:p>
        </p:txBody>
      </p:sp>
      <p:sp>
        <p:nvSpPr>
          <p:cNvPr id="4" name="内容占位符 3"/>
          <p:cNvSpPr>
            <a:spLocks noGrp="1"/>
          </p:cNvSpPr>
          <p:nvPr>
            <p:ph sz="half" idx="2"/>
          </p:nvPr>
        </p:nvSpPr>
        <p:spPr>
          <a:xfrm>
            <a:off x="0" y="642918"/>
            <a:ext cx="9144000" cy="6000792"/>
          </a:xfrm>
        </p:spPr>
        <p:txBody>
          <a:bodyPr>
            <a:normAutofit fontScale="92500" lnSpcReduction="20000"/>
          </a:bodyPr>
          <a:lstStyle/>
          <a:p>
            <a:pPr>
              <a:buNone/>
            </a:pPr>
            <a:r>
              <a:rPr lang="en-US" altLang="zh-CN" dirty="0" smtClean="0">
                <a:solidFill>
                  <a:srgbClr val="FF0000"/>
                </a:solidFill>
              </a:rPr>
              <a:t>		</a:t>
            </a:r>
            <a:r>
              <a:rPr lang="zh-CN" altLang="en-US" dirty="0" smtClean="0">
                <a:solidFill>
                  <a:srgbClr val="FF0000"/>
                </a:solidFill>
              </a:rPr>
              <a:t>看见细小的东西一定要仔细观察它的线条和花纹，所以时常能感受到超出事物本身之外的乐趣；</a:t>
            </a: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世雄的父亲见此对儿子感到惊奇，他对人家说：“我的这个儿子应当能振兴我们家族。”</a:t>
            </a:r>
            <a:r>
              <a:rPr lang="en-US" altLang="zh-CN" dirty="0" smtClean="0">
                <a:solidFill>
                  <a:srgbClr val="FF0000"/>
                </a:solidFill>
              </a:rPr>
              <a:t>																						      </a:t>
            </a:r>
            <a:r>
              <a:rPr lang="zh-CN" altLang="en-US" dirty="0" smtClean="0">
                <a:solidFill>
                  <a:srgbClr val="FF0000"/>
                </a:solidFill>
              </a:rPr>
              <a:t>  </a:t>
            </a:r>
            <a:r>
              <a:rPr lang="en-US" altLang="zh-CN" dirty="0" smtClean="0">
                <a:solidFill>
                  <a:srgbClr val="FF0000"/>
                </a:solidFill>
              </a:rPr>
              <a:t>		</a:t>
            </a:r>
            <a:r>
              <a:rPr lang="zh-CN" altLang="en-US" dirty="0" smtClean="0">
                <a:solidFill>
                  <a:srgbClr val="FF0000"/>
                </a:solidFill>
              </a:rPr>
              <a:t>示例：以丛草为林，以虫蚁为兽，以土砾凸者为丘，凹者为壑  </a:t>
            </a:r>
            <a:r>
              <a:rPr lang="en-US" altLang="zh-CN" dirty="0" smtClean="0">
                <a:solidFill>
                  <a:srgbClr val="FF0000"/>
                </a:solidFill>
              </a:rPr>
              <a:t>	</a:t>
            </a:r>
          </a:p>
          <a:p>
            <a:pPr>
              <a:buNone/>
            </a:pPr>
            <a:r>
              <a:rPr lang="en-US" altLang="zh-CN" dirty="0" smtClean="0">
                <a:solidFill>
                  <a:srgbClr val="FF0000"/>
                </a:solidFill>
              </a:rPr>
              <a:t>		      	 </a:t>
            </a:r>
            <a:r>
              <a:rPr lang="zh-CN" altLang="en-US" dirty="0" smtClean="0">
                <a:solidFill>
                  <a:srgbClr val="FF0000"/>
                </a:solidFill>
              </a:rPr>
              <a:t>辄画地为城郭  </a:t>
            </a:r>
            <a:endParaRPr lang="en-US" altLang="zh-CN" dirty="0" smtClean="0">
              <a:solidFill>
                <a:srgbClr val="FF0000"/>
              </a:solidFill>
            </a:endParaRPr>
          </a:p>
          <a:p>
            <a:pPr>
              <a:buNone/>
            </a:pPr>
            <a:endParaRPr lang="en-US" altLang="zh-CN" dirty="0" smtClean="0">
              <a:solidFill>
                <a:srgbClr val="FF0000"/>
              </a:solidFill>
            </a:endParaRPr>
          </a:p>
          <a:p>
            <a:pPr>
              <a:buNone/>
            </a:pPr>
            <a:endParaRPr lang="en-US" altLang="zh-CN" dirty="0" smtClean="0">
              <a:solidFill>
                <a:srgbClr val="FF0000"/>
              </a:solidFill>
            </a:endParaRPr>
          </a:p>
          <a:p>
            <a:pPr>
              <a:buNone/>
            </a:pPr>
            <a:r>
              <a:rPr lang="en-US" altLang="zh-CN" dirty="0" smtClean="0">
                <a:solidFill>
                  <a:srgbClr val="FF0000"/>
                </a:solidFill>
              </a:rPr>
              <a:t>																							</a:t>
            </a:r>
            <a:r>
              <a:rPr lang="zh-CN" altLang="en-US" dirty="0" smtClean="0">
                <a:solidFill>
                  <a:srgbClr val="FF0000"/>
                </a:solidFill>
              </a:rPr>
              <a:t>天真幼稚，充满奇思妙想，富有好奇心；</a:t>
            </a:r>
            <a:r>
              <a:rPr lang="en-US" altLang="zh-CN" dirty="0" smtClean="0">
                <a:solidFill>
                  <a:srgbClr val="FF0000"/>
                </a:solidFill>
              </a:rPr>
              <a:t>								</a:t>
            </a:r>
          </a:p>
          <a:p>
            <a:pPr>
              <a:buNone/>
            </a:pPr>
            <a:r>
              <a:rPr lang="en-US" altLang="zh-CN" dirty="0" smtClean="0">
                <a:solidFill>
                  <a:srgbClr val="FF0000"/>
                </a:solidFill>
              </a:rPr>
              <a:t>		      </a:t>
            </a:r>
            <a:r>
              <a:rPr lang="zh-CN" altLang="en-US" dirty="0" smtClean="0">
                <a:solidFill>
                  <a:srgbClr val="FF0000"/>
                </a:solidFill>
              </a:rPr>
              <a:t>具有卓越的军事领导才干</a:t>
            </a:r>
            <a:endParaRPr lang="zh-CN" altLang="en-US" dirty="0">
              <a:solidFill>
                <a:srgbClr val="FF0000"/>
              </a:solidFill>
            </a:endParaRPr>
          </a:p>
        </p:txBody>
      </p:sp>
    </p:spTree>
  </p:cSld>
  <p:clrMapOvr>
    <a:masterClrMapping/>
  </p:clrMapOvr>
  <p:transition>
    <p:sndAc>
      <p:stSnd>
        <p:snd r:embed="rId2" name="suction.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8" end="8"/>
                                            </p:txEl>
                                          </p:spTgt>
                                        </p:tgtEl>
                                        <p:attrNameLst>
                                          <p:attrName>style.visibility</p:attrName>
                                        </p:attrNameLst>
                                      </p:cBhvr>
                                      <p:to>
                                        <p:strVal val="visible"/>
                                      </p:to>
                                    </p:set>
                                    <p:animEffect transition="in" filter="fade">
                                      <p:cBhvr>
                                        <p:cTn id="56" dur="1000"/>
                                        <p:tgtEl>
                                          <p:spTgt spid="3">
                                            <p:txEl>
                                              <p:pRg st="8" end="8"/>
                                            </p:txEl>
                                          </p:spTgt>
                                        </p:tgtEl>
                                      </p:cBhvr>
                                    </p:animEffect>
                                    <p:anim calcmode="lin" valueType="num">
                                      <p:cBhvr>
                                        <p:cTn id="5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9" end="9"/>
                                            </p:txEl>
                                          </p:spTgt>
                                        </p:tgtEl>
                                        <p:attrNameLst>
                                          <p:attrName>style.visibility</p:attrName>
                                        </p:attrNameLst>
                                      </p:cBhvr>
                                      <p:to>
                                        <p:strVal val="visible"/>
                                      </p:to>
                                    </p:set>
                                    <p:animEffect transition="in" filter="fade">
                                      <p:cBhvr>
                                        <p:cTn id="63" dur="1000"/>
                                        <p:tgtEl>
                                          <p:spTgt spid="3">
                                            <p:txEl>
                                              <p:pRg st="9" end="9"/>
                                            </p:txEl>
                                          </p:spTgt>
                                        </p:tgtEl>
                                      </p:cBhvr>
                                    </p:animEffect>
                                    <p:anim calcmode="lin" valueType="num">
                                      <p:cBhvr>
                                        <p:cTn id="64"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10" end="10"/>
                                            </p:txEl>
                                          </p:spTgt>
                                        </p:tgtEl>
                                        <p:attrNameLst>
                                          <p:attrName>style.visibility</p:attrName>
                                        </p:attrNameLst>
                                      </p:cBhvr>
                                      <p:to>
                                        <p:strVal val="visible"/>
                                      </p:to>
                                    </p:set>
                                    <p:animEffect transition="in" filter="fade">
                                      <p:cBhvr>
                                        <p:cTn id="70" dur="1000"/>
                                        <p:tgtEl>
                                          <p:spTgt spid="3">
                                            <p:txEl>
                                              <p:pRg st="10" end="10"/>
                                            </p:txEl>
                                          </p:spTgt>
                                        </p:tgtEl>
                                      </p:cBhvr>
                                    </p:animEffect>
                                    <p:anim calcmode="lin" valueType="num">
                                      <p:cBhvr>
                                        <p:cTn id="71"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2" end="12"/>
                                            </p:txEl>
                                          </p:spTgt>
                                        </p:tgtEl>
                                        <p:attrNameLst>
                                          <p:attrName>style.visibility</p:attrName>
                                        </p:attrNameLst>
                                      </p:cBhvr>
                                      <p:to>
                                        <p:strVal val="visible"/>
                                      </p:to>
                                    </p:set>
                                    <p:animEffect transition="in" filter="fade">
                                      <p:cBhvr>
                                        <p:cTn id="77" dur="1000"/>
                                        <p:tgtEl>
                                          <p:spTgt spid="3">
                                            <p:txEl>
                                              <p:pRg st="12" end="12"/>
                                            </p:txEl>
                                          </p:spTgt>
                                        </p:tgtEl>
                                      </p:cBhvr>
                                    </p:animEffect>
                                    <p:anim calcmode="lin" valueType="num">
                                      <p:cBhvr>
                                        <p:cTn id="78"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5" presetClass="entr" presetSubtype="0" fill="hold" grpId="0" nodeType="clickEffect">
                                  <p:stCondLst>
                                    <p:cond delay="0"/>
                                  </p:stCondLst>
                                  <p:childTnLst>
                                    <p:set>
                                      <p:cBhvr>
                                        <p:cTn id="83" dur="1" fill="hold">
                                          <p:stCondLst>
                                            <p:cond delay="0"/>
                                          </p:stCondLst>
                                        </p:cTn>
                                        <p:tgtEl>
                                          <p:spTgt spid="4">
                                            <p:txEl>
                                              <p:pRg st="0" end="0"/>
                                            </p:txEl>
                                          </p:spTgt>
                                        </p:tgtEl>
                                        <p:attrNameLst>
                                          <p:attrName>style.visibility</p:attrName>
                                        </p:attrNameLst>
                                      </p:cBhvr>
                                      <p:to>
                                        <p:strVal val="visible"/>
                                      </p:to>
                                    </p:set>
                                    <p:anim calcmode="lin" valueType="num">
                                      <p:cBhvr>
                                        <p:cTn id="84" dur="500" decel="50000" fill="hold">
                                          <p:stCondLst>
                                            <p:cond delay="0"/>
                                          </p:stCondLst>
                                        </p:cTn>
                                        <p:tgtEl>
                                          <p:spTgt spid="4">
                                            <p:txEl>
                                              <p:pRg st="0" end="0"/>
                                            </p:txEl>
                                          </p:spTgt>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4">
                                            <p:txEl>
                                              <p:pRg st="0" end="0"/>
                                            </p:txEl>
                                          </p:spTgt>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4">
                                            <p:txEl>
                                              <p:pRg st="0" end="0"/>
                                            </p:txEl>
                                          </p:spTgt>
                                        </p:tgtEl>
                                        <p:attrNameLst>
                                          <p:attrName>ppt_w</p:attrName>
                                        </p:attrNameLst>
                                      </p:cBhvr>
                                      <p:tavLst>
                                        <p:tav tm="0">
                                          <p:val>
                                            <p:strVal val="#ppt_w*.05"/>
                                          </p:val>
                                        </p:tav>
                                        <p:tav tm="100000">
                                          <p:val>
                                            <p:strVal val="#ppt_w"/>
                                          </p:val>
                                        </p:tav>
                                      </p:tavLst>
                                    </p:anim>
                                    <p:anim calcmode="lin" valueType="num">
                                      <p:cBhvr>
                                        <p:cTn id="87" dur="1000" fill="hold"/>
                                        <p:tgtEl>
                                          <p:spTgt spid="4">
                                            <p:txEl>
                                              <p:pRg st="0" end="0"/>
                                            </p:txEl>
                                          </p:spTgt>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4">
                                            <p:txEl>
                                              <p:pRg st="0" end="0"/>
                                            </p:txEl>
                                          </p:spTgt>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4">
                                            <p:txEl>
                                              <p:pRg st="0" end="0"/>
                                            </p:txEl>
                                          </p:spTgt>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4">
                                            <p:txEl>
                                              <p:pRg st="0" end="0"/>
                                            </p:txEl>
                                          </p:spTgt>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4">
                                            <p:txEl>
                                              <p:pRg st="0" end="0"/>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25" presetClass="entr" presetSubtype="0" fill="hold" grpId="0" nodeType="clickEffect">
                                  <p:stCondLst>
                                    <p:cond delay="0"/>
                                  </p:stCondLst>
                                  <p:childTnLst>
                                    <p:set>
                                      <p:cBhvr>
                                        <p:cTn id="95" dur="1" fill="hold">
                                          <p:stCondLst>
                                            <p:cond delay="0"/>
                                          </p:stCondLst>
                                        </p:cTn>
                                        <p:tgtEl>
                                          <p:spTgt spid="4">
                                            <p:txEl>
                                              <p:pRg st="1" end="1"/>
                                            </p:txEl>
                                          </p:spTgt>
                                        </p:tgtEl>
                                        <p:attrNameLst>
                                          <p:attrName>style.visibility</p:attrName>
                                        </p:attrNameLst>
                                      </p:cBhvr>
                                      <p:to>
                                        <p:strVal val="visible"/>
                                      </p:to>
                                    </p:set>
                                    <p:anim calcmode="lin" valueType="num">
                                      <p:cBhvr>
                                        <p:cTn id="96" dur="500" decel="50000" fill="hold">
                                          <p:stCondLst>
                                            <p:cond delay="0"/>
                                          </p:stCondLst>
                                        </p:cTn>
                                        <p:tgtEl>
                                          <p:spTgt spid="4">
                                            <p:txEl>
                                              <p:pRg st="1" end="1"/>
                                            </p:txEl>
                                          </p:spTgt>
                                        </p:tgtEl>
                                        <p:attrNameLst>
                                          <p:attrName>style.rotation</p:attrName>
                                        </p:attrNameLst>
                                      </p:cBhvr>
                                      <p:tavLst>
                                        <p:tav tm="0">
                                          <p:val>
                                            <p:fltVal val="-90"/>
                                          </p:val>
                                        </p:tav>
                                        <p:tav tm="100000">
                                          <p:val>
                                            <p:fltVal val="0"/>
                                          </p:val>
                                        </p:tav>
                                      </p:tavLst>
                                    </p:anim>
                                    <p:anim calcmode="lin" valueType="num">
                                      <p:cBhvr>
                                        <p:cTn id="97" dur="500" decel="50000" fill="hold">
                                          <p:stCondLst>
                                            <p:cond delay="0"/>
                                          </p:stCondLst>
                                        </p:cTn>
                                        <p:tgtEl>
                                          <p:spTgt spid="4">
                                            <p:txEl>
                                              <p:pRg st="1" end="1"/>
                                            </p:txEl>
                                          </p:spTgt>
                                        </p:tgtEl>
                                        <p:attrNameLst>
                                          <p:attrName>ppt_w</p:attrName>
                                        </p:attrNameLst>
                                      </p:cBhvr>
                                      <p:tavLst>
                                        <p:tav tm="0">
                                          <p:val>
                                            <p:strVal val="#ppt_w"/>
                                          </p:val>
                                        </p:tav>
                                        <p:tav tm="100000">
                                          <p:val>
                                            <p:strVal val="#ppt_w*.05"/>
                                          </p:val>
                                        </p:tav>
                                      </p:tavLst>
                                    </p:anim>
                                    <p:anim calcmode="lin" valueType="num">
                                      <p:cBhvr>
                                        <p:cTn id="98" dur="500" accel="50000" fill="hold">
                                          <p:stCondLst>
                                            <p:cond delay="500"/>
                                          </p:stCondLst>
                                        </p:cTn>
                                        <p:tgtEl>
                                          <p:spTgt spid="4">
                                            <p:txEl>
                                              <p:pRg st="1" end="1"/>
                                            </p:txEl>
                                          </p:spTgt>
                                        </p:tgtEl>
                                        <p:attrNameLst>
                                          <p:attrName>ppt_w</p:attrName>
                                        </p:attrNameLst>
                                      </p:cBhvr>
                                      <p:tavLst>
                                        <p:tav tm="0">
                                          <p:val>
                                            <p:strVal val="#ppt_w*.05"/>
                                          </p:val>
                                        </p:tav>
                                        <p:tav tm="100000">
                                          <p:val>
                                            <p:strVal val="#ppt_w"/>
                                          </p:val>
                                        </p:tav>
                                      </p:tavLst>
                                    </p:anim>
                                    <p:anim calcmode="lin" valueType="num">
                                      <p:cBhvr>
                                        <p:cTn id="99" dur="1000" fill="hold"/>
                                        <p:tgtEl>
                                          <p:spTgt spid="4">
                                            <p:txEl>
                                              <p:pRg st="1" end="1"/>
                                            </p:txEl>
                                          </p:spTgt>
                                        </p:tgtEl>
                                        <p:attrNameLst>
                                          <p:attrName>ppt_h</p:attrName>
                                        </p:attrNameLst>
                                      </p:cBhvr>
                                      <p:tavLst>
                                        <p:tav tm="0">
                                          <p:val>
                                            <p:strVal val="#ppt_h"/>
                                          </p:val>
                                        </p:tav>
                                        <p:tav tm="100000">
                                          <p:val>
                                            <p:strVal val="#ppt_h"/>
                                          </p:val>
                                        </p:tav>
                                      </p:tavLst>
                                    </p:anim>
                                    <p:anim calcmode="lin" valueType="num">
                                      <p:cBhvr>
                                        <p:cTn id="100" dur="500" decel="50000" fill="hold">
                                          <p:stCondLst>
                                            <p:cond delay="0"/>
                                          </p:stCondLst>
                                        </p:cTn>
                                        <p:tgtEl>
                                          <p:spTgt spid="4">
                                            <p:txEl>
                                              <p:pRg st="1" end="1"/>
                                            </p:txEl>
                                          </p:spTgt>
                                        </p:tgtEl>
                                        <p:attrNameLst>
                                          <p:attrName>ppt_x</p:attrName>
                                        </p:attrNameLst>
                                      </p:cBhvr>
                                      <p:tavLst>
                                        <p:tav tm="0">
                                          <p:val>
                                            <p:strVal val="#ppt_x+.4"/>
                                          </p:val>
                                        </p:tav>
                                        <p:tav tm="100000">
                                          <p:val>
                                            <p:strVal val="#ppt_x"/>
                                          </p:val>
                                        </p:tav>
                                      </p:tavLst>
                                    </p:anim>
                                    <p:anim calcmode="lin" valueType="num">
                                      <p:cBhvr>
                                        <p:cTn id="101" dur="500" decel="50000" fill="hold">
                                          <p:stCondLst>
                                            <p:cond delay="0"/>
                                          </p:stCondLst>
                                        </p:cTn>
                                        <p:tgtEl>
                                          <p:spTgt spid="4">
                                            <p:txEl>
                                              <p:pRg st="1" end="1"/>
                                            </p:txEl>
                                          </p:spTgt>
                                        </p:tgtEl>
                                        <p:attrNameLst>
                                          <p:attrName>ppt_y</p:attrName>
                                        </p:attrNameLst>
                                      </p:cBhvr>
                                      <p:tavLst>
                                        <p:tav tm="0">
                                          <p:val>
                                            <p:strVal val="#ppt_y-.2"/>
                                          </p:val>
                                        </p:tav>
                                        <p:tav tm="100000">
                                          <p:val>
                                            <p:strVal val="#ppt_y+.1"/>
                                          </p:val>
                                        </p:tav>
                                      </p:tavLst>
                                    </p:anim>
                                    <p:anim calcmode="lin" valueType="num">
                                      <p:cBhvr>
                                        <p:cTn id="102" dur="500" accel="50000" fill="hold">
                                          <p:stCondLst>
                                            <p:cond delay="500"/>
                                          </p:stCondLst>
                                        </p:cTn>
                                        <p:tgtEl>
                                          <p:spTgt spid="4">
                                            <p:txEl>
                                              <p:pRg st="1" end="1"/>
                                            </p:txEl>
                                          </p:spTgt>
                                        </p:tgtEl>
                                        <p:attrNameLst>
                                          <p:attrName>ppt_y</p:attrName>
                                        </p:attrNameLst>
                                      </p:cBhvr>
                                      <p:tavLst>
                                        <p:tav tm="0">
                                          <p:val>
                                            <p:strVal val="#ppt_y+.1"/>
                                          </p:val>
                                        </p:tav>
                                        <p:tav tm="100000">
                                          <p:val>
                                            <p:strVal val="#ppt_y"/>
                                          </p:val>
                                        </p:tav>
                                      </p:tavLst>
                                    </p:anim>
                                    <p:animEffect transition="in" filter="fade">
                                      <p:cBhvr>
                                        <p:cTn id="103" dur="1000" decel="50000">
                                          <p:stCondLst>
                                            <p:cond delay="0"/>
                                          </p:stCondLst>
                                        </p:cTn>
                                        <p:tgtEl>
                                          <p:spTgt spid="4">
                                            <p:txEl>
                                              <p:pRg st="1" end="1"/>
                                            </p:txEl>
                                          </p:spTgt>
                                        </p:tgtEl>
                                      </p:cBhvr>
                                    </p:animEffect>
                                  </p:childTnLst>
                                </p:cTn>
                              </p:par>
                            </p:childTnLst>
                          </p:cTn>
                        </p:par>
                      </p:childTnLst>
                    </p:cTn>
                  </p:par>
                  <p:par>
                    <p:cTn id="104" fill="hold">
                      <p:stCondLst>
                        <p:cond delay="indefinite"/>
                      </p:stCondLst>
                      <p:childTnLst>
                        <p:par>
                          <p:cTn id="105" fill="hold">
                            <p:stCondLst>
                              <p:cond delay="0"/>
                            </p:stCondLst>
                            <p:childTnLst>
                              <p:par>
                                <p:cTn id="106" presetID="25" presetClass="entr" presetSubtype="0" fill="hold" grpId="0" nodeType="clickEffect">
                                  <p:stCondLst>
                                    <p:cond delay="0"/>
                                  </p:stCondLst>
                                  <p:childTnLst>
                                    <p:set>
                                      <p:cBhvr>
                                        <p:cTn id="107" dur="1" fill="hold">
                                          <p:stCondLst>
                                            <p:cond delay="0"/>
                                          </p:stCondLst>
                                        </p:cTn>
                                        <p:tgtEl>
                                          <p:spTgt spid="4">
                                            <p:txEl>
                                              <p:pRg st="2" end="2"/>
                                            </p:txEl>
                                          </p:spTgt>
                                        </p:tgtEl>
                                        <p:attrNameLst>
                                          <p:attrName>style.visibility</p:attrName>
                                        </p:attrNameLst>
                                      </p:cBhvr>
                                      <p:to>
                                        <p:strVal val="visible"/>
                                      </p:to>
                                    </p:set>
                                    <p:anim calcmode="lin" valueType="num">
                                      <p:cBhvr>
                                        <p:cTn id="108" dur="500" decel="50000" fill="hold">
                                          <p:stCondLst>
                                            <p:cond delay="0"/>
                                          </p:stCondLst>
                                        </p:cTn>
                                        <p:tgtEl>
                                          <p:spTgt spid="4">
                                            <p:txEl>
                                              <p:pRg st="2" end="2"/>
                                            </p:txEl>
                                          </p:spTgt>
                                        </p:tgtEl>
                                        <p:attrNameLst>
                                          <p:attrName>style.rotation</p:attrName>
                                        </p:attrNameLst>
                                      </p:cBhvr>
                                      <p:tavLst>
                                        <p:tav tm="0">
                                          <p:val>
                                            <p:fltVal val="-90"/>
                                          </p:val>
                                        </p:tav>
                                        <p:tav tm="100000">
                                          <p:val>
                                            <p:fltVal val="0"/>
                                          </p:val>
                                        </p:tav>
                                      </p:tavLst>
                                    </p:anim>
                                    <p:anim calcmode="lin" valueType="num">
                                      <p:cBhvr>
                                        <p:cTn id="109" dur="500" decel="50000" fill="hold">
                                          <p:stCondLst>
                                            <p:cond delay="0"/>
                                          </p:stCondLst>
                                        </p:cTn>
                                        <p:tgtEl>
                                          <p:spTgt spid="4">
                                            <p:txEl>
                                              <p:pRg st="2" end="2"/>
                                            </p:txEl>
                                          </p:spTgt>
                                        </p:tgtEl>
                                        <p:attrNameLst>
                                          <p:attrName>ppt_w</p:attrName>
                                        </p:attrNameLst>
                                      </p:cBhvr>
                                      <p:tavLst>
                                        <p:tav tm="0">
                                          <p:val>
                                            <p:strVal val="#ppt_w"/>
                                          </p:val>
                                        </p:tav>
                                        <p:tav tm="100000">
                                          <p:val>
                                            <p:strVal val="#ppt_w*.05"/>
                                          </p:val>
                                        </p:tav>
                                      </p:tavLst>
                                    </p:anim>
                                    <p:anim calcmode="lin" valueType="num">
                                      <p:cBhvr>
                                        <p:cTn id="110" dur="500" accel="50000" fill="hold">
                                          <p:stCondLst>
                                            <p:cond delay="500"/>
                                          </p:stCondLst>
                                        </p:cTn>
                                        <p:tgtEl>
                                          <p:spTgt spid="4">
                                            <p:txEl>
                                              <p:pRg st="2" end="2"/>
                                            </p:txEl>
                                          </p:spTgt>
                                        </p:tgtEl>
                                        <p:attrNameLst>
                                          <p:attrName>ppt_w</p:attrName>
                                        </p:attrNameLst>
                                      </p:cBhvr>
                                      <p:tavLst>
                                        <p:tav tm="0">
                                          <p:val>
                                            <p:strVal val="#ppt_w*.05"/>
                                          </p:val>
                                        </p:tav>
                                        <p:tav tm="100000">
                                          <p:val>
                                            <p:strVal val="#ppt_w"/>
                                          </p:val>
                                        </p:tav>
                                      </p:tavLst>
                                    </p:anim>
                                    <p:anim calcmode="lin" valueType="num">
                                      <p:cBhvr>
                                        <p:cTn id="111" dur="1000" fill="hold"/>
                                        <p:tgtEl>
                                          <p:spTgt spid="4">
                                            <p:txEl>
                                              <p:pRg st="2" end="2"/>
                                            </p:txEl>
                                          </p:spTgt>
                                        </p:tgtEl>
                                        <p:attrNameLst>
                                          <p:attrName>ppt_h</p:attrName>
                                        </p:attrNameLst>
                                      </p:cBhvr>
                                      <p:tavLst>
                                        <p:tav tm="0">
                                          <p:val>
                                            <p:strVal val="#ppt_h"/>
                                          </p:val>
                                        </p:tav>
                                        <p:tav tm="100000">
                                          <p:val>
                                            <p:strVal val="#ppt_h"/>
                                          </p:val>
                                        </p:tav>
                                      </p:tavLst>
                                    </p:anim>
                                    <p:anim calcmode="lin" valueType="num">
                                      <p:cBhvr>
                                        <p:cTn id="112" dur="500" decel="50000" fill="hold">
                                          <p:stCondLst>
                                            <p:cond delay="0"/>
                                          </p:stCondLst>
                                        </p:cTn>
                                        <p:tgtEl>
                                          <p:spTgt spid="4">
                                            <p:txEl>
                                              <p:pRg st="2" end="2"/>
                                            </p:txEl>
                                          </p:spTgt>
                                        </p:tgtEl>
                                        <p:attrNameLst>
                                          <p:attrName>ppt_x</p:attrName>
                                        </p:attrNameLst>
                                      </p:cBhvr>
                                      <p:tavLst>
                                        <p:tav tm="0">
                                          <p:val>
                                            <p:strVal val="#ppt_x+.4"/>
                                          </p:val>
                                        </p:tav>
                                        <p:tav tm="100000">
                                          <p:val>
                                            <p:strVal val="#ppt_x"/>
                                          </p:val>
                                        </p:tav>
                                      </p:tavLst>
                                    </p:anim>
                                    <p:anim calcmode="lin" valueType="num">
                                      <p:cBhvr>
                                        <p:cTn id="113" dur="500" decel="50000" fill="hold">
                                          <p:stCondLst>
                                            <p:cond delay="0"/>
                                          </p:stCondLst>
                                        </p:cTn>
                                        <p:tgtEl>
                                          <p:spTgt spid="4">
                                            <p:txEl>
                                              <p:pRg st="2" end="2"/>
                                            </p:txEl>
                                          </p:spTgt>
                                        </p:tgtEl>
                                        <p:attrNameLst>
                                          <p:attrName>ppt_y</p:attrName>
                                        </p:attrNameLst>
                                      </p:cBhvr>
                                      <p:tavLst>
                                        <p:tav tm="0">
                                          <p:val>
                                            <p:strVal val="#ppt_y-.2"/>
                                          </p:val>
                                        </p:tav>
                                        <p:tav tm="100000">
                                          <p:val>
                                            <p:strVal val="#ppt_y+.1"/>
                                          </p:val>
                                        </p:tav>
                                      </p:tavLst>
                                    </p:anim>
                                    <p:anim calcmode="lin" valueType="num">
                                      <p:cBhvr>
                                        <p:cTn id="114" dur="500" accel="50000" fill="hold">
                                          <p:stCondLst>
                                            <p:cond delay="500"/>
                                          </p:stCondLst>
                                        </p:cTn>
                                        <p:tgtEl>
                                          <p:spTgt spid="4">
                                            <p:txEl>
                                              <p:pRg st="2" end="2"/>
                                            </p:txEl>
                                          </p:spTgt>
                                        </p:tgtEl>
                                        <p:attrNameLst>
                                          <p:attrName>ppt_y</p:attrName>
                                        </p:attrNameLst>
                                      </p:cBhvr>
                                      <p:tavLst>
                                        <p:tav tm="0">
                                          <p:val>
                                            <p:strVal val="#ppt_y+.1"/>
                                          </p:val>
                                        </p:tav>
                                        <p:tav tm="100000">
                                          <p:val>
                                            <p:strVal val="#ppt_y"/>
                                          </p:val>
                                        </p:tav>
                                      </p:tavLst>
                                    </p:anim>
                                    <p:animEffect transition="in" filter="fade">
                                      <p:cBhvr>
                                        <p:cTn id="115" dur="1000" decel="50000">
                                          <p:stCondLst>
                                            <p:cond delay="0"/>
                                          </p:stCondLst>
                                        </p:cTn>
                                        <p:tgtEl>
                                          <p:spTgt spid="4">
                                            <p:txEl>
                                              <p:pRg st="2" end="2"/>
                                            </p:txEl>
                                          </p:spTgt>
                                        </p:tgtEl>
                                      </p:cBhvr>
                                    </p:animEffect>
                                  </p:childTnLst>
                                </p:cTn>
                              </p:par>
                            </p:childTnLst>
                          </p:cTn>
                        </p:par>
                      </p:childTnLst>
                    </p:cTn>
                  </p:par>
                  <p:par>
                    <p:cTn id="116" fill="hold">
                      <p:stCondLst>
                        <p:cond delay="indefinite"/>
                      </p:stCondLst>
                      <p:childTnLst>
                        <p:par>
                          <p:cTn id="117" fill="hold">
                            <p:stCondLst>
                              <p:cond delay="0"/>
                            </p:stCondLst>
                            <p:childTnLst>
                              <p:par>
                                <p:cTn id="118" presetID="25" presetClass="entr" presetSubtype="0" fill="hold" grpId="0" nodeType="clickEffect">
                                  <p:stCondLst>
                                    <p:cond delay="0"/>
                                  </p:stCondLst>
                                  <p:childTnLst>
                                    <p:set>
                                      <p:cBhvr>
                                        <p:cTn id="119" dur="1" fill="hold">
                                          <p:stCondLst>
                                            <p:cond delay="0"/>
                                          </p:stCondLst>
                                        </p:cTn>
                                        <p:tgtEl>
                                          <p:spTgt spid="4">
                                            <p:txEl>
                                              <p:pRg st="5" end="5"/>
                                            </p:txEl>
                                          </p:spTgt>
                                        </p:tgtEl>
                                        <p:attrNameLst>
                                          <p:attrName>style.visibility</p:attrName>
                                        </p:attrNameLst>
                                      </p:cBhvr>
                                      <p:to>
                                        <p:strVal val="visible"/>
                                      </p:to>
                                    </p:set>
                                    <p:anim calcmode="lin" valueType="num">
                                      <p:cBhvr>
                                        <p:cTn id="120" dur="500" decel="50000" fill="hold">
                                          <p:stCondLst>
                                            <p:cond delay="0"/>
                                          </p:stCondLst>
                                        </p:cTn>
                                        <p:tgtEl>
                                          <p:spTgt spid="4">
                                            <p:txEl>
                                              <p:pRg st="5" end="5"/>
                                            </p:txEl>
                                          </p:spTgt>
                                        </p:tgtEl>
                                        <p:attrNameLst>
                                          <p:attrName>style.rotation</p:attrName>
                                        </p:attrNameLst>
                                      </p:cBhvr>
                                      <p:tavLst>
                                        <p:tav tm="0">
                                          <p:val>
                                            <p:fltVal val="-90"/>
                                          </p:val>
                                        </p:tav>
                                        <p:tav tm="100000">
                                          <p:val>
                                            <p:fltVal val="0"/>
                                          </p:val>
                                        </p:tav>
                                      </p:tavLst>
                                    </p:anim>
                                    <p:anim calcmode="lin" valueType="num">
                                      <p:cBhvr>
                                        <p:cTn id="121" dur="500" decel="50000" fill="hold">
                                          <p:stCondLst>
                                            <p:cond delay="0"/>
                                          </p:stCondLst>
                                        </p:cTn>
                                        <p:tgtEl>
                                          <p:spTgt spid="4">
                                            <p:txEl>
                                              <p:pRg st="5" end="5"/>
                                            </p:txEl>
                                          </p:spTgt>
                                        </p:tgtEl>
                                        <p:attrNameLst>
                                          <p:attrName>ppt_w</p:attrName>
                                        </p:attrNameLst>
                                      </p:cBhvr>
                                      <p:tavLst>
                                        <p:tav tm="0">
                                          <p:val>
                                            <p:strVal val="#ppt_w"/>
                                          </p:val>
                                        </p:tav>
                                        <p:tav tm="100000">
                                          <p:val>
                                            <p:strVal val="#ppt_w*.05"/>
                                          </p:val>
                                        </p:tav>
                                      </p:tavLst>
                                    </p:anim>
                                    <p:anim calcmode="lin" valueType="num">
                                      <p:cBhvr>
                                        <p:cTn id="122" dur="500" accel="50000" fill="hold">
                                          <p:stCondLst>
                                            <p:cond delay="500"/>
                                          </p:stCondLst>
                                        </p:cTn>
                                        <p:tgtEl>
                                          <p:spTgt spid="4">
                                            <p:txEl>
                                              <p:pRg st="5" end="5"/>
                                            </p:txEl>
                                          </p:spTgt>
                                        </p:tgtEl>
                                        <p:attrNameLst>
                                          <p:attrName>ppt_w</p:attrName>
                                        </p:attrNameLst>
                                      </p:cBhvr>
                                      <p:tavLst>
                                        <p:tav tm="0">
                                          <p:val>
                                            <p:strVal val="#ppt_w*.05"/>
                                          </p:val>
                                        </p:tav>
                                        <p:tav tm="100000">
                                          <p:val>
                                            <p:strVal val="#ppt_w"/>
                                          </p:val>
                                        </p:tav>
                                      </p:tavLst>
                                    </p:anim>
                                    <p:anim calcmode="lin" valueType="num">
                                      <p:cBhvr>
                                        <p:cTn id="123" dur="1000" fill="hold"/>
                                        <p:tgtEl>
                                          <p:spTgt spid="4">
                                            <p:txEl>
                                              <p:pRg st="5" end="5"/>
                                            </p:txEl>
                                          </p:spTgt>
                                        </p:tgtEl>
                                        <p:attrNameLst>
                                          <p:attrName>ppt_h</p:attrName>
                                        </p:attrNameLst>
                                      </p:cBhvr>
                                      <p:tavLst>
                                        <p:tav tm="0">
                                          <p:val>
                                            <p:strVal val="#ppt_h"/>
                                          </p:val>
                                        </p:tav>
                                        <p:tav tm="100000">
                                          <p:val>
                                            <p:strVal val="#ppt_h"/>
                                          </p:val>
                                        </p:tav>
                                      </p:tavLst>
                                    </p:anim>
                                    <p:anim calcmode="lin" valueType="num">
                                      <p:cBhvr>
                                        <p:cTn id="124" dur="500" decel="50000" fill="hold">
                                          <p:stCondLst>
                                            <p:cond delay="0"/>
                                          </p:stCondLst>
                                        </p:cTn>
                                        <p:tgtEl>
                                          <p:spTgt spid="4">
                                            <p:txEl>
                                              <p:pRg st="5" end="5"/>
                                            </p:txEl>
                                          </p:spTgt>
                                        </p:tgtEl>
                                        <p:attrNameLst>
                                          <p:attrName>ppt_x</p:attrName>
                                        </p:attrNameLst>
                                      </p:cBhvr>
                                      <p:tavLst>
                                        <p:tav tm="0">
                                          <p:val>
                                            <p:strVal val="#ppt_x+.4"/>
                                          </p:val>
                                        </p:tav>
                                        <p:tav tm="100000">
                                          <p:val>
                                            <p:strVal val="#ppt_x"/>
                                          </p:val>
                                        </p:tav>
                                      </p:tavLst>
                                    </p:anim>
                                    <p:anim calcmode="lin" valueType="num">
                                      <p:cBhvr>
                                        <p:cTn id="125" dur="500" decel="50000" fill="hold">
                                          <p:stCondLst>
                                            <p:cond delay="0"/>
                                          </p:stCondLst>
                                        </p:cTn>
                                        <p:tgtEl>
                                          <p:spTgt spid="4">
                                            <p:txEl>
                                              <p:pRg st="5" end="5"/>
                                            </p:txEl>
                                          </p:spTgt>
                                        </p:tgtEl>
                                        <p:attrNameLst>
                                          <p:attrName>ppt_y</p:attrName>
                                        </p:attrNameLst>
                                      </p:cBhvr>
                                      <p:tavLst>
                                        <p:tav tm="0">
                                          <p:val>
                                            <p:strVal val="#ppt_y-.2"/>
                                          </p:val>
                                        </p:tav>
                                        <p:tav tm="100000">
                                          <p:val>
                                            <p:strVal val="#ppt_y+.1"/>
                                          </p:val>
                                        </p:tav>
                                      </p:tavLst>
                                    </p:anim>
                                    <p:anim calcmode="lin" valueType="num">
                                      <p:cBhvr>
                                        <p:cTn id="126" dur="500" accel="50000" fill="hold">
                                          <p:stCondLst>
                                            <p:cond delay="500"/>
                                          </p:stCondLst>
                                        </p:cTn>
                                        <p:tgtEl>
                                          <p:spTgt spid="4">
                                            <p:txEl>
                                              <p:pRg st="5" end="5"/>
                                            </p:txEl>
                                          </p:spTgt>
                                        </p:tgtEl>
                                        <p:attrNameLst>
                                          <p:attrName>ppt_y</p:attrName>
                                        </p:attrNameLst>
                                      </p:cBhvr>
                                      <p:tavLst>
                                        <p:tav tm="0">
                                          <p:val>
                                            <p:strVal val="#ppt_y+.1"/>
                                          </p:val>
                                        </p:tav>
                                        <p:tav tm="100000">
                                          <p:val>
                                            <p:strVal val="#ppt_y"/>
                                          </p:val>
                                        </p:tav>
                                      </p:tavLst>
                                    </p:anim>
                                    <p:animEffect transition="in" filter="fade">
                                      <p:cBhvr>
                                        <p:cTn id="127" dur="1000" decel="50000">
                                          <p:stCondLst>
                                            <p:cond delay="0"/>
                                          </p:stCondLst>
                                        </p:cTn>
                                        <p:tgtEl>
                                          <p:spTgt spid="4">
                                            <p:txEl>
                                              <p:pRg st="5" end="5"/>
                                            </p:txEl>
                                          </p:spTgt>
                                        </p:tgtEl>
                                      </p:cBhvr>
                                    </p:animEffect>
                                  </p:childTnLst>
                                </p:cTn>
                              </p:par>
                            </p:childTnLst>
                          </p:cTn>
                        </p:par>
                      </p:childTnLst>
                    </p:cTn>
                  </p:par>
                  <p:par>
                    <p:cTn id="128" fill="hold">
                      <p:stCondLst>
                        <p:cond delay="indefinite"/>
                      </p:stCondLst>
                      <p:childTnLst>
                        <p:par>
                          <p:cTn id="129" fill="hold">
                            <p:stCondLst>
                              <p:cond delay="0"/>
                            </p:stCondLst>
                            <p:childTnLst>
                              <p:par>
                                <p:cTn id="130" presetID="25" presetClass="entr" presetSubtype="0" fill="hold" grpId="0" nodeType="clickEffect">
                                  <p:stCondLst>
                                    <p:cond delay="0"/>
                                  </p:stCondLst>
                                  <p:childTnLst>
                                    <p:set>
                                      <p:cBhvr>
                                        <p:cTn id="131" dur="1" fill="hold">
                                          <p:stCondLst>
                                            <p:cond delay="0"/>
                                          </p:stCondLst>
                                        </p:cTn>
                                        <p:tgtEl>
                                          <p:spTgt spid="4">
                                            <p:txEl>
                                              <p:pRg st="6" end="6"/>
                                            </p:txEl>
                                          </p:spTgt>
                                        </p:tgtEl>
                                        <p:attrNameLst>
                                          <p:attrName>style.visibility</p:attrName>
                                        </p:attrNameLst>
                                      </p:cBhvr>
                                      <p:to>
                                        <p:strVal val="visible"/>
                                      </p:to>
                                    </p:set>
                                    <p:anim calcmode="lin" valueType="num">
                                      <p:cBhvr>
                                        <p:cTn id="132" dur="500" decel="50000" fill="hold">
                                          <p:stCondLst>
                                            <p:cond delay="0"/>
                                          </p:stCondLst>
                                        </p:cTn>
                                        <p:tgtEl>
                                          <p:spTgt spid="4">
                                            <p:txEl>
                                              <p:pRg st="6" end="6"/>
                                            </p:txEl>
                                          </p:spTgt>
                                        </p:tgtEl>
                                        <p:attrNameLst>
                                          <p:attrName>style.rotation</p:attrName>
                                        </p:attrNameLst>
                                      </p:cBhvr>
                                      <p:tavLst>
                                        <p:tav tm="0">
                                          <p:val>
                                            <p:fltVal val="-90"/>
                                          </p:val>
                                        </p:tav>
                                        <p:tav tm="100000">
                                          <p:val>
                                            <p:fltVal val="0"/>
                                          </p:val>
                                        </p:tav>
                                      </p:tavLst>
                                    </p:anim>
                                    <p:anim calcmode="lin" valueType="num">
                                      <p:cBhvr>
                                        <p:cTn id="133" dur="500" decel="50000" fill="hold">
                                          <p:stCondLst>
                                            <p:cond delay="0"/>
                                          </p:stCondLst>
                                        </p:cTn>
                                        <p:tgtEl>
                                          <p:spTgt spid="4">
                                            <p:txEl>
                                              <p:pRg st="6" end="6"/>
                                            </p:txEl>
                                          </p:spTgt>
                                        </p:tgtEl>
                                        <p:attrNameLst>
                                          <p:attrName>ppt_w</p:attrName>
                                        </p:attrNameLst>
                                      </p:cBhvr>
                                      <p:tavLst>
                                        <p:tav tm="0">
                                          <p:val>
                                            <p:strVal val="#ppt_w"/>
                                          </p:val>
                                        </p:tav>
                                        <p:tav tm="100000">
                                          <p:val>
                                            <p:strVal val="#ppt_w*.05"/>
                                          </p:val>
                                        </p:tav>
                                      </p:tavLst>
                                    </p:anim>
                                    <p:anim calcmode="lin" valueType="num">
                                      <p:cBhvr>
                                        <p:cTn id="134" dur="500" accel="50000" fill="hold">
                                          <p:stCondLst>
                                            <p:cond delay="500"/>
                                          </p:stCondLst>
                                        </p:cTn>
                                        <p:tgtEl>
                                          <p:spTgt spid="4">
                                            <p:txEl>
                                              <p:pRg st="6" end="6"/>
                                            </p:txEl>
                                          </p:spTgt>
                                        </p:tgtEl>
                                        <p:attrNameLst>
                                          <p:attrName>ppt_w</p:attrName>
                                        </p:attrNameLst>
                                      </p:cBhvr>
                                      <p:tavLst>
                                        <p:tav tm="0">
                                          <p:val>
                                            <p:strVal val="#ppt_w*.05"/>
                                          </p:val>
                                        </p:tav>
                                        <p:tav tm="100000">
                                          <p:val>
                                            <p:strVal val="#ppt_w"/>
                                          </p:val>
                                        </p:tav>
                                      </p:tavLst>
                                    </p:anim>
                                    <p:anim calcmode="lin" valueType="num">
                                      <p:cBhvr>
                                        <p:cTn id="135" dur="1000" fill="hold"/>
                                        <p:tgtEl>
                                          <p:spTgt spid="4">
                                            <p:txEl>
                                              <p:pRg st="6" end="6"/>
                                            </p:txEl>
                                          </p:spTgt>
                                        </p:tgtEl>
                                        <p:attrNameLst>
                                          <p:attrName>ppt_h</p:attrName>
                                        </p:attrNameLst>
                                      </p:cBhvr>
                                      <p:tavLst>
                                        <p:tav tm="0">
                                          <p:val>
                                            <p:strVal val="#ppt_h"/>
                                          </p:val>
                                        </p:tav>
                                        <p:tav tm="100000">
                                          <p:val>
                                            <p:strVal val="#ppt_h"/>
                                          </p:val>
                                        </p:tav>
                                      </p:tavLst>
                                    </p:anim>
                                    <p:anim calcmode="lin" valueType="num">
                                      <p:cBhvr>
                                        <p:cTn id="136" dur="500" decel="50000" fill="hold">
                                          <p:stCondLst>
                                            <p:cond delay="0"/>
                                          </p:stCondLst>
                                        </p:cTn>
                                        <p:tgtEl>
                                          <p:spTgt spid="4">
                                            <p:txEl>
                                              <p:pRg st="6" end="6"/>
                                            </p:txEl>
                                          </p:spTgt>
                                        </p:tgtEl>
                                        <p:attrNameLst>
                                          <p:attrName>ppt_x</p:attrName>
                                        </p:attrNameLst>
                                      </p:cBhvr>
                                      <p:tavLst>
                                        <p:tav tm="0">
                                          <p:val>
                                            <p:strVal val="#ppt_x+.4"/>
                                          </p:val>
                                        </p:tav>
                                        <p:tav tm="100000">
                                          <p:val>
                                            <p:strVal val="#ppt_x"/>
                                          </p:val>
                                        </p:tav>
                                      </p:tavLst>
                                    </p:anim>
                                    <p:anim calcmode="lin" valueType="num">
                                      <p:cBhvr>
                                        <p:cTn id="137" dur="500" decel="50000" fill="hold">
                                          <p:stCondLst>
                                            <p:cond delay="0"/>
                                          </p:stCondLst>
                                        </p:cTn>
                                        <p:tgtEl>
                                          <p:spTgt spid="4">
                                            <p:txEl>
                                              <p:pRg st="6" end="6"/>
                                            </p:txEl>
                                          </p:spTgt>
                                        </p:tgtEl>
                                        <p:attrNameLst>
                                          <p:attrName>ppt_y</p:attrName>
                                        </p:attrNameLst>
                                      </p:cBhvr>
                                      <p:tavLst>
                                        <p:tav tm="0">
                                          <p:val>
                                            <p:strVal val="#ppt_y-.2"/>
                                          </p:val>
                                        </p:tav>
                                        <p:tav tm="100000">
                                          <p:val>
                                            <p:strVal val="#ppt_y+.1"/>
                                          </p:val>
                                        </p:tav>
                                      </p:tavLst>
                                    </p:anim>
                                    <p:anim calcmode="lin" valueType="num">
                                      <p:cBhvr>
                                        <p:cTn id="138" dur="500" accel="50000" fill="hold">
                                          <p:stCondLst>
                                            <p:cond delay="500"/>
                                          </p:stCondLst>
                                        </p:cTn>
                                        <p:tgtEl>
                                          <p:spTgt spid="4">
                                            <p:txEl>
                                              <p:pRg st="6" end="6"/>
                                            </p:txEl>
                                          </p:spTgt>
                                        </p:tgtEl>
                                        <p:attrNameLst>
                                          <p:attrName>ppt_y</p:attrName>
                                        </p:attrNameLst>
                                      </p:cBhvr>
                                      <p:tavLst>
                                        <p:tav tm="0">
                                          <p:val>
                                            <p:strVal val="#ppt_y+.1"/>
                                          </p:val>
                                        </p:tav>
                                        <p:tav tm="100000">
                                          <p:val>
                                            <p:strVal val="#ppt_y"/>
                                          </p:val>
                                        </p:tav>
                                      </p:tavLst>
                                    </p:anim>
                                    <p:animEffect transition="in" filter="fade">
                                      <p:cBhvr>
                                        <p:cTn id="139" dur="1000" decel="50000">
                                          <p:stCondLst>
                                            <p:cond delay="0"/>
                                          </p:stCondLst>
                                        </p:cTn>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323</TotalTime>
  <Words>1852</Words>
  <Application>Microsoft Office PowerPoint</Application>
  <PresentationFormat>全屏显示(4:3)</PresentationFormat>
  <Paragraphs>254</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暗香扑面</vt:lpstr>
      <vt:lpstr>人教版七年级上期期中综合自测练习题</vt:lpstr>
      <vt:lpstr>【积累运用】（22分） </vt:lpstr>
      <vt:lpstr>幻灯片 3</vt:lpstr>
      <vt:lpstr>幻灯片 4</vt:lpstr>
      <vt:lpstr>幻灯片 5</vt:lpstr>
      <vt:lpstr>幻灯片 6</vt:lpstr>
      <vt:lpstr>【综合阅读】（44分） </vt:lpstr>
      <vt:lpstr>幻灯片 8</vt:lpstr>
      <vt:lpstr>幻灯片 9</vt:lpstr>
      <vt:lpstr>（二）《走一步，再走一步》节选（10分） </vt:lpstr>
      <vt:lpstr>幻灯片 11</vt:lpstr>
      <vt:lpstr>幻灯片 12</vt:lpstr>
      <vt:lpstr>幻灯片 13</vt:lpstr>
      <vt:lpstr>幻灯片 14</vt:lpstr>
      <vt:lpstr>（三）别丢了坎蒂德（8分） </vt:lpstr>
      <vt:lpstr>幻灯片 16</vt:lpstr>
      <vt:lpstr>幻灯片 17</vt:lpstr>
      <vt:lpstr>（四）高山上的守望者——岳桦（12分） </vt:lpstr>
      <vt:lpstr>幻灯片 19</vt:lpstr>
      <vt:lpstr>幻灯片 20</vt:lpstr>
      <vt:lpstr>幻灯片 21</vt:lpstr>
      <vt:lpstr>幻灯片 22</vt:lpstr>
      <vt:lpstr>作文（50分） </vt:lpstr>
      <vt:lpstr>《完》</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人教版七年级上期期中综合测试练习题</dc:title>
  <dc:creator>微软用户</dc:creator>
  <cp:lastModifiedBy>微软用户</cp:lastModifiedBy>
  <cp:revision>32</cp:revision>
  <dcterms:created xsi:type="dcterms:W3CDTF">2012-06-27T23:16:10Z</dcterms:created>
  <dcterms:modified xsi:type="dcterms:W3CDTF">2012-06-30T10:22:51Z</dcterms:modified>
</cp:coreProperties>
</file>